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tags/tag9.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0.xml" ContentType="application/vnd.openxmlformats-officedocument.presentationml.tags+xml"/>
  <Override PartName="/ppt/notesSlides/notesSlide19.xml" ContentType="application/vnd.openxmlformats-officedocument.presentationml.notesSlide+xml"/>
  <Override PartName="/ppt/tags/tag1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7" d="100"/>
          <a:sy n="97" d="100"/>
        </p:scale>
        <p:origin x="78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effectLst/>
          </c:spPr>
          <c:dPt>
            <c:idx val="0"/>
            <c:bubble3D val="0"/>
            <c:spPr>
              <a:solidFill>
                <a:srgbClr val="CDA23D"/>
              </a:solidFill>
              <a:ln>
                <a:noFill/>
              </a:ln>
              <a:effectLst/>
            </c:spPr>
            <c:extLst xmlns:c16r2="http://schemas.microsoft.com/office/drawing/2015/06/chart">
              <c:ext xmlns:c16="http://schemas.microsoft.com/office/drawing/2014/chart" uri="{C3380CC4-5D6E-409C-BE32-E72D297353CC}">
                <c16:uniqueId val="{00000001-CC0B-4BC4-807D-905B2A5F3D71}"/>
              </c:ext>
            </c:extLst>
          </c:dPt>
          <c:dPt>
            <c:idx val="1"/>
            <c:bubble3D val="0"/>
            <c:spPr>
              <a:solidFill>
                <a:srgbClr val="E1B64A"/>
              </a:solidFill>
              <a:ln>
                <a:noFill/>
              </a:ln>
              <a:effectLst/>
            </c:spPr>
            <c:extLst xmlns:c16r2="http://schemas.microsoft.com/office/drawing/2015/06/chart">
              <c:ext xmlns:c16="http://schemas.microsoft.com/office/drawing/2014/chart" uri="{C3380CC4-5D6E-409C-BE32-E72D297353CC}">
                <c16:uniqueId val="{00000003-CC0B-4BC4-807D-905B2A5F3D71}"/>
              </c:ext>
            </c:extLst>
          </c:dPt>
          <c:dPt>
            <c:idx val="2"/>
            <c:bubble3D val="0"/>
            <c:spPr>
              <a:solidFill>
                <a:srgbClr val="FFC000"/>
              </a:solidFill>
              <a:ln>
                <a:noFill/>
              </a:ln>
              <a:effectLst/>
            </c:spPr>
            <c:extLst xmlns:c16r2="http://schemas.microsoft.com/office/drawing/2015/06/chart">
              <c:ext xmlns:c16="http://schemas.microsoft.com/office/drawing/2014/chart" uri="{C3380CC4-5D6E-409C-BE32-E72D297353CC}">
                <c16:uniqueId val="{00000005-CC0B-4BC4-807D-905B2A5F3D71}"/>
              </c:ext>
            </c:extLst>
          </c:dPt>
          <c:dPt>
            <c:idx val="3"/>
            <c:bubble3D val="0"/>
            <c:spPr>
              <a:solidFill>
                <a:schemeClr val="accent4">
                  <a:lumMod val="60000"/>
                  <a:lumOff val="40000"/>
                </a:schemeClr>
              </a:solidFill>
              <a:ln>
                <a:noFill/>
              </a:ln>
              <a:effectLst/>
            </c:spPr>
            <c:extLst xmlns:c16r2="http://schemas.microsoft.com/office/drawing/2015/06/chart">
              <c:ext xmlns:c16="http://schemas.microsoft.com/office/drawing/2014/chart" uri="{C3380CC4-5D6E-409C-BE32-E72D297353CC}">
                <c16:uniqueId val="{00000007-CC0B-4BC4-807D-905B2A5F3D71}"/>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ontserrat" panose="00000500000000000000" pitchFamily="50" charset="0"/>
                    <a:ea typeface="+mn-ea"/>
                    <a:cs typeface="+mn-cs"/>
                  </a:defRPr>
                </a:pPr>
                <a:endParaRPr lang="zh-CN"/>
              </a:p>
            </c:txPr>
            <c:showLegendKey val="0"/>
            <c:showVal val="1"/>
            <c:showCatName val="0"/>
            <c:showSerName val="0"/>
            <c:showPercent val="0"/>
            <c:showBubbleSize val="0"/>
            <c:showLeaderLines val="1"/>
            <c:leaderLines>
              <c:spPr>
                <a:ln w="9525">
                  <a:solidFill>
                    <a:schemeClr val="lt1">
                      <a:lumMod val="95000"/>
                      <a:alpha val="54000"/>
                    </a:schemeClr>
                  </a:solidFill>
                </a:ln>
                <a:effectLst/>
              </c:spPr>
            </c:leaderLines>
            <c:extLst xmlns:c16r2="http://schemas.microsoft.com/office/drawing/2015/06/chart">
              <c:ext xmlns:c15="http://schemas.microsoft.com/office/drawing/2012/chart" uri="{CE6537A1-D6FC-4f65-9D91-7224C49458BB}">
                <c15:layout/>
              </c:ext>
            </c:extLst>
          </c:dLbls>
          <c:cat>
            <c:strRef>
              <c:f>Sheet1!$A$2:$A$5</c:f>
              <c:strCache>
                <c:ptCount val="2"/>
                <c:pt idx="0">
                  <c:v>1st Qtr</c:v>
                </c:pt>
                <c:pt idx="1">
                  <c:v>2nd Qtr</c:v>
                </c:pt>
              </c:strCache>
            </c:strRef>
          </c:cat>
          <c:val>
            <c:numRef>
              <c:f>Sheet1!$B$2:$B$5</c:f>
              <c:numCache>
                <c:formatCode>General</c:formatCode>
                <c:ptCount val="4"/>
                <c:pt idx="0">
                  <c:v>12</c:v>
                </c:pt>
                <c:pt idx="1">
                  <c:v>8</c:v>
                </c:pt>
                <c:pt idx="2">
                  <c:v>9</c:v>
                </c:pt>
                <c:pt idx="3">
                  <c:v>5</c:v>
                </c:pt>
              </c:numCache>
            </c:numRef>
          </c:val>
          <c:extLst xmlns:c16r2="http://schemas.microsoft.com/office/drawing/2015/06/chart">
            <c:ext xmlns:c16="http://schemas.microsoft.com/office/drawing/2014/chart" uri="{C3380CC4-5D6E-409C-BE32-E72D297353CC}">
              <c16:uniqueId val="{00000008-CC0B-4BC4-807D-905B2A5F3D7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zero"/>
    <c:showDLblsOverMax val="0"/>
  </c:chart>
  <c:spPr>
    <a:noFill/>
    <a:ln>
      <a:noFill/>
    </a:ln>
    <a:effectLst/>
  </c:spPr>
  <c:txPr>
    <a:bodyPr/>
    <a:lstStyle/>
    <a:p>
      <a:pPr>
        <a:defRPr>
          <a:solidFill>
            <a:schemeClr val="bg2">
              <a:lumMod val="50000"/>
            </a:schemeClr>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7">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4FAF49-9918-4DD6-9450-4400784C321D}" type="datetimeFigureOut">
              <a:rPr lang="zh-CN" altLang="en-US" smtClean="0"/>
              <a:t>2021/1/26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FBF11D-ACD1-4A9D-94A2-B867EA6BBFB1}" type="slidenum">
              <a:rPr lang="zh-CN" altLang="en-US" smtClean="0"/>
              <a:t>‹#›</a:t>
            </a:fld>
            <a:endParaRPr lang="zh-CN" altLang="en-US"/>
          </a:p>
        </p:txBody>
      </p:sp>
    </p:spTree>
    <p:extLst>
      <p:ext uri="{BB962C8B-B14F-4D97-AF65-F5344CB8AC3E}">
        <p14:creationId xmlns:p14="http://schemas.microsoft.com/office/powerpoint/2010/main" val="306876136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7BECF2-3FF5-4ABF-9F8E-65B835E46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12145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8CAE9-6D11-4527-ADF3-3D5099E025E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287095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3B2344-C2E9-4423-BFDA-669942A169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72881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7BECF2-3FF5-4ABF-9F8E-65B835E46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452715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73FEFC-5A44-4C02-99F1-5B7E9679A3F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272775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8CAE9-6D11-4527-ADF3-3D5099E025E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500500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B6A55-1CF7-4A50-848D-774538E6479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122075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7BECF2-3FF5-4ABF-9F8E-65B835E46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4588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C3B2344-C2E9-4423-BFDA-669942A169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571613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73FEFC-5A44-4C02-99F1-5B7E9679A3F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589257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B6A55-1CF7-4A50-848D-774538E6479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72431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7BECF2-3FF5-4ABF-9F8E-65B835E46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790812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5B6A55-1CF7-4A50-848D-774538E6479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59104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7BECF2-3FF5-4ABF-9F8E-65B835E46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1557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8CAE9-6D11-4527-ADF3-3D5099E025E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8018751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DE5F23-5C27-4B70-AB54-317F0AB486E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160964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DE5F23-5C27-4B70-AB54-317F0AB486E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192429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7BECF2-3FF5-4ABF-9F8E-65B835E46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7498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7BECF2-3FF5-4ABF-9F8E-65B835E46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85223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173FEFC-5A44-4C02-99F1-5B7E9679A3F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58837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CB6D3E-D522-49B4-9289-BFFC1AADE6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311350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CB6D3E-D522-49B4-9289-BFFC1AADE6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393063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DE5F23-5C27-4B70-AB54-317F0AB486E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01102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7BECF2-3FF5-4ABF-9F8E-65B835E46F8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26927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CB6D3E-D522-49B4-9289-BFFC1AADE69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66716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43069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513590" y="1747621"/>
            <a:ext cx="1484975" cy="1484975"/>
          </a:xfrm>
          <a:custGeom>
            <a:avLst/>
            <a:gdLst>
              <a:gd name="connsiteX0" fmla="*/ 989983 w 1979966"/>
              <a:gd name="connsiteY0" fmla="*/ 0 h 1979966"/>
              <a:gd name="connsiteX1" fmla="*/ 1979966 w 1979966"/>
              <a:gd name="connsiteY1" fmla="*/ 989983 h 1979966"/>
              <a:gd name="connsiteX2" fmla="*/ 989983 w 1979966"/>
              <a:gd name="connsiteY2" fmla="*/ 1979966 h 1979966"/>
              <a:gd name="connsiteX3" fmla="*/ 0 w 1979966"/>
              <a:gd name="connsiteY3" fmla="*/ 989983 h 1979966"/>
              <a:gd name="connsiteX4" fmla="*/ 989983 w 1979966"/>
              <a:gd name="connsiteY4" fmla="*/ 0 h 1979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9966" h="1979966">
                <a:moveTo>
                  <a:pt x="989983" y="0"/>
                </a:moveTo>
                <a:cubicBezTo>
                  <a:pt x="1536736" y="0"/>
                  <a:pt x="1979966" y="443230"/>
                  <a:pt x="1979966" y="989983"/>
                </a:cubicBezTo>
                <a:cubicBezTo>
                  <a:pt x="1979966" y="1536736"/>
                  <a:pt x="1536736" y="1979966"/>
                  <a:pt x="989983" y="1979966"/>
                </a:cubicBezTo>
                <a:cubicBezTo>
                  <a:pt x="443230" y="1979966"/>
                  <a:pt x="0" y="1536736"/>
                  <a:pt x="0" y="989983"/>
                </a:cubicBezTo>
                <a:cubicBezTo>
                  <a:pt x="0" y="443230"/>
                  <a:pt x="443230" y="0"/>
                  <a:pt x="98998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218053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2889529" y="1448320"/>
            <a:ext cx="872495" cy="872495"/>
          </a:xfrm>
          <a:custGeom>
            <a:avLst/>
            <a:gdLst>
              <a:gd name="connsiteX0" fmla="*/ 581663 w 1163326"/>
              <a:gd name="connsiteY0" fmla="*/ 0 h 1163326"/>
              <a:gd name="connsiteX1" fmla="*/ 1163326 w 1163326"/>
              <a:gd name="connsiteY1" fmla="*/ 581663 h 1163326"/>
              <a:gd name="connsiteX2" fmla="*/ 581663 w 1163326"/>
              <a:gd name="connsiteY2" fmla="*/ 1163326 h 1163326"/>
              <a:gd name="connsiteX3" fmla="*/ 0 w 1163326"/>
              <a:gd name="connsiteY3" fmla="*/ 581663 h 1163326"/>
              <a:gd name="connsiteX4" fmla="*/ 581663 w 1163326"/>
              <a:gd name="connsiteY4" fmla="*/ 0 h 1163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326" h="1163326">
                <a:moveTo>
                  <a:pt x="581663" y="0"/>
                </a:moveTo>
                <a:cubicBezTo>
                  <a:pt x="902907" y="0"/>
                  <a:pt x="1163326" y="260419"/>
                  <a:pt x="1163326" y="581663"/>
                </a:cubicBezTo>
                <a:cubicBezTo>
                  <a:pt x="1163326" y="902907"/>
                  <a:pt x="902907" y="1163326"/>
                  <a:pt x="581663" y="1163326"/>
                </a:cubicBezTo>
                <a:cubicBezTo>
                  <a:pt x="260419" y="1163326"/>
                  <a:pt x="0" y="902907"/>
                  <a:pt x="0" y="581663"/>
                </a:cubicBezTo>
                <a:cubicBezTo>
                  <a:pt x="0" y="260419"/>
                  <a:pt x="260419" y="0"/>
                  <a:pt x="581663"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2017032" y="2722225"/>
            <a:ext cx="872495" cy="872495"/>
          </a:xfrm>
          <a:custGeom>
            <a:avLst/>
            <a:gdLst>
              <a:gd name="connsiteX0" fmla="*/ 581663 w 1163326"/>
              <a:gd name="connsiteY0" fmla="*/ 0 h 1163326"/>
              <a:gd name="connsiteX1" fmla="*/ 1163326 w 1163326"/>
              <a:gd name="connsiteY1" fmla="*/ 581663 h 1163326"/>
              <a:gd name="connsiteX2" fmla="*/ 581663 w 1163326"/>
              <a:gd name="connsiteY2" fmla="*/ 1163326 h 1163326"/>
              <a:gd name="connsiteX3" fmla="*/ 0 w 1163326"/>
              <a:gd name="connsiteY3" fmla="*/ 581663 h 1163326"/>
              <a:gd name="connsiteX4" fmla="*/ 581663 w 1163326"/>
              <a:gd name="connsiteY4" fmla="*/ 0 h 1163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326" h="1163326">
                <a:moveTo>
                  <a:pt x="581663" y="0"/>
                </a:moveTo>
                <a:cubicBezTo>
                  <a:pt x="902907" y="0"/>
                  <a:pt x="1163326" y="260419"/>
                  <a:pt x="1163326" y="581663"/>
                </a:cubicBezTo>
                <a:cubicBezTo>
                  <a:pt x="1163326" y="902907"/>
                  <a:pt x="902907" y="1163326"/>
                  <a:pt x="581663" y="1163326"/>
                </a:cubicBezTo>
                <a:cubicBezTo>
                  <a:pt x="260419" y="1163326"/>
                  <a:pt x="0" y="902907"/>
                  <a:pt x="0" y="581663"/>
                </a:cubicBezTo>
                <a:cubicBezTo>
                  <a:pt x="0" y="260419"/>
                  <a:pt x="260419" y="0"/>
                  <a:pt x="58166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4162204" y="2795395"/>
            <a:ext cx="872495" cy="872495"/>
          </a:xfrm>
          <a:custGeom>
            <a:avLst/>
            <a:gdLst>
              <a:gd name="connsiteX0" fmla="*/ 581663 w 1163326"/>
              <a:gd name="connsiteY0" fmla="*/ 0 h 1163326"/>
              <a:gd name="connsiteX1" fmla="*/ 1163326 w 1163326"/>
              <a:gd name="connsiteY1" fmla="*/ 581663 h 1163326"/>
              <a:gd name="connsiteX2" fmla="*/ 581663 w 1163326"/>
              <a:gd name="connsiteY2" fmla="*/ 1163326 h 1163326"/>
              <a:gd name="connsiteX3" fmla="*/ 0 w 1163326"/>
              <a:gd name="connsiteY3" fmla="*/ 581663 h 1163326"/>
              <a:gd name="connsiteX4" fmla="*/ 581663 w 1163326"/>
              <a:gd name="connsiteY4" fmla="*/ 0 h 1163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326" h="1163326">
                <a:moveTo>
                  <a:pt x="581663" y="0"/>
                </a:moveTo>
                <a:cubicBezTo>
                  <a:pt x="902907" y="0"/>
                  <a:pt x="1163326" y="260419"/>
                  <a:pt x="1163326" y="581663"/>
                </a:cubicBezTo>
                <a:cubicBezTo>
                  <a:pt x="1163326" y="902907"/>
                  <a:pt x="902907" y="1163326"/>
                  <a:pt x="581663" y="1163326"/>
                </a:cubicBezTo>
                <a:cubicBezTo>
                  <a:pt x="260419" y="1163326"/>
                  <a:pt x="0" y="902907"/>
                  <a:pt x="0" y="581663"/>
                </a:cubicBezTo>
                <a:cubicBezTo>
                  <a:pt x="0" y="260419"/>
                  <a:pt x="260419" y="0"/>
                  <a:pt x="581663" y="0"/>
                </a:cubicBezTo>
                <a:close/>
              </a:path>
            </a:pathLst>
          </a:custGeom>
        </p:spPr>
        <p:txBody>
          <a:bodyPr wrap="square">
            <a:noAutofit/>
          </a:bodyPr>
          <a:lstStyle/>
          <a:p>
            <a:endParaRPr lang="zh-CN" altLang="en-US"/>
          </a:p>
        </p:txBody>
      </p:sp>
      <p:sp>
        <p:nvSpPr>
          <p:cNvPr id="11" name="图片占位符 10"/>
          <p:cNvSpPr>
            <a:spLocks noGrp="1"/>
          </p:cNvSpPr>
          <p:nvPr>
            <p:ph type="pic" sz="quarter" idx="13"/>
          </p:nvPr>
        </p:nvSpPr>
        <p:spPr>
          <a:xfrm>
            <a:off x="6169073" y="2188600"/>
            <a:ext cx="872495" cy="872495"/>
          </a:xfrm>
          <a:custGeom>
            <a:avLst/>
            <a:gdLst>
              <a:gd name="connsiteX0" fmla="*/ 581663 w 1163326"/>
              <a:gd name="connsiteY0" fmla="*/ 0 h 1163326"/>
              <a:gd name="connsiteX1" fmla="*/ 1163326 w 1163326"/>
              <a:gd name="connsiteY1" fmla="*/ 581663 h 1163326"/>
              <a:gd name="connsiteX2" fmla="*/ 581663 w 1163326"/>
              <a:gd name="connsiteY2" fmla="*/ 1163326 h 1163326"/>
              <a:gd name="connsiteX3" fmla="*/ 0 w 1163326"/>
              <a:gd name="connsiteY3" fmla="*/ 581663 h 1163326"/>
              <a:gd name="connsiteX4" fmla="*/ 581663 w 1163326"/>
              <a:gd name="connsiteY4" fmla="*/ 0 h 1163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326" h="1163326">
                <a:moveTo>
                  <a:pt x="581663" y="0"/>
                </a:moveTo>
                <a:cubicBezTo>
                  <a:pt x="902907" y="0"/>
                  <a:pt x="1163326" y="260419"/>
                  <a:pt x="1163326" y="581663"/>
                </a:cubicBezTo>
                <a:cubicBezTo>
                  <a:pt x="1163326" y="902907"/>
                  <a:pt x="902907" y="1163326"/>
                  <a:pt x="581663" y="1163326"/>
                </a:cubicBezTo>
                <a:cubicBezTo>
                  <a:pt x="260419" y="1163326"/>
                  <a:pt x="0" y="902907"/>
                  <a:pt x="0" y="581663"/>
                </a:cubicBezTo>
                <a:cubicBezTo>
                  <a:pt x="0" y="260419"/>
                  <a:pt x="260419" y="0"/>
                  <a:pt x="58166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58982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7067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3784997" y="2055019"/>
            <a:ext cx="1574006" cy="1574006"/>
          </a:xfrm>
          <a:custGeom>
            <a:avLst/>
            <a:gdLst>
              <a:gd name="connsiteX0" fmla="*/ 1049337 w 2098674"/>
              <a:gd name="connsiteY0" fmla="*/ 0 h 2098674"/>
              <a:gd name="connsiteX1" fmla="*/ 2098674 w 2098674"/>
              <a:gd name="connsiteY1" fmla="*/ 1049337 h 2098674"/>
              <a:gd name="connsiteX2" fmla="*/ 1049337 w 2098674"/>
              <a:gd name="connsiteY2" fmla="*/ 2098674 h 2098674"/>
              <a:gd name="connsiteX3" fmla="*/ 0 w 2098674"/>
              <a:gd name="connsiteY3" fmla="*/ 1049337 h 2098674"/>
              <a:gd name="connsiteX4" fmla="*/ 1049337 w 2098674"/>
              <a:gd name="connsiteY4" fmla="*/ 0 h 2098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8674" h="2098674">
                <a:moveTo>
                  <a:pt x="1049337" y="0"/>
                </a:moveTo>
                <a:cubicBezTo>
                  <a:pt x="1628870" y="0"/>
                  <a:pt x="2098674" y="469804"/>
                  <a:pt x="2098674" y="1049337"/>
                </a:cubicBezTo>
                <a:cubicBezTo>
                  <a:pt x="2098674" y="1628870"/>
                  <a:pt x="1628870" y="2098674"/>
                  <a:pt x="1049337" y="2098674"/>
                </a:cubicBezTo>
                <a:cubicBezTo>
                  <a:pt x="469804" y="2098674"/>
                  <a:pt x="0" y="1628870"/>
                  <a:pt x="0" y="1049337"/>
                </a:cubicBezTo>
                <a:cubicBezTo>
                  <a:pt x="0" y="469804"/>
                  <a:pt x="469804" y="0"/>
                  <a:pt x="1049337"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06695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33136" y="1203520"/>
            <a:ext cx="2463248" cy="3426134"/>
          </a:xfrm>
          <a:custGeom>
            <a:avLst/>
            <a:gdLst>
              <a:gd name="connsiteX0" fmla="*/ 0 w 3284330"/>
              <a:gd name="connsiteY0" fmla="*/ 0 h 4568178"/>
              <a:gd name="connsiteX1" fmla="*/ 3284330 w 3284330"/>
              <a:gd name="connsiteY1" fmla="*/ 0 h 4568178"/>
              <a:gd name="connsiteX2" fmla="*/ 3284330 w 3284330"/>
              <a:gd name="connsiteY2" fmla="*/ 4568178 h 4568178"/>
              <a:gd name="connsiteX3" fmla="*/ 0 w 3284330"/>
              <a:gd name="connsiteY3" fmla="*/ 4568178 h 4568178"/>
            </a:gdLst>
            <a:ahLst/>
            <a:cxnLst>
              <a:cxn ang="0">
                <a:pos x="connsiteX0" y="connsiteY0"/>
              </a:cxn>
              <a:cxn ang="0">
                <a:pos x="connsiteX1" y="connsiteY1"/>
              </a:cxn>
              <a:cxn ang="0">
                <a:pos x="connsiteX2" y="connsiteY2"/>
              </a:cxn>
              <a:cxn ang="0">
                <a:pos x="connsiteX3" y="connsiteY3"/>
              </a:cxn>
            </a:cxnLst>
            <a:rect l="l" t="t" r="r" b="b"/>
            <a:pathLst>
              <a:path w="3284330" h="4568178">
                <a:moveTo>
                  <a:pt x="0" y="0"/>
                </a:moveTo>
                <a:lnTo>
                  <a:pt x="3284330" y="0"/>
                </a:lnTo>
                <a:lnTo>
                  <a:pt x="3284330" y="4568178"/>
                </a:lnTo>
                <a:lnTo>
                  <a:pt x="0" y="4568178"/>
                </a:lnTo>
                <a:close/>
              </a:path>
            </a:pathLst>
          </a:custGeom>
          <a:noFill/>
          <a:ln w="12700" cap="flat" cmpd="sng" algn="ctr">
            <a:noFill/>
            <a:prstDash val="solid"/>
            <a:miter lim="800000"/>
          </a:ln>
          <a:effectLst>
            <a:outerShdw blurRad="12700" dist="381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lang="zh-CN" altLang="en-US" sz="1350">
                <a:solidFill>
                  <a:schemeClr val="lt1"/>
                </a:solidFill>
              </a:defRPr>
            </a:lvl1pPr>
          </a:lstStyle>
          <a:p>
            <a:pPr marL="0" lvl="0" algn="ctr"/>
            <a:endParaRPr lang="zh-CN" altLang="en-US"/>
          </a:p>
        </p:txBody>
      </p:sp>
      <p:sp>
        <p:nvSpPr>
          <p:cNvPr id="8" name="图片占位符 7"/>
          <p:cNvSpPr>
            <a:spLocks noGrp="1"/>
          </p:cNvSpPr>
          <p:nvPr>
            <p:ph type="pic" sz="quarter" idx="11"/>
          </p:nvPr>
        </p:nvSpPr>
        <p:spPr>
          <a:xfrm>
            <a:off x="3340621" y="1203520"/>
            <a:ext cx="2463248" cy="3426134"/>
          </a:xfrm>
          <a:custGeom>
            <a:avLst/>
            <a:gdLst>
              <a:gd name="connsiteX0" fmla="*/ 0 w 3284330"/>
              <a:gd name="connsiteY0" fmla="*/ 0 h 4568178"/>
              <a:gd name="connsiteX1" fmla="*/ 3284330 w 3284330"/>
              <a:gd name="connsiteY1" fmla="*/ 0 h 4568178"/>
              <a:gd name="connsiteX2" fmla="*/ 3284330 w 3284330"/>
              <a:gd name="connsiteY2" fmla="*/ 4568178 h 4568178"/>
              <a:gd name="connsiteX3" fmla="*/ 0 w 3284330"/>
              <a:gd name="connsiteY3" fmla="*/ 4568178 h 4568178"/>
            </a:gdLst>
            <a:ahLst/>
            <a:cxnLst>
              <a:cxn ang="0">
                <a:pos x="connsiteX0" y="connsiteY0"/>
              </a:cxn>
              <a:cxn ang="0">
                <a:pos x="connsiteX1" y="connsiteY1"/>
              </a:cxn>
              <a:cxn ang="0">
                <a:pos x="connsiteX2" y="connsiteY2"/>
              </a:cxn>
              <a:cxn ang="0">
                <a:pos x="connsiteX3" y="connsiteY3"/>
              </a:cxn>
            </a:cxnLst>
            <a:rect l="l" t="t" r="r" b="b"/>
            <a:pathLst>
              <a:path w="3284330" h="4568178">
                <a:moveTo>
                  <a:pt x="0" y="0"/>
                </a:moveTo>
                <a:lnTo>
                  <a:pt x="3284330" y="0"/>
                </a:lnTo>
                <a:lnTo>
                  <a:pt x="3284330" y="4568178"/>
                </a:lnTo>
                <a:lnTo>
                  <a:pt x="0" y="4568178"/>
                </a:lnTo>
                <a:close/>
              </a:path>
            </a:pathLst>
          </a:custGeom>
          <a:noFill/>
          <a:ln w="12700" cap="flat" cmpd="sng" algn="ctr">
            <a:noFill/>
            <a:prstDash val="solid"/>
            <a:miter lim="800000"/>
          </a:ln>
          <a:effectLst>
            <a:outerShdw blurRad="12700" dist="381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lang="zh-CN" altLang="en-US" sz="1350">
                <a:solidFill>
                  <a:schemeClr val="lt1"/>
                </a:solidFill>
              </a:defRPr>
            </a:lvl1pPr>
          </a:lstStyle>
          <a:p>
            <a:pPr marL="0" lvl="0" algn="ctr"/>
            <a:endParaRPr lang="zh-CN" altLang="en-US"/>
          </a:p>
        </p:txBody>
      </p:sp>
    </p:spTree>
    <p:extLst>
      <p:ext uri="{BB962C8B-B14F-4D97-AF65-F5344CB8AC3E}">
        <p14:creationId xmlns:p14="http://schemas.microsoft.com/office/powerpoint/2010/main" val="279082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169146" y="3330921"/>
            <a:ext cx="2140573" cy="971916"/>
          </a:xfrm>
          <a:custGeom>
            <a:avLst/>
            <a:gdLst>
              <a:gd name="connsiteX0" fmla="*/ 0 w 2854097"/>
              <a:gd name="connsiteY0" fmla="*/ 0 h 1295888"/>
              <a:gd name="connsiteX1" fmla="*/ 2854097 w 2854097"/>
              <a:gd name="connsiteY1" fmla="*/ 0 h 1295888"/>
              <a:gd name="connsiteX2" fmla="*/ 2854097 w 2854097"/>
              <a:gd name="connsiteY2" fmla="*/ 1295888 h 1295888"/>
              <a:gd name="connsiteX3" fmla="*/ 0 w 2854097"/>
              <a:gd name="connsiteY3" fmla="*/ 1295888 h 1295888"/>
            </a:gdLst>
            <a:ahLst/>
            <a:cxnLst>
              <a:cxn ang="0">
                <a:pos x="connsiteX0" y="connsiteY0"/>
              </a:cxn>
              <a:cxn ang="0">
                <a:pos x="connsiteX1" y="connsiteY1"/>
              </a:cxn>
              <a:cxn ang="0">
                <a:pos x="connsiteX2" y="connsiteY2"/>
              </a:cxn>
              <a:cxn ang="0">
                <a:pos x="connsiteX3" y="connsiteY3"/>
              </a:cxn>
            </a:cxnLst>
            <a:rect l="l" t="t" r="r" b="b"/>
            <a:pathLst>
              <a:path w="2854097" h="1295888">
                <a:moveTo>
                  <a:pt x="0" y="0"/>
                </a:moveTo>
                <a:lnTo>
                  <a:pt x="2854097" y="0"/>
                </a:lnTo>
                <a:lnTo>
                  <a:pt x="2854097" y="1295888"/>
                </a:lnTo>
                <a:lnTo>
                  <a:pt x="0" y="1295888"/>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3502664" y="3330921"/>
            <a:ext cx="2140573" cy="971916"/>
          </a:xfrm>
          <a:custGeom>
            <a:avLst/>
            <a:gdLst>
              <a:gd name="connsiteX0" fmla="*/ 0 w 2854097"/>
              <a:gd name="connsiteY0" fmla="*/ 0 h 1295888"/>
              <a:gd name="connsiteX1" fmla="*/ 2854097 w 2854097"/>
              <a:gd name="connsiteY1" fmla="*/ 0 h 1295888"/>
              <a:gd name="connsiteX2" fmla="*/ 2854097 w 2854097"/>
              <a:gd name="connsiteY2" fmla="*/ 1295888 h 1295888"/>
              <a:gd name="connsiteX3" fmla="*/ 0 w 2854097"/>
              <a:gd name="connsiteY3" fmla="*/ 1295888 h 1295888"/>
            </a:gdLst>
            <a:ahLst/>
            <a:cxnLst>
              <a:cxn ang="0">
                <a:pos x="connsiteX0" y="connsiteY0"/>
              </a:cxn>
              <a:cxn ang="0">
                <a:pos x="connsiteX1" y="connsiteY1"/>
              </a:cxn>
              <a:cxn ang="0">
                <a:pos x="connsiteX2" y="connsiteY2"/>
              </a:cxn>
              <a:cxn ang="0">
                <a:pos x="connsiteX3" y="connsiteY3"/>
              </a:cxn>
            </a:cxnLst>
            <a:rect l="l" t="t" r="r" b="b"/>
            <a:pathLst>
              <a:path w="2854097" h="1295888">
                <a:moveTo>
                  <a:pt x="0" y="0"/>
                </a:moveTo>
                <a:lnTo>
                  <a:pt x="2854097" y="0"/>
                </a:lnTo>
                <a:lnTo>
                  <a:pt x="2854097" y="1295888"/>
                </a:lnTo>
                <a:lnTo>
                  <a:pt x="0" y="1295888"/>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5836182" y="3330921"/>
            <a:ext cx="2140573" cy="971916"/>
          </a:xfrm>
          <a:custGeom>
            <a:avLst/>
            <a:gdLst>
              <a:gd name="connsiteX0" fmla="*/ 0 w 2854097"/>
              <a:gd name="connsiteY0" fmla="*/ 0 h 1295888"/>
              <a:gd name="connsiteX1" fmla="*/ 2854097 w 2854097"/>
              <a:gd name="connsiteY1" fmla="*/ 0 h 1295888"/>
              <a:gd name="connsiteX2" fmla="*/ 2854097 w 2854097"/>
              <a:gd name="connsiteY2" fmla="*/ 1295888 h 1295888"/>
              <a:gd name="connsiteX3" fmla="*/ 0 w 2854097"/>
              <a:gd name="connsiteY3" fmla="*/ 1295888 h 1295888"/>
            </a:gdLst>
            <a:ahLst/>
            <a:cxnLst>
              <a:cxn ang="0">
                <a:pos x="connsiteX0" y="connsiteY0"/>
              </a:cxn>
              <a:cxn ang="0">
                <a:pos x="connsiteX1" y="connsiteY1"/>
              </a:cxn>
              <a:cxn ang="0">
                <a:pos x="connsiteX2" y="connsiteY2"/>
              </a:cxn>
              <a:cxn ang="0">
                <a:pos x="connsiteX3" y="connsiteY3"/>
              </a:cxn>
            </a:cxnLst>
            <a:rect l="l" t="t" r="r" b="b"/>
            <a:pathLst>
              <a:path w="2854097" h="1295888">
                <a:moveTo>
                  <a:pt x="0" y="0"/>
                </a:moveTo>
                <a:lnTo>
                  <a:pt x="2854097" y="0"/>
                </a:lnTo>
                <a:lnTo>
                  <a:pt x="2854097" y="1295888"/>
                </a:lnTo>
                <a:lnTo>
                  <a:pt x="0" y="129588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53171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82130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1698546" y="1532310"/>
            <a:ext cx="1349455" cy="1348264"/>
          </a:xfrm>
          <a:prstGeom prst="ellipse">
            <a:avLst/>
          </a:prstGeom>
        </p:spPr>
        <p:txBody>
          <a:bodyPr/>
          <a:lstStyle>
            <a:lvl1pPr marL="0" indent="0">
              <a:buNone/>
              <a:defRPr sz="150"/>
            </a:lvl1pPr>
          </a:lstStyle>
          <a:p>
            <a:endParaRPr lang="id-ID"/>
          </a:p>
        </p:txBody>
      </p:sp>
      <p:sp>
        <p:nvSpPr>
          <p:cNvPr id="13" name="Picture Placeholder 11"/>
          <p:cNvSpPr>
            <a:spLocks noGrp="1"/>
          </p:cNvSpPr>
          <p:nvPr>
            <p:ph type="pic" sz="quarter" idx="11"/>
          </p:nvPr>
        </p:nvSpPr>
        <p:spPr>
          <a:xfrm>
            <a:off x="3896979" y="1532310"/>
            <a:ext cx="1349455" cy="1348264"/>
          </a:xfrm>
          <a:prstGeom prst="ellipse">
            <a:avLst/>
          </a:prstGeom>
        </p:spPr>
        <p:txBody>
          <a:bodyPr/>
          <a:lstStyle>
            <a:lvl1pPr marL="0" indent="0">
              <a:buNone/>
              <a:defRPr sz="150"/>
            </a:lvl1pPr>
          </a:lstStyle>
          <a:p>
            <a:endParaRPr lang="id-ID" dirty="0"/>
          </a:p>
        </p:txBody>
      </p:sp>
      <p:sp>
        <p:nvSpPr>
          <p:cNvPr id="14" name="Picture Placeholder 11"/>
          <p:cNvSpPr>
            <a:spLocks noGrp="1"/>
          </p:cNvSpPr>
          <p:nvPr>
            <p:ph type="pic" sz="quarter" idx="12"/>
          </p:nvPr>
        </p:nvSpPr>
        <p:spPr>
          <a:xfrm>
            <a:off x="6095412" y="1532310"/>
            <a:ext cx="1349455" cy="1348264"/>
          </a:xfrm>
          <a:prstGeom prst="ellipse">
            <a:avLst/>
          </a:prstGeom>
        </p:spPr>
        <p:txBody>
          <a:bodyPr/>
          <a:lstStyle>
            <a:lvl1pPr marL="0" indent="0">
              <a:buNone/>
              <a:defRPr sz="150"/>
            </a:lvl1pPr>
          </a:lstStyle>
          <a:p>
            <a:endParaRPr lang="id-ID"/>
          </a:p>
        </p:txBody>
      </p:sp>
    </p:spTree>
    <p:extLst>
      <p:ext uri="{BB962C8B-B14F-4D97-AF65-F5344CB8AC3E}">
        <p14:creationId xmlns:p14="http://schemas.microsoft.com/office/powerpoint/2010/main" val="3416492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1_Title and Content">
    <p:spTree>
      <p:nvGrpSpPr>
        <p:cNvPr id="1" name=""/>
        <p:cNvGrpSpPr/>
        <p:nvPr/>
      </p:nvGrpSpPr>
      <p:grpSpPr>
        <a:xfrm>
          <a:off x="0" y="0"/>
          <a:ext cx="0" cy="0"/>
          <a:chOff x="0" y="0"/>
          <a:chExt cx="0" cy="0"/>
        </a:xfrm>
      </p:grpSpPr>
      <p:sp>
        <p:nvSpPr>
          <p:cNvPr id="10" name="Picture Placeholder 9"/>
          <p:cNvSpPr>
            <a:spLocks noGrp="1"/>
          </p:cNvSpPr>
          <p:nvPr>
            <p:ph type="pic" sz="quarter" idx="21"/>
          </p:nvPr>
        </p:nvSpPr>
        <p:spPr>
          <a:xfrm>
            <a:off x="4994673" y="1974057"/>
            <a:ext cx="3221831" cy="2013347"/>
          </a:xfrm>
          <a:prstGeom prst="rect">
            <a:avLst/>
          </a:prstGeom>
        </p:spPr>
        <p:txBody>
          <a:bodyPr/>
          <a:lstStyle/>
          <a:p>
            <a:endParaRPr lang="id-ID"/>
          </a:p>
        </p:txBody>
      </p:sp>
      <p:sp>
        <p:nvSpPr>
          <p:cNvPr id="5" name="Picture Placeholder 4"/>
          <p:cNvSpPr>
            <a:spLocks noGrp="1"/>
          </p:cNvSpPr>
          <p:nvPr>
            <p:ph type="pic" sz="quarter" idx="10"/>
          </p:nvPr>
        </p:nvSpPr>
        <p:spPr>
          <a:xfrm>
            <a:off x="658415" y="3498664"/>
            <a:ext cx="620487" cy="620486"/>
          </a:xfrm>
          <a:custGeom>
            <a:avLst/>
            <a:gdLst>
              <a:gd name="connsiteX0" fmla="*/ 353639 w 707278"/>
              <a:gd name="connsiteY0" fmla="*/ 0 h 707276"/>
              <a:gd name="connsiteX1" fmla="*/ 707278 w 707278"/>
              <a:gd name="connsiteY1" fmla="*/ 353638 h 707276"/>
              <a:gd name="connsiteX2" fmla="*/ 353639 w 707278"/>
              <a:gd name="connsiteY2" fmla="*/ 707276 h 707276"/>
              <a:gd name="connsiteX3" fmla="*/ 0 w 707278"/>
              <a:gd name="connsiteY3" fmla="*/ 353638 h 707276"/>
              <a:gd name="connsiteX4" fmla="*/ 353639 w 707278"/>
              <a:gd name="connsiteY4" fmla="*/ 0 h 7072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278" h="707276">
                <a:moveTo>
                  <a:pt x="353639" y="0"/>
                </a:moveTo>
                <a:cubicBezTo>
                  <a:pt x="548948" y="0"/>
                  <a:pt x="707278" y="158329"/>
                  <a:pt x="707278" y="353638"/>
                </a:cubicBezTo>
                <a:cubicBezTo>
                  <a:pt x="707278" y="548947"/>
                  <a:pt x="548948" y="707276"/>
                  <a:pt x="353639" y="707276"/>
                </a:cubicBezTo>
                <a:cubicBezTo>
                  <a:pt x="158330" y="707276"/>
                  <a:pt x="0" y="548947"/>
                  <a:pt x="0" y="353638"/>
                </a:cubicBezTo>
                <a:cubicBezTo>
                  <a:pt x="0" y="158329"/>
                  <a:pt x="158330" y="0"/>
                  <a:pt x="353639" y="0"/>
                </a:cubicBezTo>
                <a:close/>
              </a:path>
            </a:pathLst>
          </a:custGeom>
          <a:effectLst>
            <a:outerShdw blurRad="127000" sx="102000" sy="102000" algn="ctr" rotWithShape="0">
              <a:schemeClr val="tx1">
                <a:lumMod val="95000"/>
                <a:lumOff val="5000"/>
                <a:alpha val="40000"/>
              </a:schemeClr>
            </a:outerShdw>
          </a:effectLst>
        </p:spPr>
        <p:txBody>
          <a:bodyPr wrap="square">
            <a:noAutofit/>
          </a:bodyPr>
          <a:lstStyle>
            <a:lvl1pPr marL="0" indent="0">
              <a:buNone/>
              <a:defRPr sz="100"/>
            </a:lvl1pPr>
          </a:lstStyle>
          <a:p>
            <a:endParaRPr lang="id-ID" dirty="0"/>
          </a:p>
        </p:txBody>
      </p:sp>
    </p:spTree>
    <p:extLst>
      <p:ext uri="{BB962C8B-B14F-4D97-AF65-F5344CB8AC3E}">
        <p14:creationId xmlns:p14="http://schemas.microsoft.com/office/powerpoint/2010/main" val="4084355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木先生iPP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6057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71B1C"/>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3" cstate="print">
            <a:extLst>
              <a:ext uri="{28A0092B-C50C-407E-A947-70E740481C1C}">
                <a14:useLocalDpi xmlns:a14="http://schemas.microsoft.com/office/drawing/2010/main" val="0"/>
              </a:ext>
            </a:extLst>
          </a:blip>
          <a:srcRect t="29450" r="47064"/>
          <a:stretch>
            <a:fillRect/>
          </a:stretch>
        </p:blipFill>
        <p:spPr>
          <a:xfrm rot="11156102">
            <a:off x="-90974" y="3463844"/>
            <a:ext cx="905735" cy="1712663"/>
          </a:xfrm>
          <a:custGeom>
            <a:avLst/>
            <a:gdLst>
              <a:gd name="connsiteX0" fmla="*/ 1207646 w 1207646"/>
              <a:gd name="connsiteY0" fmla="*/ 2283551 h 2283551"/>
              <a:gd name="connsiteX1" fmla="*/ 0 w 1207646"/>
              <a:gd name="connsiteY1" fmla="*/ 2283551 h 2283551"/>
              <a:gd name="connsiteX2" fmla="*/ 0 w 1207646"/>
              <a:gd name="connsiteY2" fmla="*/ 100866 h 2283551"/>
              <a:gd name="connsiteX3" fmla="*/ 970253 w 1207646"/>
              <a:gd name="connsiteY3" fmla="*/ 0 h 2283551"/>
            </a:gdLst>
            <a:ahLst/>
            <a:cxnLst>
              <a:cxn ang="0">
                <a:pos x="connsiteX0" y="connsiteY0"/>
              </a:cxn>
              <a:cxn ang="0">
                <a:pos x="connsiteX1" y="connsiteY1"/>
              </a:cxn>
              <a:cxn ang="0">
                <a:pos x="connsiteX2" y="connsiteY2"/>
              </a:cxn>
              <a:cxn ang="0">
                <a:pos x="connsiteX3" y="connsiteY3"/>
              </a:cxn>
            </a:cxnLst>
            <a:rect l="l" t="t" r="r" b="b"/>
            <a:pathLst>
              <a:path w="1207646" h="2283551">
                <a:moveTo>
                  <a:pt x="1207646" y="2283551"/>
                </a:moveTo>
                <a:lnTo>
                  <a:pt x="0" y="2283551"/>
                </a:lnTo>
                <a:lnTo>
                  <a:pt x="0" y="100866"/>
                </a:lnTo>
                <a:lnTo>
                  <a:pt x="970253" y="0"/>
                </a:lnTo>
                <a:close/>
              </a:path>
            </a:pathLst>
          </a:custGeom>
        </p:spPr>
      </p:pic>
      <p:pic>
        <p:nvPicPr>
          <p:cNvPr id="3" name="图片 2"/>
          <p:cNvPicPr>
            <a:picLocks noChangeAspect="1"/>
          </p:cNvPicPr>
          <p:nvPr userDrawn="1"/>
        </p:nvPicPr>
        <p:blipFill>
          <a:blip r:embed="rId13" cstate="print">
            <a:extLst>
              <a:ext uri="{28A0092B-C50C-407E-A947-70E740481C1C}">
                <a14:useLocalDpi xmlns:a14="http://schemas.microsoft.com/office/drawing/2010/main" val="0"/>
              </a:ext>
            </a:extLst>
          </a:blip>
          <a:srcRect t="35451" r="56530"/>
          <a:stretch>
            <a:fillRect/>
          </a:stretch>
        </p:blipFill>
        <p:spPr>
          <a:xfrm rot="21557155">
            <a:off x="8409910" y="-4694"/>
            <a:ext cx="743768" cy="1566967"/>
          </a:xfrm>
          <a:custGeom>
            <a:avLst/>
            <a:gdLst>
              <a:gd name="connsiteX0" fmla="*/ 0 w 991690"/>
              <a:gd name="connsiteY0" fmla="*/ 0 h 2089289"/>
              <a:gd name="connsiteX1" fmla="*/ 991690 w 991690"/>
              <a:gd name="connsiteY1" fmla="*/ 12360 h 2089289"/>
              <a:gd name="connsiteX2" fmla="*/ 965803 w 991690"/>
              <a:gd name="connsiteY2" fmla="*/ 2089289 h 2089289"/>
              <a:gd name="connsiteX3" fmla="*/ 0 w 991690"/>
              <a:gd name="connsiteY3" fmla="*/ 2089289 h 2089289"/>
            </a:gdLst>
            <a:ahLst/>
            <a:cxnLst>
              <a:cxn ang="0">
                <a:pos x="connsiteX0" y="connsiteY0"/>
              </a:cxn>
              <a:cxn ang="0">
                <a:pos x="connsiteX1" y="connsiteY1"/>
              </a:cxn>
              <a:cxn ang="0">
                <a:pos x="connsiteX2" y="connsiteY2"/>
              </a:cxn>
              <a:cxn ang="0">
                <a:pos x="connsiteX3" y="connsiteY3"/>
              </a:cxn>
            </a:cxnLst>
            <a:rect l="l" t="t" r="r" b="b"/>
            <a:pathLst>
              <a:path w="991690" h="2089289">
                <a:moveTo>
                  <a:pt x="0" y="0"/>
                </a:moveTo>
                <a:lnTo>
                  <a:pt x="991690" y="12360"/>
                </a:lnTo>
                <a:lnTo>
                  <a:pt x="965803" y="2089289"/>
                </a:lnTo>
                <a:lnTo>
                  <a:pt x="0" y="2089289"/>
                </a:lnTo>
                <a:close/>
              </a:path>
            </a:pathLst>
          </a:custGeom>
        </p:spPr>
      </p:pic>
      <p:pic>
        <p:nvPicPr>
          <p:cNvPr id="4" name="图片 3"/>
          <p:cNvPicPr>
            <a:picLocks noChangeAspect="1"/>
          </p:cNvPicPr>
          <p:nvPr userDrawn="1"/>
        </p:nvPicPr>
        <p:blipFill>
          <a:blip r:embed="rId14" cstate="print">
            <a:extLst>
              <a:ext uri="{28A0092B-C50C-407E-A947-70E740481C1C}">
                <a14:useLocalDpi xmlns:a14="http://schemas.microsoft.com/office/drawing/2010/main" val="0"/>
              </a:ext>
            </a:extLst>
          </a:blip>
          <a:srcRect t="33916" r="30984"/>
          <a:stretch>
            <a:fillRect/>
          </a:stretch>
        </p:blipFill>
        <p:spPr>
          <a:xfrm rot="8904515">
            <a:off x="-127253" y="3967435"/>
            <a:ext cx="1180868" cy="1604239"/>
          </a:xfrm>
          <a:custGeom>
            <a:avLst/>
            <a:gdLst>
              <a:gd name="connsiteX0" fmla="*/ 0 w 1574491"/>
              <a:gd name="connsiteY0" fmla="*/ 2138985 h 2138985"/>
              <a:gd name="connsiteX1" fmla="*/ 0 w 1574491"/>
              <a:gd name="connsiteY1" fmla="*/ 0 h 2138985"/>
              <a:gd name="connsiteX2" fmla="*/ 1574491 w 1574491"/>
              <a:gd name="connsiteY2" fmla="*/ 968308 h 2138985"/>
              <a:gd name="connsiteX3" fmla="*/ 854528 w 1574491"/>
              <a:gd name="connsiteY3" fmla="*/ 2138985 h 2138985"/>
            </a:gdLst>
            <a:ahLst/>
            <a:cxnLst>
              <a:cxn ang="0">
                <a:pos x="connsiteX0" y="connsiteY0"/>
              </a:cxn>
              <a:cxn ang="0">
                <a:pos x="connsiteX1" y="connsiteY1"/>
              </a:cxn>
              <a:cxn ang="0">
                <a:pos x="connsiteX2" y="connsiteY2"/>
              </a:cxn>
              <a:cxn ang="0">
                <a:pos x="connsiteX3" y="connsiteY3"/>
              </a:cxn>
            </a:cxnLst>
            <a:rect l="l" t="t" r="r" b="b"/>
            <a:pathLst>
              <a:path w="1574491" h="2138985">
                <a:moveTo>
                  <a:pt x="0" y="2138985"/>
                </a:moveTo>
                <a:lnTo>
                  <a:pt x="0" y="0"/>
                </a:lnTo>
                <a:lnTo>
                  <a:pt x="1574491" y="968308"/>
                </a:lnTo>
                <a:lnTo>
                  <a:pt x="854528" y="2138985"/>
                </a:lnTo>
                <a:close/>
              </a:path>
            </a:pathLst>
          </a:custGeom>
        </p:spPr>
      </p:pic>
      <p:pic>
        <p:nvPicPr>
          <p:cNvPr id="5" name="图片 4"/>
          <p:cNvPicPr>
            <a:picLocks noChangeAspect="1"/>
          </p:cNvPicPr>
          <p:nvPr userDrawn="1"/>
        </p:nvPicPr>
        <p:blipFill>
          <a:blip r:embed="rId15" cstate="print">
            <a:extLst>
              <a:ext uri="{28A0092B-C50C-407E-A947-70E740481C1C}">
                <a14:useLocalDpi xmlns:a14="http://schemas.microsoft.com/office/drawing/2010/main" val="0"/>
              </a:ext>
            </a:extLst>
          </a:blip>
          <a:srcRect t="33614" r="35756"/>
          <a:stretch>
            <a:fillRect/>
          </a:stretch>
        </p:blipFill>
        <p:spPr>
          <a:xfrm rot="19305568">
            <a:off x="8125279" y="-513099"/>
            <a:ext cx="1099226" cy="1611581"/>
          </a:xfrm>
          <a:custGeom>
            <a:avLst/>
            <a:gdLst>
              <a:gd name="connsiteX0" fmla="*/ 0 w 1465634"/>
              <a:gd name="connsiteY0" fmla="*/ 0 h 2148774"/>
              <a:gd name="connsiteX1" fmla="*/ 1465634 w 1465634"/>
              <a:gd name="connsiteY1" fmla="*/ 1155021 h 2148774"/>
              <a:gd name="connsiteX2" fmla="*/ 682488 w 1465634"/>
              <a:gd name="connsiteY2" fmla="*/ 2148774 h 2148774"/>
              <a:gd name="connsiteX3" fmla="*/ 0 w 1465634"/>
              <a:gd name="connsiteY3" fmla="*/ 2148774 h 2148774"/>
            </a:gdLst>
            <a:ahLst/>
            <a:cxnLst>
              <a:cxn ang="0">
                <a:pos x="connsiteX0" y="connsiteY0"/>
              </a:cxn>
              <a:cxn ang="0">
                <a:pos x="connsiteX1" y="connsiteY1"/>
              </a:cxn>
              <a:cxn ang="0">
                <a:pos x="connsiteX2" y="connsiteY2"/>
              </a:cxn>
              <a:cxn ang="0">
                <a:pos x="connsiteX3" y="connsiteY3"/>
              </a:cxn>
            </a:cxnLst>
            <a:rect l="l" t="t" r="r" b="b"/>
            <a:pathLst>
              <a:path w="1465634" h="2148774">
                <a:moveTo>
                  <a:pt x="0" y="0"/>
                </a:moveTo>
                <a:lnTo>
                  <a:pt x="1465634" y="1155021"/>
                </a:lnTo>
                <a:lnTo>
                  <a:pt x="682488" y="2148774"/>
                </a:lnTo>
                <a:lnTo>
                  <a:pt x="0" y="2148774"/>
                </a:lnTo>
                <a:close/>
              </a:path>
            </a:pathLst>
          </a:custGeom>
        </p:spPr>
      </p:pic>
      <p:sp>
        <p:nvSpPr>
          <p:cNvPr id="6" name="文本框 5"/>
          <p:cNvSpPr txBox="1"/>
          <p:nvPr userDrawn="1"/>
        </p:nvSpPr>
        <p:spPr>
          <a:xfrm>
            <a:off x="3238500" y="2228850"/>
            <a:ext cx="2667000" cy="196208"/>
          </a:xfrm>
          <a:prstGeom prst="rect">
            <a:avLst/>
          </a:prstGeom>
          <a:noFill/>
        </p:spPr>
        <p:txBody>
          <a:bodyPr wrap="square" rtlCol="0">
            <a:spAutoFit/>
          </a:bodyPr>
          <a:lstStyle/>
          <a:p>
            <a:r>
              <a:rPr lang="zh-CN" altLang="en-US" sz="225"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225"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225"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45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25666810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10.xml"/><Relationship Id="rId7" Type="http://schemas.microsoft.com/office/2007/relationships/hdphoto" Target="../media/hdphoto3.wdp"/><Relationship Id="rId2" Type="http://schemas.openxmlformats.org/officeDocument/2006/relationships/slideLayout" Target="../slideLayouts/slideLayout5.xml"/><Relationship Id="rId1" Type="http://schemas.openxmlformats.org/officeDocument/2006/relationships/tags" Target="../tags/tag7.xml"/><Relationship Id="rId6" Type="http://schemas.openxmlformats.org/officeDocument/2006/relationships/image" Target="../media/image20.png"/><Relationship Id="rId5" Type="http://schemas.microsoft.com/office/2007/relationships/hdphoto" Target="../media/hdphoto2.wdp"/><Relationship Id="rId4" Type="http://schemas.openxmlformats.org/officeDocument/2006/relationships/image" Target="../media/image19.png"/><Relationship Id="rId9" Type="http://schemas.microsoft.com/office/2007/relationships/hdphoto" Target="../media/hdphoto4.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microsoft.com/office/2007/relationships/hdphoto" Target="../media/hdphoto6.wdp"/><Relationship Id="rId5" Type="http://schemas.openxmlformats.org/officeDocument/2006/relationships/image" Target="../media/image23.png"/><Relationship Id="rId4" Type="http://schemas.microsoft.com/office/2007/relationships/hdphoto" Target="../media/hdphoto5.wdp"/></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11.jpe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1.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tags" Target="../tags/tag5.xml"/><Relationship Id="rId7" Type="http://schemas.openxmlformats.org/officeDocument/2006/relationships/image" Target="../media/image15.jpe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14.jpeg"/><Relationship Id="rId5" Type="http://schemas.openxmlformats.org/officeDocument/2006/relationships/notesSlide" Target="../notesSlides/notesSlide7.xml"/><Relationship Id="rId4" Type="http://schemas.openxmlformats.org/officeDocument/2006/relationships/slideLayout" Target="../slideLayouts/slideLayout11.xml"/><Relationship Id="rId9"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6.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l="16221" t="14643" r="14643" b="16221"/>
          <a:stretch/>
        </p:blipFill>
        <p:spPr>
          <a:xfrm>
            <a:off x="0" y="0"/>
            <a:ext cx="9144000" cy="5143500"/>
          </a:xfrm>
          <a:prstGeom prst="rect">
            <a:avLst/>
          </a:prstGeom>
        </p:spPr>
      </p:pic>
      <p:sp>
        <p:nvSpPr>
          <p:cNvPr id="3" name="矩形 2"/>
          <p:cNvSpPr/>
          <p:nvPr/>
        </p:nvSpPr>
        <p:spPr>
          <a:xfrm>
            <a:off x="1071052" y="1785391"/>
            <a:ext cx="4415348" cy="840230"/>
          </a:xfrm>
          <a:prstGeom prst="rect">
            <a:avLst/>
          </a:prstGeom>
        </p:spPr>
        <p:txBody>
          <a:bodyPr wrap="square">
            <a:spAutoFit/>
            <a:scene3d>
              <a:camera prst="orthographicFront"/>
              <a:lightRig rig="threePt" dir="t"/>
            </a:scene3d>
            <a:sp3d contourW="12700"/>
          </a:bodyPr>
          <a:lstStyle/>
          <a:p>
            <a:pPr defTabSz="685800">
              <a:lnSpc>
                <a:spcPct val="120000"/>
              </a:lnSpc>
              <a:defRPr/>
            </a:pPr>
            <a:r>
              <a:rPr lang="zh-CN" altLang="en-US" sz="4050" b="1" dirty="0" smtClean="0">
                <a:gradFill>
                  <a:gsLst>
                    <a:gs pos="0">
                      <a:srgbClr val="CDA23D"/>
                    </a:gs>
                    <a:gs pos="55000">
                      <a:srgbClr val="E1B64A"/>
                    </a:gs>
                    <a:gs pos="100000">
                      <a:srgbClr val="F7E880">
                        <a:lumMod val="99000"/>
                      </a:srgbClr>
                    </a:gs>
                  </a:gsLst>
                  <a:lin ang="2700000" scaled="1"/>
                </a:gradFill>
                <a:latin typeface="Arial"/>
                <a:ea typeface="微软雅黑"/>
              </a:rPr>
              <a:t>创妹设计</a:t>
            </a:r>
            <a:r>
              <a:rPr lang="en-US" altLang="zh-CN" sz="4050" b="1" dirty="0">
                <a:gradFill>
                  <a:gsLst>
                    <a:gs pos="0">
                      <a:srgbClr val="CDA23D"/>
                    </a:gs>
                    <a:gs pos="55000">
                      <a:srgbClr val="E1B64A"/>
                    </a:gs>
                    <a:gs pos="100000">
                      <a:srgbClr val="F7E880">
                        <a:lumMod val="99000"/>
                      </a:srgbClr>
                    </a:gs>
                  </a:gsLst>
                  <a:lin ang="2700000" scaled="1"/>
                </a:gradFill>
                <a:latin typeface="Arial"/>
                <a:ea typeface="微软雅黑"/>
              </a:rPr>
              <a:t>PPT</a:t>
            </a:r>
            <a:r>
              <a:rPr lang="zh-CN" altLang="en-US" sz="4050" b="1" dirty="0">
                <a:gradFill>
                  <a:gsLst>
                    <a:gs pos="0">
                      <a:srgbClr val="CDA23D"/>
                    </a:gs>
                    <a:gs pos="55000">
                      <a:srgbClr val="E1B64A"/>
                    </a:gs>
                    <a:gs pos="100000">
                      <a:srgbClr val="F7E880">
                        <a:lumMod val="99000"/>
                      </a:srgbClr>
                    </a:gs>
                  </a:gsLst>
                  <a:lin ang="2700000" scaled="1"/>
                </a:gradFill>
                <a:latin typeface="Arial"/>
                <a:ea typeface="微软雅黑"/>
              </a:rPr>
              <a:t>模版</a:t>
            </a:r>
          </a:p>
        </p:txBody>
      </p:sp>
      <p:sp>
        <p:nvSpPr>
          <p:cNvPr id="5" name="矩形 4"/>
          <p:cNvSpPr/>
          <p:nvPr/>
        </p:nvSpPr>
        <p:spPr>
          <a:xfrm>
            <a:off x="1085340" y="1485765"/>
            <a:ext cx="3508144" cy="424732"/>
          </a:xfrm>
          <a:prstGeom prst="rect">
            <a:avLst/>
          </a:prstGeom>
        </p:spPr>
        <p:txBody>
          <a:bodyPr wrap="square">
            <a:spAutoFit/>
            <a:scene3d>
              <a:camera prst="orthographicFront"/>
              <a:lightRig rig="threePt" dir="t"/>
            </a:scene3d>
            <a:sp3d contourW="12700"/>
          </a:bodyPr>
          <a:lstStyle/>
          <a:p>
            <a:pPr defTabSz="685800">
              <a:lnSpc>
                <a:spcPct val="120000"/>
              </a:lnSpc>
              <a:defRPr/>
            </a:pPr>
            <a:r>
              <a:rPr lang="en-US" altLang="zh-CN" dirty="0">
                <a:gradFill>
                  <a:gsLst>
                    <a:gs pos="0">
                      <a:srgbClr val="CDA23D"/>
                    </a:gs>
                    <a:gs pos="55000">
                      <a:srgbClr val="E1B64A"/>
                    </a:gs>
                    <a:gs pos="100000">
                      <a:srgbClr val="F7E880">
                        <a:lumMod val="99000"/>
                      </a:srgbClr>
                    </a:gs>
                  </a:gsLst>
                  <a:lin ang="2700000" scaled="1"/>
                </a:gradFill>
                <a:latin typeface="Arial"/>
                <a:ea typeface="微软雅黑"/>
              </a:rPr>
              <a:t>TET BUSINESS PLAN</a:t>
            </a:r>
            <a:endParaRPr lang="zh-CN" altLang="en-US" dirty="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6" name="圆角矩形 5"/>
          <p:cNvSpPr/>
          <p:nvPr/>
        </p:nvSpPr>
        <p:spPr>
          <a:xfrm>
            <a:off x="1163921" y="3273639"/>
            <a:ext cx="236934" cy="235744"/>
          </a:xfrm>
          <a:prstGeom prst="roundRect">
            <a:avLst>
              <a:gd name="adj" fmla="val 10607"/>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defRPr/>
            </a:pPr>
            <a:endParaRPr lang="zh-CN" altLang="en-US" sz="1200">
              <a:solidFill>
                <a:prstClr val="black"/>
              </a:solidFill>
              <a:latin typeface="Arial"/>
              <a:ea typeface="微软雅黑"/>
            </a:endParaRPr>
          </a:p>
        </p:txBody>
      </p:sp>
      <p:sp>
        <p:nvSpPr>
          <p:cNvPr id="7" name="圆角矩形 6"/>
          <p:cNvSpPr/>
          <p:nvPr/>
        </p:nvSpPr>
        <p:spPr>
          <a:xfrm>
            <a:off x="1429430" y="3273639"/>
            <a:ext cx="634604" cy="235744"/>
          </a:xfrm>
          <a:prstGeom prst="roundRect">
            <a:avLst>
              <a:gd name="adj" fmla="val 9596"/>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defRPr/>
            </a:pPr>
            <a:endParaRPr lang="zh-CN" altLang="en-US" sz="1200">
              <a:solidFill>
                <a:prstClr val="black"/>
              </a:solidFill>
              <a:latin typeface="Arial"/>
              <a:ea typeface="微软雅黑"/>
            </a:endParaRPr>
          </a:p>
        </p:txBody>
      </p:sp>
      <p:sp>
        <p:nvSpPr>
          <p:cNvPr id="8" name="圆角矩形 7"/>
          <p:cNvSpPr/>
          <p:nvPr/>
        </p:nvSpPr>
        <p:spPr>
          <a:xfrm>
            <a:off x="2335496" y="3273639"/>
            <a:ext cx="236934" cy="235744"/>
          </a:xfrm>
          <a:prstGeom prst="roundRect">
            <a:avLst>
              <a:gd name="adj" fmla="val 11617"/>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defRPr/>
            </a:pPr>
            <a:endParaRPr lang="zh-CN" altLang="en-US" sz="1200">
              <a:solidFill>
                <a:prstClr val="black"/>
              </a:solidFill>
              <a:latin typeface="Arial"/>
              <a:ea typeface="微软雅黑"/>
            </a:endParaRPr>
          </a:p>
        </p:txBody>
      </p:sp>
      <p:sp>
        <p:nvSpPr>
          <p:cNvPr id="9" name="圆角矩形 8"/>
          <p:cNvSpPr/>
          <p:nvPr/>
        </p:nvSpPr>
        <p:spPr>
          <a:xfrm>
            <a:off x="2601005" y="3273639"/>
            <a:ext cx="634604" cy="235744"/>
          </a:xfrm>
          <a:prstGeom prst="roundRect">
            <a:avLst>
              <a:gd name="adj" fmla="val 12627"/>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defRPr/>
            </a:pPr>
            <a:endParaRPr lang="zh-CN" altLang="en-US" sz="1200">
              <a:solidFill>
                <a:prstClr val="black"/>
              </a:solidFill>
              <a:latin typeface="Arial"/>
              <a:ea typeface="微软雅黑"/>
            </a:endParaRPr>
          </a:p>
        </p:txBody>
      </p:sp>
      <p:sp>
        <p:nvSpPr>
          <p:cNvPr id="14" name="矩形 9"/>
          <p:cNvSpPr/>
          <p:nvPr/>
        </p:nvSpPr>
        <p:spPr>
          <a:xfrm>
            <a:off x="1220577" y="3329793"/>
            <a:ext cx="123623" cy="123436"/>
          </a:xfrm>
          <a:custGeom>
            <a:avLst/>
            <a:gdLst>
              <a:gd name="connsiteX0" fmla="*/ 303782 w 607639"/>
              <a:gd name="connsiteY0" fmla="*/ 203581 h 606722"/>
              <a:gd name="connsiteX1" fmla="*/ 323628 w 607639"/>
              <a:gd name="connsiteY1" fmla="*/ 223399 h 606722"/>
              <a:gd name="connsiteX2" fmla="*/ 323628 w 607639"/>
              <a:gd name="connsiteY2" fmla="*/ 295117 h 606722"/>
              <a:gd name="connsiteX3" fmla="*/ 350326 w 607639"/>
              <a:gd name="connsiteY3" fmla="*/ 321777 h 606722"/>
              <a:gd name="connsiteX4" fmla="*/ 350326 w 607639"/>
              <a:gd name="connsiteY4" fmla="*/ 349771 h 606722"/>
              <a:gd name="connsiteX5" fmla="*/ 322293 w 607639"/>
              <a:gd name="connsiteY5" fmla="*/ 349771 h 606722"/>
              <a:gd name="connsiteX6" fmla="*/ 289811 w 607639"/>
              <a:gd name="connsiteY6" fmla="*/ 317334 h 606722"/>
              <a:gd name="connsiteX7" fmla="*/ 284026 w 607639"/>
              <a:gd name="connsiteY7" fmla="*/ 303293 h 606722"/>
              <a:gd name="connsiteX8" fmla="*/ 284026 w 607639"/>
              <a:gd name="connsiteY8" fmla="*/ 223399 h 606722"/>
              <a:gd name="connsiteX9" fmla="*/ 303782 w 607639"/>
              <a:gd name="connsiteY9" fmla="*/ 203581 h 606722"/>
              <a:gd name="connsiteX10" fmla="*/ 303775 w 607639"/>
              <a:gd name="connsiteY10" fmla="*/ 170021 h 606722"/>
              <a:gd name="connsiteX11" fmla="*/ 170288 w 607639"/>
              <a:gd name="connsiteY11" fmla="*/ 303317 h 606722"/>
              <a:gd name="connsiteX12" fmla="*/ 303775 w 607639"/>
              <a:gd name="connsiteY12" fmla="*/ 436702 h 606722"/>
              <a:gd name="connsiteX13" fmla="*/ 437351 w 607639"/>
              <a:gd name="connsiteY13" fmla="*/ 303317 h 606722"/>
              <a:gd name="connsiteX14" fmla="*/ 303775 w 607639"/>
              <a:gd name="connsiteY14" fmla="*/ 170021 h 606722"/>
              <a:gd name="connsiteX15" fmla="*/ 303775 w 607639"/>
              <a:gd name="connsiteY15" fmla="*/ 130476 h 606722"/>
              <a:gd name="connsiteX16" fmla="*/ 476952 w 607639"/>
              <a:gd name="connsiteY16" fmla="*/ 303317 h 606722"/>
              <a:gd name="connsiteX17" fmla="*/ 303775 w 607639"/>
              <a:gd name="connsiteY17" fmla="*/ 476247 h 606722"/>
              <a:gd name="connsiteX18" fmla="*/ 130687 w 607639"/>
              <a:gd name="connsiteY18" fmla="*/ 303317 h 606722"/>
              <a:gd name="connsiteX19" fmla="*/ 303775 w 607639"/>
              <a:gd name="connsiteY19" fmla="*/ 130476 h 606722"/>
              <a:gd name="connsiteX20" fmla="*/ 283571 w 607639"/>
              <a:gd name="connsiteY20" fmla="*/ 39548 h 606722"/>
              <a:gd name="connsiteX21" fmla="*/ 268707 w 607639"/>
              <a:gd name="connsiteY21" fmla="*/ 86116 h 606722"/>
              <a:gd name="connsiteX22" fmla="*/ 254466 w 607639"/>
              <a:gd name="connsiteY22" fmla="*/ 99269 h 606722"/>
              <a:gd name="connsiteX23" fmla="*/ 194210 w 607639"/>
              <a:gd name="connsiteY23" fmla="*/ 124242 h 606722"/>
              <a:gd name="connsiteX24" fmla="*/ 174806 w 607639"/>
              <a:gd name="connsiteY24" fmla="*/ 124953 h 606722"/>
              <a:gd name="connsiteX25" fmla="*/ 131283 w 607639"/>
              <a:gd name="connsiteY25" fmla="*/ 102557 h 606722"/>
              <a:gd name="connsiteX26" fmla="*/ 102712 w 607639"/>
              <a:gd name="connsiteY26" fmla="*/ 131085 h 606722"/>
              <a:gd name="connsiteX27" fmla="*/ 125141 w 607639"/>
              <a:gd name="connsiteY27" fmla="*/ 174543 h 606722"/>
              <a:gd name="connsiteX28" fmla="*/ 124429 w 607639"/>
              <a:gd name="connsiteY28" fmla="*/ 193916 h 606722"/>
              <a:gd name="connsiteX29" fmla="*/ 99419 w 607639"/>
              <a:gd name="connsiteY29" fmla="*/ 254082 h 606722"/>
              <a:gd name="connsiteX30" fmla="*/ 86246 w 607639"/>
              <a:gd name="connsiteY30" fmla="*/ 268301 h 606722"/>
              <a:gd name="connsiteX31" fmla="*/ 39607 w 607639"/>
              <a:gd name="connsiteY31" fmla="*/ 283143 h 606722"/>
              <a:gd name="connsiteX32" fmla="*/ 39607 w 607639"/>
              <a:gd name="connsiteY32" fmla="*/ 323579 h 606722"/>
              <a:gd name="connsiteX33" fmla="*/ 86246 w 607639"/>
              <a:gd name="connsiteY33" fmla="*/ 338421 h 606722"/>
              <a:gd name="connsiteX34" fmla="*/ 99419 w 607639"/>
              <a:gd name="connsiteY34" fmla="*/ 352640 h 606722"/>
              <a:gd name="connsiteX35" fmla="*/ 124429 w 607639"/>
              <a:gd name="connsiteY35" fmla="*/ 412806 h 606722"/>
              <a:gd name="connsiteX36" fmla="*/ 125141 w 607639"/>
              <a:gd name="connsiteY36" fmla="*/ 432179 h 606722"/>
              <a:gd name="connsiteX37" fmla="*/ 102712 w 607639"/>
              <a:gd name="connsiteY37" fmla="*/ 475548 h 606722"/>
              <a:gd name="connsiteX38" fmla="*/ 131283 w 607639"/>
              <a:gd name="connsiteY38" fmla="*/ 504165 h 606722"/>
              <a:gd name="connsiteX39" fmla="*/ 174806 w 607639"/>
              <a:gd name="connsiteY39" fmla="*/ 481769 h 606722"/>
              <a:gd name="connsiteX40" fmla="*/ 194210 w 607639"/>
              <a:gd name="connsiteY40" fmla="*/ 482480 h 606722"/>
              <a:gd name="connsiteX41" fmla="*/ 254466 w 607639"/>
              <a:gd name="connsiteY41" fmla="*/ 507364 h 606722"/>
              <a:gd name="connsiteX42" fmla="*/ 268707 w 607639"/>
              <a:gd name="connsiteY42" fmla="*/ 520606 h 606722"/>
              <a:gd name="connsiteX43" fmla="*/ 283571 w 607639"/>
              <a:gd name="connsiteY43" fmla="*/ 567086 h 606722"/>
              <a:gd name="connsiteX44" fmla="*/ 324068 w 607639"/>
              <a:gd name="connsiteY44" fmla="*/ 567086 h 606722"/>
              <a:gd name="connsiteX45" fmla="*/ 338932 w 607639"/>
              <a:gd name="connsiteY45" fmla="*/ 520606 h 606722"/>
              <a:gd name="connsiteX46" fmla="*/ 353173 w 607639"/>
              <a:gd name="connsiteY46" fmla="*/ 507364 h 606722"/>
              <a:gd name="connsiteX47" fmla="*/ 413430 w 607639"/>
              <a:gd name="connsiteY47" fmla="*/ 482480 h 606722"/>
              <a:gd name="connsiteX48" fmla="*/ 432833 w 607639"/>
              <a:gd name="connsiteY48" fmla="*/ 481769 h 606722"/>
              <a:gd name="connsiteX49" fmla="*/ 476267 w 607639"/>
              <a:gd name="connsiteY49" fmla="*/ 504165 h 606722"/>
              <a:gd name="connsiteX50" fmla="*/ 504927 w 607639"/>
              <a:gd name="connsiteY50" fmla="*/ 475548 h 606722"/>
              <a:gd name="connsiteX51" fmla="*/ 482498 w 607639"/>
              <a:gd name="connsiteY51" fmla="*/ 432179 h 606722"/>
              <a:gd name="connsiteX52" fmla="*/ 483210 w 607639"/>
              <a:gd name="connsiteY52" fmla="*/ 412806 h 606722"/>
              <a:gd name="connsiteX53" fmla="*/ 508131 w 607639"/>
              <a:gd name="connsiteY53" fmla="*/ 352640 h 606722"/>
              <a:gd name="connsiteX54" fmla="*/ 521393 w 607639"/>
              <a:gd name="connsiteY54" fmla="*/ 338421 h 606722"/>
              <a:gd name="connsiteX55" fmla="*/ 567943 w 607639"/>
              <a:gd name="connsiteY55" fmla="*/ 323579 h 606722"/>
              <a:gd name="connsiteX56" fmla="*/ 567943 w 607639"/>
              <a:gd name="connsiteY56" fmla="*/ 283143 h 606722"/>
              <a:gd name="connsiteX57" fmla="*/ 521393 w 607639"/>
              <a:gd name="connsiteY57" fmla="*/ 268301 h 606722"/>
              <a:gd name="connsiteX58" fmla="*/ 508131 w 607639"/>
              <a:gd name="connsiteY58" fmla="*/ 254082 h 606722"/>
              <a:gd name="connsiteX59" fmla="*/ 483210 w 607639"/>
              <a:gd name="connsiteY59" fmla="*/ 193916 h 606722"/>
              <a:gd name="connsiteX60" fmla="*/ 482498 w 607639"/>
              <a:gd name="connsiteY60" fmla="*/ 174543 h 606722"/>
              <a:gd name="connsiteX61" fmla="*/ 504927 w 607639"/>
              <a:gd name="connsiteY61" fmla="*/ 131085 h 606722"/>
              <a:gd name="connsiteX62" fmla="*/ 476267 w 607639"/>
              <a:gd name="connsiteY62" fmla="*/ 102557 h 606722"/>
              <a:gd name="connsiteX63" fmla="*/ 432833 w 607639"/>
              <a:gd name="connsiteY63" fmla="*/ 124953 h 606722"/>
              <a:gd name="connsiteX64" fmla="*/ 413430 w 607639"/>
              <a:gd name="connsiteY64" fmla="*/ 124242 h 606722"/>
              <a:gd name="connsiteX65" fmla="*/ 353173 w 607639"/>
              <a:gd name="connsiteY65" fmla="*/ 99269 h 606722"/>
              <a:gd name="connsiteX66" fmla="*/ 338932 w 607639"/>
              <a:gd name="connsiteY66" fmla="*/ 86116 h 606722"/>
              <a:gd name="connsiteX67" fmla="*/ 324068 w 607639"/>
              <a:gd name="connsiteY67" fmla="*/ 39548 h 606722"/>
              <a:gd name="connsiteX68" fmla="*/ 269063 w 607639"/>
              <a:gd name="connsiteY68" fmla="*/ 0 h 606722"/>
              <a:gd name="connsiteX69" fmla="*/ 338487 w 607639"/>
              <a:gd name="connsiteY69" fmla="*/ 0 h 606722"/>
              <a:gd name="connsiteX70" fmla="*/ 357356 w 607639"/>
              <a:gd name="connsiteY70" fmla="*/ 13775 h 606722"/>
              <a:gd name="connsiteX71" fmla="*/ 373377 w 607639"/>
              <a:gd name="connsiteY71" fmla="*/ 63720 h 606722"/>
              <a:gd name="connsiteX72" fmla="*/ 424288 w 607639"/>
              <a:gd name="connsiteY72" fmla="*/ 84783 h 606722"/>
              <a:gd name="connsiteX73" fmla="*/ 471016 w 607639"/>
              <a:gd name="connsiteY73" fmla="*/ 60788 h 606722"/>
              <a:gd name="connsiteX74" fmla="*/ 494068 w 607639"/>
              <a:gd name="connsiteY74" fmla="*/ 64343 h 606722"/>
              <a:gd name="connsiteX75" fmla="*/ 543199 w 607639"/>
              <a:gd name="connsiteY75" fmla="*/ 113399 h 606722"/>
              <a:gd name="connsiteX76" fmla="*/ 546759 w 607639"/>
              <a:gd name="connsiteY76" fmla="*/ 136417 h 606722"/>
              <a:gd name="connsiteX77" fmla="*/ 522728 w 607639"/>
              <a:gd name="connsiteY77" fmla="*/ 183074 h 606722"/>
              <a:gd name="connsiteX78" fmla="*/ 543822 w 607639"/>
              <a:gd name="connsiteY78" fmla="*/ 233908 h 606722"/>
              <a:gd name="connsiteX79" fmla="*/ 593843 w 607639"/>
              <a:gd name="connsiteY79" fmla="*/ 249816 h 606722"/>
              <a:gd name="connsiteX80" fmla="*/ 607639 w 607639"/>
              <a:gd name="connsiteY80" fmla="*/ 268657 h 606722"/>
              <a:gd name="connsiteX81" fmla="*/ 607639 w 607639"/>
              <a:gd name="connsiteY81" fmla="*/ 337976 h 606722"/>
              <a:gd name="connsiteX82" fmla="*/ 593843 w 607639"/>
              <a:gd name="connsiteY82" fmla="*/ 356817 h 606722"/>
              <a:gd name="connsiteX83" fmla="*/ 543822 w 607639"/>
              <a:gd name="connsiteY83" fmla="*/ 372814 h 606722"/>
              <a:gd name="connsiteX84" fmla="*/ 522728 w 607639"/>
              <a:gd name="connsiteY84" fmla="*/ 423648 h 606722"/>
              <a:gd name="connsiteX85" fmla="*/ 546759 w 607639"/>
              <a:gd name="connsiteY85" fmla="*/ 470305 h 606722"/>
              <a:gd name="connsiteX86" fmla="*/ 543199 w 607639"/>
              <a:gd name="connsiteY86" fmla="*/ 493323 h 606722"/>
              <a:gd name="connsiteX87" fmla="*/ 494068 w 607639"/>
              <a:gd name="connsiteY87" fmla="*/ 542379 h 606722"/>
              <a:gd name="connsiteX88" fmla="*/ 471016 w 607639"/>
              <a:gd name="connsiteY88" fmla="*/ 545934 h 606722"/>
              <a:gd name="connsiteX89" fmla="*/ 424288 w 607639"/>
              <a:gd name="connsiteY89" fmla="*/ 521939 h 606722"/>
              <a:gd name="connsiteX90" fmla="*/ 373377 w 607639"/>
              <a:gd name="connsiteY90" fmla="*/ 543002 h 606722"/>
              <a:gd name="connsiteX91" fmla="*/ 357356 w 607639"/>
              <a:gd name="connsiteY91" fmla="*/ 592947 h 606722"/>
              <a:gd name="connsiteX92" fmla="*/ 338487 w 607639"/>
              <a:gd name="connsiteY92" fmla="*/ 606722 h 606722"/>
              <a:gd name="connsiteX93" fmla="*/ 269063 w 607639"/>
              <a:gd name="connsiteY93" fmla="*/ 606722 h 606722"/>
              <a:gd name="connsiteX94" fmla="*/ 250194 w 607639"/>
              <a:gd name="connsiteY94" fmla="*/ 592947 h 606722"/>
              <a:gd name="connsiteX95" fmla="*/ 234262 w 607639"/>
              <a:gd name="connsiteY95" fmla="*/ 543002 h 606722"/>
              <a:gd name="connsiteX96" fmla="*/ 183351 w 607639"/>
              <a:gd name="connsiteY96" fmla="*/ 521939 h 606722"/>
              <a:gd name="connsiteX97" fmla="*/ 136623 w 607639"/>
              <a:gd name="connsiteY97" fmla="*/ 545934 h 606722"/>
              <a:gd name="connsiteX98" fmla="*/ 113571 w 607639"/>
              <a:gd name="connsiteY98" fmla="*/ 542379 h 606722"/>
              <a:gd name="connsiteX99" fmla="*/ 64440 w 607639"/>
              <a:gd name="connsiteY99" fmla="*/ 493323 h 606722"/>
              <a:gd name="connsiteX100" fmla="*/ 60880 w 607639"/>
              <a:gd name="connsiteY100" fmla="*/ 470305 h 606722"/>
              <a:gd name="connsiteX101" fmla="*/ 84911 w 607639"/>
              <a:gd name="connsiteY101" fmla="*/ 423648 h 606722"/>
              <a:gd name="connsiteX102" fmla="*/ 63817 w 607639"/>
              <a:gd name="connsiteY102" fmla="*/ 372814 h 606722"/>
              <a:gd name="connsiteX103" fmla="*/ 13796 w 607639"/>
              <a:gd name="connsiteY103" fmla="*/ 356817 h 606722"/>
              <a:gd name="connsiteX104" fmla="*/ 0 w 607639"/>
              <a:gd name="connsiteY104" fmla="*/ 337976 h 606722"/>
              <a:gd name="connsiteX105" fmla="*/ 0 w 607639"/>
              <a:gd name="connsiteY105" fmla="*/ 268657 h 606722"/>
              <a:gd name="connsiteX106" fmla="*/ 13796 w 607639"/>
              <a:gd name="connsiteY106" fmla="*/ 249816 h 606722"/>
              <a:gd name="connsiteX107" fmla="*/ 63817 w 607639"/>
              <a:gd name="connsiteY107" fmla="*/ 233908 h 606722"/>
              <a:gd name="connsiteX108" fmla="*/ 84911 w 607639"/>
              <a:gd name="connsiteY108" fmla="*/ 183074 h 606722"/>
              <a:gd name="connsiteX109" fmla="*/ 60880 w 607639"/>
              <a:gd name="connsiteY109" fmla="*/ 136417 h 606722"/>
              <a:gd name="connsiteX110" fmla="*/ 64440 w 607639"/>
              <a:gd name="connsiteY110" fmla="*/ 113399 h 606722"/>
              <a:gd name="connsiteX111" fmla="*/ 113571 w 607639"/>
              <a:gd name="connsiteY111" fmla="*/ 64343 h 606722"/>
              <a:gd name="connsiteX112" fmla="*/ 136623 w 607639"/>
              <a:gd name="connsiteY112" fmla="*/ 60788 h 606722"/>
              <a:gd name="connsiteX113" fmla="*/ 183351 w 607639"/>
              <a:gd name="connsiteY113" fmla="*/ 84783 h 606722"/>
              <a:gd name="connsiteX114" fmla="*/ 234262 w 607639"/>
              <a:gd name="connsiteY114" fmla="*/ 63720 h 606722"/>
              <a:gd name="connsiteX115" fmla="*/ 250194 w 607639"/>
              <a:gd name="connsiteY115" fmla="*/ 13775 h 606722"/>
              <a:gd name="connsiteX116" fmla="*/ 269063 w 607639"/>
              <a:gd name="connsiteY11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607639" h="606722">
                <a:moveTo>
                  <a:pt x="303782" y="203581"/>
                </a:moveTo>
                <a:cubicBezTo>
                  <a:pt x="314729" y="203581"/>
                  <a:pt x="323628" y="212468"/>
                  <a:pt x="323628" y="223399"/>
                </a:cubicBezTo>
                <a:lnTo>
                  <a:pt x="323628" y="295117"/>
                </a:lnTo>
                <a:lnTo>
                  <a:pt x="350326" y="321777"/>
                </a:lnTo>
                <a:cubicBezTo>
                  <a:pt x="357979" y="329509"/>
                  <a:pt x="357979" y="342040"/>
                  <a:pt x="350326" y="349771"/>
                </a:cubicBezTo>
                <a:cubicBezTo>
                  <a:pt x="342583" y="357414"/>
                  <a:pt x="330035" y="357414"/>
                  <a:pt x="322293" y="349771"/>
                </a:cubicBezTo>
                <a:lnTo>
                  <a:pt x="289811" y="317334"/>
                </a:lnTo>
                <a:cubicBezTo>
                  <a:pt x="286073" y="313601"/>
                  <a:pt x="284026" y="308536"/>
                  <a:pt x="284026" y="303293"/>
                </a:cubicBezTo>
                <a:lnTo>
                  <a:pt x="284026" y="223399"/>
                </a:lnTo>
                <a:cubicBezTo>
                  <a:pt x="284026" y="212468"/>
                  <a:pt x="292836" y="203581"/>
                  <a:pt x="303782" y="203581"/>
                </a:cubicBezTo>
                <a:close/>
                <a:moveTo>
                  <a:pt x="303775" y="170021"/>
                </a:moveTo>
                <a:cubicBezTo>
                  <a:pt x="230179" y="170021"/>
                  <a:pt x="170288" y="229826"/>
                  <a:pt x="170288" y="303317"/>
                </a:cubicBezTo>
                <a:cubicBezTo>
                  <a:pt x="170288" y="376897"/>
                  <a:pt x="230179" y="436702"/>
                  <a:pt x="303775" y="436702"/>
                </a:cubicBezTo>
                <a:cubicBezTo>
                  <a:pt x="377460" y="436702"/>
                  <a:pt x="437351" y="376897"/>
                  <a:pt x="437351" y="303317"/>
                </a:cubicBezTo>
                <a:cubicBezTo>
                  <a:pt x="437351" y="229826"/>
                  <a:pt x="377460" y="170021"/>
                  <a:pt x="303775" y="170021"/>
                </a:cubicBezTo>
                <a:close/>
                <a:moveTo>
                  <a:pt x="303775" y="130476"/>
                </a:moveTo>
                <a:cubicBezTo>
                  <a:pt x="399263" y="130476"/>
                  <a:pt x="476952" y="208055"/>
                  <a:pt x="476952" y="303317"/>
                </a:cubicBezTo>
                <a:cubicBezTo>
                  <a:pt x="476952" y="398668"/>
                  <a:pt x="399263" y="476247"/>
                  <a:pt x="303775" y="476247"/>
                </a:cubicBezTo>
                <a:cubicBezTo>
                  <a:pt x="208376" y="476247"/>
                  <a:pt x="130687" y="398668"/>
                  <a:pt x="130687" y="303317"/>
                </a:cubicBezTo>
                <a:cubicBezTo>
                  <a:pt x="130687" y="208055"/>
                  <a:pt x="208376" y="130476"/>
                  <a:pt x="303775" y="130476"/>
                </a:cubicBezTo>
                <a:close/>
                <a:moveTo>
                  <a:pt x="283571" y="39548"/>
                </a:moveTo>
                <a:lnTo>
                  <a:pt x="268707" y="86116"/>
                </a:lnTo>
                <a:cubicBezTo>
                  <a:pt x="266571" y="92692"/>
                  <a:pt x="261141" y="97669"/>
                  <a:pt x="254466" y="99269"/>
                </a:cubicBezTo>
                <a:cubicBezTo>
                  <a:pt x="233194" y="104423"/>
                  <a:pt x="212901" y="112777"/>
                  <a:pt x="194210" y="124242"/>
                </a:cubicBezTo>
                <a:cubicBezTo>
                  <a:pt x="188335" y="127796"/>
                  <a:pt x="180948" y="128063"/>
                  <a:pt x="174806" y="124953"/>
                </a:cubicBezTo>
                <a:lnTo>
                  <a:pt x="131283" y="102557"/>
                </a:lnTo>
                <a:lnTo>
                  <a:pt x="102712" y="131085"/>
                </a:lnTo>
                <a:lnTo>
                  <a:pt x="125141" y="174543"/>
                </a:lnTo>
                <a:cubicBezTo>
                  <a:pt x="128257" y="180675"/>
                  <a:pt x="127990" y="188051"/>
                  <a:pt x="124429" y="193916"/>
                </a:cubicBezTo>
                <a:cubicBezTo>
                  <a:pt x="112948" y="212579"/>
                  <a:pt x="104581" y="232842"/>
                  <a:pt x="99419" y="254082"/>
                </a:cubicBezTo>
                <a:cubicBezTo>
                  <a:pt x="97817" y="260747"/>
                  <a:pt x="92833" y="266169"/>
                  <a:pt x="86246" y="268301"/>
                </a:cubicBezTo>
                <a:lnTo>
                  <a:pt x="39607" y="283143"/>
                </a:lnTo>
                <a:lnTo>
                  <a:pt x="39607" y="323579"/>
                </a:lnTo>
                <a:lnTo>
                  <a:pt x="86246" y="338421"/>
                </a:lnTo>
                <a:cubicBezTo>
                  <a:pt x="92833" y="340554"/>
                  <a:pt x="97817" y="345886"/>
                  <a:pt x="99419" y="352640"/>
                </a:cubicBezTo>
                <a:cubicBezTo>
                  <a:pt x="104581" y="373880"/>
                  <a:pt x="112948" y="394143"/>
                  <a:pt x="124429" y="412806"/>
                </a:cubicBezTo>
                <a:cubicBezTo>
                  <a:pt x="127990" y="418671"/>
                  <a:pt x="128257" y="426047"/>
                  <a:pt x="125141" y="432179"/>
                </a:cubicBezTo>
                <a:lnTo>
                  <a:pt x="102712" y="475548"/>
                </a:lnTo>
                <a:lnTo>
                  <a:pt x="131283" y="504165"/>
                </a:lnTo>
                <a:lnTo>
                  <a:pt x="174806" y="481769"/>
                </a:lnTo>
                <a:cubicBezTo>
                  <a:pt x="180948" y="478570"/>
                  <a:pt x="188335" y="478837"/>
                  <a:pt x="194210" y="482480"/>
                </a:cubicBezTo>
                <a:cubicBezTo>
                  <a:pt x="212901" y="493945"/>
                  <a:pt x="233194" y="502299"/>
                  <a:pt x="254466" y="507364"/>
                </a:cubicBezTo>
                <a:cubicBezTo>
                  <a:pt x="261141" y="509053"/>
                  <a:pt x="266571" y="514030"/>
                  <a:pt x="268707" y="520606"/>
                </a:cubicBezTo>
                <a:lnTo>
                  <a:pt x="283571" y="567086"/>
                </a:lnTo>
                <a:lnTo>
                  <a:pt x="324068" y="567086"/>
                </a:lnTo>
                <a:lnTo>
                  <a:pt x="338932" y="520606"/>
                </a:lnTo>
                <a:cubicBezTo>
                  <a:pt x="341068" y="514030"/>
                  <a:pt x="346409" y="509053"/>
                  <a:pt x="353173" y="507364"/>
                </a:cubicBezTo>
                <a:cubicBezTo>
                  <a:pt x="374445" y="502299"/>
                  <a:pt x="394738" y="493945"/>
                  <a:pt x="413430" y="482480"/>
                </a:cubicBezTo>
                <a:cubicBezTo>
                  <a:pt x="419304" y="478837"/>
                  <a:pt x="426691" y="478570"/>
                  <a:pt x="432833" y="481769"/>
                </a:cubicBezTo>
                <a:lnTo>
                  <a:pt x="476267" y="504165"/>
                </a:lnTo>
                <a:lnTo>
                  <a:pt x="504927" y="475548"/>
                </a:lnTo>
                <a:lnTo>
                  <a:pt x="482498" y="432179"/>
                </a:lnTo>
                <a:cubicBezTo>
                  <a:pt x="479293" y="426047"/>
                  <a:pt x="479560" y="418671"/>
                  <a:pt x="483210" y="412806"/>
                </a:cubicBezTo>
                <a:cubicBezTo>
                  <a:pt x="494691" y="394143"/>
                  <a:pt x="503058" y="373880"/>
                  <a:pt x="508131" y="352640"/>
                </a:cubicBezTo>
                <a:cubicBezTo>
                  <a:pt x="509822" y="345886"/>
                  <a:pt x="514807" y="340554"/>
                  <a:pt x="521393" y="338421"/>
                </a:cubicBezTo>
                <a:lnTo>
                  <a:pt x="567943" y="323579"/>
                </a:lnTo>
                <a:lnTo>
                  <a:pt x="567943" y="283143"/>
                </a:lnTo>
                <a:lnTo>
                  <a:pt x="521393" y="268301"/>
                </a:lnTo>
                <a:cubicBezTo>
                  <a:pt x="514807" y="266169"/>
                  <a:pt x="509822" y="260747"/>
                  <a:pt x="508131" y="254082"/>
                </a:cubicBezTo>
                <a:cubicBezTo>
                  <a:pt x="503058" y="232842"/>
                  <a:pt x="494691" y="212579"/>
                  <a:pt x="483210" y="193916"/>
                </a:cubicBezTo>
                <a:cubicBezTo>
                  <a:pt x="479560" y="188051"/>
                  <a:pt x="479293" y="180675"/>
                  <a:pt x="482498" y="174543"/>
                </a:cubicBezTo>
                <a:lnTo>
                  <a:pt x="504927" y="131085"/>
                </a:lnTo>
                <a:lnTo>
                  <a:pt x="476267" y="102557"/>
                </a:lnTo>
                <a:lnTo>
                  <a:pt x="432833" y="124953"/>
                </a:lnTo>
                <a:cubicBezTo>
                  <a:pt x="426691" y="128063"/>
                  <a:pt x="419304" y="127796"/>
                  <a:pt x="413430" y="124242"/>
                </a:cubicBezTo>
                <a:cubicBezTo>
                  <a:pt x="394738" y="112777"/>
                  <a:pt x="374445" y="104423"/>
                  <a:pt x="353173" y="99269"/>
                </a:cubicBezTo>
                <a:cubicBezTo>
                  <a:pt x="346409" y="97669"/>
                  <a:pt x="341068" y="92692"/>
                  <a:pt x="338932" y="86116"/>
                </a:cubicBezTo>
                <a:lnTo>
                  <a:pt x="324068" y="39548"/>
                </a:lnTo>
                <a:close/>
                <a:moveTo>
                  <a:pt x="269063" y="0"/>
                </a:moveTo>
                <a:lnTo>
                  <a:pt x="338487" y="0"/>
                </a:lnTo>
                <a:cubicBezTo>
                  <a:pt x="347121" y="0"/>
                  <a:pt x="354775" y="5599"/>
                  <a:pt x="357356" y="13775"/>
                </a:cubicBezTo>
                <a:lnTo>
                  <a:pt x="373377" y="63720"/>
                </a:lnTo>
                <a:cubicBezTo>
                  <a:pt x="391089" y="68786"/>
                  <a:pt x="408178" y="75896"/>
                  <a:pt x="424288" y="84783"/>
                </a:cubicBezTo>
                <a:lnTo>
                  <a:pt x="471016" y="60788"/>
                </a:lnTo>
                <a:cubicBezTo>
                  <a:pt x="478670" y="56789"/>
                  <a:pt x="488016" y="58299"/>
                  <a:pt x="494068" y="64343"/>
                </a:cubicBezTo>
                <a:lnTo>
                  <a:pt x="543199" y="113399"/>
                </a:lnTo>
                <a:cubicBezTo>
                  <a:pt x="549252" y="119443"/>
                  <a:pt x="550676" y="128774"/>
                  <a:pt x="546759" y="136417"/>
                </a:cubicBezTo>
                <a:lnTo>
                  <a:pt x="522728" y="183074"/>
                </a:lnTo>
                <a:cubicBezTo>
                  <a:pt x="531629" y="199160"/>
                  <a:pt x="538660" y="216223"/>
                  <a:pt x="543822" y="233908"/>
                </a:cubicBezTo>
                <a:lnTo>
                  <a:pt x="593843" y="249816"/>
                </a:lnTo>
                <a:cubicBezTo>
                  <a:pt x="602032" y="252482"/>
                  <a:pt x="607639" y="260125"/>
                  <a:pt x="607639" y="268657"/>
                </a:cubicBezTo>
                <a:lnTo>
                  <a:pt x="607639" y="337976"/>
                </a:lnTo>
                <a:cubicBezTo>
                  <a:pt x="607639" y="346597"/>
                  <a:pt x="602032" y="354240"/>
                  <a:pt x="593843" y="356817"/>
                </a:cubicBezTo>
                <a:lnTo>
                  <a:pt x="543822" y="372814"/>
                </a:lnTo>
                <a:cubicBezTo>
                  <a:pt x="538660" y="390499"/>
                  <a:pt x="531629" y="407562"/>
                  <a:pt x="522728" y="423648"/>
                </a:cubicBezTo>
                <a:lnTo>
                  <a:pt x="546759" y="470305"/>
                </a:lnTo>
                <a:cubicBezTo>
                  <a:pt x="550765" y="477948"/>
                  <a:pt x="549252" y="487279"/>
                  <a:pt x="543199" y="493323"/>
                </a:cubicBezTo>
                <a:lnTo>
                  <a:pt x="494068" y="542379"/>
                </a:lnTo>
                <a:cubicBezTo>
                  <a:pt x="488016" y="548423"/>
                  <a:pt x="478670" y="549933"/>
                  <a:pt x="471016" y="545934"/>
                </a:cubicBezTo>
                <a:lnTo>
                  <a:pt x="424288" y="521939"/>
                </a:lnTo>
                <a:cubicBezTo>
                  <a:pt x="408178" y="530826"/>
                  <a:pt x="391089" y="537847"/>
                  <a:pt x="373377" y="543002"/>
                </a:cubicBezTo>
                <a:lnTo>
                  <a:pt x="357356" y="592947"/>
                </a:lnTo>
                <a:cubicBezTo>
                  <a:pt x="354775" y="601123"/>
                  <a:pt x="347121" y="606722"/>
                  <a:pt x="338487" y="606722"/>
                </a:cubicBezTo>
                <a:lnTo>
                  <a:pt x="269063" y="606722"/>
                </a:lnTo>
                <a:cubicBezTo>
                  <a:pt x="260518" y="606722"/>
                  <a:pt x="252864" y="601123"/>
                  <a:pt x="250194" y="592947"/>
                </a:cubicBezTo>
                <a:lnTo>
                  <a:pt x="234262" y="543002"/>
                </a:lnTo>
                <a:cubicBezTo>
                  <a:pt x="216550" y="537847"/>
                  <a:pt x="199461" y="530826"/>
                  <a:pt x="183351" y="521939"/>
                </a:cubicBezTo>
                <a:lnTo>
                  <a:pt x="136623" y="545934"/>
                </a:lnTo>
                <a:cubicBezTo>
                  <a:pt x="128969" y="549933"/>
                  <a:pt x="119623" y="548423"/>
                  <a:pt x="113571" y="542379"/>
                </a:cubicBezTo>
                <a:lnTo>
                  <a:pt x="64440" y="493323"/>
                </a:lnTo>
                <a:cubicBezTo>
                  <a:pt x="58387" y="487279"/>
                  <a:pt x="56874" y="477948"/>
                  <a:pt x="60880" y="470305"/>
                </a:cubicBezTo>
                <a:lnTo>
                  <a:pt x="84911" y="423648"/>
                </a:lnTo>
                <a:cubicBezTo>
                  <a:pt x="76011" y="407562"/>
                  <a:pt x="68890" y="390499"/>
                  <a:pt x="63817" y="372814"/>
                </a:cubicBezTo>
                <a:lnTo>
                  <a:pt x="13796" y="356817"/>
                </a:lnTo>
                <a:cubicBezTo>
                  <a:pt x="5607" y="354240"/>
                  <a:pt x="0" y="346597"/>
                  <a:pt x="0" y="337976"/>
                </a:cubicBezTo>
                <a:lnTo>
                  <a:pt x="0" y="268657"/>
                </a:lnTo>
                <a:cubicBezTo>
                  <a:pt x="0" y="260125"/>
                  <a:pt x="5607" y="252482"/>
                  <a:pt x="13796" y="249816"/>
                </a:cubicBezTo>
                <a:lnTo>
                  <a:pt x="63817" y="233908"/>
                </a:lnTo>
                <a:cubicBezTo>
                  <a:pt x="68890" y="216223"/>
                  <a:pt x="76011" y="199160"/>
                  <a:pt x="84911" y="183074"/>
                </a:cubicBezTo>
                <a:lnTo>
                  <a:pt x="60880" y="136417"/>
                </a:lnTo>
                <a:cubicBezTo>
                  <a:pt x="56874" y="128774"/>
                  <a:pt x="58387" y="119443"/>
                  <a:pt x="64440" y="113399"/>
                </a:cubicBezTo>
                <a:lnTo>
                  <a:pt x="113571" y="64343"/>
                </a:lnTo>
                <a:cubicBezTo>
                  <a:pt x="119623" y="58299"/>
                  <a:pt x="128969" y="56789"/>
                  <a:pt x="136623" y="60788"/>
                </a:cubicBezTo>
                <a:lnTo>
                  <a:pt x="183351" y="84783"/>
                </a:lnTo>
                <a:cubicBezTo>
                  <a:pt x="199461" y="75896"/>
                  <a:pt x="216550" y="68786"/>
                  <a:pt x="234262" y="63720"/>
                </a:cubicBezTo>
                <a:lnTo>
                  <a:pt x="250194" y="13775"/>
                </a:lnTo>
                <a:cubicBezTo>
                  <a:pt x="252864" y="5599"/>
                  <a:pt x="260429" y="0"/>
                  <a:pt x="269063" y="0"/>
                </a:cubicBezTo>
                <a:close/>
              </a:path>
            </a:pathLst>
          </a:custGeom>
          <a:solidFill>
            <a:schemeClr val="tx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sz="1200">
              <a:solidFill>
                <a:prstClr val="black"/>
              </a:solidFill>
              <a:latin typeface="Arial"/>
              <a:ea typeface="微软雅黑"/>
            </a:endParaRPr>
          </a:p>
        </p:txBody>
      </p:sp>
      <p:sp>
        <p:nvSpPr>
          <p:cNvPr id="15" name="矩形 10"/>
          <p:cNvSpPr/>
          <p:nvPr/>
        </p:nvSpPr>
        <p:spPr>
          <a:xfrm>
            <a:off x="2401161" y="3329699"/>
            <a:ext cx="105605" cy="123623"/>
          </a:xfrm>
          <a:custGeom>
            <a:avLst/>
            <a:gdLst>
              <a:gd name="connsiteX0" fmla="*/ 99870 w 489903"/>
              <a:gd name="connsiteY0" fmla="*/ 331023 h 573488"/>
              <a:gd name="connsiteX1" fmla="*/ 390064 w 489903"/>
              <a:gd name="connsiteY1" fmla="*/ 331023 h 573488"/>
              <a:gd name="connsiteX2" fmla="*/ 415037 w 489903"/>
              <a:gd name="connsiteY2" fmla="*/ 355958 h 573488"/>
              <a:gd name="connsiteX3" fmla="*/ 415037 w 489903"/>
              <a:gd name="connsiteY3" fmla="*/ 524479 h 573488"/>
              <a:gd name="connsiteX4" fmla="*/ 390064 w 489903"/>
              <a:gd name="connsiteY4" fmla="*/ 548554 h 573488"/>
              <a:gd name="connsiteX5" fmla="*/ 433120 w 489903"/>
              <a:gd name="connsiteY5" fmla="*/ 548554 h 573488"/>
              <a:gd name="connsiteX6" fmla="*/ 415037 w 489903"/>
              <a:gd name="connsiteY6" fmla="*/ 573488 h 573488"/>
              <a:gd name="connsiteX7" fmla="*/ 74897 w 489903"/>
              <a:gd name="connsiteY7" fmla="*/ 573488 h 573488"/>
              <a:gd name="connsiteX8" fmla="*/ 55953 w 489903"/>
              <a:gd name="connsiteY8" fmla="*/ 548554 h 573488"/>
              <a:gd name="connsiteX9" fmla="*/ 99870 w 489903"/>
              <a:gd name="connsiteY9" fmla="*/ 548554 h 573488"/>
              <a:gd name="connsiteX10" fmla="*/ 74897 w 489903"/>
              <a:gd name="connsiteY10" fmla="*/ 524479 h 573488"/>
              <a:gd name="connsiteX11" fmla="*/ 74897 w 489903"/>
              <a:gd name="connsiteY11" fmla="*/ 355958 h 573488"/>
              <a:gd name="connsiteX12" fmla="*/ 99870 w 489903"/>
              <a:gd name="connsiteY12" fmla="*/ 331023 h 573488"/>
              <a:gd name="connsiteX13" fmla="*/ 275517 w 489903"/>
              <a:gd name="connsiteY13" fmla="*/ 0 h 573488"/>
              <a:gd name="connsiteX14" fmla="*/ 283266 w 489903"/>
              <a:gd name="connsiteY14" fmla="*/ 0 h 573488"/>
              <a:gd name="connsiteX15" fmla="*/ 284988 w 489903"/>
              <a:gd name="connsiteY15" fmla="*/ 1719 h 573488"/>
              <a:gd name="connsiteX16" fmla="*/ 278961 w 489903"/>
              <a:gd name="connsiteY16" fmla="*/ 6877 h 573488"/>
              <a:gd name="connsiteX17" fmla="*/ 278961 w 489903"/>
              <a:gd name="connsiteY17" fmla="*/ 17194 h 573488"/>
              <a:gd name="connsiteX18" fmla="*/ 304790 w 489903"/>
              <a:gd name="connsiteY18" fmla="*/ 39546 h 573488"/>
              <a:gd name="connsiteX19" fmla="*/ 315983 w 489903"/>
              <a:gd name="connsiteY19" fmla="*/ 64477 h 573488"/>
              <a:gd name="connsiteX20" fmla="*/ 315983 w 489903"/>
              <a:gd name="connsiteY20" fmla="*/ 97145 h 573488"/>
              <a:gd name="connsiteX21" fmla="*/ 319427 w 489903"/>
              <a:gd name="connsiteY21" fmla="*/ 105742 h 573488"/>
              <a:gd name="connsiteX22" fmla="*/ 321149 w 489903"/>
              <a:gd name="connsiteY22" fmla="*/ 108322 h 573488"/>
              <a:gd name="connsiteX23" fmla="*/ 318566 w 489903"/>
              <a:gd name="connsiteY23" fmla="*/ 134972 h 573488"/>
              <a:gd name="connsiteX24" fmla="*/ 318566 w 489903"/>
              <a:gd name="connsiteY24" fmla="*/ 135832 h 573488"/>
              <a:gd name="connsiteX25" fmla="*/ 303929 w 489903"/>
              <a:gd name="connsiteY25" fmla="*/ 173658 h 573488"/>
              <a:gd name="connsiteX26" fmla="*/ 303929 w 489903"/>
              <a:gd name="connsiteY26" fmla="*/ 174518 h 573488"/>
              <a:gd name="connsiteX27" fmla="*/ 296180 w 489903"/>
              <a:gd name="connsiteY27" fmla="*/ 215784 h 573488"/>
              <a:gd name="connsiteX28" fmla="*/ 297902 w 489903"/>
              <a:gd name="connsiteY28" fmla="*/ 220082 h 573488"/>
              <a:gd name="connsiteX29" fmla="*/ 304790 w 489903"/>
              <a:gd name="connsiteY29" fmla="*/ 229539 h 573488"/>
              <a:gd name="connsiteX30" fmla="*/ 310817 w 489903"/>
              <a:gd name="connsiteY30" fmla="*/ 246733 h 573488"/>
              <a:gd name="connsiteX31" fmla="*/ 316844 w 489903"/>
              <a:gd name="connsiteY31" fmla="*/ 251891 h 573488"/>
              <a:gd name="connsiteX32" fmla="*/ 430495 w 489903"/>
              <a:gd name="connsiteY32" fmla="*/ 292297 h 573488"/>
              <a:gd name="connsiteX33" fmla="*/ 445993 w 489903"/>
              <a:gd name="connsiteY33" fmla="*/ 304332 h 573488"/>
              <a:gd name="connsiteX34" fmla="*/ 489903 w 489903"/>
              <a:gd name="connsiteY34" fmla="*/ 470254 h 573488"/>
              <a:gd name="connsiteX35" fmla="*/ 435661 w 489903"/>
              <a:gd name="connsiteY35" fmla="*/ 478851 h 573488"/>
              <a:gd name="connsiteX36" fmla="*/ 435661 w 489903"/>
              <a:gd name="connsiteY36" fmla="*/ 355915 h 573488"/>
              <a:gd name="connsiteX37" fmla="*/ 390028 w 489903"/>
              <a:gd name="connsiteY37" fmla="*/ 310350 h 573488"/>
              <a:gd name="connsiteX38" fmla="*/ 253992 w 489903"/>
              <a:gd name="connsiteY38" fmla="*/ 310350 h 573488"/>
              <a:gd name="connsiteX39" fmla="*/ 249687 w 489903"/>
              <a:gd name="connsiteY39" fmla="*/ 280261 h 573488"/>
              <a:gd name="connsiteX40" fmla="*/ 264324 w 489903"/>
              <a:gd name="connsiteY40" fmla="*/ 265646 h 573488"/>
              <a:gd name="connsiteX41" fmla="*/ 258297 w 489903"/>
              <a:gd name="connsiteY41" fmla="*/ 251031 h 573488"/>
              <a:gd name="connsiteX42" fmla="*/ 231606 w 489903"/>
              <a:gd name="connsiteY42" fmla="*/ 251031 h 573488"/>
              <a:gd name="connsiteX43" fmla="*/ 225579 w 489903"/>
              <a:gd name="connsiteY43" fmla="*/ 265646 h 573488"/>
              <a:gd name="connsiteX44" fmla="*/ 240216 w 489903"/>
              <a:gd name="connsiteY44" fmla="*/ 280261 h 573488"/>
              <a:gd name="connsiteX45" fmla="*/ 235911 w 489903"/>
              <a:gd name="connsiteY45" fmla="*/ 310350 h 573488"/>
              <a:gd name="connsiteX46" fmla="*/ 99875 w 489903"/>
              <a:gd name="connsiteY46" fmla="*/ 310350 h 573488"/>
              <a:gd name="connsiteX47" fmla="*/ 54242 w 489903"/>
              <a:gd name="connsiteY47" fmla="*/ 355915 h 573488"/>
              <a:gd name="connsiteX48" fmla="*/ 54242 w 489903"/>
              <a:gd name="connsiteY48" fmla="*/ 478851 h 573488"/>
              <a:gd name="connsiteX49" fmla="*/ 0 w 489903"/>
              <a:gd name="connsiteY49" fmla="*/ 470254 h 573488"/>
              <a:gd name="connsiteX50" fmla="*/ 43910 w 489903"/>
              <a:gd name="connsiteY50" fmla="*/ 305192 h 573488"/>
              <a:gd name="connsiteX51" fmla="*/ 60269 w 489903"/>
              <a:gd name="connsiteY51" fmla="*/ 293156 h 573488"/>
              <a:gd name="connsiteX52" fmla="*/ 172198 w 489903"/>
              <a:gd name="connsiteY52" fmla="*/ 251031 h 573488"/>
              <a:gd name="connsiteX53" fmla="*/ 176503 w 489903"/>
              <a:gd name="connsiteY53" fmla="*/ 246733 h 573488"/>
              <a:gd name="connsiteX54" fmla="*/ 182530 w 489903"/>
              <a:gd name="connsiteY54" fmla="*/ 229539 h 573488"/>
              <a:gd name="connsiteX55" fmla="*/ 190279 w 489903"/>
              <a:gd name="connsiteY55" fmla="*/ 220082 h 573488"/>
              <a:gd name="connsiteX56" fmla="*/ 193723 w 489903"/>
              <a:gd name="connsiteY56" fmla="*/ 215784 h 573488"/>
              <a:gd name="connsiteX57" fmla="*/ 196306 w 489903"/>
              <a:gd name="connsiteY57" fmla="*/ 190852 h 573488"/>
              <a:gd name="connsiteX58" fmla="*/ 194584 w 489903"/>
              <a:gd name="connsiteY58" fmla="*/ 184835 h 573488"/>
              <a:gd name="connsiteX59" fmla="*/ 180808 w 489903"/>
              <a:gd name="connsiteY59" fmla="*/ 156465 h 573488"/>
              <a:gd name="connsiteX60" fmla="*/ 175642 w 489903"/>
              <a:gd name="connsiteY60" fmla="*/ 140990 h 573488"/>
              <a:gd name="connsiteX61" fmla="*/ 170476 w 489903"/>
              <a:gd name="connsiteY61" fmla="*/ 118638 h 573488"/>
              <a:gd name="connsiteX62" fmla="*/ 169615 w 489903"/>
              <a:gd name="connsiteY62" fmla="*/ 110901 h 573488"/>
              <a:gd name="connsiteX63" fmla="*/ 173920 w 489903"/>
              <a:gd name="connsiteY63" fmla="*/ 102304 h 573488"/>
              <a:gd name="connsiteX64" fmla="*/ 176503 w 489903"/>
              <a:gd name="connsiteY64" fmla="*/ 97145 h 573488"/>
              <a:gd name="connsiteX65" fmla="*/ 176503 w 489903"/>
              <a:gd name="connsiteY65" fmla="*/ 80811 h 573488"/>
              <a:gd name="connsiteX66" fmla="*/ 176503 w 489903"/>
              <a:gd name="connsiteY66" fmla="*/ 59319 h 573488"/>
              <a:gd name="connsiteX67" fmla="*/ 196306 w 489903"/>
              <a:gd name="connsiteY67" fmla="*/ 27510 h 573488"/>
              <a:gd name="connsiteX68" fmla="*/ 246243 w 489903"/>
              <a:gd name="connsiteY68" fmla="*/ 5158 h 573488"/>
              <a:gd name="connsiteX69" fmla="*/ 275517 w 489903"/>
              <a:gd name="connsiteY69" fmla="*/ 0 h 573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9903" h="573488">
                <a:moveTo>
                  <a:pt x="99870" y="331023"/>
                </a:moveTo>
                <a:lnTo>
                  <a:pt x="390064" y="331023"/>
                </a:lnTo>
                <a:cubicBezTo>
                  <a:pt x="403842" y="331023"/>
                  <a:pt x="415037" y="342201"/>
                  <a:pt x="415037" y="355958"/>
                </a:cubicBezTo>
                <a:lnTo>
                  <a:pt x="415037" y="524479"/>
                </a:lnTo>
                <a:cubicBezTo>
                  <a:pt x="415037" y="538236"/>
                  <a:pt x="403842" y="548554"/>
                  <a:pt x="390064" y="548554"/>
                </a:cubicBezTo>
                <a:lnTo>
                  <a:pt x="433120" y="548554"/>
                </a:lnTo>
                <a:cubicBezTo>
                  <a:pt x="433120" y="568329"/>
                  <a:pt x="425370" y="573488"/>
                  <a:pt x="415037" y="573488"/>
                </a:cubicBezTo>
                <a:lnTo>
                  <a:pt x="74897" y="573488"/>
                </a:lnTo>
                <a:cubicBezTo>
                  <a:pt x="64564" y="573488"/>
                  <a:pt x="55953" y="568329"/>
                  <a:pt x="55953" y="548554"/>
                </a:cubicBezTo>
                <a:lnTo>
                  <a:pt x="99870" y="548554"/>
                </a:lnTo>
                <a:cubicBezTo>
                  <a:pt x="86092" y="548554"/>
                  <a:pt x="74897" y="538236"/>
                  <a:pt x="74897" y="524479"/>
                </a:cubicBezTo>
                <a:lnTo>
                  <a:pt x="74897" y="355958"/>
                </a:lnTo>
                <a:cubicBezTo>
                  <a:pt x="74897" y="342201"/>
                  <a:pt x="86092" y="331023"/>
                  <a:pt x="99870" y="331023"/>
                </a:cubicBezTo>
                <a:close/>
                <a:moveTo>
                  <a:pt x="275517" y="0"/>
                </a:moveTo>
                <a:cubicBezTo>
                  <a:pt x="278100" y="0"/>
                  <a:pt x="280683" y="0"/>
                  <a:pt x="283266" y="0"/>
                </a:cubicBezTo>
                <a:cubicBezTo>
                  <a:pt x="284127" y="859"/>
                  <a:pt x="284127" y="1719"/>
                  <a:pt x="284988" y="1719"/>
                </a:cubicBezTo>
                <a:cubicBezTo>
                  <a:pt x="282405" y="3439"/>
                  <a:pt x="280683" y="5158"/>
                  <a:pt x="278961" y="6877"/>
                </a:cubicBezTo>
                <a:cubicBezTo>
                  <a:pt x="274656" y="10316"/>
                  <a:pt x="274656" y="12895"/>
                  <a:pt x="278961" y="17194"/>
                </a:cubicBezTo>
                <a:cubicBezTo>
                  <a:pt x="287570" y="24071"/>
                  <a:pt x="297041" y="31809"/>
                  <a:pt x="304790" y="39546"/>
                </a:cubicBezTo>
                <a:cubicBezTo>
                  <a:pt x="312539" y="45564"/>
                  <a:pt x="315983" y="55020"/>
                  <a:pt x="315983" y="64477"/>
                </a:cubicBezTo>
                <a:cubicBezTo>
                  <a:pt x="315983" y="81671"/>
                  <a:pt x="315983" y="79952"/>
                  <a:pt x="315983" y="97145"/>
                </a:cubicBezTo>
                <a:cubicBezTo>
                  <a:pt x="315983" y="100584"/>
                  <a:pt x="315122" y="104023"/>
                  <a:pt x="319427" y="105742"/>
                </a:cubicBezTo>
                <a:cubicBezTo>
                  <a:pt x="320288" y="105742"/>
                  <a:pt x="322010" y="107462"/>
                  <a:pt x="321149" y="108322"/>
                </a:cubicBezTo>
                <a:cubicBezTo>
                  <a:pt x="321149" y="117778"/>
                  <a:pt x="319427" y="126375"/>
                  <a:pt x="318566" y="134972"/>
                </a:cubicBezTo>
                <a:cubicBezTo>
                  <a:pt x="318566" y="134972"/>
                  <a:pt x="318566" y="135832"/>
                  <a:pt x="318566" y="135832"/>
                </a:cubicBezTo>
                <a:cubicBezTo>
                  <a:pt x="310817" y="147008"/>
                  <a:pt x="309956" y="160763"/>
                  <a:pt x="303929" y="173658"/>
                </a:cubicBezTo>
                <a:cubicBezTo>
                  <a:pt x="303929" y="173658"/>
                  <a:pt x="303929" y="174518"/>
                  <a:pt x="303929" y="174518"/>
                </a:cubicBezTo>
                <a:cubicBezTo>
                  <a:pt x="292736" y="186554"/>
                  <a:pt x="296180" y="202028"/>
                  <a:pt x="296180" y="215784"/>
                </a:cubicBezTo>
                <a:cubicBezTo>
                  <a:pt x="296180" y="217503"/>
                  <a:pt x="297041" y="219222"/>
                  <a:pt x="297902" y="220082"/>
                </a:cubicBezTo>
                <a:cubicBezTo>
                  <a:pt x="302207" y="221801"/>
                  <a:pt x="303929" y="225240"/>
                  <a:pt x="304790" y="229539"/>
                </a:cubicBezTo>
                <a:cubicBezTo>
                  <a:pt x="306512" y="235557"/>
                  <a:pt x="308234" y="241574"/>
                  <a:pt x="310817" y="246733"/>
                </a:cubicBezTo>
                <a:cubicBezTo>
                  <a:pt x="311678" y="249312"/>
                  <a:pt x="315122" y="251031"/>
                  <a:pt x="316844" y="251891"/>
                </a:cubicBezTo>
                <a:cubicBezTo>
                  <a:pt x="349562" y="263927"/>
                  <a:pt x="399499" y="276822"/>
                  <a:pt x="430495" y="292297"/>
                </a:cubicBezTo>
                <a:cubicBezTo>
                  <a:pt x="436522" y="295735"/>
                  <a:pt x="441688" y="299174"/>
                  <a:pt x="445993" y="304332"/>
                </a:cubicBezTo>
                <a:lnTo>
                  <a:pt x="489903" y="470254"/>
                </a:lnTo>
                <a:cubicBezTo>
                  <a:pt x="479571" y="470254"/>
                  <a:pt x="447715" y="473693"/>
                  <a:pt x="435661" y="478851"/>
                </a:cubicBezTo>
                <a:lnTo>
                  <a:pt x="435661" y="355915"/>
                </a:lnTo>
                <a:cubicBezTo>
                  <a:pt x="435661" y="330983"/>
                  <a:pt x="414997" y="310350"/>
                  <a:pt x="390028" y="310350"/>
                </a:cubicBezTo>
                <a:lnTo>
                  <a:pt x="253992" y="310350"/>
                </a:lnTo>
                <a:lnTo>
                  <a:pt x="249687" y="280261"/>
                </a:lnTo>
                <a:lnTo>
                  <a:pt x="264324" y="265646"/>
                </a:lnTo>
                <a:lnTo>
                  <a:pt x="258297" y="251031"/>
                </a:lnTo>
                <a:lnTo>
                  <a:pt x="231606" y="251031"/>
                </a:lnTo>
                <a:lnTo>
                  <a:pt x="225579" y="265646"/>
                </a:lnTo>
                <a:lnTo>
                  <a:pt x="240216" y="280261"/>
                </a:lnTo>
                <a:lnTo>
                  <a:pt x="235911" y="310350"/>
                </a:lnTo>
                <a:lnTo>
                  <a:pt x="99875" y="310350"/>
                </a:lnTo>
                <a:cubicBezTo>
                  <a:pt x="74045" y="310350"/>
                  <a:pt x="54242" y="330983"/>
                  <a:pt x="54242" y="355915"/>
                </a:cubicBezTo>
                <a:lnTo>
                  <a:pt x="54242" y="478851"/>
                </a:lnTo>
                <a:cubicBezTo>
                  <a:pt x="42188" y="473693"/>
                  <a:pt x="10332" y="470254"/>
                  <a:pt x="0" y="470254"/>
                </a:cubicBezTo>
                <a:lnTo>
                  <a:pt x="43910" y="305192"/>
                </a:lnTo>
                <a:cubicBezTo>
                  <a:pt x="48215" y="300034"/>
                  <a:pt x="54242" y="296595"/>
                  <a:pt x="60269" y="293156"/>
                </a:cubicBezTo>
                <a:cubicBezTo>
                  <a:pt x="70601" y="287998"/>
                  <a:pt x="162727" y="255330"/>
                  <a:pt x="172198" y="251031"/>
                </a:cubicBezTo>
                <a:cubicBezTo>
                  <a:pt x="173920" y="250171"/>
                  <a:pt x="175642" y="248452"/>
                  <a:pt x="176503" y="246733"/>
                </a:cubicBezTo>
                <a:cubicBezTo>
                  <a:pt x="179086" y="240715"/>
                  <a:pt x="180808" y="235557"/>
                  <a:pt x="182530" y="229539"/>
                </a:cubicBezTo>
                <a:cubicBezTo>
                  <a:pt x="184252" y="225240"/>
                  <a:pt x="185113" y="220942"/>
                  <a:pt x="190279" y="220082"/>
                </a:cubicBezTo>
                <a:cubicBezTo>
                  <a:pt x="192001" y="220082"/>
                  <a:pt x="193723" y="217503"/>
                  <a:pt x="193723" y="215784"/>
                </a:cubicBezTo>
                <a:cubicBezTo>
                  <a:pt x="194584" y="207187"/>
                  <a:pt x="195445" y="198590"/>
                  <a:pt x="196306" y="190852"/>
                </a:cubicBezTo>
                <a:cubicBezTo>
                  <a:pt x="196306" y="189133"/>
                  <a:pt x="195445" y="186554"/>
                  <a:pt x="194584" y="184835"/>
                </a:cubicBezTo>
                <a:cubicBezTo>
                  <a:pt x="186835" y="177097"/>
                  <a:pt x="182530" y="167641"/>
                  <a:pt x="180808" y="156465"/>
                </a:cubicBezTo>
                <a:cubicBezTo>
                  <a:pt x="179947" y="151306"/>
                  <a:pt x="177364" y="146148"/>
                  <a:pt x="175642" y="140990"/>
                </a:cubicBezTo>
                <a:cubicBezTo>
                  <a:pt x="173920" y="133253"/>
                  <a:pt x="172198" y="126375"/>
                  <a:pt x="170476" y="118638"/>
                </a:cubicBezTo>
                <a:cubicBezTo>
                  <a:pt x="169615" y="116059"/>
                  <a:pt x="169615" y="113480"/>
                  <a:pt x="169615" y="110901"/>
                </a:cubicBezTo>
                <a:cubicBezTo>
                  <a:pt x="168754" y="106602"/>
                  <a:pt x="168754" y="104023"/>
                  <a:pt x="173920" y="102304"/>
                </a:cubicBezTo>
                <a:cubicBezTo>
                  <a:pt x="174781" y="101444"/>
                  <a:pt x="176503" y="98865"/>
                  <a:pt x="176503" y="97145"/>
                </a:cubicBezTo>
                <a:cubicBezTo>
                  <a:pt x="176503" y="85110"/>
                  <a:pt x="176503" y="91987"/>
                  <a:pt x="176503" y="80811"/>
                </a:cubicBezTo>
                <a:cubicBezTo>
                  <a:pt x="176503" y="73074"/>
                  <a:pt x="176503" y="66196"/>
                  <a:pt x="176503" y="59319"/>
                </a:cubicBezTo>
                <a:cubicBezTo>
                  <a:pt x="178225" y="45564"/>
                  <a:pt x="185974" y="36107"/>
                  <a:pt x="196306" y="27510"/>
                </a:cubicBezTo>
                <a:cubicBezTo>
                  <a:pt x="210942" y="15474"/>
                  <a:pt x="228162" y="9456"/>
                  <a:pt x="246243" y="5158"/>
                </a:cubicBezTo>
                <a:cubicBezTo>
                  <a:pt x="255714" y="3439"/>
                  <a:pt x="266046" y="1719"/>
                  <a:pt x="275517" y="0"/>
                </a:cubicBezTo>
                <a:close/>
              </a:path>
            </a:pathLst>
          </a:custGeom>
          <a:solidFill>
            <a:schemeClr val="tx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defRPr/>
            </a:pPr>
            <a:endParaRPr lang="zh-CN" altLang="en-US" sz="1200">
              <a:solidFill>
                <a:prstClr val="black"/>
              </a:solidFill>
              <a:latin typeface="Arial"/>
              <a:ea typeface="微软雅黑"/>
            </a:endParaRPr>
          </a:p>
        </p:txBody>
      </p:sp>
      <p:sp>
        <p:nvSpPr>
          <p:cNvPr id="12" name="矩形 11"/>
          <p:cNvSpPr/>
          <p:nvPr/>
        </p:nvSpPr>
        <p:spPr>
          <a:xfrm>
            <a:off x="1450861" y="3265154"/>
            <a:ext cx="663179" cy="286232"/>
          </a:xfrm>
          <a:prstGeom prst="rect">
            <a:avLst/>
          </a:prstGeom>
        </p:spPr>
        <p:txBody>
          <a:bodyPr wrap="square">
            <a:spAutoFit/>
            <a:scene3d>
              <a:camera prst="orthographicFront"/>
              <a:lightRig rig="threePt" dir="t"/>
            </a:scene3d>
            <a:sp3d contourW="12700"/>
          </a:bodyPr>
          <a:lstStyle/>
          <a:p>
            <a:pPr defTabSz="685800">
              <a:lnSpc>
                <a:spcPct val="120000"/>
              </a:lnSpc>
              <a:defRPr/>
            </a:pPr>
            <a:r>
              <a:rPr lang="zh-CN" altLang="en-US" sz="1050" dirty="0">
                <a:solidFill>
                  <a:prstClr val="black"/>
                </a:solidFill>
                <a:latin typeface="Arial"/>
                <a:ea typeface="微软雅黑"/>
              </a:rPr>
              <a:t>策划部</a:t>
            </a:r>
          </a:p>
        </p:txBody>
      </p:sp>
      <p:sp>
        <p:nvSpPr>
          <p:cNvPr id="13" name="矩形 12"/>
          <p:cNvSpPr/>
          <p:nvPr/>
        </p:nvSpPr>
        <p:spPr>
          <a:xfrm>
            <a:off x="2629580" y="3265154"/>
            <a:ext cx="663179" cy="286232"/>
          </a:xfrm>
          <a:prstGeom prst="rect">
            <a:avLst/>
          </a:prstGeom>
        </p:spPr>
        <p:txBody>
          <a:bodyPr wrap="square">
            <a:spAutoFit/>
            <a:scene3d>
              <a:camera prst="orthographicFront"/>
              <a:lightRig rig="threePt" dir="t"/>
            </a:scene3d>
            <a:sp3d contourW="12700"/>
          </a:bodyPr>
          <a:lstStyle/>
          <a:p>
            <a:pPr defTabSz="685800">
              <a:lnSpc>
                <a:spcPct val="120000"/>
              </a:lnSpc>
              <a:defRPr/>
            </a:pPr>
            <a:r>
              <a:rPr lang="en-US" altLang="zh-CN" sz="1050" dirty="0">
                <a:solidFill>
                  <a:prstClr val="black"/>
                </a:solidFill>
                <a:latin typeface="Arial"/>
                <a:ea typeface="微软雅黑"/>
              </a:rPr>
              <a:t>XXX</a:t>
            </a:r>
            <a:endParaRPr lang="zh-CN" altLang="en-US" sz="1050" dirty="0">
              <a:solidFill>
                <a:prstClr val="black"/>
              </a:solidFill>
              <a:latin typeface="Arial"/>
              <a:ea typeface="微软雅黑"/>
            </a:endParaRPr>
          </a:p>
        </p:txBody>
      </p:sp>
      <p:sp>
        <p:nvSpPr>
          <p:cNvPr id="16" name="文本框 15"/>
          <p:cNvSpPr txBox="1"/>
          <p:nvPr/>
        </p:nvSpPr>
        <p:spPr>
          <a:xfrm>
            <a:off x="1097460" y="2623175"/>
            <a:ext cx="4247798" cy="408060"/>
          </a:xfrm>
          <a:prstGeom prst="rect">
            <a:avLst/>
          </a:prstGeom>
          <a:noFill/>
        </p:spPr>
        <p:txBody>
          <a:bodyPr wrap="square" rtlCol="0">
            <a:spAutoFit/>
            <a:scene3d>
              <a:camera prst="orthographicFront"/>
              <a:lightRig rig="threePt" dir="t"/>
            </a:scene3d>
            <a:sp3d contourW="12700"/>
          </a:bodyPr>
          <a:lstStyle/>
          <a:p>
            <a:pPr defTabSz="685800">
              <a:lnSpc>
                <a:spcPct val="114000"/>
              </a:lnSpc>
              <a:defRPr/>
            </a:pPr>
            <a:r>
              <a:rPr lang="en-US" altLang="zh-CN" sz="900" dirty="0">
                <a:gradFill>
                  <a:gsLst>
                    <a:gs pos="0">
                      <a:srgbClr val="CDA23D"/>
                    </a:gs>
                    <a:gs pos="55000">
                      <a:srgbClr val="E1B64A"/>
                    </a:gs>
                    <a:gs pos="100000">
                      <a:srgbClr val="F7E880">
                        <a:lumMod val="99000"/>
                      </a:srgbClr>
                    </a:gs>
                  </a:gsLst>
                  <a:lin ang="2700000" scaled="1"/>
                </a:gradFill>
                <a:latin typeface="微软雅黑"/>
                <a:ea typeface="微软雅黑"/>
              </a:rPr>
              <a:t>The user can demonstrate on a projector or computer, or print the presentation and make it into a film to be used in a wider field</a:t>
            </a:r>
          </a:p>
        </p:txBody>
      </p:sp>
      <p:pic>
        <p:nvPicPr>
          <p:cNvPr id="17" name="Ryan Farish - Holding Hand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57200" y="-454988"/>
            <a:ext cx="457200" cy="457200"/>
          </a:xfrm>
          <a:prstGeom prst="rect">
            <a:avLst/>
          </a:prstGeom>
        </p:spPr>
      </p:pic>
    </p:spTree>
    <p:extLst>
      <p:ext uri="{BB962C8B-B14F-4D97-AF65-F5344CB8AC3E}">
        <p14:creationId xmlns:p14="http://schemas.microsoft.com/office/powerpoint/2010/main" val="2796844739"/>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
                                          </p:val>
                                        </p:tav>
                                        <p:tav tm="100000">
                                          <p:val>
                                            <p:strVal val="#ppt_x"/>
                                          </p:val>
                                        </p:tav>
                                      </p:tavLst>
                                    </p:anim>
                                    <p:anim calcmode="lin" valueType="num">
                                      <p:cBhvr>
                                        <p:cTn id="6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1" repeatCount="indefinite" fill="hold" display="0">
                  <p:stCondLst>
                    <p:cond delay="indefinite"/>
                  </p:stCondLst>
                  <p:endCondLst>
                    <p:cond evt="onStopAudio" delay="0">
                      <p:tgtEl>
                        <p:sldTgt/>
                      </p:tgtEl>
                    </p:cond>
                  </p:endCondLst>
                </p:cTn>
                <p:tgtEl>
                  <p:spTgt spid="17"/>
                </p:tgtEl>
              </p:cMediaNode>
            </p:audio>
          </p:childTnLst>
        </p:cTn>
      </p:par>
    </p:tnLst>
    <p:bldLst>
      <p:bldP spid="3" grpId="0"/>
      <p:bldP spid="5" grpId="0"/>
      <p:bldP spid="6" grpId="0" animBg="1"/>
      <p:bldP spid="7" grpId="0" animBg="1"/>
      <p:bldP spid="8" grpId="0" animBg="1"/>
      <p:bldP spid="9" grpId="0" animBg="1"/>
      <p:bldP spid="14" grpId="0" animBg="1"/>
      <p:bldP spid="15" grpId="0" animBg="1"/>
      <p:bldP spid="12" grpId="0"/>
      <p:bldP spid="13"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图片占位符 96"/>
          <p:cNvPicPr>
            <a:picLocks noGrp="1" noChangeAspect="1"/>
          </p:cNvPicPr>
          <p:nvPr>
            <p:ph type="pic" sz="quarter" idx="10"/>
          </p:nvPr>
        </p:nvPicPr>
        <p:blipFill>
          <a:blip r:embed="rId4" cstate="print">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rcRect t="15962" b="15962"/>
          <a:stretch>
            <a:fillRect/>
          </a:stretch>
        </p:blipFill>
        <p:spPr/>
      </p:pic>
      <p:pic>
        <p:nvPicPr>
          <p:cNvPr id="98" name="图片占位符 97"/>
          <p:cNvPicPr>
            <a:picLocks noGrp="1" noChangeAspect="1"/>
          </p:cNvPicPr>
          <p:nvPr>
            <p:ph type="pic" sz="quarter" idx="11"/>
          </p:nvPr>
        </p:nvPicPr>
        <p:blipFill>
          <a:blip r:embed="rId6" cstate="print">
            <a:extLst>
              <a:ext uri="{BEBA8EAE-BF5A-486C-A8C5-ECC9F3942E4B}">
                <a14:imgProps xmlns:a14="http://schemas.microsoft.com/office/drawing/2010/main">
                  <a14:imgLayer r:embed="rId7">
                    <a14:imgEffect>
                      <a14:colorTemperature colorTemp="11200"/>
                    </a14:imgEffect>
                  </a14:imgLayer>
                </a14:imgProps>
              </a:ext>
              <a:ext uri="{28A0092B-C50C-407E-A947-70E740481C1C}">
                <a14:useLocalDpi xmlns:a14="http://schemas.microsoft.com/office/drawing/2010/main" val="0"/>
              </a:ext>
            </a:extLst>
          </a:blip>
          <a:srcRect t="15962" b="15962"/>
          <a:stretch>
            <a:fillRect/>
          </a:stretch>
        </p:blipFill>
        <p:spPr/>
      </p:pic>
      <p:pic>
        <p:nvPicPr>
          <p:cNvPr id="99" name="图片占位符 98"/>
          <p:cNvPicPr>
            <a:picLocks noGrp="1" noChangeAspect="1"/>
          </p:cNvPicPr>
          <p:nvPr>
            <p:ph type="pic" sz="quarter" idx="12"/>
          </p:nvPr>
        </p:nvPicPr>
        <p:blipFill>
          <a:blip r:embed="rId8" cstate="print">
            <a:extLst>
              <a:ext uri="{BEBA8EAE-BF5A-486C-A8C5-ECC9F3942E4B}">
                <a14:imgProps xmlns:a14="http://schemas.microsoft.com/office/drawing/2010/main">
                  <a14:imgLayer r:embed="rId9">
                    <a14:imgEffect>
                      <a14:colorTemperature colorTemp="11200"/>
                    </a14:imgEffect>
                  </a14:imgLayer>
                </a14:imgProps>
              </a:ext>
              <a:ext uri="{28A0092B-C50C-407E-A947-70E740481C1C}">
                <a14:useLocalDpi xmlns:a14="http://schemas.microsoft.com/office/drawing/2010/main" val="0"/>
              </a:ext>
            </a:extLst>
          </a:blip>
          <a:srcRect t="15841" b="15841"/>
          <a:stretch>
            <a:fillRect/>
          </a:stretch>
        </p:blipFill>
        <p:spPr/>
      </p:pic>
      <p:sp>
        <p:nvSpPr>
          <p:cNvPr id="6" name="ïšḻïďê-Rectangle 5"/>
          <p:cNvSpPr/>
          <p:nvPr/>
        </p:nvSpPr>
        <p:spPr>
          <a:xfrm>
            <a:off x="1169145" y="1557338"/>
            <a:ext cx="713891" cy="638597"/>
          </a:xfrm>
          <a:prstGeom prst="rect">
            <a:avLst/>
          </a:prstGeom>
          <a:gradFill>
            <a:gsLst>
              <a:gs pos="0">
                <a:srgbClr val="CDA23D"/>
              </a:gs>
              <a:gs pos="55000">
                <a:srgbClr val="E1B64A"/>
              </a:gs>
              <a:gs pos="100000">
                <a:srgbClr val="F7E880">
                  <a:lumMod val="99000"/>
                </a:srgbClr>
              </a:gs>
            </a:gsLst>
            <a:lin ang="2700000" scaled="1"/>
          </a:gra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7" name="ïšḻïďê-Rectangle 6"/>
          <p:cNvSpPr/>
          <p:nvPr/>
        </p:nvSpPr>
        <p:spPr>
          <a:xfrm>
            <a:off x="3502663" y="1557338"/>
            <a:ext cx="713891" cy="638597"/>
          </a:xfrm>
          <a:prstGeom prst="rect">
            <a:avLst/>
          </a:prstGeom>
          <a:gradFill>
            <a:gsLst>
              <a:gs pos="0">
                <a:srgbClr val="CDA23D"/>
              </a:gs>
              <a:gs pos="55000">
                <a:srgbClr val="E1B64A"/>
              </a:gs>
              <a:gs pos="100000">
                <a:srgbClr val="F7E880">
                  <a:lumMod val="99000"/>
                </a:srgbClr>
              </a:gs>
            </a:gsLst>
            <a:lin ang="2700000" scaled="1"/>
          </a:gra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8" name="ïšḻïďê-Rectangle 7"/>
          <p:cNvSpPr/>
          <p:nvPr/>
        </p:nvSpPr>
        <p:spPr>
          <a:xfrm>
            <a:off x="5836181" y="1557338"/>
            <a:ext cx="713891" cy="638597"/>
          </a:xfrm>
          <a:prstGeom prst="rect">
            <a:avLst/>
          </a:prstGeom>
          <a:gradFill>
            <a:gsLst>
              <a:gs pos="0">
                <a:srgbClr val="CDA23D"/>
              </a:gs>
              <a:gs pos="55000">
                <a:srgbClr val="E1B64A"/>
              </a:gs>
              <a:gs pos="100000">
                <a:srgbClr val="F7E880">
                  <a:lumMod val="99000"/>
                </a:srgbClr>
              </a:gs>
            </a:gsLst>
            <a:lin ang="2700000" scaled="1"/>
          </a:gra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3" name="ïšḻïďê-Rectangle 2"/>
          <p:cNvSpPr/>
          <p:nvPr/>
        </p:nvSpPr>
        <p:spPr>
          <a:xfrm>
            <a:off x="1169145" y="1557337"/>
            <a:ext cx="2140573" cy="2745500"/>
          </a:xfrm>
          <a:prstGeom prst="rect">
            <a:avLst/>
          </a:prstGeom>
          <a:noFill/>
          <a:ln>
            <a:solidFill>
              <a:srgbClr val="E1B64A"/>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4" name="ïšḻïďê-Rectangle 3"/>
          <p:cNvSpPr/>
          <p:nvPr/>
        </p:nvSpPr>
        <p:spPr>
          <a:xfrm>
            <a:off x="5836182" y="1557337"/>
            <a:ext cx="2140573" cy="2745500"/>
          </a:xfrm>
          <a:prstGeom prst="rect">
            <a:avLst/>
          </a:prstGeom>
          <a:noFill/>
          <a:ln>
            <a:solidFill>
              <a:srgbClr val="E1B64A"/>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5" name="ïšḻïďê-Rectangle 4"/>
          <p:cNvSpPr/>
          <p:nvPr/>
        </p:nvSpPr>
        <p:spPr>
          <a:xfrm>
            <a:off x="3502664" y="1557337"/>
            <a:ext cx="2140573" cy="2745500"/>
          </a:xfrm>
          <a:prstGeom prst="rect">
            <a:avLst/>
          </a:prstGeom>
          <a:noFill/>
          <a:ln>
            <a:solidFill>
              <a:srgbClr val="E1B64A"/>
            </a:solid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12" name="ïšḻïďê-任意多边形: 形状 11"/>
          <p:cNvSpPr>
            <a:spLocks noChangeAspect="1"/>
          </p:cNvSpPr>
          <p:nvPr/>
        </p:nvSpPr>
        <p:spPr bwMode="auto">
          <a:xfrm>
            <a:off x="3688259" y="1705287"/>
            <a:ext cx="342700" cy="342700"/>
          </a:xfrm>
          <a:custGeom>
            <a:avLst/>
            <a:gdLst>
              <a:gd name="T0" fmla="*/ 70 w 70"/>
              <a:gd name="T1" fmla="*/ 35 h 70"/>
              <a:gd name="T2" fmla="*/ 35 w 70"/>
              <a:gd name="T3" fmla="*/ 0 h 70"/>
              <a:gd name="T4" fmla="*/ 0 w 70"/>
              <a:gd name="T5" fmla="*/ 35 h 70"/>
              <a:gd name="T6" fmla="*/ 35 w 70"/>
              <a:gd name="T7" fmla="*/ 70 h 70"/>
              <a:gd name="T8" fmla="*/ 70 w 70"/>
              <a:gd name="T9" fmla="*/ 35 h 70"/>
              <a:gd name="T10" fmla="*/ 33 w 70"/>
              <a:gd name="T11" fmla="*/ 35 h 70"/>
              <a:gd name="T12" fmla="*/ 29 w 70"/>
              <a:gd name="T13" fmla="*/ 32 h 70"/>
              <a:gd name="T14" fmla="*/ 23 w 70"/>
              <a:gd name="T15" fmla="*/ 21 h 70"/>
              <a:gd name="T16" fmla="*/ 15 w 70"/>
              <a:gd name="T17" fmla="*/ 20 h 70"/>
              <a:gd name="T18" fmla="*/ 19 w 70"/>
              <a:gd name="T19" fmla="*/ 13 h 70"/>
              <a:gd name="T20" fmla="*/ 25 w 70"/>
              <a:gd name="T21" fmla="*/ 12 h 70"/>
              <a:gd name="T22" fmla="*/ 30 w 70"/>
              <a:gd name="T23" fmla="*/ 14 h 70"/>
              <a:gd name="T24" fmla="*/ 38 w 70"/>
              <a:gd name="T25" fmla="*/ 14 h 70"/>
              <a:gd name="T26" fmla="*/ 39 w 70"/>
              <a:gd name="T27" fmla="*/ 16 h 70"/>
              <a:gd name="T28" fmla="*/ 36 w 70"/>
              <a:gd name="T29" fmla="*/ 18 h 70"/>
              <a:gd name="T30" fmla="*/ 41 w 70"/>
              <a:gd name="T31" fmla="*/ 21 h 70"/>
              <a:gd name="T32" fmla="*/ 42 w 70"/>
              <a:gd name="T33" fmla="*/ 17 h 70"/>
              <a:gd name="T34" fmla="*/ 49 w 70"/>
              <a:gd name="T35" fmla="*/ 21 h 70"/>
              <a:gd name="T36" fmla="*/ 51 w 70"/>
              <a:gd name="T37" fmla="*/ 23 h 70"/>
              <a:gd name="T38" fmla="*/ 46 w 70"/>
              <a:gd name="T39" fmla="*/ 22 h 70"/>
              <a:gd name="T40" fmla="*/ 47 w 70"/>
              <a:gd name="T41" fmla="*/ 25 h 70"/>
              <a:gd name="T42" fmla="*/ 45 w 70"/>
              <a:gd name="T43" fmla="*/ 25 h 70"/>
              <a:gd name="T44" fmla="*/ 42 w 70"/>
              <a:gd name="T45" fmla="*/ 28 h 70"/>
              <a:gd name="T46" fmla="*/ 41 w 70"/>
              <a:gd name="T47" fmla="*/ 31 h 70"/>
              <a:gd name="T48" fmla="*/ 39 w 70"/>
              <a:gd name="T49" fmla="*/ 30 h 70"/>
              <a:gd name="T50" fmla="*/ 35 w 70"/>
              <a:gd name="T51" fmla="*/ 32 h 70"/>
              <a:gd name="T52" fmla="*/ 39 w 70"/>
              <a:gd name="T53" fmla="*/ 33 h 70"/>
              <a:gd name="T54" fmla="*/ 40 w 70"/>
              <a:gd name="T55" fmla="*/ 35 h 70"/>
              <a:gd name="T56" fmla="*/ 43 w 70"/>
              <a:gd name="T57" fmla="*/ 38 h 70"/>
              <a:gd name="T58" fmla="*/ 46 w 70"/>
              <a:gd name="T59" fmla="*/ 39 h 70"/>
              <a:gd name="T60" fmla="*/ 51 w 70"/>
              <a:gd name="T61" fmla="*/ 42 h 70"/>
              <a:gd name="T62" fmla="*/ 55 w 70"/>
              <a:gd name="T63" fmla="*/ 44 h 70"/>
              <a:gd name="T64" fmla="*/ 53 w 70"/>
              <a:gd name="T65" fmla="*/ 48 h 70"/>
              <a:gd name="T66" fmla="*/ 45 w 70"/>
              <a:gd name="T67" fmla="*/ 58 h 70"/>
              <a:gd name="T68" fmla="*/ 44 w 70"/>
              <a:gd name="T69" fmla="*/ 61 h 70"/>
              <a:gd name="T70" fmla="*/ 41 w 70"/>
              <a:gd name="T71" fmla="*/ 57 h 70"/>
              <a:gd name="T72" fmla="*/ 41 w 70"/>
              <a:gd name="T73" fmla="*/ 54 h 70"/>
              <a:gd name="T74" fmla="*/ 42 w 70"/>
              <a:gd name="T75" fmla="*/ 47 h 70"/>
              <a:gd name="T76" fmla="*/ 40 w 70"/>
              <a:gd name="T77" fmla="*/ 38 h 70"/>
              <a:gd name="T78" fmla="*/ 37 w 70"/>
              <a:gd name="T79" fmla="*/ 35 h 70"/>
              <a:gd name="T80" fmla="*/ 33 w 70"/>
              <a:gd name="T81" fmla="*/ 35 h 70"/>
              <a:gd name="T82" fmla="*/ 33 w 70"/>
              <a:gd name="T83" fmla="*/ 35 h 70"/>
              <a:gd name="T84" fmla="*/ 33 w 70"/>
              <a:gd name="T85" fmla="*/ 3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70">
                <a:moveTo>
                  <a:pt x="70" y="35"/>
                </a:moveTo>
                <a:cubicBezTo>
                  <a:pt x="70" y="16"/>
                  <a:pt x="55" y="0"/>
                  <a:pt x="35" y="0"/>
                </a:cubicBezTo>
                <a:cubicBezTo>
                  <a:pt x="16" y="0"/>
                  <a:pt x="0" y="16"/>
                  <a:pt x="0" y="35"/>
                </a:cubicBezTo>
                <a:cubicBezTo>
                  <a:pt x="0" y="55"/>
                  <a:pt x="16" y="70"/>
                  <a:pt x="35" y="70"/>
                </a:cubicBezTo>
                <a:cubicBezTo>
                  <a:pt x="55" y="70"/>
                  <a:pt x="70" y="55"/>
                  <a:pt x="70" y="35"/>
                </a:cubicBezTo>
                <a:close/>
                <a:moveTo>
                  <a:pt x="33" y="35"/>
                </a:moveTo>
                <a:cubicBezTo>
                  <a:pt x="32" y="30"/>
                  <a:pt x="30" y="33"/>
                  <a:pt x="29" y="32"/>
                </a:cubicBezTo>
                <a:cubicBezTo>
                  <a:pt x="28" y="29"/>
                  <a:pt x="23" y="24"/>
                  <a:pt x="23" y="21"/>
                </a:cubicBezTo>
                <a:cubicBezTo>
                  <a:pt x="24" y="19"/>
                  <a:pt x="18" y="17"/>
                  <a:pt x="15" y="20"/>
                </a:cubicBezTo>
                <a:cubicBezTo>
                  <a:pt x="16" y="18"/>
                  <a:pt x="16" y="12"/>
                  <a:pt x="19" y="13"/>
                </a:cubicBezTo>
                <a:cubicBezTo>
                  <a:pt x="22" y="13"/>
                  <a:pt x="24" y="12"/>
                  <a:pt x="25" y="12"/>
                </a:cubicBezTo>
                <a:cubicBezTo>
                  <a:pt x="29" y="13"/>
                  <a:pt x="27" y="14"/>
                  <a:pt x="30" y="14"/>
                </a:cubicBezTo>
                <a:cubicBezTo>
                  <a:pt x="32" y="15"/>
                  <a:pt x="36" y="13"/>
                  <a:pt x="38" y="14"/>
                </a:cubicBezTo>
                <a:cubicBezTo>
                  <a:pt x="39" y="14"/>
                  <a:pt x="40" y="15"/>
                  <a:pt x="39" y="16"/>
                </a:cubicBezTo>
                <a:cubicBezTo>
                  <a:pt x="38" y="17"/>
                  <a:pt x="34" y="17"/>
                  <a:pt x="36" y="18"/>
                </a:cubicBezTo>
                <a:cubicBezTo>
                  <a:pt x="37" y="19"/>
                  <a:pt x="39" y="21"/>
                  <a:pt x="41" y="21"/>
                </a:cubicBezTo>
                <a:cubicBezTo>
                  <a:pt x="43" y="22"/>
                  <a:pt x="41" y="17"/>
                  <a:pt x="42" y="17"/>
                </a:cubicBezTo>
                <a:cubicBezTo>
                  <a:pt x="44" y="16"/>
                  <a:pt x="50" y="21"/>
                  <a:pt x="49" y="21"/>
                </a:cubicBezTo>
                <a:cubicBezTo>
                  <a:pt x="47" y="22"/>
                  <a:pt x="52" y="23"/>
                  <a:pt x="51" y="23"/>
                </a:cubicBezTo>
                <a:cubicBezTo>
                  <a:pt x="51" y="24"/>
                  <a:pt x="46" y="22"/>
                  <a:pt x="46" y="22"/>
                </a:cubicBezTo>
                <a:cubicBezTo>
                  <a:pt x="45" y="24"/>
                  <a:pt x="47" y="23"/>
                  <a:pt x="47" y="25"/>
                </a:cubicBezTo>
                <a:cubicBezTo>
                  <a:pt x="47" y="25"/>
                  <a:pt x="46" y="25"/>
                  <a:pt x="45" y="25"/>
                </a:cubicBezTo>
                <a:cubicBezTo>
                  <a:pt x="44" y="26"/>
                  <a:pt x="42" y="28"/>
                  <a:pt x="42" y="28"/>
                </a:cubicBezTo>
                <a:cubicBezTo>
                  <a:pt x="40" y="30"/>
                  <a:pt x="41" y="30"/>
                  <a:pt x="41" y="31"/>
                </a:cubicBezTo>
                <a:cubicBezTo>
                  <a:pt x="40" y="31"/>
                  <a:pt x="40" y="30"/>
                  <a:pt x="39" y="30"/>
                </a:cubicBezTo>
                <a:cubicBezTo>
                  <a:pt x="38" y="31"/>
                  <a:pt x="35" y="31"/>
                  <a:pt x="35" y="32"/>
                </a:cubicBezTo>
                <a:cubicBezTo>
                  <a:pt x="35" y="33"/>
                  <a:pt x="38" y="33"/>
                  <a:pt x="39" y="33"/>
                </a:cubicBezTo>
                <a:cubicBezTo>
                  <a:pt x="40" y="34"/>
                  <a:pt x="39" y="35"/>
                  <a:pt x="40" y="35"/>
                </a:cubicBezTo>
                <a:cubicBezTo>
                  <a:pt x="41" y="35"/>
                  <a:pt x="43" y="38"/>
                  <a:pt x="43" y="38"/>
                </a:cubicBezTo>
                <a:cubicBezTo>
                  <a:pt x="43" y="38"/>
                  <a:pt x="44" y="39"/>
                  <a:pt x="46" y="39"/>
                </a:cubicBezTo>
                <a:cubicBezTo>
                  <a:pt x="51" y="38"/>
                  <a:pt x="51" y="42"/>
                  <a:pt x="51" y="42"/>
                </a:cubicBezTo>
                <a:cubicBezTo>
                  <a:pt x="53" y="41"/>
                  <a:pt x="56" y="43"/>
                  <a:pt x="55" y="44"/>
                </a:cubicBezTo>
                <a:cubicBezTo>
                  <a:pt x="53" y="46"/>
                  <a:pt x="53" y="48"/>
                  <a:pt x="53" y="48"/>
                </a:cubicBezTo>
                <a:cubicBezTo>
                  <a:pt x="51" y="49"/>
                  <a:pt x="44" y="55"/>
                  <a:pt x="45" y="58"/>
                </a:cubicBezTo>
                <a:cubicBezTo>
                  <a:pt x="44" y="59"/>
                  <a:pt x="45" y="60"/>
                  <a:pt x="44" y="61"/>
                </a:cubicBezTo>
                <a:cubicBezTo>
                  <a:pt x="42" y="62"/>
                  <a:pt x="39" y="57"/>
                  <a:pt x="41" y="57"/>
                </a:cubicBezTo>
                <a:cubicBezTo>
                  <a:pt x="41" y="56"/>
                  <a:pt x="41" y="56"/>
                  <a:pt x="41" y="54"/>
                </a:cubicBezTo>
                <a:cubicBezTo>
                  <a:pt x="42" y="54"/>
                  <a:pt x="42" y="51"/>
                  <a:pt x="42" y="47"/>
                </a:cubicBezTo>
                <a:cubicBezTo>
                  <a:pt x="33" y="41"/>
                  <a:pt x="42" y="39"/>
                  <a:pt x="40" y="38"/>
                </a:cubicBezTo>
                <a:cubicBezTo>
                  <a:pt x="40" y="37"/>
                  <a:pt x="39" y="36"/>
                  <a:pt x="37" y="35"/>
                </a:cubicBezTo>
                <a:cubicBezTo>
                  <a:pt x="35" y="35"/>
                  <a:pt x="34" y="36"/>
                  <a:pt x="33" y="35"/>
                </a:cubicBezTo>
                <a:close/>
                <a:moveTo>
                  <a:pt x="33" y="35"/>
                </a:moveTo>
                <a:cubicBezTo>
                  <a:pt x="33" y="35"/>
                  <a:pt x="33" y="35"/>
                  <a:pt x="33" y="35"/>
                </a:cubicBezTo>
              </a:path>
            </a:pathLst>
          </a:custGeom>
          <a:solidFill>
            <a:schemeClr val="tx1"/>
          </a:solidFill>
          <a:ln>
            <a:noFill/>
          </a:ln>
          <a:extLst/>
        </p:spPr>
        <p:txBody>
          <a:bodyPr anchor="ctr"/>
          <a:lstStyle/>
          <a:p>
            <a:pPr algn="ctr" defTabSz="685800"/>
            <a:endParaRPr sz="1350">
              <a:solidFill>
                <a:prstClr val="black"/>
              </a:solidFill>
              <a:latin typeface="Arial"/>
              <a:ea typeface="微软雅黑"/>
            </a:endParaRPr>
          </a:p>
        </p:txBody>
      </p:sp>
      <p:sp>
        <p:nvSpPr>
          <p:cNvPr id="13" name="ïšḻïďê-任意多边形: 形状 12"/>
          <p:cNvSpPr>
            <a:spLocks noChangeAspect="1"/>
          </p:cNvSpPr>
          <p:nvPr/>
        </p:nvSpPr>
        <p:spPr bwMode="auto">
          <a:xfrm>
            <a:off x="6021777" y="1705287"/>
            <a:ext cx="342700" cy="342700"/>
          </a:xfrm>
          <a:custGeom>
            <a:avLst/>
            <a:gdLst>
              <a:gd name="connsiteX0" fmla="*/ 225702 w 508000"/>
              <a:gd name="connsiteY0" fmla="*/ 59797 h 508000"/>
              <a:gd name="connsiteX1" fmla="*/ 392654 w 508000"/>
              <a:gd name="connsiteY1" fmla="*/ 115241 h 508000"/>
              <a:gd name="connsiteX2" fmla="*/ 392654 w 508000"/>
              <a:gd name="connsiteY2" fmla="*/ 392809 h 508000"/>
              <a:gd name="connsiteX3" fmla="*/ 115086 w 508000"/>
              <a:gd name="connsiteY3" fmla="*/ 392809 h 508000"/>
              <a:gd name="connsiteX4" fmla="*/ 77168 w 508000"/>
              <a:gd name="connsiteY4" fmla="*/ 168251 h 508000"/>
              <a:gd name="connsiteX5" fmla="*/ 259760 w 508000"/>
              <a:gd name="connsiteY5" fmla="*/ 259915 h 508000"/>
              <a:gd name="connsiteX6" fmla="*/ 168464 w 508000"/>
              <a:gd name="connsiteY6" fmla="*/ 77323 h 508000"/>
              <a:gd name="connsiteX7" fmla="*/ 225702 w 508000"/>
              <a:gd name="connsiteY7" fmla="*/ 59797 h 508000"/>
              <a:gd name="connsiteX8" fmla="*/ 109644 w 508000"/>
              <a:gd name="connsiteY8" fmla="*/ 18815 h 508000"/>
              <a:gd name="connsiteX9" fmla="*/ 201365 w 508000"/>
              <a:gd name="connsiteY9" fmla="*/ 201365 h 508000"/>
              <a:gd name="connsiteX10" fmla="*/ 18659 w 508000"/>
              <a:gd name="connsiteY10" fmla="*/ 109722 h 508000"/>
              <a:gd name="connsiteX11" fmla="*/ 56600 w 508000"/>
              <a:gd name="connsiteY11" fmla="*/ 56724 h 508000"/>
              <a:gd name="connsiteX12" fmla="*/ 109644 w 508000"/>
              <a:gd name="connsiteY12" fmla="*/ 18815 h 508000"/>
              <a:gd name="connsiteX13" fmla="*/ 254000 w 508000"/>
              <a:gd name="connsiteY13" fmla="*/ 0 h 508000"/>
              <a:gd name="connsiteX14" fmla="*/ 433641 w 508000"/>
              <a:gd name="connsiteY14" fmla="*/ 74359 h 508000"/>
              <a:gd name="connsiteX15" fmla="*/ 508000 w 508000"/>
              <a:gd name="connsiteY15" fmla="*/ 254000 h 508000"/>
              <a:gd name="connsiteX16" fmla="*/ 433641 w 508000"/>
              <a:gd name="connsiteY16" fmla="*/ 433641 h 508000"/>
              <a:gd name="connsiteX17" fmla="*/ 254000 w 508000"/>
              <a:gd name="connsiteY17" fmla="*/ 508000 h 508000"/>
              <a:gd name="connsiteX18" fmla="*/ 74360 w 508000"/>
              <a:gd name="connsiteY18" fmla="*/ 433641 h 508000"/>
              <a:gd name="connsiteX19" fmla="*/ 0 w 508000"/>
              <a:gd name="connsiteY19" fmla="*/ 254000 h 508000"/>
              <a:gd name="connsiteX20" fmla="*/ 25768 w 508000"/>
              <a:gd name="connsiteY20" fmla="*/ 142461 h 508000"/>
              <a:gd name="connsiteX21" fmla="*/ 46751 w 508000"/>
              <a:gd name="connsiteY21" fmla="*/ 153136 h 508000"/>
              <a:gd name="connsiteX22" fmla="*/ 90925 w 508000"/>
              <a:gd name="connsiteY22" fmla="*/ 417075 h 508000"/>
              <a:gd name="connsiteX23" fmla="*/ 417076 w 508000"/>
              <a:gd name="connsiteY23" fmla="*/ 417075 h 508000"/>
              <a:gd name="connsiteX24" fmla="*/ 417076 w 508000"/>
              <a:gd name="connsiteY24" fmla="*/ 90925 h 508000"/>
              <a:gd name="connsiteX25" fmla="*/ 153136 w 508000"/>
              <a:gd name="connsiteY25" fmla="*/ 46751 h 508000"/>
              <a:gd name="connsiteX26" fmla="*/ 142461 w 508000"/>
              <a:gd name="connsiteY26" fmla="*/ 25768 h 508000"/>
              <a:gd name="connsiteX27" fmla="*/ 254000 w 508000"/>
              <a:gd name="connsiteY27"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08000" h="508000">
                <a:moveTo>
                  <a:pt x="225702" y="59797"/>
                </a:moveTo>
                <a:cubicBezTo>
                  <a:pt x="284770" y="51255"/>
                  <a:pt x="347098" y="69685"/>
                  <a:pt x="392654" y="115241"/>
                </a:cubicBezTo>
                <a:cubicBezTo>
                  <a:pt x="469593" y="191811"/>
                  <a:pt x="469593" y="316239"/>
                  <a:pt x="392654" y="392809"/>
                </a:cubicBezTo>
                <a:cubicBezTo>
                  <a:pt x="316084" y="469748"/>
                  <a:pt x="191656" y="469748"/>
                  <a:pt x="115086" y="392809"/>
                </a:cubicBezTo>
                <a:cubicBezTo>
                  <a:pt x="54344" y="332068"/>
                  <a:pt x="41828" y="241509"/>
                  <a:pt x="77168" y="168251"/>
                </a:cubicBezTo>
                <a:lnTo>
                  <a:pt x="259760" y="259915"/>
                </a:lnTo>
                <a:cubicBezTo>
                  <a:pt x="259760" y="259915"/>
                  <a:pt x="259760" y="259915"/>
                  <a:pt x="168464" y="77323"/>
                </a:cubicBezTo>
                <a:cubicBezTo>
                  <a:pt x="186687" y="68488"/>
                  <a:pt x="206013" y="62644"/>
                  <a:pt x="225702" y="59797"/>
                </a:cubicBezTo>
                <a:close/>
                <a:moveTo>
                  <a:pt x="109644" y="18815"/>
                </a:moveTo>
                <a:lnTo>
                  <a:pt x="201365" y="201365"/>
                </a:lnTo>
                <a:cubicBezTo>
                  <a:pt x="201365" y="201365"/>
                  <a:pt x="201365" y="201365"/>
                  <a:pt x="18659" y="109722"/>
                </a:cubicBezTo>
                <a:cubicBezTo>
                  <a:pt x="27868" y="90584"/>
                  <a:pt x="40392" y="72549"/>
                  <a:pt x="56600" y="56724"/>
                </a:cubicBezTo>
                <a:cubicBezTo>
                  <a:pt x="72440" y="40530"/>
                  <a:pt x="90489" y="28016"/>
                  <a:pt x="109644" y="18815"/>
                </a:cubicBezTo>
                <a:close/>
                <a:moveTo>
                  <a:pt x="254000" y="0"/>
                </a:moveTo>
                <a:cubicBezTo>
                  <a:pt x="322102" y="0"/>
                  <a:pt x="385786" y="26504"/>
                  <a:pt x="433641" y="74359"/>
                </a:cubicBezTo>
                <a:cubicBezTo>
                  <a:pt x="481864" y="122583"/>
                  <a:pt x="508000" y="186267"/>
                  <a:pt x="508000" y="254000"/>
                </a:cubicBezTo>
                <a:cubicBezTo>
                  <a:pt x="508000" y="322101"/>
                  <a:pt x="481864" y="385786"/>
                  <a:pt x="433641" y="433641"/>
                </a:cubicBezTo>
                <a:cubicBezTo>
                  <a:pt x="385786" y="481864"/>
                  <a:pt x="322102" y="508000"/>
                  <a:pt x="254000" y="508000"/>
                </a:cubicBezTo>
                <a:cubicBezTo>
                  <a:pt x="186267" y="508000"/>
                  <a:pt x="122215" y="481864"/>
                  <a:pt x="74360" y="433641"/>
                </a:cubicBezTo>
                <a:cubicBezTo>
                  <a:pt x="26504" y="385786"/>
                  <a:pt x="0" y="322101"/>
                  <a:pt x="0" y="254000"/>
                </a:cubicBezTo>
                <a:cubicBezTo>
                  <a:pt x="0" y="214612"/>
                  <a:pt x="8835" y="176696"/>
                  <a:pt x="25768" y="142461"/>
                </a:cubicBezTo>
                <a:cubicBezTo>
                  <a:pt x="25768" y="142461"/>
                  <a:pt x="25768" y="142461"/>
                  <a:pt x="46751" y="153136"/>
                </a:cubicBezTo>
                <a:cubicBezTo>
                  <a:pt x="5153" y="238907"/>
                  <a:pt x="19878" y="345661"/>
                  <a:pt x="90925" y="417075"/>
                </a:cubicBezTo>
                <a:cubicBezTo>
                  <a:pt x="181113" y="506896"/>
                  <a:pt x="327255" y="506896"/>
                  <a:pt x="417076" y="417075"/>
                </a:cubicBezTo>
                <a:cubicBezTo>
                  <a:pt x="506896" y="327255"/>
                  <a:pt x="506896" y="181113"/>
                  <a:pt x="417076" y="90925"/>
                </a:cubicBezTo>
                <a:cubicBezTo>
                  <a:pt x="345661" y="19878"/>
                  <a:pt x="238907" y="5154"/>
                  <a:pt x="153136" y="46751"/>
                </a:cubicBezTo>
                <a:cubicBezTo>
                  <a:pt x="153136" y="46751"/>
                  <a:pt x="153136" y="46751"/>
                  <a:pt x="142461" y="25768"/>
                </a:cubicBezTo>
                <a:cubicBezTo>
                  <a:pt x="176696" y="8835"/>
                  <a:pt x="214612" y="0"/>
                  <a:pt x="254000" y="0"/>
                </a:cubicBezTo>
                <a:close/>
              </a:path>
            </a:pathLst>
          </a:custGeom>
          <a:solidFill>
            <a:schemeClr val="tx1"/>
          </a:solidFill>
          <a:ln>
            <a:noFill/>
          </a:ln>
          <a:extLst/>
        </p:spPr>
        <p:txBody>
          <a:bodyPr anchor="ctr"/>
          <a:lstStyle/>
          <a:p>
            <a:pPr algn="ctr" defTabSz="685800"/>
            <a:endParaRPr sz="1350">
              <a:solidFill>
                <a:prstClr val="black"/>
              </a:solidFill>
              <a:latin typeface="Arial"/>
              <a:ea typeface="微软雅黑"/>
            </a:endParaRPr>
          </a:p>
        </p:txBody>
      </p:sp>
      <p:sp>
        <p:nvSpPr>
          <p:cNvPr id="14" name="ïšḻïďê-任意多边形: 形状 13"/>
          <p:cNvSpPr>
            <a:spLocks noChangeAspect="1"/>
          </p:cNvSpPr>
          <p:nvPr/>
        </p:nvSpPr>
        <p:spPr bwMode="auto">
          <a:xfrm>
            <a:off x="1354740" y="1705287"/>
            <a:ext cx="342700" cy="342700"/>
          </a:xfrm>
          <a:custGeom>
            <a:avLst/>
            <a:gdLst>
              <a:gd name="connsiteX0" fmla="*/ 304145 w 508000"/>
              <a:gd name="connsiteY0" fmla="*/ 402460 h 508000"/>
              <a:gd name="connsiteX1" fmla="*/ 321059 w 508000"/>
              <a:gd name="connsiteY1" fmla="*/ 426292 h 508000"/>
              <a:gd name="connsiteX2" fmla="*/ 361651 w 508000"/>
              <a:gd name="connsiteY2" fmla="*/ 480764 h 508000"/>
              <a:gd name="connsiteX3" fmla="*/ 253405 w 508000"/>
              <a:gd name="connsiteY3" fmla="*/ 508000 h 508000"/>
              <a:gd name="connsiteX4" fmla="*/ 185751 w 508000"/>
              <a:gd name="connsiteY4" fmla="*/ 497787 h 508000"/>
              <a:gd name="connsiteX5" fmla="*/ 304145 w 508000"/>
              <a:gd name="connsiteY5" fmla="*/ 402460 h 508000"/>
              <a:gd name="connsiteX6" fmla="*/ 291291 w 508000"/>
              <a:gd name="connsiteY6" fmla="*/ 348986 h 508000"/>
              <a:gd name="connsiteX7" fmla="*/ 308378 w 508000"/>
              <a:gd name="connsiteY7" fmla="*/ 348986 h 508000"/>
              <a:gd name="connsiteX8" fmla="*/ 315213 w 508000"/>
              <a:gd name="connsiteY8" fmla="*/ 358837 h 508000"/>
              <a:gd name="connsiteX9" fmla="*/ 304961 w 508000"/>
              <a:gd name="connsiteY9" fmla="*/ 368687 h 508000"/>
              <a:gd name="connsiteX10" fmla="*/ 291291 w 508000"/>
              <a:gd name="connsiteY10" fmla="*/ 348986 h 508000"/>
              <a:gd name="connsiteX11" fmla="*/ 223414 w 508000"/>
              <a:gd name="connsiteY11" fmla="*/ 348986 h 508000"/>
              <a:gd name="connsiteX12" fmla="*/ 250565 w 508000"/>
              <a:gd name="connsiteY12" fmla="*/ 348986 h 508000"/>
              <a:gd name="connsiteX13" fmla="*/ 253959 w 508000"/>
              <a:gd name="connsiteY13" fmla="*/ 348986 h 508000"/>
              <a:gd name="connsiteX14" fmla="*/ 264140 w 508000"/>
              <a:gd name="connsiteY14" fmla="*/ 348986 h 508000"/>
              <a:gd name="connsiteX15" fmla="*/ 291291 w 508000"/>
              <a:gd name="connsiteY15" fmla="*/ 385985 h 508000"/>
              <a:gd name="connsiteX16" fmla="*/ 158931 w 508000"/>
              <a:gd name="connsiteY16" fmla="*/ 486892 h 508000"/>
              <a:gd name="connsiteX17" fmla="*/ 118205 w 508000"/>
              <a:gd name="connsiteY17" fmla="*/ 466711 h 508000"/>
              <a:gd name="connsiteX18" fmla="*/ 172506 w 508000"/>
              <a:gd name="connsiteY18" fmla="*/ 372531 h 508000"/>
              <a:gd name="connsiteX19" fmla="*/ 186082 w 508000"/>
              <a:gd name="connsiteY19" fmla="*/ 375895 h 508000"/>
              <a:gd name="connsiteX20" fmla="*/ 223414 w 508000"/>
              <a:gd name="connsiteY20" fmla="*/ 348986 h 508000"/>
              <a:gd name="connsiteX21" fmla="*/ 493928 w 508000"/>
              <a:gd name="connsiteY21" fmla="*/ 332100 h 508000"/>
              <a:gd name="connsiteX22" fmla="*/ 382299 w 508000"/>
              <a:gd name="connsiteY22" fmla="*/ 470006 h 508000"/>
              <a:gd name="connsiteX23" fmla="*/ 318028 w 508000"/>
              <a:gd name="connsiteY23" fmla="*/ 385917 h 508000"/>
              <a:gd name="connsiteX24" fmla="*/ 334941 w 508000"/>
              <a:gd name="connsiteY24" fmla="*/ 372463 h 508000"/>
              <a:gd name="connsiteX25" fmla="*/ 348472 w 508000"/>
              <a:gd name="connsiteY25" fmla="*/ 375826 h 508000"/>
              <a:gd name="connsiteX26" fmla="*/ 389065 w 508000"/>
              <a:gd name="connsiteY26" fmla="*/ 342191 h 508000"/>
              <a:gd name="connsiteX27" fmla="*/ 493928 w 508000"/>
              <a:gd name="connsiteY27" fmla="*/ 332100 h 508000"/>
              <a:gd name="connsiteX28" fmla="*/ 2814 w 508000"/>
              <a:gd name="connsiteY28" fmla="*/ 301141 h 508000"/>
              <a:gd name="connsiteX29" fmla="*/ 145973 w 508000"/>
              <a:gd name="connsiteY29" fmla="*/ 338291 h 508000"/>
              <a:gd name="connsiteX30" fmla="*/ 156199 w 508000"/>
              <a:gd name="connsiteY30" fmla="*/ 358555 h 508000"/>
              <a:gd name="connsiteX31" fmla="*/ 98254 w 508000"/>
              <a:gd name="connsiteY31" fmla="*/ 453119 h 508000"/>
              <a:gd name="connsiteX32" fmla="*/ 2814 w 508000"/>
              <a:gd name="connsiteY32" fmla="*/ 301141 h 508000"/>
              <a:gd name="connsiteX33" fmla="*/ 223589 w 508000"/>
              <a:gd name="connsiteY33" fmla="*/ 291291 h 508000"/>
              <a:gd name="connsiteX34" fmla="*/ 247667 w 508000"/>
              <a:gd name="connsiteY34" fmla="*/ 327878 h 508000"/>
              <a:gd name="connsiteX35" fmla="*/ 227028 w 508000"/>
              <a:gd name="connsiteY35" fmla="*/ 327878 h 508000"/>
              <a:gd name="connsiteX36" fmla="*/ 216709 w 508000"/>
              <a:gd name="connsiteY36" fmla="*/ 304595 h 508000"/>
              <a:gd name="connsiteX37" fmla="*/ 223589 w 508000"/>
              <a:gd name="connsiteY37" fmla="*/ 291291 h 508000"/>
              <a:gd name="connsiteX38" fmla="*/ 426916 w 508000"/>
              <a:gd name="connsiteY38" fmla="*/ 246260 h 508000"/>
              <a:gd name="connsiteX39" fmla="*/ 481263 w 508000"/>
              <a:gd name="connsiteY39" fmla="*/ 310672 h 508000"/>
              <a:gd name="connsiteX40" fmla="*/ 389552 w 508000"/>
              <a:gd name="connsiteY40" fmla="*/ 320842 h 508000"/>
              <a:gd name="connsiteX41" fmla="*/ 382759 w 508000"/>
              <a:gd name="connsiteY41" fmla="*/ 307282 h 508000"/>
              <a:gd name="connsiteX42" fmla="*/ 426916 w 508000"/>
              <a:gd name="connsiteY42" fmla="*/ 246260 h 508000"/>
              <a:gd name="connsiteX43" fmla="*/ 447490 w 508000"/>
              <a:gd name="connsiteY43" fmla="*/ 236410 h 508000"/>
              <a:gd name="connsiteX44" fmla="*/ 508000 w 508000"/>
              <a:gd name="connsiteY44" fmla="*/ 256851 h 508000"/>
              <a:gd name="connsiteX45" fmla="*/ 501277 w 508000"/>
              <a:gd name="connsiteY45" fmla="*/ 301141 h 508000"/>
              <a:gd name="connsiteX46" fmla="*/ 447490 w 508000"/>
              <a:gd name="connsiteY46" fmla="*/ 236410 h 508000"/>
              <a:gd name="connsiteX47" fmla="*/ 172473 w 508000"/>
              <a:gd name="connsiteY47" fmla="*/ 212488 h 508000"/>
              <a:gd name="connsiteX48" fmla="*/ 199528 w 508000"/>
              <a:gd name="connsiteY48" fmla="*/ 260151 h 508000"/>
              <a:gd name="connsiteX49" fmla="*/ 209673 w 508000"/>
              <a:gd name="connsiteY49" fmla="*/ 273769 h 508000"/>
              <a:gd name="connsiteX50" fmla="*/ 196146 w 508000"/>
              <a:gd name="connsiteY50" fmla="*/ 290792 h 508000"/>
              <a:gd name="connsiteX51" fmla="*/ 186000 w 508000"/>
              <a:gd name="connsiteY51" fmla="*/ 290792 h 508000"/>
              <a:gd name="connsiteX52" fmla="*/ 145418 w 508000"/>
              <a:gd name="connsiteY52" fmla="*/ 318028 h 508000"/>
              <a:gd name="connsiteX53" fmla="*/ 0 w 508000"/>
              <a:gd name="connsiteY53" fmla="*/ 273769 h 508000"/>
              <a:gd name="connsiteX54" fmla="*/ 0 w 508000"/>
              <a:gd name="connsiteY54" fmla="*/ 253342 h 508000"/>
              <a:gd name="connsiteX55" fmla="*/ 0 w 508000"/>
              <a:gd name="connsiteY55" fmla="*/ 229510 h 508000"/>
              <a:gd name="connsiteX56" fmla="*/ 172473 w 508000"/>
              <a:gd name="connsiteY56" fmla="*/ 212488 h 508000"/>
              <a:gd name="connsiteX57" fmla="*/ 284146 w 508000"/>
              <a:gd name="connsiteY57" fmla="*/ 209673 h 508000"/>
              <a:gd name="connsiteX58" fmla="*/ 413717 w 508000"/>
              <a:gd name="connsiteY58" fmla="*/ 226559 h 508000"/>
              <a:gd name="connsiteX59" fmla="*/ 365980 w 508000"/>
              <a:gd name="connsiteY59" fmla="*/ 294105 h 508000"/>
              <a:gd name="connsiteX60" fmla="*/ 348932 w 508000"/>
              <a:gd name="connsiteY60" fmla="*/ 290728 h 508000"/>
              <a:gd name="connsiteX61" fmla="*/ 304605 w 508000"/>
              <a:gd name="connsiteY61" fmla="*/ 324501 h 508000"/>
              <a:gd name="connsiteX62" fmla="*/ 273917 w 508000"/>
              <a:gd name="connsiteY62" fmla="*/ 327878 h 508000"/>
              <a:gd name="connsiteX63" fmla="*/ 236410 w 508000"/>
              <a:gd name="connsiteY63" fmla="*/ 273842 h 508000"/>
              <a:gd name="connsiteX64" fmla="*/ 263688 w 508000"/>
              <a:gd name="connsiteY64" fmla="*/ 233314 h 508000"/>
              <a:gd name="connsiteX65" fmla="*/ 284146 w 508000"/>
              <a:gd name="connsiteY65" fmla="*/ 209673 h 508000"/>
              <a:gd name="connsiteX66" fmla="*/ 257518 w 508000"/>
              <a:gd name="connsiteY66" fmla="*/ 209673 h 508000"/>
              <a:gd name="connsiteX67" fmla="*/ 247433 w 508000"/>
              <a:gd name="connsiteY67" fmla="*/ 223095 h 508000"/>
              <a:gd name="connsiteX68" fmla="*/ 223901 w 508000"/>
              <a:gd name="connsiteY68" fmla="*/ 253296 h 508000"/>
              <a:gd name="connsiteX69" fmla="*/ 220540 w 508000"/>
              <a:gd name="connsiteY69" fmla="*/ 246585 h 508000"/>
              <a:gd name="connsiteX70" fmla="*/ 197008 w 508000"/>
              <a:gd name="connsiteY70" fmla="*/ 213028 h 508000"/>
              <a:gd name="connsiteX71" fmla="*/ 257518 w 508000"/>
              <a:gd name="connsiteY71" fmla="*/ 209673 h 508000"/>
              <a:gd name="connsiteX72" fmla="*/ 335564 w 508000"/>
              <a:gd name="connsiteY72" fmla="*/ 154792 h 508000"/>
              <a:gd name="connsiteX73" fmla="*/ 355698 w 508000"/>
              <a:gd name="connsiteY73" fmla="*/ 158256 h 508000"/>
              <a:gd name="connsiteX74" fmla="*/ 365765 w 508000"/>
              <a:gd name="connsiteY74" fmla="*/ 158256 h 508000"/>
              <a:gd name="connsiteX75" fmla="*/ 379187 w 508000"/>
              <a:gd name="connsiteY75" fmla="*/ 179039 h 508000"/>
              <a:gd name="connsiteX76" fmla="*/ 392610 w 508000"/>
              <a:gd name="connsiteY76" fmla="*/ 199822 h 508000"/>
              <a:gd name="connsiteX77" fmla="*/ 305363 w 508000"/>
              <a:gd name="connsiteY77" fmla="*/ 189430 h 508000"/>
              <a:gd name="connsiteX78" fmla="*/ 335564 w 508000"/>
              <a:gd name="connsiteY78" fmla="*/ 154792 h 508000"/>
              <a:gd name="connsiteX79" fmla="*/ 483912 w 508000"/>
              <a:gd name="connsiteY79" fmla="*/ 151978 h 508000"/>
              <a:gd name="connsiteX80" fmla="*/ 503778 w 508000"/>
              <a:gd name="connsiteY80" fmla="*/ 233596 h 508000"/>
              <a:gd name="connsiteX81" fmla="*/ 447490 w 508000"/>
              <a:gd name="connsiteY81" fmla="*/ 213191 h 508000"/>
              <a:gd name="connsiteX82" fmla="*/ 483912 w 508000"/>
              <a:gd name="connsiteY82" fmla="*/ 151978 h 508000"/>
              <a:gd name="connsiteX83" fmla="*/ 436962 w 508000"/>
              <a:gd name="connsiteY83" fmla="*/ 77396 h 508000"/>
              <a:gd name="connsiteX84" fmla="*/ 474227 w 508000"/>
              <a:gd name="connsiteY84" fmla="*/ 127944 h 508000"/>
              <a:gd name="connsiteX85" fmla="*/ 426799 w 508000"/>
              <a:gd name="connsiteY85" fmla="*/ 205451 h 508000"/>
              <a:gd name="connsiteX86" fmla="*/ 423411 w 508000"/>
              <a:gd name="connsiteY86" fmla="*/ 205451 h 508000"/>
              <a:gd name="connsiteX87" fmla="*/ 396310 w 508000"/>
              <a:gd name="connsiteY87" fmla="*/ 168382 h 508000"/>
              <a:gd name="connsiteX88" fmla="*/ 382759 w 508000"/>
              <a:gd name="connsiteY88" fmla="*/ 148163 h 508000"/>
              <a:gd name="connsiteX89" fmla="*/ 399698 w 508000"/>
              <a:gd name="connsiteY89" fmla="*/ 117834 h 508000"/>
              <a:gd name="connsiteX90" fmla="*/ 396310 w 508000"/>
              <a:gd name="connsiteY90" fmla="*/ 104355 h 508000"/>
              <a:gd name="connsiteX91" fmla="*/ 436962 w 508000"/>
              <a:gd name="connsiteY91" fmla="*/ 77396 h 508000"/>
              <a:gd name="connsiteX92" fmla="*/ 111079 w 508000"/>
              <a:gd name="connsiteY92" fmla="*/ 43623 h 508000"/>
              <a:gd name="connsiteX93" fmla="*/ 161828 w 508000"/>
              <a:gd name="connsiteY93" fmla="*/ 192729 h 508000"/>
              <a:gd name="connsiteX94" fmla="*/ 2814 w 508000"/>
              <a:gd name="connsiteY94" fmla="*/ 209673 h 508000"/>
              <a:gd name="connsiteX95" fmla="*/ 111079 w 508000"/>
              <a:gd name="connsiteY95" fmla="*/ 43623 h 508000"/>
              <a:gd name="connsiteX96" fmla="*/ 310992 w 508000"/>
              <a:gd name="connsiteY96" fmla="*/ 5629 h 508000"/>
              <a:gd name="connsiteX97" fmla="*/ 419347 w 508000"/>
              <a:gd name="connsiteY97" fmla="*/ 63442 h 508000"/>
              <a:gd name="connsiteX98" fmla="*/ 382100 w 508000"/>
              <a:gd name="connsiteY98" fmla="*/ 87247 h 508000"/>
              <a:gd name="connsiteX99" fmla="*/ 355011 w 508000"/>
              <a:gd name="connsiteY99" fmla="*/ 77045 h 508000"/>
              <a:gd name="connsiteX100" fmla="*/ 344853 w 508000"/>
              <a:gd name="connsiteY100" fmla="*/ 77045 h 508000"/>
              <a:gd name="connsiteX101" fmla="*/ 310992 w 508000"/>
              <a:gd name="connsiteY101" fmla="*/ 5629 h 508000"/>
              <a:gd name="connsiteX102" fmla="*/ 253733 w 508000"/>
              <a:gd name="connsiteY102" fmla="*/ 0 h 508000"/>
              <a:gd name="connsiteX103" fmla="*/ 284303 w 508000"/>
              <a:gd name="connsiteY103" fmla="*/ 3367 h 508000"/>
              <a:gd name="connsiteX104" fmla="*/ 325063 w 508000"/>
              <a:gd name="connsiteY104" fmla="*/ 90915 h 508000"/>
              <a:gd name="connsiteX105" fmla="*/ 314873 w 508000"/>
              <a:gd name="connsiteY105" fmla="*/ 117853 h 508000"/>
              <a:gd name="connsiteX106" fmla="*/ 321666 w 508000"/>
              <a:gd name="connsiteY106" fmla="*/ 141424 h 508000"/>
              <a:gd name="connsiteX107" fmla="*/ 274113 w 508000"/>
              <a:gd name="connsiteY107" fmla="*/ 188565 h 508000"/>
              <a:gd name="connsiteX108" fmla="*/ 270716 w 508000"/>
              <a:gd name="connsiteY108" fmla="*/ 188565 h 508000"/>
              <a:gd name="connsiteX109" fmla="*/ 185799 w 508000"/>
              <a:gd name="connsiteY109" fmla="*/ 188565 h 508000"/>
              <a:gd name="connsiteX110" fmla="*/ 128055 w 508000"/>
              <a:gd name="connsiteY110" fmla="*/ 33672 h 508000"/>
              <a:gd name="connsiteX111" fmla="*/ 253733 w 508000"/>
              <a:gd name="connsiteY111"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508000" h="508000">
                <a:moveTo>
                  <a:pt x="304145" y="402460"/>
                </a:moveTo>
                <a:cubicBezTo>
                  <a:pt x="307528" y="409269"/>
                  <a:pt x="314293" y="419483"/>
                  <a:pt x="321059" y="426292"/>
                </a:cubicBezTo>
                <a:cubicBezTo>
                  <a:pt x="337972" y="450123"/>
                  <a:pt x="351503" y="467146"/>
                  <a:pt x="361651" y="480764"/>
                </a:cubicBezTo>
                <a:cubicBezTo>
                  <a:pt x="327824" y="497787"/>
                  <a:pt x="290614" y="508000"/>
                  <a:pt x="253405" y="508000"/>
                </a:cubicBezTo>
                <a:cubicBezTo>
                  <a:pt x="229726" y="508000"/>
                  <a:pt x="206047" y="504596"/>
                  <a:pt x="185751" y="497787"/>
                </a:cubicBezTo>
                <a:cubicBezTo>
                  <a:pt x="216195" y="477359"/>
                  <a:pt x="260170" y="446719"/>
                  <a:pt x="304145" y="402460"/>
                </a:cubicBezTo>
                <a:close/>
                <a:moveTo>
                  <a:pt x="291291" y="348986"/>
                </a:moveTo>
                <a:cubicBezTo>
                  <a:pt x="298126" y="348986"/>
                  <a:pt x="301543" y="348986"/>
                  <a:pt x="308378" y="348986"/>
                </a:cubicBezTo>
                <a:cubicBezTo>
                  <a:pt x="311796" y="352270"/>
                  <a:pt x="311796" y="355553"/>
                  <a:pt x="315213" y="358837"/>
                </a:cubicBezTo>
                <a:cubicBezTo>
                  <a:pt x="311796" y="362120"/>
                  <a:pt x="308378" y="365404"/>
                  <a:pt x="304961" y="368687"/>
                </a:cubicBezTo>
                <a:cubicBezTo>
                  <a:pt x="301543" y="362120"/>
                  <a:pt x="294708" y="355553"/>
                  <a:pt x="291291" y="348986"/>
                </a:cubicBezTo>
                <a:close/>
                <a:moveTo>
                  <a:pt x="223414" y="348986"/>
                </a:moveTo>
                <a:cubicBezTo>
                  <a:pt x="233596" y="348986"/>
                  <a:pt x="243777" y="348986"/>
                  <a:pt x="250565" y="348986"/>
                </a:cubicBezTo>
                <a:cubicBezTo>
                  <a:pt x="250565" y="348986"/>
                  <a:pt x="250565" y="348986"/>
                  <a:pt x="253959" y="348986"/>
                </a:cubicBezTo>
                <a:cubicBezTo>
                  <a:pt x="257353" y="348986"/>
                  <a:pt x="260746" y="348986"/>
                  <a:pt x="264140" y="348986"/>
                </a:cubicBezTo>
                <a:cubicBezTo>
                  <a:pt x="274322" y="362440"/>
                  <a:pt x="281109" y="372531"/>
                  <a:pt x="291291" y="385985"/>
                </a:cubicBezTo>
                <a:cubicBezTo>
                  <a:pt x="240383" y="436439"/>
                  <a:pt x="186082" y="470074"/>
                  <a:pt x="158931" y="486892"/>
                </a:cubicBezTo>
                <a:cubicBezTo>
                  <a:pt x="145356" y="480165"/>
                  <a:pt x="131780" y="473438"/>
                  <a:pt x="118205" y="466711"/>
                </a:cubicBezTo>
                <a:cubicBezTo>
                  <a:pt x="128387" y="446529"/>
                  <a:pt x="148750" y="412894"/>
                  <a:pt x="172506" y="372531"/>
                </a:cubicBezTo>
                <a:cubicBezTo>
                  <a:pt x="175900" y="372531"/>
                  <a:pt x="179294" y="375895"/>
                  <a:pt x="186082" y="375895"/>
                </a:cubicBezTo>
                <a:cubicBezTo>
                  <a:pt x="203051" y="375895"/>
                  <a:pt x="216626" y="362440"/>
                  <a:pt x="223414" y="348986"/>
                </a:cubicBezTo>
                <a:close/>
                <a:moveTo>
                  <a:pt x="493928" y="332100"/>
                </a:moveTo>
                <a:cubicBezTo>
                  <a:pt x="473632" y="389281"/>
                  <a:pt x="433040" y="439734"/>
                  <a:pt x="382299" y="470006"/>
                </a:cubicBezTo>
                <a:cubicBezTo>
                  <a:pt x="365386" y="449825"/>
                  <a:pt x="345090" y="419553"/>
                  <a:pt x="318028" y="385917"/>
                </a:cubicBezTo>
                <a:cubicBezTo>
                  <a:pt x="324793" y="382554"/>
                  <a:pt x="328176" y="375826"/>
                  <a:pt x="334941" y="372463"/>
                </a:cubicBezTo>
                <a:cubicBezTo>
                  <a:pt x="338324" y="372463"/>
                  <a:pt x="341707" y="375826"/>
                  <a:pt x="348472" y="375826"/>
                </a:cubicBezTo>
                <a:cubicBezTo>
                  <a:pt x="365386" y="375826"/>
                  <a:pt x="382299" y="362372"/>
                  <a:pt x="389065" y="342191"/>
                </a:cubicBezTo>
                <a:cubicBezTo>
                  <a:pt x="429657" y="342191"/>
                  <a:pt x="466866" y="335464"/>
                  <a:pt x="493928" y="332100"/>
                </a:cubicBezTo>
                <a:close/>
                <a:moveTo>
                  <a:pt x="2814" y="301141"/>
                </a:moveTo>
                <a:cubicBezTo>
                  <a:pt x="33491" y="311273"/>
                  <a:pt x="84619" y="328159"/>
                  <a:pt x="145973" y="338291"/>
                </a:cubicBezTo>
                <a:cubicBezTo>
                  <a:pt x="145973" y="348423"/>
                  <a:pt x="149382" y="355178"/>
                  <a:pt x="156199" y="358555"/>
                </a:cubicBezTo>
                <a:cubicBezTo>
                  <a:pt x="128931" y="399083"/>
                  <a:pt x="111888" y="432855"/>
                  <a:pt x="98254" y="453119"/>
                </a:cubicBezTo>
                <a:cubicBezTo>
                  <a:pt x="50534" y="415969"/>
                  <a:pt x="16448" y="361932"/>
                  <a:pt x="2814" y="301141"/>
                </a:cubicBezTo>
                <a:close/>
                <a:moveTo>
                  <a:pt x="223589" y="291291"/>
                </a:moveTo>
                <a:cubicBezTo>
                  <a:pt x="230468" y="304595"/>
                  <a:pt x="240787" y="314574"/>
                  <a:pt x="247667" y="327878"/>
                </a:cubicBezTo>
                <a:cubicBezTo>
                  <a:pt x="240787" y="327878"/>
                  <a:pt x="233908" y="327878"/>
                  <a:pt x="227028" y="327878"/>
                </a:cubicBezTo>
                <a:cubicBezTo>
                  <a:pt x="227028" y="317900"/>
                  <a:pt x="220149" y="311248"/>
                  <a:pt x="216709" y="304595"/>
                </a:cubicBezTo>
                <a:cubicBezTo>
                  <a:pt x="220149" y="301269"/>
                  <a:pt x="220149" y="297943"/>
                  <a:pt x="223589" y="291291"/>
                </a:cubicBezTo>
                <a:close/>
                <a:moveTo>
                  <a:pt x="426916" y="246260"/>
                </a:moveTo>
                <a:cubicBezTo>
                  <a:pt x="443899" y="266601"/>
                  <a:pt x="464280" y="290331"/>
                  <a:pt x="481263" y="310672"/>
                </a:cubicBezTo>
                <a:cubicBezTo>
                  <a:pt x="454089" y="314062"/>
                  <a:pt x="423519" y="317452"/>
                  <a:pt x="389552" y="320842"/>
                </a:cubicBezTo>
                <a:cubicBezTo>
                  <a:pt x="386156" y="317452"/>
                  <a:pt x="386156" y="314062"/>
                  <a:pt x="382759" y="307282"/>
                </a:cubicBezTo>
                <a:cubicBezTo>
                  <a:pt x="399742" y="286941"/>
                  <a:pt x="413329" y="266601"/>
                  <a:pt x="426916" y="246260"/>
                </a:cubicBezTo>
                <a:close/>
                <a:moveTo>
                  <a:pt x="447490" y="236410"/>
                </a:moveTo>
                <a:cubicBezTo>
                  <a:pt x="471022" y="243224"/>
                  <a:pt x="491192" y="250038"/>
                  <a:pt x="508000" y="256851"/>
                </a:cubicBezTo>
                <a:cubicBezTo>
                  <a:pt x="508000" y="270479"/>
                  <a:pt x="504638" y="287514"/>
                  <a:pt x="501277" y="301141"/>
                </a:cubicBezTo>
                <a:cubicBezTo>
                  <a:pt x="484468" y="284107"/>
                  <a:pt x="464298" y="260258"/>
                  <a:pt x="447490" y="236410"/>
                </a:cubicBezTo>
                <a:close/>
                <a:moveTo>
                  <a:pt x="172473" y="212488"/>
                </a:moveTo>
                <a:cubicBezTo>
                  <a:pt x="182618" y="229510"/>
                  <a:pt x="189382" y="243129"/>
                  <a:pt x="199528" y="260151"/>
                </a:cubicBezTo>
                <a:cubicBezTo>
                  <a:pt x="202909" y="263556"/>
                  <a:pt x="206291" y="266960"/>
                  <a:pt x="209673" y="273769"/>
                </a:cubicBezTo>
                <a:cubicBezTo>
                  <a:pt x="206291" y="280578"/>
                  <a:pt x="202909" y="287387"/>
                  <a:pt x="196146" y="290792"/>
                </a:cubicBezTo>
                <a:cubicBezTo>
                  <a:pt x="192764" y="290792"/>
                  <a:pt x="189382" y="290792"/>
                  <a:pt x="186000" y="290792"/>
                </a:cubicBezTo>
                <a:cubicBezTo>
                  <a:pt x="165709" y="290792"/>
                  <a:pt x="152182" y="301006"/>
                  <a:pt x="145418" y="318028"/>
                </a:cubicBezTo>
                <a:cubicBezTo>
                  <a:pt x="81164" y="304410"/>
                  <a:pt x="30436" y="287387"/>
                  <a:pt x="0" y="273769"/>
                </a:cubicBezTo>
                <a:cubicBezTo>
                  <a:pt x="0" y="266960"/>
                  <a:pt x="0" y="260151"/>
                  <a:pt x="0" y="253342"/>
                </a:cubicBezTo>
                <a:cubicBezTo>
                  <a:pt x="0" y="246533"/>
                  <a:pt x="0" y="236319"/>
                  <a:pt x="0" y="229510"/>
                </a:cubicBezTo>
                <a:cubicBezTo>
                  <a:pt x="33818" y="226106"/>
                  <a:pt x="98073" y="215892"/>
                  <a:pt x="172473" y="212488"/>
                </a:cubicBezTo>
                <a:close/>
                <a:moveTo>
                  <a:pt x="284146" y="209673"/>
                </a:moveTo>
                <a:cubicBezTo>
                  <a:pt x="331883" y="209673"/>
                  <a:pt x="372800" y="216427"/>
                  <a:pt x="413717" y="226559"/>
                </a:cubicBezTo>
                <a:cubicBezTo>
                  <a:pt x="400078" y="250201"/>
                  <a:pt x="383029" y="270464"/>
                  <a:pt x="365980" y="294105"/>
                </a:cubicBezTo>
                <a:cubicBezTo>
                  <a:pt x="362571" y="290728"/>
                  <a:pt x="355751" y="290728"/>
                  <a:pt x="348932" y="290728"/>
                </a:cubicBezTo>
                <a:cubicBezTo>
                  <a:pt x="325064" y="290728"/>
                  <a:pt x="308015" y="304237"/>
                  <a:pt x="304605" y="324501"/>
                </a:cubicBezTo>
                <a:cubicBezTo>
                  <a:pt x="294376" y="327878"/>
                  <a:pt x="284146" y="327878"/>
                  <a:pt x="273917" y="327878"/>
                </a:cubicBezTo>
                <a:cubicBezTo>
                  <a:pt x="260278" y="307614"/>
                  <a:pt x="250049" y="290728"/>
                  <a:pt x="236410" y="273842"/>
                </a:cubicBezTo>
                <a:cubicBezTo>
                  <a:pt x="246639" y="260332"/>
                  <a:pt x="253459" y="246823"/>
                  <a:pt x="263688" y="233314"/>
                </a:cubicBezTo>
                <a:cubicBezTo>
                  <a:pt x="270508" y="226559"/>
                  <a:pt x="277327" y="216427"/>
                  <a:pt x="284146" y="209673"/>
                </a:cubicBezTo>
                <a:close/>
                <a:moveTo>
                  <a:pt x="257518" y="209673"/>
                </a:moveTo>
                <a:cubicBezTo>
                  <a:pt x="254156" y="213028"/>
                  <a:pt x="250795" y="216384"/>
                  <a:pt x="247433" y="223095"/>
                </a:cubicBezTo>
                <a:cubicBezTo>
                  <a:pt x="240710" y="233162"/>
                  <a:pt x="230625" y="243229"/>
                  <a:pt x="223901" y="253296"/>
                </a:cubicBezTo>
                <a:cubicBezTo>
                  <a:pt x="223901" y="253296"/>
                  <a:pt x="220540" y="249941"/>
                  <a:pt x="220540" y="246585"/>
                </a:cubicBezTo>
                <a:cubicBezTo>
                  <a:pt x="210455" y="236518"/>
                  <a:pt x="203731" y="223095"/>
                  <a:pt x="197008" y="213028"/>
                </a:cubicBezTo>
                <a:cubicBezTo>
                  <a:pt x="217178" y="209673"/>
                  <a:pt x="237348" y="209673"/>
                  <a:pt x="257518" y="209673"/>
                </a:cubicBezTo>
                <a:close/>
                <a:moveTo>
                  <a:pt x="335564" y="154792"/>
                </a:moveTo>
                <a:cubicBezTo>
                  <a:pt x="342275" y="158256"/>
                  <a:pt x="348986" y="158256"/>
                  <a:pt x="355698" y="158256"/>
                </a:cubicBezTo>
                <a:cubicBezTo>
                  <a:pt x="359053" y="158256"/>
                  <a:pt x="362409" y="158256"/>
                  <a:pt x="365765" y="158256"/>
                </a:cubicBezTo>
                <a:cubicBezTo>
                  <a:pt x="369120" y="165183"/>
                  <a:pt x="372476" y="172111"/>
                  <a:pt x="379187" y="179039"/>
                </a:cubicBezTo>
                <a:cubicBezTo>
                  <a:pt x="382543" y="185966"/>
                  <a:pt x="385899" y="192894"/>
                  <a:pt x="392610" y="199822"/>
                </a:cubicBezTo>
                <a:cubicBezTo>
                  <a:pt x="365765" y="196358"/>
                  <a:pt x="335564" y="189430"/>
                  <a:pt x="305363" y="189430"/>
                </a:cubicBezTo>
                <a:cubicBezTo>
                  <a:pt x="315430" y="175575"/>
                  <a:pt x="325497" y="165183"/>
                  <a:pt x="335564" y="154792"/>
                </a:cubicBezTo>
                <a:close/>
                <a:moveTo>
                  <a:pt x="483912" y="151978"/>
                </a:moveTo>
                <a:cubicBezTo>
                  <a:pt x="493845" y="175783"/>
                  <a:pt x="503778" y="202989"/>
                  <a:pt x="503778" y="233596"/>
                </a:cubicBezTo>
                <a:cubicBezTo>
                  <a:pt x="490534" y="226794"/>
                  <a:pt x="470667" y="219993"/>
                  <a:pt x="447490" y="213191"/>
                </a:cubicBezTo>
                <a:cubicBezTo>
                  <a:pt x="460734" y="189386"/>
                  <a:pt x="473978" y="168982"/>
                  <a:pt x="483912" y="151978"/>
                </a:cubicBezTo>
                <a:close/>
                <a:moveTo>
                  <a:pt x="436962" y="77396"/>
                </a:moveTo>
                <a:cubicBezTo>
                  <a:pt x="450513" y="94245"/>
                  <a:pt x="464064" y="107725"/>
                  <a:pt x="474227" y="127944"/>
                </a:cubicBezTo>
                <a:cubicBezTo>
                  <a:pt x="460676" y="148163"/>
                  <a:pt x="443738" y="175122"/>
                  <a:pt x="426799" y="205451"/>
                </a:cubicBezTo>
                <a:cubicBezTo>
                  <a:pt x="423411" y="205451"/>
                  <a:pt x="423411" y="205451"/>
                  <a:pt x="423411" y="205451"/>
                </a:cubicBezTo>
                <a:cubicBezTo>
                  <a:pt x="413248" y="191971"/>
                  <a:pt x="406473" y="181862"/>
                  <a:pt x="396310" y="168382"/>
                </a:cubicBezTo>
                <a:cubicBezTo>
                  <a:pt x="392922" y="161643"/>
                  <a:pt x="389534" y="154903"/>
                  <a:pt x="382759" y="148163"/>
                </a:cubicBezTo>
                <a:cubicBezTo>
                  <a:pt x="392922" y="141423"/>
                  <a:pt x="399698" y="131314"/>
                  <a:pt x="399698" y="117834"/>
                </a:cubicBezTo>
                <a:cubicBezTo>
                  <a:pt x="399698" y="114464"/>
                  <a:pt x="396310" y="111095"/>
                  <a:pt x="396310" y="104355"/>
                </a:cubicBezTo>
                <a:cubicBezTo>
                  <a:pt x="409861" y="94245"/>
                  <a:pt x="423411" y="84136"/>
                  <a:pt x="436962" y="77396"/>
                </a:cubicBezTo>
                <a:close/>
                <a:moveTo>
                  <a:pt x="111079" y="43623"/>
                </a:moveTo>
                <a:cubicBezTo>
                  <a:pt x="121229" y="80899"/>
                  <a:pt x="138145" y="138509"/>
                  <a:pt x="161828" y="192729"/>
                </a:cubicBezTo>
                <a:cubicBezTo>
                  <a:pt x="94162" y="196118"/>
                  <a:pt x="36647" y="202895"/>
                  <a:pt x="2814" y="209673"/>
                </a:cubicBezTo>
                <a:cubicBezTo>
                  <a:pt x="16347" y="141897"/>
                  <a:pt x="53563" y="80899"/>
                  <a:pt x="111079" y="43623"/>
                </a:cubicBezTo>
                <a:close/>
                <a:moveTo>
                  <a:pt x="310992" y="5629"/>
                </a:moveTo>
                <a:cubicBezTo>
                  <a:pt x="351625" y="15831"/>
                  <a:pt x="388872" y="36236"/>
                  <a:pt x="419347" y="63442"/>
                </a:cubicBezTo>
                <a:cubicBezTo>
                  <a:pt x="409189" y="70243"/>
                  <a:pt x="395644" y="77045"/>
                  <a:pt x="382100" y="87247"/>
                </a:cubicBezTo>
                <a:cubicBezTo>
                  <a:pt x="375328" y="80445"/>
                  <a:pt x="365170" y="77045"/>
                  <a:pt x="355011" y="77045"/>
                </a:cubicBezTo>
                <a:cubicBezTo>
                  <a:pt x="351625" y="77045"/>
                  <a:pt x="348239" y="77045"/>
                  <a:pt x="344853" y="77045"/>
                </a:cubicBezTo>
                <a:cubicBezTo>
                  <a:pt x="327922" y="49839"/>
                  <a:pt x="317764" y="26033"/>
                  <a:pt x="310992" y="5629"/>
                </a:cubicBezTo>
                <a:close/>
                <a:moveTo>
                  <a:pt x="253733" y="0"/>
                </a:moveTo>
                <a:cubicBezTo>
                  <a:pt x="263923" y="0"/>
                  <a:pt x="274113" y="0"/>
                  <a:pt x="284303" y="3367"/>
                </a:cubicBezTo>
                <a:cubicBezTo>
                  <a:pt x="294493" y="23570"/>
                  <a:pt x="308080" y="53876"/>
                  <a:pt x="325063" y="90915"/>
                </a:cubicBezTo>
                <a:cubicBezTo>
                  <a:pt x="318270" y="97650"/>
                  <a:pt x="314873" y="107751"/>
                  <a:pt x="314873" y="117853"/>
                </a:cubicBezTo>
                <a:cubicBezTo>
                  <a:pt x="314873" y="124587"/>
                  <a:pt x="318270" y="134689"/>
                  <a:pt x="321666" y="141424"/>
                </a:cubicBezTo>
                <a:cubicBezTo>
                  <a:pt x="304683" y="154893"/>
                  <a:pt x="291096" y="171729"/>
                  <a:pt x="274113" y="188565"/>
                </a:cubicBezTo>
                <a:cubicBezTo>
                  <a:pt x="274113" y="188565"/>
                  <a:pt x="270716" y="188565"/>
                  <a:pt x="270716" y="188565"/>
                </a:cubicBezTo>
                <a:cubicBezTo>
                  <a:pt x="243542" y="188565"/>
                  <a:pt x="212972" y="188565"/>
                  <a:pt x="185799" y="188565"/>
                </a:cubicBezTo>
                <a:cubicBezTo>
                  <a:pt x="158625" y="134689"/>
                  <a:pt x="138245" y="70712"/>
                  <a:pt x="128055" y="33672"/>
                </a:cubicBezTo>
                <a:cubicBezTo>
                  <a:pt x="165419" y="10102"/>
                  <a:pt x="209576" y="0"/>
                  <a:pt x="253733" y="0"/>
                </a:cubicBezTo>
                <a:close/>
              </a:path>
            </a:pathLst>
          </a:custGeom>
          <a:solidFill>
            <a:schemeClr val="tx1"/>
          </a:solidFill>
          <a:ln>
            <a:noFill/>
          </a:ln>
          <a:extLst/>
        </p:spPr>
        <p:txBody>
          <a:bodyPr anchor="ctr"/>
          <a:lstStyle/>
          <a:p>
            <a:pPr algn="ctr" defTabSz="685800"/>
            <a:endParaRPr sz="1350">
              <a:solidFill>
                <a:prstClr val="black"/>
              </a:solidFill>
              <a:latin typeface="Arial"/>
              <a:ea typeface="微软雅黑"/>
            </a:endParaRPr>
          </a:p>
        </p:txBody>
      </p:sp>
      <p:grpSp>
        <p:nvGrpSpPr>
          <p:cNvPr id="18" name="组合 17"/>
          <p:cNvGrpSpPr/>
          <p:nvPr/>
        </p:nvGrpSpPr>
        <p:grpSpPr>
          <a:xfrm>
            <a:off x="1244224" y="2338506"/>
            <a:ext cx="319047" cy="807451"/>
            <a:chOff x="719138" y="2358101"/>
            <a:chExt cx="504056" cy="1275674"/>
          </a:xfrm>
          <a:gradFill>
            <a:gsLst>
              <a:gs pos="0">
                <a:srgbClr val="CDA23D"/>
              </a:gs>
              <a:gs pos="55000">
                <a:srgbClr val="E1B64A"/>
              </a:gs>
              <a:gs pos="100000">
                <a:srgbClr val="F7E880">
                  <a:lumMod val="99000"/>
                </a:srgbClr>
              </a:gs>
            </a:gsLst>
            <a:lin ang="2700000" scaled="1"/>
          </a:gradFill>
        </p:grpSpPr>
        <p:sp>
          <p:nvSpPr>
            <p:cNvPr id="45" name="ïšḻïďê-Oval 44"/>
            <p:cNvSpPr/>
            <p:nvPr/>
          </p:nvSpPr>
          <p:spPr>
            <a:xfrm>
              <a:off x="719138" y="2358101"/>
              <a:ext cx="504056" cy="504056"/>
            </a:xfrm>
            <a:prstGeom prst="ellipse">
              <a:avLst/>
            </a:prstGeom>
            <a:grp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lnSpcReduction="10000"/>
            </a:bodyPr>
            <a:lstStyle/>
            <a:p>
              <a:pPr algn="ctr" defTabSz="685800"/>
              <a:r>
                <a:rPr lang="en-US" altLang="zh-CN" sz="900" i="1" dirty="0">
                  <a:solidFill>
                    <a:prstClr val="black"/>
                  </a:solidFill>
                  <a:latin typeface="Century Gothic" panose="020B0502020202020204" pitchFamily="34" charset="0"/>
                  <a:ea typeface="微软雅黑"/>
                </a:rPr>
                <a:t>01</a:t>
              </a:r>
            </a:p>
          </p:txBody>
        </p:sp>
        <p:sp>
          <p:nvSpPr>
            <p:cNvPr id="46" name="ïšḻïďê-Oval 45"/>
            <p:cNvSpPr/>
            <p:nvPr/>
          </p:nvSpPr>
          <p:spPr>
            <a:xfrm>
              <a:off x="719138" y="3129719"/>
              <a:ext cx="504056" cy="504056"/>
            </a:xfrm>
            <a:prstGeom prst="ellipse">
              <a:avLst/>
            </a:prstGeom>
            <a:grp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lnSpcReduction="10000"/>
            </a:bodyPr>
            <a:lstStyle/>
            <a:p>
              <a:pPr algn="ctr" defTabSz="685800"/>
              <a:r>
                <a:rPr lang="en-US" altLang="zh-CN" sz="900" i="1">
                  <a:solidFill>
                    <a:prstClr val="black"/>
                  </a:solidFill>
                  <a:latin typeface="Century Gothic" panose="020B0502020202020204" pitchFamily="34" charset="0"/>
                  <a:ea typeface="微软雅黑"/>
                </a:rPr>
                <a:t>02</a:t>
              </a:r>
            </a:p>
          </p:txBody>
        </p:sp>
      </p:grpSp>
      <p:grpSp>
        <p:nvGrpSpPr>
          <p:cNvPr id="19" name="组合 18"/>
          <p:cNvGrpSpPr/>
          <p:nvPr/>
        </p:nvGrpSpPr>
        <p:grpSpPr>
          <a:xfrm>
            <a:off x="3577742" y="2338506"/>
            <a:ext cx="319047" cy="807451"/>
            <a:chOff x="719138" y="2358101"/>
            <a:chExt cx="504056" cy="1275674"/>
          </a:xfrm>
          <a:gradFill>
            <a:gsLst>
              <a:gs pos="0">
                <a:srgbClr val="CDA23D"/>
              </a:gs>
              <a:gs pos="55000">
                <a:srgbClr val="E1B64A"/>
              </a:gs>
              <a:gs pos="100000">
                <a:srgbClr val="F7E880">
                  <a:lumMod val="99000"/>
                </a:srgbClr>
              </a:gs>
            </a:gsLst>
            <a:lin ang="2700000" scaled="1"/>
          </a:gradFill>
        </p:grpSpPr>
        <p:sp>
          <p:nvSpPr>
            <p:cNvPr id="33" name="ïšḻïďê-Oval 32"/>
            <p:cNvSpPr/>
            <p:nvPr/>
          </p:nvSpPr>
          <p:spPr>
            <a:xfrm>
              <a:off x="719138" y="2358101"/>
              <a:ext cx="504056" cy="504056"/>
            </a:xfrm>
            <a:prstGeom prst="ellipse">
              <a:avLst/>
            </a:prstGeom>
            <a:grp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lnSpcReduction="10000"/>
            </a:bodyPr>
            <a:lstStyle/>
            <a:p>
              <a:pPr algn="ctr" defTabSz="685800"/>
              <a:r>
                <a:rPr lang="en-US" altLang="zh-CN" sz="900" i="1" dirty="0">
                  <a:solidFill>
                    <a:prstClr val="black"/>
                  </a:solidFill>
                  <a:latin typeface="Century Gothic" panose="020B0502020202020204" pitchFamily="34" charset="0"/>
                  <a:ea typeface="微软雅黑"/>
                </a:rPr>
                <a:t>01</a:t>
              </a:r>
            </a:p>
          </p:txBody>
        </p:sp>
        <p:sp>
          <p:nvSpPr>
            <p:cNvPr id="34" name="ïšḻïďê-Oval 33"/>
            <p:cNvSpPr/>
            <p:nvPr/>
          </p:nvSpPr>
          <p:spPr>
            <a:xfrm>
              <a:off x="719138" y="3129719"/>
              <a:ext cx="504056" cy="504056"/>
            </a:xfrm>
            <a:prstGeom prst="ellipse">
              <a:avLst/>
            </a:prstGeom>
            <a:grp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lnSpcReduction="10000"/>
            </a:bodyPr>
            <a:lstStyle/>
            <a:p>
              <a:pPr algn="ctr" defTabSz="685800"/>
              <a:r>
                <a:rPr lang="en-US" altLang="zh-CN" sz="900" i="1">
                  <a:solidFill>
                    <a:prstClr val="black"/>
                  </a:solidFill>
                  <a:latin typeface="Century Gothic" panose="020B0502020202020204" pitchFamily="34" charset="0"/>
                  <a:ea typeface="微软雅黑"/>
                </a:rPr>
                <a:t>02</a:t>
              </a:r>
            </a:p>
          </p:txBody>
        </p:sp>
      </p:grpSp>
      <p:grpSp>
        <p:nvGrpSpPr>
          <p:cNvPr id="20" name="组合 19"/>
          <p:cNvGrpSpPr/>
          <p:nvPr/>
        </p:nvGrpSpPr>
        <p:grpSpPr>
          <a:xfrm>
            <a:off x="5911260" y="2338506"/>
            <a:ext cx="319047" cy="807451"/>
            <a:chOff x="719138" y="2358101"/>
            <a:chExt cx="504056" cy="1275674"/>
          </a:xfrm>
          <a:gradFill>
            <a:gsLst>
              <a:gs pos="0">
                <a:srgbClr val="CDA23D"/>
              </a:gs>
              <a:gs pos="55000">
                <a:srgbClr val="E1B64A"/>
              </a:gs>
              <a:gs pos="100000">
                <a:srgbClr val="F7E880">
                  <a:lumMod val="99000"/>
                </a:srgbClr>
              </a:gs>
            </a:gsLst>
            <a:lin ang="2700000" scaled="1"/>
          </a:gradFill>
        </p:grpSpPr>
        <p:sp>
          <p:nvSpPr>
            <p:cNvPr id="21" name="ïšḻïďê-Oval 20"/>
            <p:cNvSpPr/>
            <p:nvPr/>
          </p:nvSpPr>
          <p:spPr>
            <a:xfrm>
              <a:off x="719138" y="2358101"/>
              <a:ext cx="504056" cy="504056"/>
            </a:xfrm>
            <a:prstGeom prst="ellipse">
              <a:avLst/>
            </a:prstGeom>
            <a:grp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lnSpcReduction="10000"/>
            </a:bodyPr>
            <a:lstStyle/>
            <a:p>
              <a:pPr algn="ctr" defTabSz="685800"/>
              <a:r>
                <a:rPr lang="en-US" altLang="zh-CN" sz="900" i="1">
                  <a:solidFill>
                    <a:prstClr val="black"/>
                  </a:solidFill>
                  <a:latin typeface="Century Gothic" panose="020B0502020202020204" pitchFamily="34" charset="0"/>
                  <a:ea typeface="微软雅黑"/>
                </a:rPr>
                <a:t>01</a:t>
              </a:r>
            </a:p>
          </p:txBody>
        </p:sp>
        <p:sp>
          <p:nvSpPr>
            <p:cNvPr id="22" name="ïšḻïďê-Oval 21"/>
            <p:cNvSpPr/>
            <p:nvPr/>
          </p:nvSpPr>
          <p:spPr>
            <a:xfrm>
              <a:off x="719138" y="3129719"/>
              <a:ext cx="504056" cy="504056"/>
            </a:xfrm>
            <a:prstGeom prst="ellipse">
              <a:avLst/>
            </a:prstGeom>
            <a:grp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lnSpcReduction="10000"/>
            </a:bodyPr>
            <a:lstStyle/>
            <a:p>
              <a:pPr algn="ctr" defTabSz="685800"/>
              <a:r>
                <a:rPr lang="en-US" altLang="zh-CN" sz="900" i="1">
                  <a:solidFill>
                    <a:prstClr val="black"/>
                  </a:solidFill>
                  <a:latin typeface="Century Gothic" panose="020B0502020202020204" pitchFamily="34" charset="0"/>
                  <a:ea typeface="微软雅黑"/>
                </a:rPr>
                <a:t>02</a:t>
              </a:r>
            </a:p>
          </p:txBody>
        </p:sp>
      </p:grpSp>
      <p:sp>
        <p:nvSpPr>
          <p:cNvPr id="85" name="矩形 84"/>
          <p:cNvSpPr/>
          <p:nvPr/>
        </p:nvSpPr>
        <p:spPr>
          <a:xfrm>
            <a:off x="1594495" y="2304707"/>
            <a:ext cx="1619906" cy="409728"/>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a:t>
            </a:r>
          </a:p>
        </p:txBody>
      </p:sp>
      <p:sp>
        <p:nvSpPr>
          <p:cNvPr id="86" name="矩形 85"/>
          <p:cNvSpPr/>
          <p:nvPr/>
        </p:nvSpPr>
        <p:spPr>
          <a:xfrm>
            <a:off x="1983827" y="1839529"/>
            <a:ext cx="1325891" cy="341632"/>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微软雅黑"/>
                <a:ea typeface="微软雅黑"/>
              </a:rPr>
              <a:t>发展趋势</a:t>
            </a:r>
          </a:p>
        </p:txBody>
      </p:sp>
      <p:sp>
        <p:nvSpPr>
          <p:cNvPr id="87" name="矩形 86"/>
          <p:cNvSpPr/>
          <p:nvPr/>
        </p:nvSpPr>
        <p:spPr>
          <a:xfrm>
            <a:off x="4317346" y="1839529"/>
            <a:ext cx="1325891" cy="341632"/>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微软雅黑"/>
                <a:ea typeface="微软雅黑"/>
              </a:rPr>
              <a:t>消费习惯</a:t>
            </a:r>
          </a:p>
        </p:txBody>
      </p:sp>
      <p:sp>
        <p:nvSpPr>
          <p:cNvPr id="88" name="矩形 87"/>
          <p:cNvSpPr/>
          <p:nvPr/>
        </p:nvSpPr>
        <p:spPr>
          <a:xfrm>
            <a:off x="6653143" y="1839529"/>
            <a:ext cx="1325891" cy="341632"/>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微软雅黑"/>
                <a:ea typeface="微软雅黑"/>
              </a:rPr>
              <a:t>政策扶持</a:t>
            </a:r>
          </a:p>
        </p:txBody>
      </p:sp>
      <p:sp>
        <p:nvSpPr>
          <p:cNvPr id="89" name="矩形 88"/>
          <p:cNvSpPr/>
          <p:nvPr/>
        </p:nvSpPr>
        <p:spPr>
          <a:xfrm>
            <a:off x="1594495" y="2792225"/>
            <a:ext cx="1619906" cy="409728"/>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a:t>
            </a:r>
          </a:p>
        </p:txBody>
      </p:sp>
      <p:sp>
        <p:nvSpPr>
          <p:cNvPr id="90" name="矩形 89"/>
          <p:cNvSpPr/>
          <p:nvPr/>
        </p:nvSpPr>
        <p:spPr>
          <a:xfrm>
            <a:off x="3943339" y="2304707"/>
            <a:ext cx="1619906" cy="409728"/>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a:t>
            </a:r>
          </a:p>
        </p:txBody>
      </p:sp>
      <p:sp>
        <p:nvSpPr>
          <p:cNvPr id="91" name="矩形 90"/>
          <p:cNvSpPr/>
          <p:nvPr/>
        </p:nvSpPr>
        <p:spPr>
          <a:xfrm>
            <a:off x="3943339" y="2792225"/>
            <a:ext cx="1619906" cy="409728"/>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a:t>
            </a:r>
          </a:p>
        </p:txBody>
      </p:sp>
      <p:sp>
        <p:nvSpPr>
          <p:cNvPr id="92" name="矩形 91"/>
          <p:cNvSpPr/>
          <p:nvPr/>
        </p:nvSpPr>
        <p:spPr>
          <a:xfrm>
            <a:off x="6254731" y="2304707"/>
            <a:ext cx="1619906" cy="409728"/>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a:t>
            </a:r>
          </a:p>
        </p:txBody>
      </p:sp>
      <p:sp>
        <p:nvSpPr>
          <p:cNvPr id="93" name="矩形 92"/>
          <p:cNvSpPr/>
          <p:nvPr/>
        </p:nvSpPr>
        <p:spPr>
          <a:xfrm>
            <a:off x="6254731" y="2792225"/>
            <a:ext cx="1619906" cy="409728"/>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a:t>
            </a:r>
          </a:p>
        </p:txBody>
      </p:sp>
      <p:grpSp>
        <p:nvGrpSpPr>
          <p:cNvPr id="84" name="组合 83"/>
          <p:cNvGrpSpPr/>
          <p:nvPr/>
        </p:nvGrpSpPr>
        <p:grpSpPr>
          <a:xfrm>
            <a:off x="2817929" y="318989"/>
            <a:ext cx="3508144" cy="617183"/>
            <a:chOff x="3757238" y="425319"/>
            <a:chExt cx="4677525" cy="822910"/>
          </a:xfrm>
        </p:grpSpPr>
        <p:sp>
          <p:nvSpPr>
            <p:cNvPr id="94" name="矩形 93"/>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商业项目简介</a:t>
              </a:r>
            </a:p>
          </p:txBody>
        </p:sp>
        <p:cxnSp>
          <p:nvCxnSpPr>
            <p:cNvPr id="95" name="直接连接符 94"/>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7903199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fade">
                                      <p:cBhvr>
                                        <p:cTn id="27" dur="1000"/>
                                        <p:tgtEl>
                                          <p:spTgt spid="85"/>
                                        </p:tgtEl>
                                      </p:cBhvr>
                                    </p:animEffect>
                                    <p:anim calcmode="lin" valueType="num">
                                      <p:cBhvr>
                                        <p:cTn id="28" dur="1000" fill="hold"/>
                                        <p:tgtEl>
                                          <p:spTgt spid="85"/>
                                        </p:tgtEl>
                                        <p:attrNameLst>
                                          <p:attrName>ppt_x</p:attrName>
                                        </p:attrNameLst>
                                      </p:cBhvr>
                                      <p:tavLst>
                                        <p:tav tm="0">
                                          <p:val>
                                            <p:strVal val="#ppt_x"/>
                                          </p:val>
                                        </p:tav>
                                        <p:tav tm="100000">
                                          <p:val>
                                            <p:strVal val="#ppt_x"/>
                                          </p:val>
                                        </p:tav>
                                      </p:tavLst>
                                    </p:anim>
                                    <p:anim calcmode="lin" valueType="num">
                                      <p:cBhvr>
                                        <p:cTn id="29" dur="1000" fill="hold"/>
                                        <p:tgtEl>
                                          <p:spTgt spid="8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fade">
                                      <p:cBhvr>
                                        <p:cTn id="32" dur="1000"/>
                                        <p:tgtEl>
                                          <p:spTgt spid="86"/>
                                        </p:tgtEl>
                                      </p:cBhvr>
                                    </p:animEffect>
                                    <p:anim calcmode="lin" valueType="num">
                                      <p:cBhvr>
                                        <p:cTn id="33" dur="1000" fill="hold"/>
                                        <p:tgtEl>
                                          <p:spTgt spid="86"/>
                                        </p:tgtEl>
                                        <p:attrNameLst>
                                          <p:attrName>ppt_x</p:attrName>
                                        </p:attrNameLst>
                                      </p:cBhvr>
                                      <p:tavLst>
                                        <p:tav tm="0">
                                          <p:val>
                                            <p:strVal val="#ppt_x"/>
                                          </p:val>
                                        </p:tav>
                                        <p:tav tm="100000">
                                          <p:val>
                                            <p:strVal val="#ppt_x"/>
                                          </p:val>
                                        </p:tav>
                                      </p:tavLst>
                                    </p:anim>
                                    <p:anim calcmode="lin" valueType="num">
                                      <p:cBhvr>
                                        <p:cTn id="34" dur="1000" fill="hold"/>
                                        <p:tgtEl>
                                          <p:spTgt spid="8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fade">
                                      <p:cBhvr>
                                        <p:cTn id="37" dur="1000"/>
                                        <p:tgtEl>
                                          <p:spTgt spid="89"/>
                                        </p:tgtEl>
                                      </p:cBhvr>
                                    </p:animEffect>
                                    <p:anim calcmode="lin" valueType="num">
                                      <p:cBhvr>
                                        <p:cTn id="38" dur="1000" fill="hold"/>
                                        <p:tgtEl>
                                          <p:spTgt spid="89"/>
                                        </p:tgtEl>
                                        <p:attrNameLst>
                                          <p:attrName>ppt_x</p:attrName>
                                        </p:attrNameLst>
                                      </p:cBhvr>
                                      <p:tavLst>
                                        <p:tav tm="0">
                                          <p:val>
                                            <p:strVal val="#ppt_x"/>
                                          </p:val>
                                        </p:tav>
                                        <p:tav tm="100000">
                                          <p:val>
                                            <p:strVal val="#ppt_x"/>
                                          </p:val>
                                        </p:tav>
                                      </p:tavLst>
                                    </p:anim>
                                    <p:anim calcmode="lin" valueType="num">
                                      <p:cBhvr>
                                        <p:cTn id="39" dur="1000" fill="hold"/>
                                        <p:tgtEl>
                                          <p:spTgt spid="89"/>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7"/>
                                        </p:tgtEl>
                                        <p:attrNameLst>
                                          <p:attrName>style.visibility</p:attrName>
                                        </p:attrNameLst>
                                      </p:cBhvr>
                                      <p:to>
                                        <p:strVal val="visible"/>
                                      </p:to>
                                    </p:set>
                                    <p:animEffect transition="in" filter="fade">
                                      <p:cBhvr>
                                        <p:cTn id="42" dur="1000"/>
                                        <p:tgtEl>
                                          <p:spTgt spid="97"/>
                                        </p:tgtEl>
                                      </p:cBhvr>
                                    </p:animEffect>
                                    <p:anim calcmode="lin" valueType="num">
                                      <p:cBhvr>
                                        <p:cTn id="43" dur="1000" fill="hold"/>
                                        <p:tgtEl>
                                          <p:spTgt spid="97"/>
                                        </p:tgtEl>
                                        <p:attrNameLst>
                                          <p:attrName>ppt_x</p:attrName>
                                        </p:attrNameLst>
                                      </p:cBhvr>
                                      <p:tavLst>
                                        <p:tav tm="0">
                                          <p:val>
                                            <p:strVal val="#ppt_x"/>
                                          </p:val>
                                        </p:tav>
                                        <p:tav tm="100000">
                                          <p:val>
                                            <p:strVal val="#ppt_x"/>
                                          </p:val>
                                        </p:tav>
                                      </p:tavLst>
                                    </p:anim>
                                    <p:anim calcmode="lin" valueType="num">
                                      <p:cBhvr>
                                        <p:cTn id="44" dur="1000" fill="hold"/>
                                        <p:tgtEl>
                                          <p:spTgt spid="97"/>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42" presetClass="entr" presetSubtype="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1000"/>
                                        <p:tgtEl>
                                          <p:spTgt spid="5"/>
                                        </p:tgtEl>
                                      </p:cBhvr>
                                    </p:animEffect>
                                    <p:anim calcmode="lin" valueType="num">
                                      <p:cBhvr>
                                        <p:cTn id="49" dur="1000" fill="hold"/>
                                        <p:tgtEl>
                                          <p:spTgt spid="5"/>
                                        </p:tgtEl>
                                        <p:attrNameLst>
                                          <p:attrName>ppt_x</p:attrName>
                                        </p:attrNameLst>
                                      </p:cBhvr>
                                      <p:tavLst>
                                        <p:tav tm="0">
                                          <p:val>
                                            <p:strVal val="#ppt_x"/>
                                          </p:val>
                                        </p:tav>
                                        <p:tav tm="100000">
                                          <p:val>
                                            <p:strVal val="#ppt_x"/>
                                          </p:val>
                                        </p:tav>
                                      </p:tavLst>
                                    </p:anim>
                                    <p:anim calcmode="lin" valueType="num">
                                      <p:cBhvr>
                                        <p:cTn id="50" dur="1000" fill="hold"/>
                                        <p:tgtEl>
                                          <p:spTgt spid="5"/>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1000"/>
                                        <p:tgtEl>
                                          <p:spTgt spid="7"/>
                                        </p:tgtEl>
                                      </p:cBhvr>
                                    </p:animEffect>
                                    <p:anim calcmode="lin" valueType="num">
                                      <p:cBhvr>
                                        <p:cTn id="54" dur="1000" fill="hold"/>
                                        <p:tgtEl>
                                          <p:spTgt spid="7"/>
                                        </p:tgtEl>
                                        <p:attrNameLst>
                                          <p:attrName>ppt_x</p:attrName>
                                        </p:attrNameLst>
                                      </p:cBhvr>
                                      <p:tavLst>
                                        <p:tav tm="0">
                                          <p:val>
                                            <p:strVal val="#ppt_x"/>
                                          </p:val>
                                        </p:tav>
                                        <p:tav tm="100000">
                                          <p:val>
                                            <p:strVal val="#ppt_x"/>
                                          </p:val>
                                        </p:tav>
                                      </p:tavLst>
                                    </p:anim>
                                    <p:anim calcmode="lin" valueType="num">
                                      <p:cBhvr>
                                        <p:cTn id="55" dur="1000" fill="hold"/>
                                        <p:tgtEl>
                                          <p:spTgt spid="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1000"/>
                                        <p:tgtEl>
                                          <p:spTgt spid="12"/>
                                        </p:tgtEl>
                                      </p:cBhvr>
                                    </p:animEffect>
                                    <p:anim calcmode="lin" valueType="num">
                                      <p:cBhvr>
                                        <p:cTn id="59" dur="1000" fill="hold"/>
                                        <p:tgtEl>
                                          <p:spTgt spid="12"/>
                                        </p:tgtEl>
                                        <p:attrNameLst>
                                          <p:attrName>ppt_x</p:attrName>
                                        </p:attrNameLst>
                                      </p:cBhvr>
                                      <p:tavLst>
                                        <p:tav tm="0">
                                          <p:val>
                                            <p:strVal val="#ppt_x"/>
                                          </p:val>
                                        </p:tav>
                                        <p:tav tm="100000">
                                          <p:val>
                                            <p:strVal val="#ppt_x"/>
                                          </p:val>
                                        </p:tav>
                                      </p:tavLst>
                                    </p:anim>
                                    <p:anim calcmode="lin" valueType="num">
                                      <p:cBhvr>
                                        <p:cTn id="60" dur="1000" fill="hold"/>
                                        <p:tgtEl>
                                          <p:spTgt spid="1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87"/>
                                        </p:tgtEl>
                                        <p:attrNameLst>
                                          <p:attrName>style.visibility</p:attrName>
                                        </p:attrNameLst>
                                      </p:cBhvr>
                                      <p:to>
                                        <p:strVal val="visible"/>
                                      </p:to>
                                    </p:set>
                                    <p:animEffect transition="in" filter="fade">
                                      <p:cBhvr>
                                        <p:cTn id="63" dur="1000"/>
                                        <p:tgtEl>
                                          <p:spTgt spid="87"/>
                                        </p:tgtEl>
                                      </p:cBhvr>
                                    </p:animEffect>
                                    <p:anim calcmode="lin" valueType="num">
                                      <p:cBhvr>
                                        <p:cTn id="64" dur="1000" fill="hold"/>
                                        <p:tgtEl>
                                          <p:spTgt spid="87"/>
                                        </p:tgtEl>
                                        <p:attrNameLst>
                                          <p:attrName>ppt_x</p:attrName>
                                        </p:attrNameLst>
                                      </p:cBhvr>
                                      <p:tavLst>
                                        <p:tav tm="0">
                                          <p:val>
                                            <p:strVal val="#ppt_x"/>
                                          </p:val>
                                        </p:tav>
                                        <p:tav tm="100000">
                                          <p:val>
                                            <p:strVal val="#ppt_x"/>
                                          </p:val>
                                        </p:tav>
                                      </p:tavLst>
                                    </p:anim>
                                    <p:anim calcmode="lin" valueType="num">
                                      <p:cBhvr>
                                        <p:cTn id="65" dur="1000" fill="hold"/>
                                        <p:tgtEl>
                                          <p:spTgt spid="8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90"/>
                                        </p:tgtEl>
                                        <p:attrNameLst>
                                          <p:attrName>style.visibility</p:attrName>
                                        </p:attrNameLst>
                                      </p:cBhvr>
                                      <p:to>
                                        <p:strVal val="visible"/>
                                      </p:to>
                                    </p:set>
                                    <p:animEffect transition="in" filter="fade">
                                      <p:cBhvr>
                                        <p:cTn id="68" dur="1000"/>
                                        <p:tgtEl>
                                          <p:spTgt spid="90"/>
                                        </p:tgtEl>
                                      </p:cBhvr>
                                    </p:animEffect>
                                    <p:anim calcmode="lin" valueType="num">
                                      <p:cBhvr>
                                        <p:cTn id="69" dur="1000" fill="hold"/>
                                        <p:tgtEl>
                                          <p:spTgt spid="90"/>
                                        </p:tgtEl>
                                        <p:attrNameLst>
                                          <p:attrName>ppt_x</p:attrName>
                                        </p:attrNameLst>
                                      </p:cBhvr>
                                      <p:tavLst>
                                        <p:tav tm="0">
                                          <p:val>
                                            <p:strVal val="#ppt_x"/>
                                          </p:val>
                                        </p:tav>
                                        <p:tav tm="100000">
                                          <p:val>
                                            <p:strVal val="#ppt_x"/>
                                          </p:val>
                                        </p:tav>
                                      </p:tavLst>
                                    </p:anim>
                                    <p:anim calcmode="lin" valueType="num">
                                      <p:cBhvr>
                                        <p:cTn id="70" dur="1000" fill="hold"/>
                                        <p:tgtEl>
                                          <p:spTgt spid="9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91"/>
                                        </p:tgtEl>
                                        <p:attrNameLst>
                                          <p:attrName>style.visibility</p:attrName>
                                        </p:attrNameLst>
                                      </p:cBhvr>
                                      <p:to>
                                        <p:strVal val="visible"/>
                                      </p:to>
                                    </p:set>
                                    <p:animEffect transition="in" filter="fade">
                                      <p:cBhvr>
                                        <p:cTn id="73" dur="1000"/>
                                        <p:tgtEl>
                                          <p:spTgt spid="91"/>
                                        </p:tgtEl>
                                      </p:cBhvr>
                                    </p:animEffect>
                                    <p:anim calcmode="lin" valueType="num">
                                      <p:cBhvr>
                                        <p:cTn id="74" dur="1000" fill="hold"/>
                                        <p:tgtEl>
                                          <p:spTgt spid="91"/>
                                        </p:tgtEl>
                                        <p:attrNameLst>
                                          <p:attrName>ppt_x</p:attrName>
                                        </p:attrNameLst>
                                      </p:cBhvr>
                                      <p:tavLst>
                                        <p:tav tm="0">
                                          <p:val>
                                            <p:strVal val="#ppt_x"/>
                                          </p:val>
                                        </p:tav>
                                        <p:tav tm="100000">
                                          <p:val>
                                            <p:strVal val="#ppt_x"/>
                                          </p:val>
                                        </p:tav>
                                      </p:tavLst>
                                    </p:anim>
                                    <p:anim calcmode="lin" valueType="num">
                                      <p:cBhvr>
                                        <p:cTn id="75" dur="1000" fill="hold"/>
                                        <p:tgtEl>
                                          <p:spTgt spid="91"/>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98"/>
                                        </p:tgtEl>
                                        <p:attrNameLst>
                                          <p:attrName>style.visibility</p:attrName>
                                        </p:attrNameLst>
                                      </p:cBhvr>
                                      <p:to>
                                        <p:strVal val="visible"/>
                                      </p:to>
                                    </p:set>
                                    <p:animEffect transition="in" filter="fade">
                                      <p:cBhvr>
                                        <p:cTn id="78" dur="1000"/>
                                        <p:tgtEl>
                                          <p:spTgt spid="98"/>
                                        </p:tgtEl>
                                      </p:cBhvr>
                                    </p:animEffect>
                                    <p:anim calcmode="lin" valueType="num">
                                      <p:cBhvr>
                                        <p:cTn id="79" dur="1000" fill="hold"/>
                                        <p:tgtEl>
                                          <p:spTgt spid="98"/>
                                        </p:tgtEl>
                                        <p:attrNameLst>
                                          <p:attrName>ppt_x</p:attrName>
                                        </p:attrNameLst>
                                      </p:cBhvr>
                                      <p:tavLst>
                                        <p:tav tm="0">
                                          <p:val>
                                            <p:strVal val="#ppt_x"/>
                                          </p:val>
                                        </p:tav>
                                        <p:tav tm="100000">
                                          <p:val>
                                            <p:strVal val="#ppt_x"/>
                                          </p:val>
                                        </p:tav>
                                      </p:tavLst>
                                    </p:anim>
                                    <p:anim calcmode="lin" valueType="num">
                                      <p:cBhvr>
                                        <p:cTn id="80" dur="1000" fill="hold"/>
                                        <p:tgtEl>
                                          <p:spTgt spid="98"/>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1000"/>
                                        <p:tgtEl>
                                          <p:spTgt spid="19"/>
                                        </p:tgtEl>
                                      </p:cBhvr>
                                    </p:animEffect>
                                    <p:anim calcmode="lin" valueType="num">
                                      <p:cBhvr>
                                        <p:cTn id="84" dur="1000" fill="hold"/>
                                        <p:tgtEl>
                                          <p:spTgt spid="19"/>
                                        </p:tgtEl>
                                        <p:attrNameLst>
                                          <p:attrName>ppt_x</p:attrName>
                                        </p:attrNameLst>
                                      </p:cBhvr>
                                      <p:tavLst>
                                        <p:tav tm="0">
                                          <p:val>
                                            <p:strVal val="#ppt_x"/>
                                          </p:val>
                                        </p:tav>
                                        <p:tav tm="100000">
                                          <p:val>
                                            <p:strVal val="#ppt_x"/>
                                          </p:val>
                                        </p:tav>
                                      </p:tavLst>
                                    </p:anim>
                                    <p:anim calcmode="lin" valueType="num">
                                      <p:cBhvr>
                                        <p:cTn id="85" dur="1000" fill="hold"/>
                                        <p:tgtEl>
                                          <p:spTgt spid="19"/>
                                        </p:tgtEl>
                                        <p:attrNameLst>
                                          <p:attrName>ppt_y</p:attrName>
                                        </p:attrNameLst>
                                      </p:cBhvr>
                                      <p:tavLst>
                                        <p:tav tm="0">
                                          <p:val>
                                            <p:strVal val="#ppt_y+.1"/>
                                          </p:val>
                                        </p:tav>
                                        <p:tav tm="100000">
                                          <p:val>
                                            <p:strVal val="#ppt_y"/>
                                          </p:val>
                                        </p:tav>
                                      </p:tavLst>
                                    </p:anim>
                                  </p:childTnLst>
                                </p:cTn>
                              </p:par>
                            </p:childTnLst>
                          </p:cTn>
                        </p:par>
                        <p:par>
                          <p:cTn id="86" fill="hold">
                            <p:stCondLst>
                              <p:cond delay="2000"/>
                            </p:stCondLst>
                            <p:childTnLst>
                              <p:par>
                                <p:cTn id="87" presetID="42" presetClass="entr" presetSubtype="0" fill="hold" grpId="0" nodeType="afterEffect">
                                  <p:stCondLst>
                                    <p:cond delay="0"/>
                                  </p:stCondLst>
                                  <p:childTnLst>
                                    <p:set>
                                      <p:cBhvr>
                                        <p:cTn id="88" dur="1" fill="hold">
                                          <p:stCondLst>
                                            <p:cond delay="0"/>
                                          </p:stCondLst>
                                        </p:cTn>
                                        <p:tgtEl>
                                          <p:spTgt spid="4"/>
                                        </p:tgtEl>
                                        <p:attrNameLst>
                                          <p:attrName>style.visibility</p:attrName>
                                        </p:attrNameLst>
                                      </p:cBhvr>
                                      <p:to>
                                        <p:strVal val="visible"/>
                                      </p:to>
                                    </p:set>
                                    <p:animEffect transition="in" filter="fade">
                                      <p:cBhvr>
                                        <p:cTn id="89" dur="1000"/>
                                        <p:tgtEl>
                                          <p:spTgt spid="4"/>
                                        </p:tgtEl>
                                      </p:cBhvr>
                                    </p:animEffect>
                                    <p:anim calcmode="lin" valueType="num">
                                      <p:cBhvr>
                                        <p:cTn id="90" dur="1000" fill="hold"/>
                                        <p:tgtEl>
                                          <p:spTgt spid="4"/>
                                        </p:tgtEl>
                                        <p:attrNameLst>
                                          <p:attrName>ppt_x</p:attrName>
                                        </p:attrNameLst>
                                      </p:cBhvr>
                                      <p:tavLst>
                                        <p:tav tm="0">
                                          <p:val>
                                            <p:strVal val="#ppt_x"/>
                                          </p:val>
                                        </p:tav>
                                        <p:tav tm="100000">
                                          <p:val>
                                            <p:strVal val="#ppt_x"/>
                                          </p:val>
                                        </p:tav>
                                      </p:tavLst>
                                    </p:anim>
                                    <p:anim calcmode="lin" valueType="num">
                                      <p:cBhvr>
                                        <p:cTn id="91" dur="1000" fill="hold"/>
                                        <p:tgtEl>
                                          <p:spTgt spid="4"/>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8"/>
                                        </p:tgtEl>
                                        <p:attrNameLst>
                                          <p:attrName>style.visibility</p:attrName>
                                        </p:attrNameLst>
                                      </p:cBhvr>
                                      <p:to>
                                        <p:strVal val="visible"/>
                                      </p:to>
                                    </p:set>
                                    <p:animEffect transition="in" filter="fade">
                                      <p:cBhvr>
                                        <p:cTn id="94" dur="1000"/>
                                        <p:tgtEl>
                                          <p:spTgt spid="8"/>
                                        </p:tgtEl>
                                      </p:cBhvr>
                                    </p:animEffect>
                                    <p:anim calcmode="lin" valueType="num">
                                      <p:cBhvr>
                                        <p:cTn id="95" dur="1000" fill="hold"/>
                                        <p:tgtEl>
                                          <p:spTgt spid="8"/>
                                        </p:tgtEl>
                                        <p:attrNameLst>
                                          <p:attrName>ppt_x</p:attrName>
                                        </p:attrNameLst>
                                      </p:cBhvr>
                                      <p:tavLst>
                                        <p:tav tm="0">
                                          <p:val>
                                            <p:strVal val="#ppt_x"/>
                                          </p:val>
                                        </p:tav>
                                        <p:tav tm="100000">
                                          <p:val>
                                            <p:strVal val="#ppt_x"/>
                                          </p:val>
                                        </p:tav>
                                      </p:tavLst>
                                    </p:anim>
                                    <p:anim calcmode="lin" valueType="num">
                                      <p:cBhvr>
                                        <p:cTn id="96" dur="1000" fill="hold"/>
                                        <p:tgtEl>
                                          <p:spTgt spid="8"/>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13"/>
                                        </p:tgtEl>
                                        <p:attrNameLst>
                                          <p:attrName>style.visibility</p:attrName>
                                        </p:attrNameLst>
                                      </p:cBhvr>
                                      <p:to>
                                        <p:strVal val="visible"/>
                                      </p:to>
                                    </p:set>
                                    <p:animEffect transition="in" filter="fade">
                                      <p:cBhvr>
                                        <p:cTn id="99" dur="1000"/>
                                        <p:tgtEl>
                                          <p:spTgt spid="13"/>
                                        </p:tgtEl>
                                      </p:cBhvr>
                                    </p:animEffect>
                                    <p:anim calcmode="lin" valueType="num">
                                      <p:cBhvr>
                                        <p:cTn id="100" dur="1000" fill="hold"/>
                                        <p:tgtEl>
                                          <p:spTgt spid="13"/>
                                        </p:tgtEl>
                                        <p:attrNameLst>
                                          <p:attrName>ppt_x</p:attrName>
                                        </p:attrNameLst>
                                      </p:cBhvr>
                                      <p:tavLst>
                                        <p:tav tm="0">
                                          <p:val>
                                            <p:strVal val="#ppt_x"/>
                                          </p:val>
                                        </p:tav>
                                        <p:tav tm="100000">
                                          <p:val>
                                            <p:strVal val="#ppt_x"/>
                                          </p:val>
                                        </p:tav>
                                      </p:tavLst>
                                    </p:anim>
                                    <p:anim calcmode="lin" valueType="num">
                                      <p:cBhvr>
                                        <p:cTn id="101" dur="1000" fill="hold"/>
                                        <p:tgtEl>
                                          <p:spTgt spid="13"/>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0"/>
                                  </p:stCondLst>
                                  <p:childTnLst>
                                    <p:set>
                                      <p:cBhvr>
                                        <p:cTn id="103" dur="1" fill="hold">
                                          <p:stCondLst>
                                            <p:cond delay="0"/>
                                          </p:stCondLst>
                                        </p:cTn>
                                        <p:tgtEl>
                                          <p:spTgt spid="20"/>
                                        </p:tgtEl>
                                        <p:attrNameLst>
                                          <p:attrName>style.visibility</p:attrName>
                                        </p:attrNameLst>
                                      </p:cBhvr>
                                      <p:to>
                                        <p:strVal val="visible"/>
                                      </p:to>
                                    </p:set>
                                    <p:animEffect transition="in" filter="fade">
                                      <p:cBhvr>
                                        <p:cTn id="104" dur="1000"/>
                                        <p:tgtEl>
                                          <p:spTgt spid="20"/>
                                        </p:tgtEl>
                                      </p:cBhvr>
                                    </p:animEffect>
                                    <p:anim calcmode="lin" valueType="num">
                                      <p:cBhvr>
                                        <p:cTn id="105" dur="1000" fill="hold"/>
                                        <p:tgtEl>
                                          <p:spTgt spid="20"/>
                                        </p:tgtEl>
                                        <p:attrNameLst>
                                          <p:attrName>ppt_x</p:attrName>
                                        </p:attrNameLst>
                                      </p:cBhvr>
                                      <p:tavLst>
                                        <p:tav tm="0">
                                          <p:val>
                                            <p:strVal val="#ppt_x"/>
                                          </p:val>
                                        </p:tav>
                                        <p:tav tm="100000">
                                          <p:val>
                                            <p:strVal val="#ppt_x"/>
                                          </p:val>
                                        </p:tav>
                                      </p:tavLst>
                                    </p:anim>
                                    <p:anim calcmode="lin" valueType="num">
                                      <p:cBhvr>
                                        <p:cTn id="106" dur="1000" fill="hold"/>
                                        <p:tgtEl>
                                          <p:spTgt spid="20"/>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88"/>
                                        </p:tgtEl>
                                        <p:attrNameLst>
                                          <p:attrName>style.visibility</p:attrName>
                                        </p:attrNameLst>
                                      </p:cBhvr>
                                      <p:to>
                                        <p:strVal val="visible"/>
                                      </p:to>
                                    </p:set>
                                    <p:animEffect transition="in" filter="fade">
                                      <p:cBhvr>
                                        <p:cTn id="109" dur="1000"/>
                                        <p:tgtEl>
                                          <p:spTgt spid="88"/>
                                        </p:tgtEl>
                                      </p:cBhvr>
                                    </p:animEffect>
                                    <p:anim calcmode="lin" valueType="num">
                                      <p:cBhvr>
                                        <p:cTn id="110" dur="1000" fill="hold"/>
                                        <p:tgtEl>
                                          <p:spTgt spid="88"/>
                                        </p:tgtEl>
                                        <p:attrNameLst>
                                          <p:attrName>ppt_x</p:attrName>
                                        </p:attrNameLst>
                                      </p:cBhvr>
                                      <p:tavLst>
                                        <p:tav tm="0">
                                          <p:val>
                                            <p:strVal val="#ppt_x"/>
                                          </p:val>
                                        </p:tav>
                                        <p:tav tm="100000">
                                          <p:val>
                                            <p:strVal val="#ppt_x"/>
                                          </p:val>
                                        </p:tav>
                                      </p:tavLst>
                                    </p:anim>
                                    <p:anim calcmode="lin" valueType="num">
                                      <p:cBhvr>
                                        <p:cTn id="111" dur="1000" fill="hold"/>
                                        <p:tgtEl>
                                          <p:spTgt spid="88"/>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92"/>
                                        </p:tgtEl>
                                        <p:attrNameLst>
                                          <p:attrName>style.visibility</p:attrName>
                                        </p:attrNameLst>
                                      </p:cBhvr>
                                      <p:to>
                                        <p:strVal val="visible"/>
                                      </p:to>
                                    </p:set>
                                    <p:animEffect transition="in" filter="fade">
                                      <p:cBhvr>
                                        <p:cTn id="114" dur="1000"/>
                                        <p:tgtEl>
                                          <p:spTgt spid="92"/>
                                        </p:tgtEl>
                                      </p:cBhvr>
                                    </p:animEffect>
                                    <p:anim calcmode="lin" valueType="num">
                                      <p:cBhvr>
                                        <p:cTn id="115" dur="1000" fill="hold"/>
                                        <p:tgtEl>
                                          <p:spTgt spid="92"/>
                                        </p:tgtEl>
                                        <p:attrNameLst>
                                          <p:attrName>ppt_x</p:attrName>
                                        </p:attrNameLst>
                                      </p:cBhvr>
                                      <p:tavLst>
                                        <p:tav tm="0">
                                          <p:val>
                                            <p:strVal val="#ppt_x"/>
                                          </p:val>
                                        </p:tav>
                                        <p:tav tm="100000">
                                          <p:val>
                                            <p:strVal val="#ppt_x"/>
                                          </p:val>
                                        </p:tav>
                                      </p:tavLst>
                                    </p:anim>
                                    <p:anim calcmode="lin" valueType="num">
                                      <p:cBhvr>
                                        <p:cTn id="116" dur="1000" fill="hold"/>
                                        <p:tgtEl>
                                          <p:spTgt spid="92"/>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93"/>
                                        </p:tgtEl>
                                        <p:attrNameLst>
                                          <p:attrName>style.visibility</p:attrName>
                                        </p:attrNameLst>
                                      </p:cBhvr>
                                      <p:to>
                                        <p:strVal val="visible"/>
                                      </p:to>
                                    </p:set>
                                    <p:animEffect transition="in" filter="fade">
                                      <p:cBhvr>
                                        <p:cTn id="119" dur="1000"/>
                                        <p:tgtEl>
                                          <p:spTgt spid="93"/>
                                        </p:tgtEl>
                                      </p:cBhvr>
                                    </p:animEffect>
                                    <p:anim calcmode="lin" valueType="num">
                                      <p:cBhvr>
                                        <p:cTn id="120" dur="1000" fill="hold"/>
                                        <p:tgtEl>
                                          <p:spTgt spid="93"/>
                                        </p:tgtEl>
                                        <p:attrNameLst>
                                          <p:attrName>ppt_x</p:attrName>
                                        </p:attrNameLst>
                                      </p:cBhvr>
                                      <p:tavLst>
                                        <p:tav tm="0">
                                          <p:val>
                                            <p:strVal val="#ppt_x"/>
                                          </p:val>
                                        </p:tav>
                                        <p:tav tm="100000">
                                          <p:val>
                                            <p:strVal val="#ppt_x"/>
                                          </p:val>
                                        </p:tav>
                                      </p:tavLst>
                                    </p:anim>
                                    <p:anim calcmode="lin" valueType="num">
                                      <p:cBhvr>
                                        <p:cTn id="121" dur="1000" fill="hold"/>
                                        <p:tgtEl>
                                          <p:spTgt spid="93"/>
                                        </p:tgtEl>
                                        <p:attrNameLst>
                                          <p:attrName>ppt_y</p:attrName>
                                        </p:attrNameLst>
                                      </p:cBhvr>
                                      <p:tavLst>
                                        <p:tav tm="0">
                                          <p:val>
                                            <p:strVal val="#ppt_y+.1"/>
                                          </p:val>
                                        </p:tav>
                                        <p:tav tm="100000">
                                          <p:val>
                                            <p:strVal val="#ppt_y"/>
                                          </p:val>
                                        </p:tav>
                                      </p:tavLst>
                                    </p:anim>
                                  </p:childTnLst>
                                </p:cTn>
                              </p:par>
                              <p:par>
                                <p:cTn id="122" presetID="42" presetClass="entr" presetSubtype="0" fill="hold" nodeType="withEffect">
                                  <p:stCondLst>
                                    <p:cond delay="0"/>
                                  </p:stCondLst>
                                  <p:childTnLst>
                                    <p:set>
                                      <p:cBhvr>
                                        <p:cTn id="123" dur="1" fill="hold">
                                          <p:stCondLst>
                                            <p:cond delay="0"/>
                                          </p:stCondLst>
                                        </p:cTn>
                                        <p:tgtEl>
                                          <p:spTgt spid="99"/>
                                        </p:tgtEl>
                                        <p:attrNameLst>
                                          <p:attrName>style.visibility</p:attrName>
                                        </p:attrNameLst>
                                      </p:cBhvr>
                                      <p:to>
                                        <p:strVal val="visible"/>
                                      </p:to>
                                    </p:set>
                                    <p:animEffect transition="in" filter="fade">
                                      <p:cBhvr>
                                        <p:cTn id="124" dur="1000"/>
                                        <p:tgtEl>
                                          <p:spTgt spid="99"/>
                                        </p:tgtEl>
                                      </p:cBhvr>
                                    </p:animEffect>
                                    <p:anim calcmode="lin" valueType="num">
                                      <p:cBhvr>
                                        <p:cTn id="125" dur="1000" fill="hold"/>
                                        <p:tgtEl>
                                          <p:spTgt spid="99"/>
                                        </p:tgtEl>
                                        <p:attrNameLst>
                                          <p:attrName>ppt_x</p:attrName>
                                        </p:attrNameLst>
                                      </p:cBhvr>
                                      <p:tavLst>
                                        <p:tav tm="0">
                                          <p:val>
                                            <p:strVal val="#ppt_x"/>
                                          </p:val>
                                        </p:tav>
                                        <p:tav tm="100000">
                                          <p:val>
                                            <p:strVal val="#ppt_x"/>
                                          </p:val>
                                        </p:tav>
                                      </p:tavLst>
                                    </p:anim>
                                    <p:anim calcmode="lin" valueType="num">
                                      <p:cBhvr>
                                        <p:cTn id="126"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3" grpId="0" animBg="1"/>
      <p:bldP spid="4" grpId="0" animBg="1"/>
      <p:bldP spid="5" grpId="0" animBg="1"/>
      <p:bldP spid="12" grpId="0" animBg="1"/>
      <p:bldP spid="13" grpId="0" animBg="1"/>
      <p:bldP spid="14" grpId="0" animBg="1"/>
      <p:bldP spid="85" grpId="0"/>
      <p:bldP spid="86" grpId="0"/>
      <p:bldP spid="87" grpId="0"/>
      <p:bldP spid="88" grpId="0"/>
      <p:bldP spid="89" grpId="0"/>
      <p:bldP spid="90" grpId="0"/>
      <p:bldP spid="91" grpId="0"/>
      <p:bldP spid="92" grpId="0"/>
      <p:bldP spid="9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5"/>
          <p:cNvSpPr/>
          <p:nvPr/>
        </p:nvSpPr>
        <p:spPr>
          <a:xfrm rot="10800000">
            <a:off x="6380176" y="1858518"/>
            <a:ext cx="1978229" cy="98916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65" y="21600"/>
                  <a:pt x="21600" y="11929"/>
                  <a:pt x="21600" y="0"/>
                </a:cubicBezTo>
                <a:lnTo>
                  <a:pt x="0" y="0"/>
                </a:lnTo>
                <a:cubicBezTo>
                  <a:pt x="0" y="11929"/>
                  <a:pt x="4835" y="21600"/>
                  <a:pt x="10800" y="21600"/>
                </a:cubicBezTo>
                <a:close/>
              </a:path>
            </a:pathLst>
          </a:custGeom>
          <a:gradFill>
            <a:gsLst>
              <a:gs pos="0">
                <a:srgbClr val="CDA23D"/>
              </a:gs>
              <a:gs pos="55000">
                <a:srgbClr val="E1B64A"/>
              </a:gs>
              <a:gs pos="100000">
                <a:srgbClr val="F7E880">
                  <a:lumMod val="99000"/>
                </a:srgbClr>
              </a:gs>
            </a:gsLst>
            <a:lin ang="2700000" scaled="1"/>
          </a:gradFill>
          <a:ln>
            <a:noFill/>
          </a:ln>
          <a:effectLst>
            <a:outerShdw blurRad="127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nvGrpSpPr>
          <p:cNvPr id="9" name="Group 14"/>
          <p:cNvGrpSpPr/>
          <p:nvPr/>
        </p:nvGrpSpPr>
        <p:grpSpPr>
          <a:xfrm>
            <a:off x="6500104" y="1979120"/>
            <a:ext cx="1738370" cy="869202"/>
            <a:chOff x="-1" y="-1"/>
            <a:chExt cx="3983438" cy="1991757"/>
          </a:xfrm>
          <a:gradFill>
            <a:gsLst>
              <a:gs pos="0">
                <a:srgbClr val="8C6825"/>
              </a:gs>
              <a:gs pos="40000">
                <a:srgbClr val="BA9F4C"/>
              </a:gs>
              <a:gs pos="100000">
                <a:srgbClr val="F7E880">
                  <a:lumMod val="99000"/>
                </a:srgbClr>
              </a:gs>
            </a:gsLst>
            <a:lin ang="2700000" scaled="1"/>
          </a:gradFill>
        </p:grpSpPr>
        <p:sp>
          <p:nvSpPr>
            <p:cNvPr id="19" name="Freeform: Shape 15"/>
            <p:cNvSpPr/>
            <p:nvPr/>
          </p:nvSpPr>
          <p:spPr>
            <a:xfrm rot="10800000">
              <a:off x="-1" y="-1"/>
              <a:ext cx="3983438" cy="1991757"/>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65" y="21600"/>
                    <a:pt x="21600" y="11929"/>
                    <a:pt x="21600" y="0"/>
                  </a:cubicBezTo>
                  <a:lnTo>
                    <a:pt x="0" y="0"/>
                  </a:lnTo>
                  <a:cubicBezTo>
                    <a:pt x="0" y="11929"/>
                    <a:pt x="4836" y="21600"/>
                    <a:pt x="10800" y="21600"/>
                  </a:cubicBezTo>
                  <a:close/>
                </a:path>
              </a:pathLst>
            </a:custGeom>
            <a:gradFill flip="none" rotWithShape="1">
              <a:gsLst>
                <a:gs pos="0">
                  <a:srgbClr val="CDA23D"/>
                </a:gs>
                <a:gs pos="55000">
                  <a:srgbClr val="E1B64A"/>
                </a:gs>
                <a:gs pos="100000">
                  <a:srgbClr val="F7E880">
                    <a:lumMod val="99000"/>
                  </a:srgbClr>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20" name="Freeform: Shape 16"/>
            <p:cNvSpPr/>
            <p:nvPr/>
          </p:nvSpPr>
          <p:spPr>
            <a:xfrm>
              <a:off x="1505710" y="529153"/>
              <a:ext cx="933451" cy="933451"/>
            </a:xfrm>
            <a:custGeom>
              <a:avLst/>
              <a:gdLst/>
              <a:ahLst/>
              <a:cxnLst>
                <a:cxn ang="0">
                  <a:pos x="wd2" y="hd2"/>
                </a:cxn>
                <a:cxn ang="5400000">
                  <a:pos x="wd2" y="hd2"/>
                </a:cxn>
                <a:cxn ang="10800000">
                  <a:pos x="wd2" y="hd2"/>
                </a:cxn>
                <a:cxn ang="16200000">
                  <a:pos x="wd2" y="hd2"/>
                </a:cxn>
              </a:cxnLst>
              <a:rect l="0" t="0" r="r" b="b"/>
              <a:pathLst>
                <a:path w="21600" h="21600" extrusionOk="0">
                  <a:moveTo>
                    <a:pt x="21214" y="3086"/>
                  </a:moveTo>
                  <a:lnTo>
                    <a:pt x="20057" y="3086"/>
                  </a:lnTo>
                  <a:cubicBezTo>
                    <a:pt x="19840" y="3086"/>
                    <a:pt x="19671" y="2917"/>
                    <a:pt x="19671" y="2700"/>
                  </a:cubicBezTo>
                  <a:cubicBezTo>
                    <a:pt x="19671" y="2483"/>
                    <a:pt x="19840" y="2314"/>
                    <a:pt x="20057" y="2314"/>
                  </a:cubicBezTo>
                  <a:lnTo>
                    <a:pt x="21214" y="2314"/>
                  </a:lnTo>
                  <a:cubicBezTo>
                    <a:pt x="21431" y="2314"/>
                    <a:pt x="21600" y="2483"/>
                    <a:pt x="21600" y="2700"/>
                  </a:cubicBezTo>
                  <a:cubicBezTo>
                    <a:pt x="21600" y="2917"/>
                    <a:pt x="21431" y="3086"/>
                    <a:pt x="21214" y="3086"/>
                  </a:cubicBezTo>
                  <a:close/>
                  <a:moveTo>
                    <a:pt x="20829" y="5014"/>
                  </a:moveTo>
                  <a:cubicBezTo>
                    <a:pt x="20732" y="5014"/>
                    <a:pt x="20636" y="4978"/>
                    <a:pt x="20551" y="4906"/>
                  </a:cubicBezTo>
                  <a:lnTo>
                    <a:pt x="19467" y="3809"/>
                  </a:lnTo>
                  <a:cubicBezTo>
                    <a:pt x="19310" y="3664"/>
                    <a:pt x="19310" y="3411"/>
                    <a:pt x="19467" y="3267"/>
                  </a:cubicBezTo>
                  <a:cubicBezTo>
                    <a:pt x="19611" y="3110"/>
                    <a:pt x="19864" y="3110"/>
                    <a:pt x="20009" y="3267"/>
                  </a:cubicBezTo>
                  <a:lnTo>
                    <a:pt x="21106" y="4351"/>
                  </a:lnTo>
                  <a:cubicBezTo>
                    <a:pt x="21250" y="4508"/>
                    <a:pt x="21250" y="4749"/>
                    <a:pt x="21106" y="4906"/>
                  </a:cubicBezTo>
                  <a:cubicBezTo>
                    <a:pt x="21021" y="4978"/>
                    <a:pt x="20925" y="5014"/>
                    <a:pt x="20829" y="5014"/>
                  </a:cubicBezTo>
                  <a:close/>
                  <a:moveTo>
                    <a:pt x="20009" y="2133"/>
                  </a:moveTo>
                  <a:cubicBezTo>
                    <a:pt x="19937" y="2206"/>
                    <a:pt x="19840" y="2254"/>
                    <a:pt x="19744" y="2254"/>
                  </a:cubicBezTo>
                  <a:cubicBezTo>
                    <a:pt x="19635" y="2254"/>
                    <a:pt x="19539" y="2206"/>
                    <a:pt x="19467" y="2133"/>
                  </a:cubicBezTo>
                  <a:cubicBezTo>
                    <a:pt x="19310" y="1989"/>
                    <a:pt x="19310" y="1736"/>
                    <a:pt x="19467" y="1591"/>
                  </a:cubicBezTo>
                  <a:lnTo>
                    <a:pt x="20551" y="494"/>
                  </a:lnTo>
                  <a:cubicBezTo>
                    <a:pt x="20708" y="350"/>
                    <a:pt x="20949" y="350"/>
                    <a:pt x="21106" y="494"/>
                  </a:cubicBezTo>
                  <a:cubicBezTo>
                    <a:pt x="21250" y="651"/>
                    <a:pt x="21250" y="892"/>
                    <a:pt x="21106" y="1049"/>
                  </a:cubicBezTo>
                  <a:cubicBezTo>
                    <a:pt x="21106" y="1049"/>
                    <a:pt x="20009" y="2133"/>
                    <a:pt x="20009" y="2133"/>
                  </a:cubicBezTo>
                  <a:close/>
                  <a:moveTo>
                    <a:pt x="19286" y="1543"/>
                  </a:moveTo>
                  <a:cubicBezTo>
                    <a:pt x="19286" y="1760"/>
                    <a:pt x="19117" y="1929"/>
                    <a:pt x="18900" y="1929"/>
                  </a:cubicBezTo>
                  <a:cubicBezTo>
                    <a:pt x="18683" y="1929"/>
                    <a:pt x="18514" y="1760"/>
                    <a:pt x="18514" y="1543"/>
                  </a:cubicBezTo>
                  <a:lnTo>
                    <a:pt x="18514" y="386"/>
                  </a:lnTo>
                  <a:cubicBezTo>
                    <a:pt x="18514" y="169"/>
                    <a:pt x="18683" y="0"/>
                    <a:pt x="18900" y="0"/>
                  </a:cubicBezTo>
                  <a:cubicBezTo>
                    <a:pt x="19117" y="0"/>
                    <a:pt x="19286" y="169"/>
                    <a:pt x="19286" y="386"/>
                  </a:cubicBezTo>
                  <a:cubicBezTo>
                    <a:pt x="19286" y="386"/>
                    <a:pt x="19286" y="1543"/>
                    <a:pt x="19286" y="1543"/>
                  </a:cubicBezTo>
                  <a:close/>
                  <a:moveTo>
                    <a:pt x="18068" y="2254"/>
                  </a:moveTo>
                  <a:cubicBezTo>
                    <a:pt x="17960" y="2254"/>
                    <a:pt x="17863" y="2206"/>
                    <a:pt x="17791" y="2133"/>
                  </a:cubicBezTo>
                  <a:lnTo>
                    <a:pt x="16694" y="1049"/>
                  </a:lnTo>
                  <a:cubicBezTo>
                    <a:pt x="16550" y="892"/>
                    <a:pt x="16550" y="651"/>
                    <a:pt x="16694" y="494"/>
                  </a:cubicBezTo>
                  <a:cubicBezTo>
                    <a:pt x="16851" y="350"/>
                    <a:pt x="17092" y="350"/>
                    <a:pt x="17249" y="494"/>
                  </a:cubicBezTo>
                  <a:lnTo>
                    <a:pt x="18333" y="1591"/>
                  </a:lnTo>
                  <a:cubicBezTo>
                    <a:pt x="18490" y="1736"/>
                    <a:pt x="18490" y="1989"/>
                    <a:pt x="18333" y="2133"/>
                  </a:cubicBezTo>
                  <a:cubicBezTo>
                    <a:pt x="18261" y="2206"/>
                    <a:pt x="18165" y="2254"/>
                    <a:pt x="18068" y="2254"/>
                  </a:cubicBezTo>
                  <a:close/>
                  <a:moveTo>
                    <a:pt x="5882" y="6678"/>
                  </a:moveTo>
                  <a:cubicBezTo>
                    <a:pt x="4146" y="7377"/>
                    <a:pt x="2748" y="8775"/>
                    <a:pt x="2049" y="10511"/>
                  </a:cubicBezTo>
                  <a:cubicBezTo>
                    <a:pt x="1892" y="10908"/>
                    <a:pt x="2073" y="11354"/>
                    <a:pt x="2471" y="11511"/>
                  </a:cubicBezTo>
                  <a:cubicBezTo>
                    <a:pt x="2567" y="11547"/>
                    <a:pt x="2664" y="11571"/>
                    <a:pt x="2760" y="11571"/>
                  </a:cubicBezTo>
                  <a:cubicBezTo>
                    <a:pt x="3074" y="11571"/>
                    <a:pt x="3351" y="11391"/>
                    <a:pt x="3483" y="11089"/>
                  </a:cubicBezTo>
                  <a:cubicBezTo>
                    <a:pt x="4026" y="9739"/>
                    <a:pt x="5111" y="8654"/>
                    <a:pt x="6461" y="8112"/>
                  </a:cubicBezTo>
                  <a:cubicBezTo>
                    <a:pt x="6858" y="7943"/>
                    <a:pt x="7051" y="7497"/>
                    <a:pt x="6883" y="7100"/>
                  </a:cubicBezTo>
                  <a:cubicBezTo>
                    <a:pt x="6726" y="6702"/>
                    <a:pt x="6280" y="6521"/>
                    <a:pt x="5882" y="6678"/>
                  </a:cubicBezTo>
                  <a:close/>
                  <a:moveTo>
                    <a:pt x="18792" y="3363"/>
                  </a:moveTo>
                  <a:lnTo>
                    <a:pt x="15850" y="6292"/>
                  </a:lnTo>
                  <a:lnTo>
                    <a:pt x="16670" y="7112"/>
                  </a:lnTo>
                  <a:cubicBezTo>
                    <a:pt x="16971" y="7413"/>
                    <a:pt x="16971" y="7907"/>
                    <a:pt x="16670" y="8208"/>
                  </a:cubicBezTo>
                  <a:lnTo>
                    <a:pt x="15899" y="8980"/>
                  </a:lnTo>
                  <a:cubicBezTo>
                    <a:pt x="16574" y="10197"/>
                    <a:pt x="16971" y="11608"/>
                    <a:pt x="16971" y="13114"/>
                  </a:cubicBezTo>
                  <a:cubicBezTo>
                    <a:pt x="16971" y="17803"/>
                    <a:pt x="13175" y="21600"/>
                    <a:pt x="8486" y="21600"/>
                  </a:cubicBezTo>
                  <a:cubicBezTo>
                    <a:pt x="3797" y="21600"/>
                    <a:pt x="0" y="17803"/>
                    <a:pt x="0" y="13114"/>
                  </a:cubicBezTo>
                  <a:cubicBezTo>
                    <a:pt x="0" y="8425"/>
                    <a:pt x="3797" y="4629"/>
                    <a:pt x="8486" y="4629"/>
                  </a:cubicBezTo>
                  <a:cubicBezTo>
                    <a:pt x="9992" y="4629"/>
                    <a:pt x="11403" y="5026"/>
                    <a:pt x="12620" y="5701"/>
                  </a:cubicBezTo>
                  <a:lnTo>
                    <a:pt x="13392" y="4930"/>
                  </a:lnTo>
                  <a:cubicBezTo>
                    <a:pt x="13693" y="4629"/>
                    <a:pt x="14187" y="4629"/>
                    <a:pt x="14488" y="4930"/>
                  </a:cubicBezTo>
                  <a:lnTo>
                    <a:pt x="15308" y="5750"/>
                  </a:lnTo>
                  <a:lnTo>
                    <a:pt x="18237" y="2808"/>
                  </a:lnTo>
                  <a:cubicBezTo>
                    <a:pt x="18237" y="2808"/>
                    <a:pt x="18792" y="3363"/>
                    <a:pt x="18792" y="3363"/>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sp>
        <p:nvSpPr>
          <p:cNvPr id="5" name="Freeform: Shape 6"/>
          <p:cNvSpPr/>
          <p:nvPr/>
        </p:nvSpPr>
        <p:spPr>
          <a:xfrm>
            <a:off x="3589528" y="2848405"/>
            <a:ext cx="1978229" cy="98916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65" y="21600"/>
                  <a:pt x="21600" y="11929"/>
                  <a:pt x="21600" y="0"/>
                </a:cubicBezTo>
                <a:lnTo>
                  <a:pt x="0" y="0"/>
                </a:lnTo>
                <a:cubicBezTo>
                  <a:pt x="0" y="11929"/>
                  <a:pt x="4835" y="21600"/>
                  <a:pt x="10800" y="21600"/>
                </a:cubicBezTo>
                <a:close/>
              </a:path>
            </a:pathLst>
          </a:custGeom>
          <a:gradFill>
            <a:gsLst>
              <a:gs pos="0">
                <a:srgbClr val="CDA23D"/>
              </a:gs>
              <a:gs pos="55000">
                <a:srgbClr val="E1B64A"/>
              </a:gs>
              <a:gs pos="100000">
                <a:srgbClr val="F7E880">
                  <a:lumMod val="99000"/>
                </a:srgbClr>
              </a:gs>
            </a:gsLst>
            <a:lin ang="2700000" scaled="1"/>
          </a:gradFill>
          <a:ln>
            <a:noFill/>
          </a:ln>
          <a:effectLst>
            <a:outerShdw blurRad="127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6" name="Freeform: Shape 7"/>
          <p:cNvSpPr/>
          <p:nvPr/>
        </p:nvSpPr>
        <p:spPr>
          <a:xfrm rot="10800000">
            <a:off x="798903" y="1858518"/>
            <a:ext cx="1978229" cy="98916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65" y="21600"/>
                  <a:pt x="21600" y="11929"/>
                  <a:pt x="21600" y="0"/>
                </a:cubicBezTo>
                <a:lnTo>
                  <a:pt x="0" y="0"/>
                </a:lnTo>
                <a:cubicBezTo>
                  <a:pt x="0" y="11929"/>
                  <a:pt x="4835" y="21600"/>
                  <a:pt x="10800" y="21600"/>
                </a:cubicBezTo>
                <a:close/>
              </a:path>
            </a:pathLst>
          </a:custGeom>
          <a:gradFill>
            <a:gsLst>
              <a:gs pos="0">
                <a:srgbClr val="CDA23D"/>
              </a:gs>
              <a:gs pos="55000">
                <a:srgbClr val="E1B64A"/>
              </a:gs>
              <a:gs pos="100000">
                <a:srgbClr val="F7E880">
                  <a:lumMod val="99000"/>
                </a:srgbClr>
              </a:gs>
            </a:gsLst>
            <a:lin ang="2700000" scaled="1"/>
          </a:gradFill>
          <a:ln>
            <a:noFill/>
          </a:ln>
          <a:effectLst>
            <a:outerShdw blurRad="127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nvGrpSpPr>
          <p:cNvPr id="7" name="Group 8"/>
          <p:cNvGrpSpPr/>
          <p:nvPr/>
        </p:nvGrpSpPr>
        <p:grpSpPr>
          <a:xfrm>
            <a:off x="918858" y="1979120"/>
            <a:ext cx="1738322" cy="869202"/>
            <a:chOff x="0" y="-1"/>
            <a:chExt cx="3983326" cy="1991758"/>
          </a:xfrm>
          <a:gradFill>
            <a:gsLst>
              <a:gs pos="0">
                <a:srgbClr val="8C6825"/>
              </a:gs>
              <a:gs pos="40000">
                <a:srgbClr val="BA9F4C"/>
              </a:gs>
              <a:gs pos="100000">
                <a:srgbClr val="F7E880">
                  <a:lumMod val="99000"/>
                </a:srgbClr>
              </a:gs>
            </a:gsLst>
            <a:lin ang="2700000" scaled="1"/>
          </a:gradFill>
        </p:grpSpPr>
        <p:sp>
          <p:nvSpPr>
            <p:cNvPr id="23" name="Freeform: Shape 9"/>
            <p:cNvSpPr/>
            <p:nvPr/>
          </p:nvSpPr>
          <p:spPr>
            <a:xfrm rot="10800000">
              <a:off x="0" y="-1"/>
              <a:ext cx="3983326" cy="199175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65" y="21600"/>
                    <a:pt x="21600" y="11929"/>
                    <a:pt x="21600" y="0"/>
                  </a:cubicBezTo>
                  <a:lnTo>
                    <a:pt x="0" y="0"/>
                  </a:lnTo>
                  <a:cubicBezTo>
                    <a:pt x="0" y="11929"/>
                    <a:pt x="4835" y="21600"/>
                    <a:pt x="10800" y="21600"/>
                  </a:cubicBezTo>
                  <a:close/>
                </a:path>
              </a:pathLst>
            </a:custGeom>
            <a:gradFill flip="none" rotWithShape="1">
              <a:gsLst>
                <a:gs pos="0">
                  <a:srgbClr val="CDA23D"/>
                </a:gs>
                <a:gs pos="55000">
                  <a:srgbClr val="E1B64A"/>
                </a:gs>
                <a:gs pos="100000">
                  <a:srgbClr val="F7E880">
                    <a:lumMod val="99000"/>
                  </a:srgbClr>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24" name="Freeform: Shape 10"/>
            <p:cNvSpPr/>
            <p:nvPr/>
          </p:nvSpPr>
          <p:spPr>
            <a:xfrm>
              <a:off x="1559544" y="563643"/>
              <a:ext cx="864238" cy="864471"/>
            </a:xfrm>
            <a:custGeom>
              <a:avLst/>
              <a:gdLst/>
              <a:ahLst/>
              <a:cxnLst>
                <a:cxn ang="0">
                  <a:pos x="wd2" y="hd2"/>
                </a:cxn>
                <a:cxn ang="5400000">
                  <a:pos x="wd2" y="hd2"/>
                </a:cxn>
                <a:cxn ang="10800000">
                  <a:pos x="wd2" y="hd2"/>
                </a:cxn>
                <a:cxn ang="16200000">
                  <a:pos x="wd2" y="hd2"/>
                </a:cxn>
              </a:cxnLst>
              <a:rect l="0" t="0" r="r" b="b"/>
              <a:pathLst>
                <a:path w="21323" h="21190" extrusionOk="0">
                  <a:moveTo>
                    <a:pt x="15424" y="13238"/>
                  </a:moveTo>
                  <a:cubicBezTo>
                    <a:pt x="16706" y="15792"/>
                    <a:pt x="17401" y="18478"/>
                    <a:pt x="17411" y="21129"/>
                  </a:cubicBezTo>
                  <a:cubicBezTo>
                    <a:pt x="21319" y="18339"/>
                    <a:pt x="21323" y="13189"/>
                    <a:pt x="21323" y="8242"/>
                  </a:cubicBezTo>
                  <a:cubicBezTo>
                    <a:pt x="21323" y="8242"/>
                    <a:pt x="16975" y="9459"/>
                    <a:pt x="15424" y="13238"/>
                  </a:cubicBezTo>
                  <a:close/>
                  <a:moveTo>
                    <a:pt x="8627" y="8874"/>
                  </a:moveTo>
                  <a:cubicBezTo>
                    <a:pt x="7269" y="9716"/>
                    <a:pt x="5480" y="9304"/>
                    <a:pt x="4633" y="7954"/>
                  </a:cubicBezTo>
                  <a:cubicBezTo>
                    <a:pt x="3785" y="6605"/>
                    <a:pt x="4199" y="4828"/>
                    <a:pt x="5558" y="3986"/>
                  </a:cubicBezTo>
                  <a:cubicBezTo>
                    <a:pt x="6917" y="3144"/>
                    <a:pt x="8705" y="3556"/>
                    <a:pt x="9553" y="4905"/>
                  </a:cubicBezTo>
                  <a:cubicBezTo>
                    <a:pt x="10400" y="6255"/>
                    <a:pt x="9986" y="8032"/>
                    <a:pt x="8627" y="8874"/>
                  </a:cubicBezTo>
                  <a:close/>
                  <a:moveTo>
                    <a:pt x="13812" y="9132"/>
                  </a:moveTo>
                  <a:cubicBezTo>
                    <a:pt x="14333" y="7854"/>
                    <a:pt x="13382" y="6181"/>
                    <a:pt x="12378" y="5125"/>
                  </a:cubicBezTo>
                  <a:cubicBezTo>
                    <a:pt x="12767" y="3725"/>
                    <a:pt x="12819" y="1804"/>
                    <a:pt x="11756" y="917"/>
                  </a:cubicBezTo>
                  <a:cubicBezTo>
                    <a:pt x="10694" y="29"/>
                    <a:pt x="8798" y="411"/>
                    <a:pt x="7476" y="1032"/>
                  </a:cubicBezTo>
                  <a:cubicBezTo>
                    <a:pt x="6257" y="232"/>
                    <a:pt x="4434" y="-410"/>
                    <a:pt x="3256" y="320"/>
                  </a:cubicBezTo>
                  <a:cubicBezTo>
                    <a:pt x="2079" y="1050"/>
                    <a:pt x="1858" y="2959"/>
                    <a:pt x="2044" y="4399"/>
                  </a:cubicBezTo>
                  <a:cubicBezTo>
                    <a:pt x="901" y="5304"/>
                    <a:pt x="-277" y="6828"/>
                    <a:pt x="58" y="8167"/>
                  </a:cubicBezTo>
                  <a:cubicBezTo>
                    <a:pt x="393" y="9505"/>
                    <a:pt x="2152" y="10304"/>
                    <a:pt x="3589" y="10572"/>
                  </a:cubicBezTo>
                  <a:cubicBezTo>
                    <a:pt x="4102" y="11932"/>
                    <a:pt x="5197" y="13516"/>
                    <a:pt x="6582" y="13613"/>
                  </a:cubicBezTo>
                  <a:cubicBezTo>
                    <a:pt x="7563" y="13682"/>
                    <a:pt x="8501" y="12988"/>
                    <a:pt x="9216" y="12127"/>
                  </a:cubicBezTo>
                  <a:cubicBezTo>
                    <a:pt x="10663" y="13915"/>
                    <a:pt x="11682" y="15808"/>
                    <a:pt x="12243" y="17666"/>
                  </a:cubicBezTo>
                  <a:cubicBezTo>
                    <a:pt x="11387" y="16393"/>
                    <a:pt x="9613" y="15300"/>
                    <a:pt x="5923" y="15300"/>
                  </a:cubicBezTo>
                  <a:cubicBezTo>
                    <a:pt x="5923" y="20190"/>
                    <a:pt x="9527" y="21187"/>
                    <a:pt x="11846" y="21187"/>
                  </a:cubicBezTo>
                  <a:lnTo>
                    <a:pt x="15637" y="21190"/>
                  </a:lnTo>
                  <a:cubicBezTo>
                    <a:pt x="15637" y="17985"/>
                    <a:pt x="14469" y="14235"/>
                    <a:pt x="11740" y="10715"/>
                  </a:cubicBezTo>
                  <a:cubicBezTo>
                    <a:pt x="12667" y="10424"/>
                    <a:pt x="13492" y="9918"/>
                    <a:pt x="13812" y="9132"/>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grpSp>
        <p:nvGrpSpPr>
          <p:cNvPr id="8" name="Group 11"/>
          <p:cNvGrpSpPr/>
          <p:nvPr/>
        </p:nvGrpSpPr>
        <p:grpSpPr>
          <a:xfrm>
            <a:off x="3705253" y="2850054"/>
            <a:ext cx="1738386" cy="869170"/>
            <a:chOff x="-1" y="0"/>
            <a:chExt cx="3983477" cy="1991684"/>
          </a:xfrm>
        </p:grpSpPr>
        <p:sp>
          <p:nvSpPr>
            <p:cNvPr id="21" name="Freeform: Shape 12"/>
            <p:cNvSpPr/>
            <p:nvPr/>
          </p:nvSpPr>
          <p:spPr>
            <a:xfrm rot="10800000">
              <a:off x="-1" y="0"/>
              <a:ext cx="3983477" cy="199168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9670"/>
                    <a:pt x="0" y="21600"/>
                  </a:cubicBezTo>
                  <a:lnTo>
                    <a:pt x="21600" y="21600"/>
                  </a:lnTo>
                  <a:cubicBezTo>
                    <a:pt x="21600" y="9670"/>
                    <a:pt x="16764" y="0"/>
                    <a:pt x="10800" y="0"/>
                  </a:cubicBezTo>
                  <a:close/>
                </a:path>
              </a:pathLst>
            </a:custGeom>
            <a:gradFill>
              <a:gsLst>
                <a:gs pos="0">
                  <a:srgbClr val="CDA23D"/>
                </a:gs>
                <a:gs pos="55000">
                  <a:srgbClr val="E1B64A"/>
                </a:gs>
                <a:gs pos="100000">
                  <a:srgbClr val="F7E880">
                    <a:lumMod val="99000"/>
                  </a:srgb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22" name="Freeform: Shape 13"/>
            <p:cNvSpPr/>
            <p:nvPr/>
          </p:nvSpPr>
          <p:spPr>
            <a:xfrm>
              <a:off x="1559618" y="644245"/>
              <a:ext cx="864239" cy="703192"/>
            </a:xfrm>
            <a:custGeom>
              <a:avLst/>
              <a:gdLst/>
              <a:ahLst/>
              <a:cxnLst>
                <a:cxn ang="0">
                  <a:pos x="wd2" y="hd2"/>
                </a:cxn>
                <a:cxn ang="5400000">
                  <a:pos x="wd2" y="hd2"/>
                </a:cxn>
                <a:cxn ang="10800000">
                  <a:pos x="wd2" y="hd2"/>
                </a:cxn>
                <a:cxn ang="16200000">
                  <a:pos x="wd2" y="hd2"/>
                </a:cxn>
              </a:cxnLst>
              <a:rect l="0" t="0" r="r" b="b"/>
              <a:pathLst>
                <a:path w="20480" h="21024" extrusionOk="0">
                  <a:moveTo>
                    <a:pt x="18801" y="1728"/>
                  </a:moveTo>
                  <a:cubicBezTo>
                    <a:pt x="16811" y="-576"/>
                    <a:pt x="13583" y="-576"/>
                    <a:pt x="11592" y="1728"/>
                  </a:cubicBezTo>
                  <a:lnTo>
                    <a:pt x="10241" y="3294"/>
                  </a:lnTo>
                  <a:lnTo>
                    <a:pt x="8888" y="1728"/>
                  </a:lnTo>
                  <a:cubicBezTo>
                    <a:pt x="6897" y="-576"/>
                    <a:pt x="3670" y="-576"/>
                    <a:pt x="1680" y="1728"/>
                  </a:cubicBezTo>
                  <a:cubicBezTo>
                    <a:pt x="-560" y="4323"/>
                    <a:pt x="-560" y="8518"/>
                    <a:pt x="1680" y="11111"/>
                  </a:cubicBezTo>
                  <a:lnTo>
                    <a:pt x="10241" y="21024"/>
                  </a:lnTo>
                  <a:lnTo>
                    <a:pt x="18801" y="11111"/>
                  </a:lnTo>
                  <a:cubicBezTo>
                    <a:pt x="21040" y="8518"/>
                    <a:pt x="21040" y="4321"/>
                    <a:pt x="18801" y="1728"/>
                  </a:cubicBezTo>
                  <a:close/>
                </a:path>
              </a:pathLst>
            </a:cu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grpSp>
        <p:nvGrpSpPr>
          <p:cNvPr id="31" name="组合 30"/>
          <p:cNvGrpSpPr/>
          <p:nvPr/>
        </p:nvGrpSpPr>
        <p:grpSpPr>
          <a:xfrm>
            <a:off x="641225" y="3050001"/>
            <a:ext cx="2293584" cy="1132398"/>
            <a:chOff x="1708650" y="3325188"/>
            <a:chExt cx="3058112" cy="1509864"/>
          </a:xfrm>
        </p:grpSpPr>
        <p:sp>
          <p:nvSpPr>
            <p:cNvPr id="32" name="矩形 31"/>
            <p:cNvSpPr/>
            <p:nvPr/>
          </p:nvSpPr>
          <p:spPr>
            <a:xfrm>
              <a:off x="1708650" y="3677812"/>
              <a:ext cx="3058112" cy="1157240"/>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8C6825"/>
                      </a:gs>
                      <a:gs pos="40000">
                        <a:srgbClr val="BA9F4C"/>
                      </a:gs>
                      <a:gs pos="100000">
                        <a:srgbClr val="F7E880">
                          <a:lumMod val="99000"/>
                        </a:srgbClr>
                      </a:gs>
                    </a:gsLst>
                    <a:lin ang="2700000" scaled="1"/>
                  </a:gradFill>
                  <a:latin typeface="Arial"/>
                  <a:ea typeface="微软雅黑"/>
                </a:rPr>
                <a:t>用户可以在投影仪或者计算机上进行演示也可以将演示文稿打印出来制作成胶片以便应用到更广泛的领域中</a:t>
              </a:r>
            </a:p>
          </p:txBody>
        </p:sp>
        <p:sp>
          <p:nvSpPr>
            <p:cNvPr id="33" name="矩形 32"/>
            <p:cNvSpPr/>
            <p:nvPr/>
          </p:nvSpPr>
          <p:spPr>
            <a:xfrm>
              <a:off x="2116718" y="3325188"/>
              <a:ext cx="2241975"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gradFill>
                    <a:gsLst>
                      <a:gs pos="0">
                        <a:srgbClr val="8C6825"/>
                      </a:gs>
                      <a:gs pos="40000">
                        <a:srgbClr val="BA9F4C"/>
                      </a:gs>
                      <a:gs pos="100000">
                        <a:srgbClr val="F7E880">
                          <a:lumMod val="99000"/>
                        </a:srgbClr>
                      </a:gs>
                    </a:gsLst>
                    <a:lin ang="2700000" scaled="1"/>
                  </a:gradFill>
                  <a:latin typeface="Arial"/>
                  <a:ea typeface="微软雅黑"/>
                </a:rPr>
                <a:t>处于起步阶段</a:t>
              </a:r>
            </a:p>
          </p:txBody>
        </p:sp>
      </p:grpSp>
      <p:grpSp>
        <p:nvGrpSpPr>
          <p:cNvPr id="34" name="组合 33"/>
          <p:cNvGrpSpPr/>
          <p:nvPr/>
        </p:nvGrpSpPr>
        <p:grpSpPr>
          <a:xfrm>
            <a:off x="3427415" y="1701987"/>
            <a:ext cx="2293584" cy="1132398"/>
            <a:chOff x="1708650" y="3325188"/>
            <a:chExt cx="3058112" cy="1509864"/>
          </a:xfrm>
        </p:grpSpPr>
        <p:sp>
          <p:nvSpPr>
            <p:cNvPr id="35" name="矩形 34"/>
            <p:cNvSpPr/>
            <p:nvPr/>
          </p:nvSpPr>
          <p:spPr>
            <a:xfrm>
              <a:off x="1708650" y="3677812"/>
              <a:ext cx="3058112" cy="1157240"/>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8C6825"/>
                      </a:gs>
                      <a:gs pos="40000">
                        <a:srgbClr val="BA9F4C"/>
                      </a:gs>
                      <a:gs pos="100000">
                        <a:srgbClr val="F7E880">
                          <a:lumMod val="99000"/>
                        </a:srgbClr>
                      </a:gs>
                    </a:gsLst>
                    <a:lin ang="2700000" scaled="1"/>
                  </a:gradFill>
                  <a:latin typeface="Arial"/>
                  <a:ea typeface="微软雅黑"/>
                </a:rPr>
                <a:t>用户可以在投影仪或者计算机上进行演示也可以将演示文稿打印出来制作成胶片以便应用到更广泛的领域中</a:t>
              </a:r>
            </a:p>
          </p:txBody>
        </p:sp>
        <p:sp>
          <p:nvSpPr>
            <p:cNvPr id="36" name="矩形 35"/>
            <p:cNvSpPr/>
            <p:nvPr/>
          </p:nvSpPr>
          <p:spPr>
            <a:xfrm>
              <a:off x="2116718" y="3325188"/>
              <a:ext cx="2241975"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gradFill>
                    <a:gsLst>
                      <a:gs pos="0">
                        <a:srgbClr val="8C6825"/>
                      </a:gs>
                      <a:gs pos="40000">
                        <a:srgbClr val="BA9F4C"/>
                      </a:gs>
                      <a:gs pos="100000">
                        <a:srgbClr val="F7E880">
                          <a:lumMod val="99000"/>
                        </a:srgbClr>
                      </a:gs>
                    </a:gsLst>
                    <a:lin ang="2700000" scaled="1"/>
                  </a:gradFill>
                  <a:latin typeface="Arial"/>
                  <a:ea typeface="微软雅黑"/>
                </a:rPr>
                <a:t>市场占有率低</a:t>
              </a:r>
            </a:p>
          </p:txBody>
        </p:sp>
      </p:grpSp>
      <p:grpSp>
        <p:nvGrpSpPr>
          <p:cNvPr id="37" name="组合 36"/>
          <p:cNvGrpSpPr/>
          <p:nvPr/>
        </p:nvGrpSpPr>
        <p:grpSpPr>
          <a:xfrm>
            <a:off x="6188481" y="3050001"/>
            <a:ext cx="2293584" cy="1132398"/>
            <a:chOff x="1708650" y="3325188"/>
            <a:chExt cx="3058112" cy="1509864"/>
          </a:xfrm>
        </p:grpSpPr>
        <p:sp>
          <p:nvSpPr>
            <p:cNvPr id="38" name="矩形 37"/>
            <p:cNvSpPr/>
            <p:nvPr/>
          </p:nvSpPr>
          <p:spPr>
            <a:xfrm>
              <a:off x="1708650" y="3677812"/>
              <a:ext cx="3058112" cy="1157240"/>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8C6825"/>
                      </a:gs>
                      <a:gs pos="40000">
                        <a:srgbClr val="BA9F4C"/>
                      </a:gs>
                      <a:gs pos="100000">
                        <a:srgbClr val="F7E880">
                          <a:lumMod val="99000"/>
                        </a:srgbClr>
                      </a:gs>
                    </a:gsLst>
                    <a:lin ang="2700000" scaled="1"/>
                  </a:gradFill>
                  <a:latin typeface="Arial"/>
                  <a:ea typeface="微软雅黑"/>
                </a:rPr>
                <a:t>用户可以在投影仪或者计算机上进行演示也可以将演示文稿打印出来制作成胶片以便应用到更广泛的领域中</a:t>
              </a:r>
            </a:p>
          </p:txBody>
        </p:sp>
        <p:sp>
          <p:nvSpPr>
            <p:cNvPr id="39" name="矩形 38"/>
            <p:cNvSpPr/>
            <p:nvPr/>
          </p:nvSpPr>
          <p:spPr>
            <a:xfrm>
              <a:off x="2116718" y="3325188"/>
              <a:ext cx="2241975"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gradFill>
                    <a:gsLst>
                      <a:gs pos="0">
                        <a:srgbClr val="8C6825"/>
                      </a:gs>
                      <a:gs pos="40000">
                        <a:srgbClr val="BA9F4C"/>
                      </a:gs>
                      <a:gs pos="100000">
                        <a:srgbClr val="F7E880">
                          <a:lumMod val="99000"/>
                        </a:srgbClr>
                      </a:gs>
                    </a:gsLst>
                    <a:lin ang="2700000" scaled="1"/>
                  </a:gradFill>
                  <a:latin typeface="Arial"/>
                  <a:ea typeface="微软雅黑"/>
                </a:rPr>
                <a:t>整体规模小</a:t>
              </a:r>
            </a:p>
          </p:txBody>
        </p:sp>
      </p:grpSp>
      <p:grpSp>
        <p:nvGrpSpPr>
          <p:cNvPr id="28" name="组合 27"/>
          <p:cNvGrpSpPr/>
          <p:nvPr/>
        </p:nvGrpSpPr>
        <p:grpSpPr>
          <a:xfrm>
            <a:off x="2817929" y="318989"/>
            <a:ext cx="3508144" cy="617183"/>
            <a:chOff x="3757238" y="425319"/>
            <a:chExt cx="4677525" cy="822910"/>
          </a:xfrm>
        </p:grpSpPr>
        <p:sp>
          <p:nvSpPr>
            <p:cNvPr id="29" name="矩形 28"/>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商业项目简介</a:t>
              </a:r>
            </a:p>
          </p:txBody>
        </p:sp>
        <p:cxnSp>
          <p:nvCxnSpPr>
            <p:cNvPr id="30" name="直接连接符 29"/>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8201224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0-#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rcRect t="16008" r="8915"/>
          <a:stretch>
            <a:fillRect/>
          </a:stretch>
        </p:blipFill>
        <p:spPr>
          <a:xfrm rot="8904515">
            <a:off x="-385589" y="1274077"/>
            <a:ext cx="4075448" cy="5331989"/>
          </a:xfrm>
          <a:custGeom>
            <a:avLst/>
            <a:gdLst>
              <a:gd name="connsiteX0" fmla="*/ 0 w 5433931"/>
              <a:gd name="connsiteY0" fmla="*/ 7109318 h 7109318"/>
              <a:gd name="connsiteX1" fmla="*/ 0 w 5433931"/>
              <a:gd name="connsiteY1" fmla="*/ 0 h 7109318"/>
              <a:gd name="connsiteX2" fmla="*/ 5433931 w 5433931"/>
              <a:gd name="connsiteY2" fmla="*/ 3341854 h 7109318"/>
              <a:gd name="connsiteX3" fmla="*/ 3116950 w 5433931"/>
              <a:gd name="connsiteY3" fmla="*/ 7109317 h 7109318"/>
            </a:gdLst>
            <a:ahLst/>
            <a:cxnLst>
              <a:cxn ang="0">
                <a:pos x="connsiteX0" y="connsiteY0"/>
              </a:cxn>
              <a:cxn ang="0">
                <a:pos x="connsiteX1" y="connsiteY1"/>
              </a:cxn>
              <a:cxn ang="0">
                <a:pos x="connsiteX2" y="connsiteY2"/>
              </a:cxn>
              <a:cxn ang="0">
                <a:pos x="connsiteX3" y="connsiteY3"/>
              </a:cxn>
            </a:cxnLst>
            <a:rect l="l" t="t" r="r" b="b"/>
            <a:pathLst>
              <a:path w="5433931" h="7109318">
                <a:moveTo>
                  <a:pt x="0" y="7109318"/>
                </a:moveTo>
                <a:lnTo>
                  <a:pt x="0" y="0"/>
                </a:lnTo>
                <a:lnTo>
                  <a:pt x="5433931" y="3341854"/>
                </a:lnTo>
                <a:lnTo>
                  <a:pt x="3116950" y="7109317"/>
                </a:lnTo>
                <a:close/>
              </a:path>
            </a:pathLst>
          </a:cu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rcRect t="13359" r="35291" b="1311"/>
          <a:stretch>
            <a:fillRect/>
          </a:stretch>
        </p:blipFill>
        <p:spPr>
          <a:xfrm rot="11156102">
            <a:off x="-256694" y="-164206"/>
            <a:ext cx="2895302" cy="5416919"/>
          </a:xfrm>
          <a:custGeom>
            <a:avLst/>
            <a:gdLst>
              <a:gd name="connsiteX0" fmla="*/ 0 w 3860402"/>
              <a:gd name="connsiteY0" fmla="*/ 7222559 h 7222559"/>
              <a:gd name="connsiteX1" fmla="*/ 0 w 3860402"/>
              <a:gd name="connsiteY1" fmla="*/ 327600 h 7222559"/>
              <a:gd name="connsiteX2" fmla="*/ 3151280 w 3860402"/>
              <a:gd name="connsiteY2" fmla="*/ 0 h 7222559"/>
              <a:gd name="connsiteX3" fmla="*/ 3860402 w 3860402"/>
              <a:gd name="connsiteY3" fmla="*/ 6821239 h 7222559"/>
            </a:gdLst>
            <a:ahLst/>
            <a:cxnLst>
              <a:cxn ang="0">
                <a:pos x="connsiteX0" y="connsiteY0"/>
              </a:cxn>
              <a:cxn ang="0">
                <a:pos x="connsiteX1" y="connsiteY1"/>
              </a:cxn>
              <a:cxn ang="0">
                <a:pos x="connsiteX2" y="connsiteY2"/>
              </a:cxn>
              <a:cxn ang="0">
                <a:pos x="connsiteX3" y="connsiteY3"/>
              </a:cxn>
            </a:cxnLst>
            <a:rect l="l" t="t" r="r" b="b"/>
            <a:pathLst>
              <a:path w="3860402" h="7222559">
                <a:moveTo>
                  <a:pt x="0" y="7222559"/>
                </a:moveTo>
                <a:lnTo>
                  <a:pt x="0" y="327600"/>
                </a:lnTo>
                <a:lnTo>
                  <a:pt x="3151280" y="0"/>
                </a:lnTo>
                <a:lnTo>
                  <a:pt x="3860402" y="6821239"/>
                </a:lnTo>
                <a:close/>
              </a:path>
            </a:pathLst>
          </a:custGeom>
        </p:spPr>
      </p:pic>
      <p:sp>
        <p:nvSpPr>
          <p:cNvPr id="7" name="矩形 6"/>
          <p:cNvSpPr/>
          <p:nvPr/>
        </p:nvSpPr>
        <p:spPr>
          <a:xfrm>
            <a:off x="4972051" y="2300117"/>
            <a:ext cx="2921657" cy="701731"/>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3300" b="1" dirty="0">
                <a:gradFill>
                  <a:gsLst>
                    <a:gs pos="0">
                      <a:srgbClr val="CDA23D"/>
                    </a:gs>
                    <a:gs pos="55000">
                      <a:srgbClr val="E1B64A"/>
                    </a:gs>
                    <a:gs pos="100000">
                      <a:srgbClr val="F7E880">
                        <a:lumMod val="99000"/>
                      </a:srgbClr>
                    </a:gs>
                  </a:gsLst>
                  <a:lin ang="2700000" scaled="1"/>
                </a:gradFill>
                <a:latin typeface="Arial"/>
                <a:ea typeface="微软雅黑"/>
              </a:rPr>
              <a:t>产品和运营</a:t>
            </a:r>
          </a:p>
        </p:txBody>
      </p:sp>
      <p:sp>
        <p:nvSpPr>
          <p:cNvPr id="8" name="矩形 7"/>
          <p:cNvSpPr/>
          <p:nvPr/>
        </p:nvSpPr>
        <p:spPr>
          <a:xfrm>
            <a:off x="4972051" y="1002764"/>
            <a:ext cx="2921657" cy="1311128"/>
          </a:xfrm>
          <a:prstGeom prst="rect">
            <a:avLst/>
          </a:prstGeom>
        </p:spPr>
        <p:txBody>
          <a:bodyPr wrap="square">
            <a:spAutoFit/>
            <a:scene3d>
              <a:camera prst="orthographicFront"/>
              <a:lightRig rig="threePt" dir="t"/>
            </a:scene3d>
            <a:sp3d contourW="12700"/>
          </a:bodyPr>
          <a:lstStyle/>
          <a:p>
            <a:pPr algn="r" defTabSz="685800">
              <a:lnSpc>
                <a:spcPct val="120000"/>
              </a:lnSpc>
            </a:pPr>
            <a:r>
              <a:rPr lang="en-US" altLang="zh-CN" sz="6600" b="1" dirty="0">
                <a:gradFill>
                  <a:gsLst>
                    <a:gs pos="0">
                      <a:srgbClr val="CDA23D"/>
                    </a:gs>
                    <a:gs pos="55000">
                      <a:srgbClr val="E1B64A"/>
                    </a:gs>
                    <a:gs pos="100000">
                      <a:srgbClr val="F7E880">
                        <a:lumMod val="99000"/>
                      </a:srgbClr>
                    </a:gs>
                  </a:gsLst>
                  <a:lin ang="2700000" scaled="1"/>
                </a:gradFill>
                <a:latin typeface="Arial"/>
                <a:ea typeface="微软雅黑"/>
              </a:rPr>
              <a:t>03</a:t>
            </a:r>
            <a:endParaRPr lang="zh-CN" altLang="en-US" sz="6600" b="1" dirty="0">
              <a:gradFill>
                <a:gsLst>
                  <a:gs pos="0">
                    <a:srgbClr val="CDA23D"/>
                  </a:gs>
                  <a:gs pos="55000">
                    <a:srgbClr val="E1B64A"/>
                  </a:gs>
                  <a:gs pos="100000">
                    <a:srgbClr val="F7E880">
                      <a:lumMod val="99000"/>
                    </a:srgbClr>
                  </a:gs>
                </a:gsLst>
                <a:lin ang="2700000" scaled="1"/>
              </a:gradFill>
              <a:latin typeface="Arial"/>
              <a:ea typeface="微软雅黑"/>
            </a:endParaRPr>
          </a:p>
        </p:txBody>
      </p:sp>
      <p:cxnSp>
        <p:nvCxnSpPr>
          <p:cNvPr id="6" name="直接连接符 5"/>
          <p:cNvCxnSpPr/>
          <p:nvPr/>
        </p:nvCxnSpPr>
        <p:spPr>
          <a:xfrm>
            <a:off x="6972300" y="2178758"/>
            <a:ext cx="785813" cy="0"/>
          </a:xfrm>
          <a:prstGeom prst="line">
            <a:avLst/>
          </a:prstGeom>
          <a:ln w="19050">
            <a:solidFill>
              <a:srgbClr val="E1B64A"/>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250645" y="3228709"/>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产品形式</a:t>
            </a:r>
          </a:p>
        </p:txBody>
      </p:sp>
      <p:sp>
        <p:nvSpPr>
          <p:cNvPr id="14" name="矩形 13"/>
          <p:cNvSpPr/>
          <p:nvPr/>
        </p:nvSpPr>
        <p:spPr>
          <a:xfrm>
            <a:off x="6250645" y="3557813"/>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销售推广</a:t>
            </a:r>
          </a:p>
        </p:txBody>
      </p:sp>
      <p:sp>
        <p:nvSpPr>
          <p:cNvPr id="15" name="矩形 14"/>
          <p:cNvSpPr/>
          <p:nvPr/>
        </p:nvSpPr>
        <p:spPr>
          <a:xfrm>
            <a:off x="4572000" y="3228709"/>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产品概述</a:t>
            </a:r>
          </a:p>
        </p:txBody>
      </p:sp>
      <p:sp>
        <p:nvSpPr>
          <p:cNvPr id="16" name="矩形 15"/>
          <p:cNvSpPr/>
          <p:nvPr/>
        </p:nvSpPr>
        <p:spPr>
          <a:xfrm>
            <a:off x="4572000" y="3557813"/>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网络营销</a:t>
            </a:r>
          </a:p>
        </p:txBody>
      </p:sp>
    </p:spTree>
    <p:extLst>
      <p:ext uri="{BB962C8B-B14F-4D97-AF65-F5344CB8AC3E}">
        <p14:creationId xmlns:p14="http://schemas.microsoft.com/office/powerpoint/2010/main" val="42548876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10"/>
          </p:nvPr>
        </p:nvPicPr>
        <p:blipFill>
          <a:blip r:embed="rId3" cstate="print">
            <a:extLst>
              <a:ext uri="{BEBA8EAE-BF5A-486C-A8C5-ECC9F3942E4B}">
                <a14:imgProps xmlns:a14="http://schemas.microsoft.com/office/drawing/2010/main">
                  <a14:imgLayer r:embed="rId4">
                    <a14:imgEffect>
                      <a14:colorTemperature colorTemp="11200"/>
                    </a14:imgEffect>
                    <a14:imgEffect>
                      <a14:brightnessContrast bright="-40000" contrast="-40000"/>
                    </a14:imgEffect>
                  </a14:imgLayer>
                </a14:imgProps>
              </a:ext>
              <a:ext uri="{28A0092B-C50C-407E-A947-70E740481C1C}">
                <a14:useLocalDpi xmlns:a14="http://schemas.microsoft.com/office/drawing/2010/main" val="0"/>
              </a:ext>
            </a:extLst>
          </a:blip>
          <a:srcRect l="16604" r="16604"/>
          <a:stretch>
            <a:fillRect/>
          </a:stretch>
        </p:blipFill>
        <p:spPr/>
      </p:pic>
      <p:pic>
        <p:nvPicPr>
          <p:cNvPr id="18" name="图片占位符 17"/>
          <p:cNvPicPr>
            <a:picLocks noGrp="1" noChangeAspect="1"/>
          </p:cNvPicPr>
          <p:nvPr>
            <p:ph type="pic" sz="quarter" idx="11"/>
          </p:nvPr>
        </p:nvPicPr>
        <p:blipFill>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l="12467" r="12467"/>
          <a:stretch>
            <a:fillRect/>
          </a:stretch>
        </p:blipFill>
        <p:spPr/>
      </p:pic>
      <p:pic>
        <p:nvPicPr>
          <p:cNvPr id="19" name="图片占位符 18"/>
          <p:cNvPicPr>
            <a:picLocks noGrp="1" noChangeAspect="1"/>
          </p:cNvPicPr>
          <p:nvPr>
            <p:ph type="pic" sz="quarter" idx="12"/>
          </p:nvPr>
        </p:nvPicPr>
        <p:blipFill>
          <a:blip r:embed="rId7" cstate="print">
            <a:extLst>
              <a:ext uri="{BEBA8EAE-BF5A-486C-A8C5-ECC9F3942E4B}">
                <a14:imgProps xmlns:a14="http://schemas.microsoft.com/office/drawing/2010/main">
                  <a14:imgLayer r:embed="rId8">
                    <a14:imgEffect>
                      <a14:colorTemperature colorTemp="11200"/>
                    </a14:imgEffect>
                    <a14:imgEffect>
                      <a14:brightnessContrast bright="-40000" contrast="-40000"/>
                    </a14:imgEffect>
                  </a14:imgLayer>
                </a14:imgProps>
              </a:ext>
              <a:ext uri="{28A0092B-C50C-407E-A947-70E740481C1C}">
                <a14:useLocalDpi xmlns:a14="http://schemas.microsoft.com/office/drawing/2010/main" val="0"/>
              </a:ext>
            </a:extLst>
          </a:blip>
          <a:srcRect l="14200" r="14200"/>
          <a:stretch>
            <a:fillRect/>
          </a:stretch>
        </p:blipFill>
        <p:spPr/>
      </p:pic>
      <p:grpSp>
        <p:nvGrpSpPr>
          <p:cNvPr id="2055" name="Group 2054"/>
          <p:cNvGrpSpPr/>
          <p:nvPr/>
        </p:nvGrpSpPr>
        <p:grpSpPr>
          <a:xfrm>
            <a:off x="4235223" y="1869664"/>
            <a:ext cx="673554" cy="673554"/>
            <a:chOff x="5646487" y="2492885"/>
            <a:chExt cx="898072" cy="898072"/>
          </a:xfrm>
        </p:grpSpPr>
        <p:sp>
          <p:nvSpPr>
            <p:cNvPr id="30" name="Oval 29"/>
            <p:cNvSpPr/>
            <p:nvPr/>
          </p:nvSpPr>
          <p:spPr>
            <a:xfrm>
              <a:off x="5646487" y="2492885"/>
              <a:ext cx="898072" cy="898072"/>
            </a:xfrm>
            <a:prstGeom prst="ellipse">
              <a:avLst/>
            </a:prstGeom>
            <a:gradFill>
              <a:gsLst>
                <a:gs pos="0">
                  <a:srgbClr val="CDA23D"/>
                </a:gs>
                <a:gs pos="55000">
                  <a:srgbClr val="E1B64A"/>
                </a:gs>
                <a:gs pos="100000">
                  <a:srgbClr val="F7E880">
                    <a:lumMod val="99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id-ID" sz="1350">
                <a:solidFill>
                  <a:prstClr val="white"/>
                </a:solidFill>
                <a:latin typeface="Arial"/>
                <a:ea typeface="微软雅黑"/>
              </a:endParaRPr>
            </a:p>
          </p:txBody>
        </p:sp>
        <p:grpSp>
          <p:nvGrpSpPr>
            <p:cNvPr id="49" name="Group 48"/>
            <p:cNvGrpSpPr/>
            <p:nvPr/>
          </p:nvGrpSpPr>
          <p:grpSpPr>
            <a:xfrm>
              <a:off x="5948185" y="2727145"/>
              <a:ext cx="294676" cy="429552"/>
              <a:chOff x="3582988" y="3510757"/>
              <a:chExt cx="319088" cy="465138"/>
            </a:xfrm>
            <a:solidFill>
              <a:schemeClr val="bg1"/>
            </a:solidFill>
          </p:grpSpPr>
          <p:sp>
            <p:nvSpPr>
              <p:cNvPr id="5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Gill Sans" charset="0"/>
                  <a:ea typeface="微软雅黑"/>
                  <a:sym typeface="Gill Sans" charset="0"/>
                </a:endParaRPr>
              </a:p>
            </p:txBody>
          </p:sp>
          <p:sp>
            <p:nvSpPr>
              <p:cNvPr id="5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Gill Sans" charset="0"/>
                  <a:ea typeface="微软雅黑"/>
                  <a:sym typeface="Gill Sans" charset="0"/>
                </a:endParaRPr>
              </a:p>
            </p:txBody>
          </p:sp>
        </p:grpSp>
      </p:grpSp>
      <p:grpSp>
        <p:nvGrpSpPr>
          <p:cNvPr id="3" name="Group 2"/>
          <p:cNvGrpSpPr/>
          <p:nvPr/>
        </p:nvGrpSpPr>
        <p:grpSpPr>
          <a:xfrm>
            <a:off x="6433362" y="1869664"/>
            <a:ext cx="673554" cy="673554"/>
            <a:chOff x="8577816" y="2492885"/>
            <a:chExt cx="898072" cy="898072"/>
          </a:xfrm>
        </p:grpSpPr>
        <p:sp>
          <p:nvSpPr>
            <p:cNvPr id="32" name="Oval 31"/>
            <p:cNvSpPr/>
            <p:nvPr/>
          </p:nvSpPr>
          <p:spPr>
            <a:xfrm>
              <a:off x="8577816" y="2492885"/>
              <a:ext cx="898072" cy="898072"/>
            </a:xfrm>
            <a:prstGeom prst="ellipse">
              <a:avLst/>
            </a:prstGeom>
            <a:gradFill>
              <a:gsLst>
                <a:gs pos="0">
                  <a:srgbClr val="CDA23D"/>
                </a:gs>
                <a:gs pos="55000">
                  <a:srgbClr val="E1B64A"/>
                </a:gs>
                <a:gs pos="100000">
                  <a:srgbClr val="F7E880">
                    <a:lumMod val="99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id-ID" sz="1350" dirty="0">
                <a:solidFill>
                  <a:prstClr val="white"/>
                </a:solidFill>
                <a:latin typeface="Arial"/>
                <a:ea typeface="微软雅黑"/>
              </a:endParaRPr>
            </a:p>
          </p:txBody>
        </p:sp>
        <p:grpSp>
          <p:nvGrpSpPr>
            <p:cNvPr id="52" name="Group 51"/>
            <p:cNvGrpSpPr/>
            <p:nvPr/>
          </p:nvGrpSpPr>
          <p:grpSpPr>
            <a:xfrm>
              <a:off x="8865954" y="2727145"/>
              <a:ext cx="321796" cy="429552"/>
              <a:chOff x="2639219" y="3510757"/>
              <a:chExt cx="348456" cy="465138"/>
            </a:xfrm>
            <a:solidFill>
              <a:schemeClr val="bg1"/>
            </a:solidFill>
          </p:grpSpPr>
          <p:sp>
            <p:nvSpPr>
              <p:cNvPr id="53"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Gill Sans" charset="0"/>
                  <a:ea typeface="微软雅黑"/>
                  <a:sym typeface="Gill Sans" charset="0"/>
                </a:endParaRPr>
              </a:p>
            </p:txBody>
          </p:sp>
          <p:sp>
            <p:nvSpPr>
              <p:cNvPr id="54"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Gill Sans" charset="0"/>
                  <a:ea typeface="微软雅黑"/>
                  <a:sym typeface="Gill Sans" charset="0"/>
                </a:endParaRPr>
              </a:p>
            </p:txBody>
          </p:sp>
        </p:grpSp>
      </p:grpSp>
      <p:grpSp>
        <p:nvGrpSpPr>
          <p:cNvPr id="2" name="Group 1"/>
          <p:cNvGrpSpPr/>
          <p:nvPr/>
        </p:nvGrpSpPr>
        <p:grpSpPr>
          <a:xfrm>
            <a:off x="2036495" y="1869664"/>
            <a:ext cx="673554" cy="673554"/>
            <a:chOff x="2715327" y="2492885"/>
            <a:chExt cx="898072" cy="898072"/>
          </a:xfrm>
        </p:grpSpPr>
        <p:sp>
          <p:nvSpPr>
            <p:cNvPr id="7" name="Oval 6"/>
            <p:cNvSpPr/>
            <p:nvPr/>
          </p:nvSpPr>
          <p:spPr>
            <a:xfrm>
              <a:off x="2715327" y="2492885"/>
              <a:ext cx="898072" cy="898072"/>
            </a:xfrm>
            <a:prstGeom prst="ellipse">
              <a:avLst/>
            </a:prstGeom>
            <a:gradFill>
              <a:gsLst>
                <a:gs pos="0">
                  <a:srgbClr val="CDA23D"/>
                </a:gs>
                <a:gs pos="55000">
                  <a:srgbClr val="E1B64A"/>
                </a:gs>
                <a:gs pos="100000">
                  <a:srgbClr val="F7E880">
                    <a:lumMod val="99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id-ID" sz="1350">
                <a:solidFill>
                  <a:prstClr val="white"/>
                </a:solidFill>
                <a:latin typeface="Arial"/>
                <a:ea typeface="微软雅黑"/>
              </a:endParaRPr>
            </a:p>
          </p:txBody>
        </p:sp>
        <p:sp>
          <p:nvSpPr>
            <p:cNvPr id="55" name="AutoShape 117"/>
            <p:cNvSpPr>
              <a:spLocks/>
            </p:cNvSpPr>
            <p:nvPr/>
          </p:nvSpPr>
          <p:spPr bwMode="auto">
            <a:xfrm>
              <a:off x="2949954" y="2781023"/>
              <a:ext cx="428818" cy="32179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tx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Gill Sans" charset="0"/>
                <a:ea typeface="微软雅黑"/>
                <a:sym typeface="Gill Sans" charset="0"/>
              </a:endParaRPr>
            </a:p>
          </p:txBody>
        </p:sp>
      </p:grpSp>
      <p:grpSp>
        <p:nvGrpSpPr>
          <p:cNvPr id="29" name="组合 28"/>
          <p:cNvGrpSpPr/>
          <p:nvPr/>
        </p:nvGrpSpPr>
        <p:grpSpPr>
          <a:xfrm>
            <a:off x="1358713" y="3106202"/>
            <a:ext cx="2029119" cy="1156007"/>
            <a:chOff x="1268142" y="1522066"/>
            <a:chExt cx="2705492" cy="1541343"/>
          </a:xfrm>
        </p:grpSpPr>
        <p:sp>
          <p:nvSpPr>
            <p:cNvPr id="31" name="文本框 7"/>
            <p:cNvSpPr txBox="1"/>
            <p:nvPr/>
          </p:nvSpPr>
          <p:spPr>
            <a:xfrm>
              <a:off x="1426737" y="2016969"/>
              <a:ext cx="2388303" cy="104644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5000"/>
                </a:lnSpc>
              </a:pPr>
              <a:r>
                <a:rPr lang="en-US" altLang="zh-CN" sz="900"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The user can demonstrate on a projector or computer, or print the presentation and make it into a</a:t>
              </a:r>
            </a:p>
          </p:txBody>
        </p:sp>
        <p:sp>
          <p:nvSpPr>
            <p:cNvPr id="33" name="文本框 8"/>
            <p:cNvSpPr txBox="1"/>
            <p:nvPr/>
          </p:nvSpPr>
          <p:spPr>
            <a:xfrm>
              <a:off x="1268142" y="1522066"/>
              <a:ext cx="2705492" cy="544167"/>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14000"/>
                </a:lnSpc>
              </a:pPr>
              <a:r>
                <a:rPr lang="zh-CN" altLang="en-US"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线下门店</a:t>
              </a:r>
              <a:endParaRPr lang="en-US" altLang="zh-CN"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endParaRPr>
            </a:p>
          </p:txBody>
        </p:sp>
      </p:grpSp>
      <p:grpSp>
        <p:nvGrpSpPr>
          <p:cNvPr id="34" name="组合 33"/>
          <p:cNvGrpSpPr/>
          <p:nvPr/>
        </p:nvGrpSpPr>
        <p:grpSpPr>
          <a:xfrm>
            <a:off x="3562388" y="3106202"/>
            <a:ext cx="2029119" cy="1156007"/>
            <a:chOff x="1268142" y="1522066"/>
            <a:chExt cx="2705492" cy="1541343"/>
          </a:xfrm>
        </p:grpSpPr>
        <p:sp>
          <p:nvSpPr>
            <p:cNvPr id="35" name="文本框 7"/>
            <p:cNvSpPr txBox="1"/>
            <p:nvPr/>
          </p:nvSpPr>
          <p:spPr>
            <a:xfrm>
              <a:off x="1426737" y="2016969"/>
              <a:ext cx="2388303" cy="104644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5000"/>
                </a:lnSpc>
              </a:pPr>
              <a:r>
                <a:rPr lang="en-US" altLang="zh-CN" sz="900"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The user can demonstrate on a projector or computer, or print the presentation and make it into a</a:t>
              </a:r>
            </a:p>
          </p:txBody>
        </p:sp>
        <p:sp>
          <p:nvSpPr>
            <p:cNvPr id="36" name="文本框 8"/>
            <p:cNvSpPr txBox="1"/>
            <p:nvPr/>
          </p:nvSpPr>
          <p:spPr>
            <a:xfrm>
              <a:off x="1268142" y="1522066"/>
              <a:ext cx="2705492" cy="544167"/>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14000"/>
                </a:lnSpc>
              </a:pPr>
              <a:r>
                <a:rPr lang="zh-CN" altLang="en-US"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手机</a:t>
              </a:r>
              <a:r>
                <a:rPr lang="en-US" altLang="zh-CN"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APP</a:t>
              </a:r>
            </a:p>
          </p:txBody>
        </p:sp>
      </p:grpSp>
      <p:grpSp>
        <p:nvGrpSpPr>
          <p:cNvPr id="43" name="组合 42"/>
          <p:cNvGrpSpPr/>
          <p:nvPr/>
        </p:nvGrpSpPr>
        <p:grpSpPr>
          <a:xfrm>
            <a:off x="5755580" y="3106202"/>
            <a:ext cx="2029119" cy="1156007"/>
            <a:chOff x="1268142" y="1522066"/>
            <a:chExt cx="2705492" cy="1541343"/>
          </a:xfrm>
        </p:grpSpPr>
        <p:sp>
          <p:nvSpPr>
            <p:cNvPr id="44" name="文本框 7"/>
            <p:cNvSpPr txBox="1"/>
            <p:nvPr/>
          </p:nvSpPr>
          <p:spPr>
            <a:xfrm>
              <a:off x="1426737" y="2016969"/>
              <a:ext cx="2388303" cy="104644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25000"/>
                </a:lnSpc>
              </a:pPr>
              <a:r>
                <a:rPr lang="en-US" altLang="zh-CN" sz="900"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The user can demonstrate on a projector or computer, or print the presentation and make it into a</a:t>
              </a:r>
            </a:p>
          </p:txBody>
        </p:sp>
        <p:sp>
          <p:nvSpPr>
            <p:cNvPr id="45" name="文本框 8"/>
            <p:cNvSpPr txBox="1"/>
            <p:nvPr/>
          </p:nvSpPr>
          <p:spPr>
            <a:xfrm>
              <a:off x="1268142" y="1522066"/>
              <a:ext cx="2705492" cy="544167"/>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114000"/>
                </a:lnSpc>
              </a:pPr>
              <a:r>
                <a:rPr lang="zh-CN" altLang="en-US"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电脑客户端</a:t>
              </a:r>
              <a:endParaRPr lang="en-US" altLang="zh-CN"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endParaRPr>
            </a:p>
          </p:txBody>
        </p:sp>
      </p:grpSp>
      <p:grpSp>
        <p:nvGrpSpPr>
          <p:cNvPr id="40" name="组合 39"/>
          <p:cNvGrpSpPr/>
          <p:nvPr/>
        </p:nvGrpSpPr>
        <p:grpSpPr>
          <a:xfrm>
            <a:off x="2817929" y="318989"/>
            <a:ext cx="3508144" cy="617183"/>
            <a:chOff x="3757238" y="425319"/>
            <a:chExt cx="4677525" cy="822910"/>
          </a:xfrm>
        </p:grpSpPr>
        <p:sp>
          <p:nvSpPr>
            <p:cNvPr id="41" name="矩形 40"/>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产品和运营</a:t>
              </a:r>
            </a:p>
          </p:txBody>
        </p:sp>
        <p:cxnSp>
          <p:nvCxnSpPr>
            <p:cNvPr id="42" name="直接连接符 41"/>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0177184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nodeType="withEffect">
                                  <p:stCondLst>
                                    <p:cond delay="0"/>
                                  </p:stCondLst>
                                  <p:childTnLst>
                                    <p:set>
                                      <p:cBhvr>
                                        <p:cTn id="21" dur="1" fill="hold">
                                          <p:stCondLst>
                                            <p:cond delay="0"/>
                                          </p:stCondLst>
                                        </p:cTn>
                                        <p:tgtEl>
                                          <p:spTgt spid="2055"/>
                                        </p:tgtEl>
                                        <p:attrNameLst>
                                          <p:attrName>style.visibility</p:attrName>
                                        </p:attrNameLst>
                                      </p:cBhvr>
                                      <p:to>
                                        <p:strVal val="visible"/>
                                      </p:to>
                                    </p:set>
                                    <p:anim calcmode="lin" valueType="num">
                                      <p:cBhvr>
                                        <p:cTn id="22" dur="500" fill="hold"/>
                                        <p:tgtEl>
                                          <p:spTgt spid="2055"/>
                                        </p:tgtEl>
                                        <p:attrNameLst>
                                          <p:attrName>ppt_w</p:attrName>
                                        </p:attrNameLst>
                                      </p:cBhvr>
                                      <p:tavLst>
                                        <p:tav tm="0">
                                          <p:val>
                                            <p:fltVal val="0"/>
                                          </p:val>
                                        </p:tav>
                                        <p:tav tm="100000">
                                          <p:val>
                                            <p:strVal val="#ppt_w"/>
                                          </p:val>
                                        </p:tav>
                                      </p:tavLst>
                                    </p:anim>
                                    <p:anim calcmode="lin" valueType="num">
                                      <p:cBhvr>
                                        <p:cTn id="23" dur="500" fill="hold"/>
                                        <p:tgtEl>
                                          <p:spTgt spid="2055"/>
                                        </p:tgtEl>
                                        <p:attrNameLst>
                                          <p:attrName>ppt_h</p:attrName>
                                        </p:attrNameLst>
                                      </p:cBhvr>
                                      <p:tavLst>
                                        <p:tav tm="0">
                                          <p:val>
                                            <p:fltVal val="0"/>
                                          </p:val>
                                        </p:tav>
                                        <p:tav tm="100000">
                                          <p:val>
                                            <p:strVal val="#ppt_h"/>
                                          </p:val>
                                        </p:tav>
                                      </p:tavLst>
                                    </p:anim>
                                    <p:animEffect transition="in" filter="fade">
                                      <p:cBhvr>
                                        <p:cTn id="24" dur="500"/>
                                        <p:tgtEl>
                                          <p:spTgt spid="2055"/>
                                        </p:tgtEl>
                                      </p:cBhvr>
                                    </p:animEffect>
                                  </p:childTnLst>
                                </p:cTn>
                              </p:par>
                              <p:par>
                                <p:cTn id="25" presetID="53" presetClass="entr" presetSubtype="16"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Effect transition="in" filter="fade">
                                      <p:cBhvr>
                                        <p:cTn id="29" dur="500"/>
                                        <p:tgtEl>
                                          <p:spTgt spid="3"/>
                                        </p:tgtEl>
                                      </p:cBhvr>
                                    </p:animEffect>
                                  </p:childTnLst>
                                </p:cTn>
                              </p:par>
                              <p:par>
                                <p:cTn id="30" presetID="53" presetClass="entr" presetSubtype="16"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par>
                          <p:cTn id="35" fill="hold">
                            <p:stCondLst>
                              <p:cond delay="500"/>
                            </p:stCondLst>
                            <p:childTnLst>
                              <p:par>
                                <p:cTn id="36" presetID="42" presetClass="entr" presetSubtype="0"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42" presetClass="entr" presetSubtype="0"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1000"/>
                                        <p:tgtEl>
                                          <p:spTgt spid="34"/>
                                        </p:tgtEl>
                                      </p:cBhvr>
                                    </p:animEffect>
                                    <p:anim calcmode="lin" valueType="num">
                                      <p:cBhvr>
                                        <p:cTn id="45" dur="1000" fill="hold"/>
                                        <p:tgtEl>
                                          <p:spTgt spid="34"/>
                                        </p:tgtEl>
                                        <p:attrNameLst>
                                          <p:attrName>ppt_x</p:attrName>
                                        </p:attrNameLst>
                                      </p:cBhvr>
                                      <p:tavLst>
                                        <p:tav tm="0">
                                          <p:val>
                                            <p:strVal val="#ppt_x"/>
                                          </p:val>
                                        </p:tav>
                                        <p:tav tm="100000">
                                          <p:val>
                                            <p:strVal val="#ppt_x"/>
                                          </p:val>
                                        </p:tav>
                                      </p:tavLst>
                                    </p:anim>
                                    <p:anim calcmode="lin" valueType="num">
                                      <p:cBhvr>
                                        <p:cTn id="46" dur="1000" fill="hold"/>
                                        <p:tgtEl>
                                          <p:spTgt spid="34"/>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2" presetClass="entr" presetSubtype="0"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1000"/>
                                        <p:tgtEl>
                                          <p:spTgt spid="43"/>
                                        </p:tgtEl>
                                      </p:cBhvr>
                                    </p:animEffect>
                                    <p:anim calcmode="lin" valueType="num">
                                      <p:cBhvr>
                                        <p:cTn id="51" dur="1000" fill="hold"/>
                                        <p:tgtEl>
                                          <p:spTgt spid="43"/>
                                        </p:tgtEl>
                                        <p:attrNameLst>
                                          <p:attrName>ppt_x</p:attrName>
                                        </p:attrNameLst>
                                      </p:cBhvr>
                                      <p:tavLst>
                                        <p:tav tm="0">
                                          <p:val>
                                            <p:strVal val="#ppt_x"/>
                                          </p:val>
                                        </p:tav>
                                        <p:tav tm="100000">
                                          <p:val>
                                            <p:strVal val="#ppt_x"/>
                                          </p:val>
                                        </p:tav>
                                      </p:tavLst>
                                    </p:anim>
                                    <p:anim calcmode="lin" valueType="num">
                                      <p:cBhvr>
                                        <p:cTn id="52"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06"/>
          <p:cNvGrpSpPr/>
          <p:nvPr/>
        </p:nvGrpSpPr>
        <p:grpSpPr>
          <a:xfrm>
            <a:off x="1207139" y="1844018"/>
            <a:ext cx="6729722" cy="409728"/>
            <a:chOff x="1609518" y="2268191"/>
            <a:chExt cx="8972963" cy="546304"/>
          </a:xfrm>
        </p:grpSpPr>
        <p:sp>
          <p:nvSpPr>
            <p:cNvPr id="3" name="íślíḋè-Freeform: Shape 35"/>
            <p:cNvSpPr>
              <a:spLocks/>
            </p:cNvSpPr>
            <p:nvPr/>
          </p:nvSpPr>
          <p:spPr bwMode="auto">
            <a:xfrm>
              <a:off x="1609518" y="2310973"/>
              <a:ext cx="2745447" cy="408422"/>
            </a:xfrm>
            <a:prstGeom prst="homePlate">
              <a:avLst/>
            </a:prstGeom>
            <a:gradFill>
              <a:gsLst>
                <a:gs pos="0">
                  <a:srgbClr val="CDA23D"/>
                </a:gs>
                <a:gs pos="55000">
                  <a:srgbClr val="E1B64A"/>
                </a:gs>
                <a:gs pos="100000">
                  <a:srgbClr val="F7E880">
                    <a:lumMod val="99000"/>
                  </a:srgbClr>
                </a:gs>
              </a:gsLst>
              <a:lin ang="2700000" scaled="1"/>
            </a:gradFill>
            <a:ln w="9525">
              <a:solidFill>
                <a:srgbClr val="E1B64A"/>
              </a:solid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4" name="íślíḋè-Freeform: Shape 36"/>
            <p:cNvSpPr>
              <a:spLocks/>
            </p:cNvSpPr>
            <p:nvPr/>
          </p:nvSpPr>
          <p:spPr bwMode="auto">
            <a:xfrm>
              <a:off x="1609518" y="2310973"/>
              <a:ext cx="675278" cy="408422"/>
            </a:xfrm>
            <a:custGeom>
              <a:avLst/>
              <a:gdLst/>
              <a:ahLst/>
              <a:cxnLst>
                <a:cxn ang="0">
                  <a:pos x="330" y="0"/>
                </a:cxn>
                <a:cxn ang="0">
                  <a:pos x="0" y="0"/>
                </a:cxn>
                <a:cxn ang="0">
                  <a:pos x="0" y="251"/>
                </a:cxn>
                <a:cxn ang="0">
                  <a:pos x="330" y="251"/>
                </a:cxn>
                <a:cxn ang="0">
                  <a:pos x="415" y="125"/>
                </a:cxn>
                <a:cxn ang="0">
                  <a:pos x="330" y="0"/>
                </a:cxn>
              </a:cxnLst>
              <a:rect l="0" t="0" r="r" b="b"/>
              <a:pathLst>
                <a:path w="415" h="251">
                  <a:moveTo>
                    <a:pt x="330" y="0"/>
                  </a:moveTo>
                  <a:lnTo>
                    <a:pt x="0" y="0"/>
                  </a:lnTo>
                  <a:lnTo>
                    <a:pt x="0" y="251"/>
                  </a:lnTo>
                  <a:lnTo>
                    <a:pt x="330" y="251"/>
                  </a:lnTo>
                  <a:lnTo>
                    <a:pt x="415" y="125"/>
                  </a:lnTo>
                  <a:lnTo>
                    <a:pt x="330" y="0"/>
                  </a:lnTo>
                  <a:close/>
                </a:path>
              </a:pathLst>
            </a:custGeom>
            <a:solidFill>
              <a:schemeClr val="tx1"/>
            </a:solidFill>
            <a:ln w="9525">
              <a:solidFill>
                <a:srgbClr val="E1B64A"/>
              </a:solidFill>
              <a:round/>
              <a:headEnd/>
              <a:tailEnd/>
            </a:ln>
            <a:effectLst/>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nvGrpSpPr>
            <p:cNvPr id="11" name="Group 43"/>
            <p:cNvGrpSpPr/>
            <p:nvPr/>
          </p:nvGrpSpPr>
          <p:grpSpPr>
            <a:xfrm>
              <a:off x="1774131" y="2407028"/>
              <a:ext cx="283074" cy="216312"/>
              <a:chOff x="1201738" y="1511300"/>
              <a:chExt cx="168275" cy="128588"/>
            </a:xfrm>
            <a:solidFill>
              <a:schemeClr val="accent1"/>
            </a:solidFill>
          </p:grpSpPr>
          <p:sp>
            <p:nvSpPr>
              <p:cNvPr id="43" name="íślíḋè-Freeform: Shape 44"/>
              <p:cNvSpPr>
                <a:spLocks/>
              </p:cNvSpPr>
              <p:nvPr/>
            </p:nvSpPr>
            <p:spPr bwMode="auto">
              <a:xfrm>
                <a:off x="1314450" y="1525588"/>
                <a:ext cx="55563" cy="106363"/>
              </a:xfrm>
              <a:custGeom>
                <a:avLst/>
                <a:gdLst/>
                <a:ahLst/>
                <a:cxnLst>
                  <a:cxn ang="0">
                    <a:pos x="30" y="25"/>
                  </a:cxn>
                  <a:cxn ang="0">
                    <a:pos x="11" y="3"/>
                  </a:cxn>
                  <a:cxn ang="0">
                    <a:pos x="2" y="3"/>
                  </a:cxn>
                  <a:cxn ang="0">
                    <a:pos x="0" y="5"/>
                  </a:cxn>
                  <a:cxn ang="0">
                    <a:pos x="8" y="14"/>
                  </a:cxn>
                  <a:cxn ang="0">
                    <a:pos x="9" y="20"/>
                  </a:cxn>
                  <a:cxn ang="0">
                    <a:pos x="4" y="23"/>
                  </a:cxn>
                  <a:cxn ang="0">
                    <a:pos x="1" y="23"/>
                  </a:cxn>
                  <a:cxn ang="0">
                    <a:pos x="1" y="63"/>
                  </a:cxn>
                  <a:cxn ang="0">
                    <a:pos x="23" y="63"/>
                  </a:cxn>
                  <a:cxn ang="0">
                    <a:pos x="23" y="30"/>
                  </a:cxn>
                  <a:cxn ang="0">
                    <a:pos x="28" y="30"/>
                  </a:cxn>
                  <a:cxn ang="0">
                    <a:pos x="30" y="25"/>
                  </a:cxn>
                </a:cxnLst>
                <a:rect l="0" t="0" r="r" b="b"/>
                <a:pathLst>
                  <a:path w="33" h="63">
                    <a:moveTo>
                      <a:pt x="30" y="25"/>
                    </a:moveTo>
                    <a:cubicBezTo>
                      <a:pt x="11" y="3"/>
                      <a:pt x="11" y="3"/>
                      <a:pt x="11" y="3"/>
                    </a:cubicBezTo>
                    <a:cubicBezTo>
                      <a:pt x="8" y="0"/>
                      <a:pt x="5" y="0"/>
                      <a:pt x="2" y="3"/>
                    </a:cubicBezTo>
                    <a:cubicBezTo>
                      <a:pt x="0" y="5"/>
                      <a:pt x="0" y="5"/>
                      <a:pt x="0" y="5"/>
                    </a:cubicBezTo>
                    <a:cubicBezTo>
                      <a:pt x="8" y="14"/>
                      <a:pt x="8" y="14"/>
                      <a:pt x="8" y="14"/>
                    </a:cubicBezTo>
                    <a:cubicBezTo>
                      <a:pt x="10" y="17"/>
                      <a:pt x="10" y="19"/>
                      <a:pt x="9" y="20"/>
                    </a:cubicBezTo>
                    <a:cubicBezTo>
                      <a:pt x="9" y="21"/>
                      <a:pt x="8" y="23"/>
                      <a:pt x="4" y="23"/>
                    </a:cubicBezTo>
                    <a:cubicBezTo>
                      <a:pt x="1" y="23"/>
                      <a:pt x="1" y="23"/>
                      <a:pt x="1" y="23"/>
                    </a:cubicBezTo>
                    <a:cubicBezTo>
                      <a:pt x="1" y="63"/>
                      <a:pt x="1" y="63"/>
                      <a:pt x="1" y="63"/>
                    </a:cubicBezTo>
                    <a:cubicBezTo>
                      <a:pt x="23" y="63"/>
                      <a:pt x="23" y="63"/>
                      <a:pt x="23" y="63"/>
                    </a:cubicBezTo>
                    <a:cubicBezTo>
                      <a:pt x="23" y="30"/>
                      <a:pt x="23" y="30"/>
                      <a:pt x="23" y="30"/>
                    </a:cubicBezTo>
                    <a:cubicBezTo>
                      <a:pt x="28" y="30"/>
                      <a:pt x="28" y="30"/>
                      <a:pt x="28" y="30"/>
                    </a:cubicBezTo>
                    <a:cubicBezTo>
                      <a:pt x="31" y="30"/>
                      <a:pt x="33" y="28"/>
                      <a:pt x="30" y="25"/>
                    </a:cubicBez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44" name="íślíḋè-Freeform: Shape 45"/>
              <p:cNvSpPr>
                <a:spLocks/>
              </p:cNvSpPr>
              <p:nvPr/>
            </p:nvSpPr>
            <p:spPr bwMode="auto">
              <a:xfrm>
                <a:off x="1201738" y="1525588"/>
                <a:ext cx="55563" cy="106363"/>
              </a:xfrm>
              <a:custGeom>
                <a:avLst/>
                <a:gdLst/>
                <a:ahLst/>
                <a:cxnLst>
                  <a:cxn ang="0">
                    <a:pos x="32" y="63"/>
                  </a:cxn>
                  <a:cxn ang="0">
                    <a:pos x="32" y="23"/>
                  </a:cxn>
                  <a:cxn ang="0">
                    <a:pos x="29" y="23"/>
                  </a:cxn>
                  <a:cxn ang="0">
                    <a:pos x="23" y="20"/>
                  </a:cxn>
                  <a:cxn ang="0">
                    <a:pos x="25" y="14"/>
                  </a:cxn>
                  <a:cxn ang="0">
                    <a:pos x="33" y="5"/>
                  </a:cxn>
                  <a:cxn ang="0">
                    <a:pos x="31" y="3"/>
                  </a:cxn>
                  <a:cxn ang="0">
                    <a:pos x="22" y="3"/>
                  </a:cxn>
                  <a:cxn ang="0">
                    <a:pos x="3" y="25"/>
                  </a:cxn>
                  <a:cxn ang="0">
                    <a:pos x="5" y="30"/>
                  </a:cxn>
                  <a:cxn ang="0">
                    <a:pos x="10" y="30"/>
                  </a:cxn>
                  <a:cxn ang="0">
                    <a:pos x="10" y="63"/>
                  </a:cxn>
                  <a:cxn ang="0">
                    <a:pos x="32" y="63"/>
                  </a:cxn>
                </a:cxnLst>
                <a:rect l="0" t="0" r="r" b="b"/>
                <a:pathLst>
                  <a:path w="33" h="63">
                    <a:moveTo>
                      <a:pt x="32" y="63"/>
                    </a:moveTo>
                    <a:cubicBezTo>
                      <a:pt x="32" y="23"/>
                      <a:pt x="32" y="23"/>
                      <a:pt x="32" y="23"/>
                    </a:cubicBezTo>
                    <a:cubicBezTo>
                      <a:pt x="29" y="23"/>
                      <a:pt x="29" y="23"/>
                      <a:pt x="29" y="23"/>
                    </a:cubicBezTo>
                    <a:cubicBezTo>
                      <a:pt x="25" y="23"/>
                      <a:pt x="24" y="21"/>
                      <a:pt x="23" y="20"/>
                    </a:cubicBezTo>
                    <a:cubicBezTo>
                      <a:pt x="23" y="19"/>
                      <a:pt x="23" y="17"/>
                      <a:pt x="25" y="14"/>
                    </a:cubicBezTo>
                    <a:cubicBezTo>
                      <a:pt x="33" y="5"/>
                      <a:pt x="33" y="5"/>
                      <a:pt x="33" y="5"/>
                    </a:cubicBezTo>
                    <a:cubicBezTo>
                      <a:pt x="31" y="3"/>
                      <a:pt x="31" y="3"/>
                      <a:pt x="31" y="3"/>
                    </a:cubicBezTo>
                    <a:cubicBezTo>
                      <a:pt x="28" y="0"/>
                      <a:pt x="25" y="0"/>
                      <a:pt x="22" y="3"/>
                    </a:cubicBezTo>
                    <a:cubicBezTo>
                      <a:pt x="3" y="25"/>
                      <a:pt x="3" y="25"/>
                      <a:pt x="3" y="25"/>
                    </a:cubicBezTo>
                    <a:cubicBezTo>
                      <a:pt x="0" y="28"/>
                      <a:pt x="1" y="30"/>
                      <a:pt x="5" y="30"/>
                    </a:cubicBezTo>
                    <a:cubicBezTo>
                      <a:pt x="10" y="30"/>
                      <a:pt x="10" y="30"/>
                      <a:pt x="10" y="30"/>
                    </a:cubicBezTo>
                    <a:cubicBezTo>
                      <a:pt x="10" y="63"/>
                      <a:pt x="10" y="63"/>
                      <a:pt x="10" y="63"/>
                    </a:cubicBezTo>
                    <a:lnTo>
                      <a:pt x="32" y="63"/>
                    </a:ln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45" name="íślíḋè-Freeform: Shape 46"/>
              <p:cNvSpPr>
                <a:spLocks/>
              </p:cNvSpPr>
              <p:nvPr/>
            </p:nvSpPr>
            <p:spPr bwMode="auto">
              <a:xfrm>
                <a:off x="1241425" y="1511300"/>
                <a:ext cx="88900" cy="128588"/>
              </a:xfrm>
              <a:custGeom>
                <a:avLst/>
                <a:gdLst/>
                <a:ahLst/>
                <a:cxnLst>
                  <a:cxn ang="0">
                    <a:pos x="43" y="77"/>
                  </a:cxn>
                  <a:cxn ang="0">
                    <a:pos x="43" y="30"/>
                  </a:cxn>
                  <a:cxn ang="0">
                    <a:pos x="48" y="30"/>
                  </a:cxn>
                  <a:cxn ang="0">
                    <a:pos x="50" y="25"/>
                  </a:cxn>
                  <a:cxn ang="0">
                    <a:pos x="31" y="2"/>
                  </a:cxn>
                  <a:cxn ang="0">
                    <a:pos x="26" y="0"/>
                  </a:cxn>
                  <a:cxn ang="0">
                    <a:pos x="22" y="2"/>
                  </a:cxn>
                  <a:cxn ang="0">
                    <a:pos x="3" y="25"/>
                  </a:cxn>
                  <a:cxn ang="0">
                    <a:pos x="5" y="30"/>
                  </a:cxn>
                  <a:cxn ang="0">
                    <a:pos x="10" y="30"/>
                  </a:cxn>
                  <a:cxn ang="0">
                    <a:pos x="10" y="77"/>
                  </a:cxn>
                  <a:cxn ang="0">
                    <a:pos x="43" y="77"/>
                  </a:cxn>
                </a:cxnLst>
                <a:rect l="0" t="0" r="r" b="b"/>
                <a:pathLst>
                  <a:path w="53" h="77">
                    <a:moveTo>
                      <a:pt x="43" y="77"/>
                    </a:moveTo>
                    <a:cubicBezTo>
                      <a:pt x="43" y="30"/>
                      <a:pt x="43" y="30"/>
                      <a:pt x="43" y="30"/>
                    </a:cubicBezTo>
                    <a:cubicBezTo>
                      <a:pt x="48" y="30"/>
                      <a:pt x="48" y="30"/>
                      <a:pt x="48" y="30"/>
                    </a:cubicBezTo>
                    <a:cubicBezTo>
                      <a:pt x="52" y="30"/>
                      <a:pt x="53" y="27"/>
                      <a:pt x="50" y="25"/>
                    </a:cubicBezTo>
                    <a:cubicBezTo>
                      <a:pt x="31" y="2"/>
                      <a:pt x="31" y="2"/>
                      <a:pt x="31" y="2"/>
                    </a:cubicBezTo>
                    <a:cubicBezTo>
                      <a:pt x="30" y="1"/>
                      <a:pt x="28" y="0"/>
                      <a:pt x="26" y="0"/>
                    </a:cubicBezTo>
                    <a:cubicBezTo>
                      <a:pt x="25" y="0"/>
                      <a:pt x="23" y="1"/>
                      <a:pt x="22" y="2"/>
                    </a:cubicBezTo>
                    <a:cubicBezTo>
                      <a:pt x="3" y="25"/>
                      <a:pt x="3" y="25"/>
                      <a:pt x="3" y="25"/>
                    </a:cubicBezTo>
                    <a:cubicBezTo>
                      <a:pt x="0" y="27"/>
                      <a:pt x="1" y="30"/>
                      <a:pt x="5" y="30"/>
                    </a:cubicBezTo>
                    <a:cubicBezTo>
                      <a:pt x="10" y="30"/>
                      <a:pt x="10" y="30"/>
                      <a:pt x="10" y="30"/>
                    </a:cubicBezTo>
                    <a:cubicBezTo>
                      <a:pt x="10" y="77"/>
                      <a:pt x="10" y="77"/>
                      <a:pt x="10" y="77"/>
                    </a:cubicBezTo>
                    <a:lnTo>
                      <a:pt x="43" y="77"/>
                    </a:ln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sp>
          <p:nvSpPr>
            <p:cNvPr id="32" name="íślíḋè-Rectangle: Rounded Corners 92"/>
            <p:cNvSpPr/>
            <p:nvPr/>
          </p:nvSpPr>
          <p:spPr>
            <a:xfrm>
              <a:off x="10534411" y="2379197"/>
              <a:ext cx="48070" cy="252923"/>
            </a:xfrm>
            <a:prstGeom prst="roundRect">
              <a:avLst/>
            </a:prstGeom>
            <a:gradFill>
              <a:gsLst>
                <a:gs pos="0">
                  <a:srgbClr val="CDA23D"/>
                </a:gs>
                <a:gs pos="55000">
                  <a:srgbClr val="E1B64A"/>
                </a:gs>
                <a:gs pos="100000">
                  <a:srgbClr val="F7E880">
                    <a:lumMod val="99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99" name="矩形 98"/>
            <p:cNvSpPr/>
            <p:nvPr/>
          </p:nvSpPr>
          <p:spPr>
            <a:xfrm>
              <a:off x="4519578" y="2268191"/>
              <a:ext cx="5631967" cy="546304"/>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用户可以在投影仪或者计算机上进行演示也可以将演示文稿或者计算机上进行演示也可以打印出来制作成胶片用户可以在投影仪</a:t>
              </a:r>
            </a:p>
          </p:txBody>
        </p:sp>
        <p:sp>
          <p:nvSpPr>
            <p:cNvPr id="100" name="矩形 99"/>
            <p:cNvSpPr/>
            <p:nvPr/>
          </p:nvSpPr>
          <p:spPr>
            <a:xfrm>
              <a:off x="2496815" y="2306291"/>
              <a:ext cx="1277161"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1350" b="1" dirty="0">
                  <a:solidFill>
                    <a:prstClr val="black"/>
                  </a:solidFill>
                  <a:latin typeface="微软雅黑"/>
                  <a:ea typeface="微软雅黑"/>
                </a:rPr>
                <a:t>QQ</a:t>
              </a:r>
              <a:r>
                <a:rPr lang="zh-CN" altLang="en-US" sz="1350" b="1" dirty="0">
                  <a:solidFill>
                    <a:prstClr val="black"/>
                  </a:solidFill>
                  <a:latin typeface="微软雅黑"/>
                  <a:ea typeface="微软雅黑"/>
                </a:rPr>
                <a:t>空间</a:t>
              </a:r>
            </a:p>
          </p:txBody>
        </p:sp>
      </p:grpSp>
      <p:grpSp>
        <p:nvGrpSpPr>
          <p:cNvPr id="108" name="组合 107"/>
          <p:cNvGrpSpPr/>
          <p:nvPr/>
        </p:nvGrpSpPr>
        <p:grpSpPr>
          <a:xfrm>
            <a:off x="1207139" y="2452934"/>
            <a:ext cx="6729722" cy="409728"/>
            <a:chOff x="1609518" y="3080080"/>
            <a:chExt cx="8972963" cy="546305"/>
          </a:xfrm>
        </p:grpSpPr>
        <p:sp>
          <p:nvSpPr>
            <p:cNvPr id="75" name="íślíḋè-Freeform: Shape 35"/>
            <p:cNvSpPr>
              <a:spLocks/>
            </p:cNvSpPr>
            <p:nvPr/>
          </p:nvSpPr>
          <p:spPr bwMode="auto">
            <a:xfrm>
              <a:off x="1609518" y="3133633"/>
              <a:ext cx="2745447" cy="408422"/>
            </a:xfrm>
            <a:prstGeom prst="homePlate">
              <a:avLst/>
            </a:prstGeom>
            <a:gradFill>
              <a:gsLst>
                <a:gs pos="0">
                  <a:srgbClr val="CDA23D"/>
                </a:gs>
                <a:gs pos="55000">
                  <a:srgbClr val="E1B64A"/>
                </a:gs>
                <a:gs pos="100000">
                  <a:srgbClr val="F7E880">
                    <a:lumMod val="99000"/>
                  </a:srgbClr>
                </a:gs>
              </a:gsLst>
              <a:lin ang="2700000" scaled="1"/>
            </a:gradFill>
            <a:ln w="9525">
              <a:solidFill>
                <a:srgbClr val="E1B64A"/>
              </a:solid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76" name="íślíḋè-Freeform: Shape 36"/>
            <p:cNvSpPr>
              <a:spLocks/>
            </p:cNvSpPr>
            <p:nvPr/>
          </p:nvSpPr>
          <p:spPr bwMode="auto">
            <a:xfrm>
              <a:off x="1609518" y="3133633"/>
              <a:ext cx="675278" cy="408422"/>
            </a:xfrm>
            <a:custGeom>
              <a:avLst/>
              <a:gdLst/>
              <a:ahLst/>
              <a:cxnLst>
                <a:cxn ang="0">
                  <a:pos x="330" y="0"/>
                </a:cxn>
                <a:cxn ang="0">
                  <a:pos x="0" y="0"/>
                </a:cxn>
                <a:cxn ang="0">
                  <a:pos x="0" y="251"/>
                </a:cxn>
                <a:cxn ang="0">
                  <a:pos x="330" y="251"/>
                </a:cxn>
                <a:cxn ang="0">
                  <a:pos x="415" y="125"/>
                </a:cxn>
                <a:cxn ang="0">
                  <a:pos x="330" y="0"/>
                </a:cxn>
              </a:cxnLst>
              <a:rect l="0" t="0" r="r" b="b"/>
              <a:pathLst>
                <a:path w="415" h="251">
                  <a:moveTo>
                    <a:pt x="330" y="0"/>
                  </a:moveTo>
                  <a:lnTo>
                    <a:pt x="0" y="0"/>
                  </a:lnTo>
                  <a:lnTo>
                    <a:pt x="0" y="251"/>
                  </a:lnTo>
                  <a:lnTo>
                    <a:pt x="330" y="251"/>
                  </a:lnTo>
                  <a:lnTo>
                    <a:pt x="415" y="125"/>
                  </a:lnTo>
                  <a:lnTo>
                    <a:pt x="330" y="0"/>
                  </a:lnTo>
                  <a:close/>
                </a:path>
              </a:pathLst>
            </a:custGeom>
            <a:solidFill>
              <a:schemeClr val="tx1"/>
            </a:solidFill>
            <a:ln w="9525">
              <a:solidFill>
                <a:srgbClr val="E1B64A"/>
              </a:solidFill>
              <a:round/>
              <a:headEnd/>
              <a:tailEnd/>
            </a:ln>
            <a:effectLst/>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nvGrpSpPr>
            <p:cNvPr id="77" name="Group 43"/>
            <p:cNvGrpSpPr/>
            <p:nvPr/>
          </p:nvGrpSpPr>
          <p:grpSpPr>
            <a:xfrm>
              <a:off x="1774131" y="3229688"/>
              <a:ext cx="283074" cy="216312"/>
              <a:chOff x="1201738" y="1511300"/>
              <a:chExt cx="168275" cy="128588"/>
            </a:xfrm>
            <a:solidFill>
              <a:schemeClr val="accent2"/>
            </a:solidFill>
          </p:grpSpPr>
          <p:sp>
            <p:nvSpPr>
              <p:cNvPr id="79" name="íślíḋè-Freeform: Shape 44"/>
              <p:cNvSpPr>
                <a:spLocks/>
              </p:cNvSpPr>
              <p:nvPr/>
            </p:nvSpPr>
            <p:spPr bwMode="auto">
              <a:xfrm>
                <a:off x="1314450" y="1525588"/>
                <a:ext cx="55563" cy="106363"/>
              </a:xfrm>
              <a:custGeom>
                <a:avLst/>
                <a:gdLst/>
                <a:ahLst/>
                <a:cxnLst>
                  <a:cxn ang="0">
                    <a:pos x="30" y="25"/>
                  </a:cxn>
                  <a:cxn ang="0">
                    <a:pos x="11" y="3"/>
                  </a:cxn>
                  <a:cxn ang="0">
                    <a:pos x="2" y="3"/>
                  </a:cxn>
                  <a:cxn ang="0">
                    <a:pos x="0" y="5"/>
                  </a:cxn>
                  <a:cxn ang="0">
                    <a:pos x="8" y="14"/>
                  </a:cxn>
                  <a:cxn ang="0">
                    <a:pos x="9" y="20"/>
                  </a:cxn>
                  <a:cxn ang="0">
                    <a:pos x="4" y="23"/>
                  </a:cxn>
                  <a:cxn ang="0">
                    <a:pos x="1" y="23"/>
                  </a:cxn>
                  <a:cxn ang="0">
                    <a:pos x="1" y="63"/>
                  </a:cxn>
                  <a:cxn ang="0">
                    <a:pos x="23" y="63"/>
                  </a:cxn>
                  <a:cxn ang="0">
                    <a:pos x="23" y="30"/>
                  </a:cxn>
                  <a:cxn ang="0">
                    <a:pos x="28" y="30"/>
                  </a:cxn>
                  <a:cxn ang="0">
                    <a:pos x="30" y="25"/>
                  </a:cxn>
                </a:cxnLst>
                <a:rect l="0" t="0" r="r" b="b"/>
                <a:pathLst>
                  <a:path w="33" h="63">
                    <a:moveTo>
                      <a:pt x="30" y="25"/>
                    </a:moveTo>
                    <a:cubicBezTo>
                      <a:pt x="11" y="3"/>
                      <a:pt x="11" y="3"/>
                      <a:pt x="11" y="3"/>
                    </a:cubicBezTo>
                    <a:cubicBezTo>
                      <a:pt x="8" y="0"/>
                      <a:pt x="5" y="0"/>
                      <a:pt x="2" y="3"/>
                    </a:cubicBezTo>
                    <a:cubicBezTo>
                      <a:pt x="0" y="5"/>
                      <a:pt x="0" y="5"/>
                      <a:pt x="0" y="5"/>
                    </a:cubicBezTo>
                    <a:cubicBezTo>
                      <a:pt x="8" y="14"/>
                      <a:pt x="8" y="14"/>
                      <a:pt x="8" y="14"/>
                    </a:cubicBezTo>
                    <a:cubicBezTo>
                      <a:pt x="10" y="17"/>
                      <a:pt x="10" y="19"/>
                      <a:pt x="9" y="20"/>
                    </a:cubicBezTo>
                    <a:cubicBezTo>
                      <a:pt x="9" y="21"/>
                      <a:pt x="8" y="23"/>
                      <a:pt x="4" y="23"/>
                    </a:cubicBezTo>
                    <a:cubicBezTo>
                      <a:pt x="1" y="23"/>
                      <a:pt x="1" y="23"/>
                      <a:pt x="1" y="23"/>
                    </a:cubicBezTo>
                    <a:cubicBezTo>
                      <a:pt x="1" y="63"/>
                      <a:pt x="1" y="63"/>
                      <a:pt x="1" y="63"/>
                    </a:cubicBezTo>
                    <a:cubicBezTo>
                      <a:pt x="23" y="63"/>
                      <a:pt x="23" y="63"/>
                      <a:pt x="23" y="63"/>
                    </a:cubicBezTo>
                    <a:cubicBezTo>
                      <a:pt x="23" y="30"/>
                      <a:pt x="23" y="30"/>
                      <a:pt x="23" y="30"/>
                    </a:cubicBezTo>
                    <a:cubicBezTo>
                      <a:pt x="28" y="30"/>
                      <a:pt x="28" y="30"/>
                      <a:pt x="28" y="30"/>
                    </a:cubicBezTo>
                    <a:cubicBezTo>
                      <a:pt x="31" y="30"/>
                      <a:pt x="33" y="28"/>
                      <a:pt x="30" y="25"/>
                    </a:cubicBez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80" name="íślíḋè-Freeform: Shape 45"/>
              <p:cNvSpPr>
                <a:spLocks/>
              </p:cNvSpPr>
              <p:nvPr/>
            </p:nvSpPr>
            <p:spPr bwMode="auto">
              <a:xfrm>
                <a:off x="1201738" y="1525588"/>
                <a:ext cx="55563" cy="106363"/>
              </a:xfrm>
              <a:custGeom>
                <a:avLst/>
                <a:gdLst/>
                <a:ahLst/>
                <a:cxnLst>
                  <a:cxn ang="0">
                    <a:pos x="32" y="63"/>
                  </a:cxn>
                  <a:cxn ang="0">
                    <a:pos x="32" y="23"/>
                  </a:cxn>
                  <a:cxn ang="0">
                    <a:pos x="29" y="23"/>
                  </a:cxn>
                  <a:cxn ang="0">
                    <a:pos x="23" y="20"/>
                  </a:cxn>
                  <a:cxn ang="0">
                    <a:pos x="25" y="14"/>
                  </a:cxn>
                  <a:cxn ang="0">
                    <a:pos x="33" y="5"/>
                  </a:cxn>
                  <a:cxn ang="0">
                    <a:pos x="31" y="3"/>
                  </a:cxn>
                  <a:cxn ang="0">
                    <a:pos x="22" y="3"/>
                  </a:cxn>
                  <a:cxn ang="0">
                    <a:pos x="3" y="25"/>
                  </a:cxn>
                  <a:cxn ang="0">
                    <a:pos x="5" y="30"/>
                  </a:cxn>
                  <a:cxn ang="0">
                    <a:pos x="10" y="30"/>
                  </a:cxn>
                  <a:cxn ang="0">
                    <a:pos x="10" y="63"/>
                  </a:cxn>
                  <a:cxn ang="0">
                    <a:pos x="32" y="63"/>
                  </a:cxn>
                </a:cxnLst>
                <a:rect l="0" t="0" r="r" b="b"/>
                <a:pathLst>
                  <a:path w="33" h="63">
                    <a:moveTo>
                      <a:pt x="32" y="63"/>
                    </a:moveTo>
                    <a:cubicBezTo>
                      <a:pt x="32" y="23"/>
                      <a:pt x="32" y="23"/>
                      <a:pt x="32" y="23"/>
                    </a:cubicBezTo>
                    <a:cubicBezTo>
                      <a:pt x="29" y="23"/>
                      <a:pt x="29" y="23"/>
                      <a:pt x="29" y="23"/>
                    </a:cubicBezTo>
                    <a:cubicBezTo>
                      <a:pt x="25" y="23"/>
                      <a:pt x="24" y="21"/>
                      <a:pt x="23" y="20"/>
                    </a:cubicBezTo>
                    <a:cubicBezTo>
                      <a:pt x="23" y="19"/>
                      <a:pt x="23" y="17"/>
                      <a:pt x="25" y="14"/>
                    </a:cubicBezTo>
                    <a:cubicBezTo>
                      <a:pt x="33" y="5"/>
                      <a:pt x="33" y="5"/>
                      <a:pt x="33" y="5"/>
                    </a:cubicBezTo>
                    <a:cubicBezTo>
                      <a:pt x="31" y="3"/>
                      <a:pt x="31" y="3"/>
                      <a:pt x="31" y="3"/>
                    </a:cubicBezTo>
                    <a:cubicBezTo>
                      <a:pt x="28" y="0"/>
                      <a:pt x="25" y="0"/>
                      <a:pt x="22" y="3"/>
                    </a:cubicBezTo>
                    <a:cubicBezTo>
                      <a:pt x="3" y="25"/>
                      <a:pt x="3" y="25"/>
                      <a:pt x="3" y="25"/>
                    </a:cubicBezTo>
                    <a:cubicBezTo>
                      <a:pt x="0" y="28"/>
                      <a:pt x="1" y="30"/>
                      <a:pt x="5" y="30"/>
                    </a:cubicBezTo>
                    <a:cubicBezTo>
                      <a:pt x="10" y="30"/>
                      <a:pt x="10" y="30"/>
                      <a:pt x="10" y="30"/>
                    </a:cubicBezTo>
                    <a:cubicBezTo>
                      <a:pt x="10" y="63"/>
                      <a:pt x="10" y="63"/>
                      <a:pt x="10" y="63"/>
                    </a:cubicBezTo>
                    <a:lnTo>
                      <a:pt x="32" y="63"/>
                    </a:ln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81" name="íślíḋè-Freeform: Shape 46"/>
              <p:cNvSpPr>
                <a:spLocks/>
              </p:cNvSpPr>
              <p:nvPr/>
            </p:nvSpPr>
            <p:spPr bwMode="auto">
              <a:xfrm>
                <a:off x="1241425" y="1511300"/>
                <a:ext cx="88900" cy="128588"/>
              </a:xfrm>
              <a:custGeom>
                <a:avLst/>
                <a:gdLst/>
                <a:ahLst/>
                <a:cxnLst>
                  <a:cxn ang="0">
                    <a:pos x="43" y="77"/>
                  </a:cxn>
                  <a:cxn ang="0">
                    <a:pos x="43" y="30"/>
                  </a:cxn>
                  <a:cxn ang="0">
                    <a:pos x="48" y="30"/>
                  </a:cxn>
                  <a:cxn ang="0">
                    <a:pos x="50" y="25"/>
                  </a:cxn>
                  <a:cxn ang="0">
                    <a:pos x="31" y="2"/>
                  </a:cxn>
                  <a:cxn ang="0">
                    <a:pos x="26" y="0"/>
                  </a:cxn>
                  <a:cxn ang="0">
                    <a:pos x="22" y="2"/>
                  </a:cxn>
                  <a:cxn ang="0">
                    <a:pos x="3" y="25"/>
                  </a:cxn>
                  <a:cxn ang="0">
                    <a:pos x="5" y="30"/>
                  </a:cxn>
                  <a:cxn ang="0">
                    <a:pos x="10" y="30"/>
                  </a:cxn>
                  <a:cxn ang="0">
                    <a:pos x="10" y="77"/>
                  </a:cxn>
                  <a:cxn ang="0">
                    <a:pos x="43" y="77"/>
                  </a:cxn>
                </a:cxnLst>
                <a:rect l="0" t="0" r="r" b="b"/>
                <a:pathLst>
                  <a:path w="53" h="77">
                    <a:moveTo>
                      <a:pt x="43" y="77"/>
                    </a:moveTo>
                    <a:cubicBezTo>
                      <a:pt x="43" y="30"/>
                      <a:pt x="43" y="30"/>
                      <a:pt x="43" y="30"/>
                    </a:cubicBezTo>
                    <a:cubicBezTo>
                      <a:pt x="48" y="30"/>
                      <a:pt x="48" y="30"/>
                      <a:pt x="48" y="30"/>
                    </a:cubicBezTo>
                    <a:cubicBezTo>
                      <a:pt x="52" y="30"/>
                      <a:pt x="53" y="27"/>
                      <a:pt x="50" y="25"/>
                    </a:cubicBezTo>
                    <a:cubicBezTo>
                      <a:pt x="31" y="2"/>
                      <a:pt x="31" y="2"/>
                      <a:pt x="31" y="2"/>
                    </a:cubicBezTo>
                    <a:cubicBezTo>
                      <a:pt x="30" y="1"/>
                      <a:pt x="28" y="0"/>
                      <a:pt x="26" y="0"/>
                    </a:cubicBezTo>
                    <a:cubicBezTo>
                      <a:pt x="25" y="0"/>
                      <a:pt x="23" y="1"/>
                      <a:pt x="22" y="2"/>
                    </a:cubicBezTo>
                    <a:cubicBezTo>
                      <a:pt x="3" y="25"/>
                      <a:pt x="3" y="25"/>
                      <a:pt x="3" y="25"/>
                    </a:cubicBezTo>
                    <a:cubicBezTo>
                      <a:pt x="0" y="27"/>
                      <a:pt x="1" y="30"/>
                      <a:pt x="5" y="30"/>
                    </a:cubicBezTo>
                    <a:cubicBezTo>
                      <a:pt x="10" y="30"/>
                      <a:pt x="10" y="30"/>
                      <a:pt x="10" y="30"/>
                    </a:cubicBezTo>
                    <a:cubicBezTo>
                      <a:pt x="10" y="77"/>
                      <a:pt x="10" y="77"/>
                      <a:pt x="10" y="77"/>
                    </a:cubicBezTo>
                    <a:lnTo>
                      <a:pt x="43" y="77"/>
                    </a:ln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sp>
          <p:nvSpPr>
            <p:cNvPr id="78" name="íślíḋè-Rectangle: Rounded Corners 92"/>
            <p:cNvSpPr/>
            <p:nvPr/>
          </p:nvSpPr>
          <p:spPr>
            <a:xfrm>
              <a:off x="10534411" y="3201857"/>
              <a:ext cx="48070" cy="252923"/>
            </a:xfrm>
            <a:prstGeom prst="roundRect">
              <a:avLst/>
            </a:prstGeom>
            <a:gradFill>
              <a:gsLst>
                <a:gs pos="0">
                  <a:srgbClr val="CDA23D"/>
                </a:gs>
                <a:gs pos="55000">
                  <a:srgbClr val="E1B64A"/>
                </a:gs>
                <a:gs pos="100000">
                  <a:srgbClr val="F7E880">
                    <a:lumMod val="99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101" name="矩形 100"/>
            <p:cNvSpPr/>
            <p:nvPr/>
          </p:nvSpPr>
          <p:spPr>
            <a:xfrm>
              <a:off x="2496815" y="3112076"/>
              <a:ext cx="1277161" cy="455510"/>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solidFill>
                  <a:latin typeface="微软雅黑"/>
                  <a:ea typeface="微软雅黑"/>
                </a:rPr>
                <a:t>微信营销</a:t>
              </a:r>
            </a:p>
          </p:txBody>
        </p:sp>
        <p:sp>
          <p:nvSpPr>
            <p:cNvPr id="104" name="矩形 103"/>
            <p:cNvSpPr/>
            <p:nvPr/>
          </p:nvSpPr>
          <p:spPr>
            <a:xfrm>
              <a:off x="4519578" y="3080080"/>
              <a:ext cx="5631967" cy="546305"/>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用户可以在投影仪或者计算机上进行演示也可以将演示文稿或者计算机上进行演示也可以打印出来制作成胶片用户可以在投影仪</a:t>
              </a:r>
            </a:p>
          </p:txBody>
        </p:sp>
      </p:grpSp>
      <p:grpSp>
        <p:nvGrpSpPr>
          <p:cNvPr id="109" name="组合 108"/>
          <p:cNvGrpSpPr/>
          <p:nvPr/>
        </p:nvGrpSpPr>
        <p:grpSpPr>
          <a:xfrm>
            <a:off x="1207139" y="3061854"/>
            <a:ext cx="6729722" cy="409728"/>
            <a:chOff x="1609518" y="3891969"/>
            <a:chExt cx="8972963" cy="546303"/>
          </a:xfrm>
        </p:grpSpPr>
        <p:sp>
          <p:nvSpPr>
            <p:cNvPr id="83" name="íślíḋè-Freeform: Shape 35"/>
            <p:cNvSpPr>
              <a:spLocks/>
            </p:cNvSpPr>
            <p:nvPr/>
          </p:nvSpPr>
          <p:spPr bwMode="auto">
            <a:xfrm>
              <a:off x="1609518" y="3956293"/>
              <a:ext cx="2745447" cy="408422"/>
            </a:xfrm>
            <a:prstGeom prst="homePlate">
              <a:avLst/>
            </a:prstGeom>
            <a:gradFill>
              <a:gsLst>
                <a:gs pos="0">
                  <a:srgbClr val="CDA23D"/>
                </a:gs>
                <a:gs pos="55000">
                  <a:srgbClr val="E1B64A"/>
                </a:gs>
                <a:gs pos="100000">
                  <a:srgbClr val="F7E880">
                    <a:lumMod val="99000"/>
                  </a:srgbClr>
                </a:gs>
              </a:gsLst>
              <a:lin ang="2700000" scaled="1"/>
            </a:gradFill>
            <a:ln w="9525">
              <a:solidFill>
                <a:srgbClr val="E1B64A"/>
              </a:solid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84" name="íślíḋè-Freeform: Shape 36"/>
            <p:cNvSpPr>
              <a:spLocks/>
            </p:cNvSpPr>
            <p:nvPr/>
          </p:nvSpPr>
          <p:spPr bwMode="auto">
            <a:xfrm>
              <a:off x="1609518" y="3956293"/>
              <a:ext cx="675278" cy="408422"/>
            </a:xfrm>
            <a:custGeom>
              <a:avLst/>
              <a:gdLst/>
              <a:ahLst/>
              <a:cxnLst>
                <a:cxn ang="0">
                  <a:pos x="330" y="0"/>
                </a:cxn>
                <a:cxn ang="0">
                  <a:pos x="0" y="0"/>
                </a:cxn>
                <a:cxn ang="0">
                  <a:pos x="0" y="251"/>
                </a:cxn>
                <a:cxn ang="0">
                  <a:pos x="330" y="251"/>
                </a:cxn>
                <a:cxn ang="0">
                  <a:pos x="415" y="125"/>
                </a:cxn>
                <a:cxn ang="0">
                  <a:pos x="330" y="0"/>
                </a:cxn>
              </a:cxnLst>
              <a:rect l="0" t="0" r="r" b="b"/>
              <a:pathLst>
                <a:path w="415" h="251">
                  <a:moveTo>
                    <a:pt x="330" y="0"/>
                  </a:moveTo>
                  <a:lnTo>
                    <a:pt x="0" y="0"/>
                  </a:lnTo>
                  <a:lnTo>
                    <a:pt x="0" y="251"/>
                  </a:lnTo>
                  <a:lnTo>
                    <a:pt x="330" y="251"/>
                  </a:lnTo>
                  <a:lnTo>
                    <a:pt x="415" y="125"/>
                  </a:lnTo>
                  <a:lnTo>
                    <a:pt x="330" y="0"/>
                  </a:lnTo>
                  <a:close/>
                </a:path>
              </a:pathLst>
            </a:custGeom>
            <a:solidFill>
              <a:schemeClr val="tx1"/>
            </a:solidFill>
            <a:ln w="9525">
              <a:solidFill>
                <a:srgbClr val="E1B64A"/>
              </a:solidFill>
              <a:round/>
              <a:headEnd/>
              <a:tailEnd/>
            </a:ln>
            <a:effectLst/>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nvGrpSpPr>
            <p:cNvPr id="85" name="Group 43"/>
            <p:cNvGrpSpPr/>
            <p:nvPr/>
          </p:nvGrpSpPr>
          <p:grpSpPr>
            <a:xfrm>
              <a:off x="1774131" y="4052348"/>
              <a:ext cx="283074" cy="216312"/>
              <a:chOff x="1201738" y="1511300"/>
              <a:chExt cx="168275" cy="128588"/>
            </a:xfrm>
            <a:solidFill>
              <a:schemeClr val="accent1"/>
            </a:solidFill>
          </p:grpSpPr>
          <p:sp>
            <p:nvSpPr>
              <p:cNvPr id="87" name="íślíḋè-Freeform: Shape 44"/>
              <p:cNvSpPr>
                <a:spLocks/>
              </p:cNvSpPr>
              <p:nvPr/>
            </p:nvSpPr>
            <p:spPr bwMode="auto">
              <a:xfrm>
                <a:off x="1314450" y="1525588"/>
                <a:ext cx="55563" cy="106363"/>
              </a:xfrm>
              <a:custGeom>
                <a:avLst/>
                <a:gdLst/>
                <a:ahLst/>
                <a:cxnLst>
                  <a:cxn ang="0">
                    <a:pos x="30" y="25"/>
                  </a:cxn>
                  <a:cxn ang="0">
                    <a:pos x="11" y="3"/>
                  </a:cxn>
                  <a:cxn ang="0">
                    <a:pos x="2" y="3"/>
                  </a:cxn>
                  <a:cxn ang="0">
                    <a:pos x="0" y="5"/>
                  </a:cxn>
                  <a:cxn ang="0">
                    <a:pos x="8" y="14"/>
                  </a:cxn>
                  <a:cxn ang="0">
                    <a:pos x="9" y="20"/>
                  </a:cxn>
                  <a:cxn ang="0">
                    <a:pos x="4" y="23"/>
                  </a:cxn>
                  <a:cxn ang="0">
                    <a:pos x="1" y="23"/>
                  </a:cxn>
                  <a:cxn ang="0">
                    <a:pos x="1" y="63"/>
                  </a:cxn>
                  <a:cxn ang="0">
                    <a:pos x="23" y="63"/>
                  </a:cxn>
                  <a:cxn ang="0">
                    <a:pos x="23" y="30"/>
                  </a:cxn>
                  <a:cxn ang="0">
                    <a:pos x="28" y="30"/>
                  </a:cxn>
                  <a:cxn ang="0">
                    <a:pos x="30" y="25"/>
                  </a:cxn>
                </a:cxnLst>
                <a:rect l="0" t="0" r="r" b="b"/>
                <a:pathLst>
                  <a:path w="33" h="63">
                    <a:moveTo>
                      <a:pt x="30" y="25"/>
                    </a:moveTo>
                    <a:cubicBezTo>
                      <a:pt x="11" y="3"/>
                      <a:pt x="11" y="3"/>
                      <a:pt x="11" y="3"/>
                    </a:cubicBezTo>
                    <a:cubicBezTo>
                      <a:pt x="8" y="0"/>
                      <a:pt x="5" y="0"/>
                      <a:pt x="2" y="3"/>
                    </a:cubicBezTo>
                    <a:cubicBezTo>
                      <a:pt x="0" y="5"/>
                      <a:pt x="0" y="5"/>
                      <a:pt x="0" y="5"/>
                    </a:cubicBezTo>
                    <a:cubicBezTo>
                      <a:pt x="8" y="14"/>
                      <a:pt x="8" y="14"/>
                      <a:pt x="8" y="14"/>
                    </a:cubicBezTo>
                    <a:cubicBezTo>
                      <a:pt x="10" y="17"/>
                      <a:pt x="10" y="19"/>
                      <a:pt x="9" y="20"/>
                    </a:cubicBezTo>
                    <a:cubicBezTo>
                      <a:pt x="9" y="21"/>
                      <a:pt x="8" y="23"/>
                      <a:pt x="4" y="23"/>
                    </a:cubicBezTo>
                    <a:cubicBezTo>
                      <a:pt x="1" y="23"/>
                      <a:pt x="1" y="23"/>
                      <a:pt x="1" y="23"/>
                    </a:cubicBezTo>
                    <a:cubicBezTo>
                      <a:pt x="1" y="63"/>
                      <a:pt x="1" y="63"/>
                      <a:pt x="1" y="63"/>
                    </a:cubicBezTo>
                    <a:cubicBezTo>
                      <a:pt x="23" y="63"/>
                      <a:pt x="23" y="63"/>
                      <a:pt x="23" y="63"/>
                    </a:cubicBezTo>
                    <a:cubicBezTo>
                      <a:pt x="23" y="30"/>
                      <a:pt x="23" y="30"/>
                      <a:pt x="23" y="30"/>
                    </a:cubicBezTo>
                    <a:cubicBezTo>
                      <a:pt x="28" y="30"/>
                      <a:pt x="28" y="30"/>
                      <a:pt x="28" y="30"/>
                    </a:cubicBezTo>
                    <a:cubicBezTo>
                      <a:pt x="31" y="30"/>
                      <a:pt x="33" y="28"/>
                      <a:pt x="30" y="25"/>
                    </a:cubicBez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88" name="íślíḋè-Freeform: Shape 45"/>
              <p:cNvSpPr>
                <a:spLocks/>
              </p:cNvSpPr>
              <p:nvPr/>
            </p:nvSpPr>
            <p:spPr bwMode="auto">
              <a:xfrm>
                <a:off x="1201738" y="1525588"/>
                <a:ext cx="55563" cy="106363"/>
              </a:xfrm>
              <a:custGeom>
                <a:avLst/>
                <a:gdLst/>
                <a:ahLst/>
                <a:cxnLst>
                  <a:cxn ang="0">
                    <a:pos x="32" y="63"/>
                  </a:cxn>
                  <a:cxn ang="0">
                    <a:pos x="32" y="23"/>
                  </a:cxn>
                  <a:cxn ang="0">
                    <a:pos x="29" y="23"/>
                  </a:cxn>
                  <a:cxn ang="0">
                    <a:pos x="23" y="20"/>
                  </a:cxn>
                  <a:cxn ang="0">
                    <a:pos x="25" y="14"/>
                  </a:cxn>
                  <a:cxn ang="0">
                    <a:pos x="33" y="5"/>
                  </a:cxn>
                  <a:cxn ang="0">
                    <a:pos x="31" y="3"/>
                  </a:cxn>
                  <a:cxn ang="0">
                    <a:pos x="22" y="3"/>
                  </a:cxn>
                  <a:cxn ang="0">
                    <a:pos x="3" y="25"/>
                  </a:cxn>
                  <a:cxn ang="0">
                    <a:pos x="5" y="30"/>
                  </a:cxn>
                  <a:cxn ang="0">
                    <a:pos x="10" y="30"/>
                  </a:cxn>
                  <a:cxn ang="0">
                    <a:pos x="10" y="63"/>
                  </a:cxn>
                  <a:cxn ang="0">
                    <a:pos x="32" y="63"/>
                  </a:cxn>
                </a:cxnLst>
                <a:rect l="0" t="0" r="r" b="b"/>
                <a:pathLst>
                  <a:path w="33" h="63">
                    <a:moveTo>
                      <a:pt x="32" y="63"/>
                    </a:moveTo>
                    <a:cubicBezTo>
                      <a:pt x="32" y="23"/>
                      <a:pt x="32" y="23"/>
                      <a:pt x="32" y="23"/>
                    </a:cubicBezTo>
                    <a:cubicBezTo>
                      <a:pt x="29" y="23"/>
                      <a:pt x="29" y="23"/>
                      <a:pt x="29" y="23"/>
                    </a:cubicBezTo>
                    <a:cubicBezTo>
                      <a:pt x="25" y="23"/>
                      <a:pt x="24" y="21"/>
                      <a:pt x="23" y="20"/>
                    </a:cubicBezTo>
                    <a:cubicBezTo>
                      <a:pt x="23" y="19"/>
                      <a:pt x="23" y="17"/>
                      <a:pt x="25" y="14"/>
                    </a:cubicBezTo>
                    <a:cubicBezTo>
                      <a:pt x="33" y="5"/>
                      <a:pt x="33" y="5"/>
                      <a:pt x="33" y="5"/>
                    </a:cubicBezTo>
                    <a:cubicBezTo>
                      <a:pt x="31" y="3"/>
                      <a:pt x="31" y="3"/>
                      <a:pt x="31" y="3"/>
                    </a:cubicBezTo>
                    <a:cubicBezTo>
                      <a:pt x="28" y="0"/>
                      <a:pt x="25" y="0"/>
                      <a:pt x="22" y="3"/>
                    </a:cubicBezTo>
                    <a:cubicBezTo>
                      <a:pt x="3" y="25"/>
                      <a:pt x="3" y="25"/>
                      <a:pt x="3" y="25"/>
                    </a:cubicBezTo>
                    <a:cubicBezTo>
                      <a:pt x="0" y="28"/>
                      <a:pt x="1" y="30"/>
                      <a:pt x="5" y="30"/>
                    </a:cubicBezTo>
                    <a:cubicBezTo>
                      <a:pt x="10" y="30"/>
                      <a:pt x="10" y="30"/>
                      <a:pt x="10" y="30"/>
                    </a:cubicBezTo>
                    <a:cubicBezTo>
                      <a:pt x="10" y="63"/>
                      <a:pt x="10" y="63"/>
                      <a:pt x="10" y="63"/>
                    </a:cubicBezTo>
                    <a:lnTo>
                      <a:pt x="32" y="63"/>
                    </a:ln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89" name="íślíḋè-Freeform: Shape 46"/>
              <p:cNvSpPr>
                <a:spLocks/>
              </p:cNvSpPr>
              <p:nvPr/>
            </p:nvSpPr>
            <p:spPr bwMode="auto">
              <a:xfrm>
                <a:off x="1241425" y="1511300"/>
                <a:ext cx="88900" cy="128588"/>
              </a:xfrm>
              <a:custGeom>
                <a:avLst/>
                <a:gdLst/>
                <a:ahLst/>
                <a:cxnLst>
                  <a:cxn ang="0">
                    <a:pos x="43" y="77"/>
                  </a:cxn>
                  <a:cxn ang="0">
                    <a:pos x="43" y="30"/>
                  </a:cxn>
                  <a:cxn ang="0">
                    <a:pos x="48" y="30"/>
                  </a:cxn>
                  <a:cxn ang="0">
                    <a:pos x="50" y="25"/>
                  </a:cxn>
                  <a:cxn ang="0">
                    <a:pos x="31" y="2"/>
                  </a:cxn>
                  <a:cxn ang="0">
                    <a:pos x="26" y="0"/>
                  </a:cxn>
                  <a:cxn ang="0">
                    <a:pos x="22" y="2"/>
                  </a:cxn>
                  <a:cxn ang="0">
                    <a:pos x="3" y="25"/>
                  </a:cxn>
                  <a:cxn ang="0">
                    <a:pos x="5" y="30"/>
                  </a:cxn>
                  <a:cxn ang="0">
                    <a:pos x="10" y="30"/>
                  </a:cxn>
                  <a:cxn ang="0">
                    <a:pos x="10" y="77"/>
                  </a:cxn>
                  <a:cxn ang="0">
                    <a:pos x="43" y="77"/>
                  </a:cxn>
                </a:cxnLst>
                <a:rect l="0" t="0" r="r" b="b"/>
                <a:pathLst>
                  <a:path w="53" h="77">
                    <a:moveTo>
                      <a:pt x="43" y="77"/>
                    </a:moveTo>
                    <a:cubicBezTo>
                      <a:pt x="43" y="30"/>
                      <a:pt x="43" y="30"/>
                      <a:pt x="43" y="30"/>
                    </a:cubicBezTo>
                    <a:cubicBezTo>
                      <a:pt x="48" y="30"/>
                      <a:pt x="48" y="30"/>
                      <a:pt x="48" y="30"/>
                    </a:cubicBezTo>
                    <a:cubicBezTo>
                      <a:pt x="52" y="30"/>
                      <a:pt x="53" y="27"/>
                      <a:pt x="50" y="25"/>
                    </a:cubicBezTo>
                    <a:cubicBezTo>
                      <a:pt x="31" y="2"/>
                      <a:pt x="31" y="2"/>
                      <a:pt x="31" y="2"/>
                    </a:cubicBezTo>
                    <a:cubicBezTo>
                      <a:pt x="30" y="1"/>
                      <a:pt x="28" y="0"/>
                      <a:pt x="26" y="0"/>
                    </a:cubicBezTo>
                    <a:cubicBezTo>
                      <a:pt x="25" y="0"/>
                      <a:pt x="23" y="1"/>
                      <a:pt x="22" y="2"/>
                    </a:cubicBezTo>
                    <a:cubicBezTo>
                      <a:pt x="3" y="25"/>
                      <a:pt x="3" y="25"/>
                      <a:pt x="3" y="25"/>
                    </a:cubicBezTo>
                    <a:cubicBezTo>
                      <a:pt x="0" y="27"/>
                      <a:pt x="1" y="30"/>
                      <a:pt x="5" y="30"/>
                    </a:cubicBezTo>
                    <a:cubicBezTo>
                      <a:pt x="10" y="30"/>
                      <a:pt x="10" y="30"/>
                      <a:pt x="10" y="30"/>
                    </a:cubicBezTo>
                    <a:cubicBezTo>
                      <a:pt x="10" y="77"/>
                      <a:pt x="10" y="77"/>
                      <a:pt x="10" y="77"/>
                    </a:cubicBezTo>
                    <a:lnTo>
                      <a:pt x="43" y="77"/>
                    </a:ln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sp>
          <p:nvSpPr>
            <p:cNvPr id="86" name="íślíḋè-Rectangle: Rounded Corners 92"/>
            <p:cNvSpPr/>
            <p:nvPr/>
          </p:nvSpPr>
          <p:spPr>
            <a:xfrm>
              <a:off x="10534411" y="4024517"/>
              <a:ext cx="48070" cy="252923"/>
            </a:xfrm>
            <a:prstGeom prst="roundRect">
              <a:avLst/>
            </a:prstGeom>
            <a:gradFill>
              <a:gsLst>
                <a:gs pos="0">
                  <a:srgbClr val="CDA23D"/>
                </a:gs>
                <a:gs pos="55000">
                  <a:srgbClr val="E1B64A"/>
                </a:gs>
                <a:gs pos="100000">
                  <a:srgbClr val="F7E880">
                    <a:lumMod val="99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102" name="矩形 101"/>
            <p:cNvSpPr/>
            <p:nvPr/>
          </p:nvSpPr>
          <p:spPr>
            <a:xfrm>
              <a:off x="2496815" y="3941520"/>
              <a:ext cx="1277161"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solidFill>
                  <a:latin typeface="微软雅黑"/>
                  <a:ea typeface="微软雅黑"/>
                </a:rPr>
                <a:t>微博营销</a:t>
              </a:r>
            </a:p>
          </p:txBody>
        </p:sp>
        <p:sp>
          <p:nvSpPr>
            <p:cNvPr id="105" name="矩形 104"/>
            <p:cNvSpPr/>
            <p:nvPr/>
          </p:nvSpPr>
          <p:spPr>
            <a:xfrm>
              <a:off x="4519578" y="3891969"/>
              <a:ext cx="5631967" cy="546303"/>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用户可以在投影仪或者计算机上进行演示也可以将演示文稿或者计算机上进行演示也可以打印出来制作成胶片用户可以在投影仪</a:t>
              </a:r>
            </a:p>
          </p:txBody>
        </p:sp>
      </p:grpSp>
      <p:grpSp>
        <p:nvGrpSpPr>
          <p:cNvPr id="110" name="组合 109"/>
          <p:cNvGrpSpPr/>
          <p:nvPr/>
        </p:nvGrpSpPr>
        <p:grpSpPr>
          <a:xfrm>
            <a:off x="1207139" y="3670775"/>
            <a:ext cx="6729722" cy="409728"/>
            <a:chOff x="1609518" y="4703858"/>
            <a:chExt cx="8972963" cy="546303"/>
          </a:xfrm>
        </p:grpSpPr>
        <p:sp>
          <p:nvSpPr>
            <p:cNvPr id="91" name="íślíḋè-Freeform: Shape 35"/>
            <p:cNvSpPr>
              <a:spLocks/>
            </p:cNvSpPr>
            <p:nvPr/>
          </p:nvSpPr>
          <p:spPr bwMode="auto">
            <a:xfrm>
              <a:off x="1609518" y="4778952"/>
              <a:ext cx="2745447" cy="408422"/>
            </a:xfrm>
            <a:prstGeom prst="homePlate">
              <a:avLst/>
            </a:prstGeom>
            <a:gradFill>
              <a:gsLst>
                <a:gs pos="0">
                  <a:srgbClr val="CDA23D"/>
                </a:gs>
                <a:gs pos="55000">
                  <a:srgbClr val="E1B64A"/>
                </a:gs>
                <a:gs pos="100000">
                  <a:srgbClr val="F7E880">
                    <a:lumMod val="99000"/>
                  </a:srgbClr>
                </a:gs>
              </a:gsLst>
              <a:lin ang="2700000" scaled="1"/>
            </a:gradFill>
            <a:ln w="9525">
              <a:solidFill>
                <a:srgbClr val="E1B64A"/>
              </a:solid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92" name="íślíḋè-Freeform: Shape 36"/>
            <p:cNvSpPr>
              <a:spLocks/>
            </p:cNvSpPr>
            <p:nvPr/>
          </p:nvSpPr>
          <p:spPr bwMode="auto">
            <a:xfrm>
              <a:off x="1609518" y="4778952"/>
              <a:ext cx="675278" cy="408422"/>
            </a:xfrm>
            <a:custGeom>
              <a:avLst/>
              <a:gdLst/>
              <a:ahLst/>
              <a:cxnLst>
                <a:cxn ang="0">
                  <a:pos x="330" y="0"/>
                </a:cxn>
                <a:cxn ang="0">
                  <a:pos x="0" y="0"/>
                </a:cxn>
                <a:cxn ang="0">
                  <a:pos x="0" y="251"/>
                </a:cxn>
                <a:cxn ang="0">
                  <a:pos x="330" y="251"/>
                </a:cxn>
                <a:cxn ang="0">
                  <a:pos x="415" y="125"/>
                </a:cxn>
                <a:cxn ang="0">
                  <a:pos x="330" y="0"/>
                </a:cxn>
              </a:cxnLst>
              <a:rect l="0" t="0" r="r" b="b"/>
              <a:pathLst>
                <a:path w="415" h="251">
                  <a:moveTo>
                    <a:pt x="330" y="0"/>
                  </a:moveTo>
                  <a:lnTo>
                    <a:pt x="0" y="0"/>
                  </a:lnTo>
                  <a:lnTo>
                    <a:pt x="0" y="251"/>
                  </a:lnTo>
                  <a:lnTo>
                    <a:pt x="330" y="251"/>
                  </a:lnTo>
                  <a:lnTo>
                    <a:pt x="415" y="125"/>
                  </a:lnTo>
                  <a:lnTo>
                    <a:pt x="330" y="0"/>
                  </a:lnTo>
                  <a:close/>
                </a:path>
              </a:pathLst>
            </a:custGeom>
            <a:solidFill>
              <a:schemeClr val="tx1"/>
            </a:solidFill>
            <a:ln w="9525">
              <a:solidFill>
                <a:srgbClr val="E1B64A"/>
              </a:solidFill>
              <a:round/>
              <a:headEnd/>
              <a:tailEnd/>
            </a:ln>
            <a:effectLst/>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nvGrpSpPr>
            <p:cNvPr id="93" name="Group 43"/>
            <p:cNvGrpSpPr/>
            <p:nvPr/>
          </p:nvGrpSpPr>
          <p:grpSpPr>
            <a:xfrm>
              <a:off x="1774131" y="4875007"/>
              <a:ext cx="283074" cy="216312"/>
              <a:chOff x="1201738" y="1511300"/>
              <a:chExt cx="168275" cy="128588"/>
            </a:xfrm>
            <a:solidFill>
              <a:schemeClr val="accent2"/>
            </a:solidFill>
          </p:grpSpPr>
          <p:sp>
            <p:nvSpPr>
              <p:cNvPr id="95" name="íślíḋè-Freeform: Shape 44"/>
              <p:cNvSpPr>
                <a:spLocks/>
              </p:cNvSpPr>
              <p:nvPr/>
            </p:nvSpPr>
            <p:spPr bwMode="auto">
              <a:xfrm>
                <a:off x="1314450" y="1525588"/>
                <a:ext cx="55563" cy="106363"/>
              </a:xfrm>
              <a:custGeom>
                <a:avLst/>
                <a:gdLst/>
                <a:ahLst/>
                <a:cxnLst>
                  <a:cxn ang="0">
                    <a:pos x="30" y="25"/>
                  </a:cxn>
                  <a:cxn ang="0">
                    <a:pos x="11" y="3"/>
                  </a:cxn>
                  <a:cxn ang="0">
                    <a:pos x="2" y="3"/>
                  </a:cxn>
                  <a:cxn ang="0">
                    <a:pos x="0" y="5"/>
                  </a:cxn>
                  <a:cxn ang="0">
                    <a:pos x="8" y="14"/>
                  </a:cxn>
                  <a:cxn ang="0">
                    <a:pos x="9" y="20"/>
                  </a:cxn>
                  <a:cxn ang="0">
                    <a:pos x="4" y="23"/>
                  </a:cxn>
                  <a:cxn ang="0">
                    <a:pos x="1" y="23"/>
                  </a:cxn>
                  <a:cxn ang="0">
                    <a:pos x="1" y="63"/>
                  </a:cxn>
                  <a:cxn ang="0">
                    <a:pos x="23" y="63"/>
                  </a:cxn>
                  <a:cxn ang="0">
                    <a:pos x="23" y="30"/>
                  </a:cxn>
                  <a:cxn ang="0">
                    <a:pos x="28" y="30"/>
                  </a:cxn>
                  <a:cxn ang="0">
                    <a:pos x="30" y="25"/>
                  </a:cxn>
                </a:cxnLst>
                <a:rect l="0" t="0" r="r" b="b"/>
                <a:pathLst>
                  <a:path w="33" h="63">
                    <a:moveTo>
                      <a:pt x="30" y="25"/>
                    </a:moveTo>
                    <a:cubicBezTo>
                      <a:pt x="11" y="3"/>
                      <a:pt x="11" y="3"/>
                      <a:pt x="11" y="3"/>
                    </a:cubicBezTo>
                    <a:cubicBezTo>
                      <a:pt x="8" y="0"/>
                      <a:pt x="5" y="0"/>
                      <a:pt x="2" y="3"/>
                    </a:cubicBezTo>
                    <a:cubicBezTo>
                      <a:pt x="0" y="5"/>
                      <a:pt x="0" y="5"/>
                      <a:pt x="0" y="5"/>
                    </a:cubicBezTo>
                    <a:cubicBezTo>
                      <a:pt x="8" y="14"/>
                      <a:pt x="8" y="14"/>
                      <a:pt x="8" y="14"/>
                    </a:cubicBezTo>
                    <a:cubicBezTo>
                      <a:pt x="10" y="17"/>
                      <a:pt x="10" y="19"/>
                      <a:pt x="9" y="20"/>
                    </a:cubicBezTo>
                    <a:cubicBezTo>
                      <a:pt x="9" y="21"/>
                      <a:pt x="8" y="23"/>
                      <a:pt x="4" y="23"/>
                    </a:cubicBezTo>
                    <a:cubicBezTo>
                      <a:pt x="1" y="23"/>
                      <a:pt x="1" y="23"/>
                      <a:pt x="1" y="23"/>
                    </a:cubicBezTo>
                    <a:cubicBezTo>
                      <a:pt x="1" y="63"/>
                      <a:pt x="1" y="63"/>
                      <a:pt x="1" y="63"/>
                    </a:cubicBezTo>
                    <a:cubicBezTo>
                      <a:pt x="23" y="63"/>
                      <a:pt x="23" y="63"/>
                      <a:pt x="23" y="63"/>
                    </a:cubicBezTo>
                    <a:cubicBezTo>
                      <a:pt x="23" y="30"/>
                      <a:pt x="23" y="30"/>
                      <a:pt x="23" y="30"/>
                    </a:cubicBezTo>
                    <a:cubicBezTo>
                      <a:pt x="28" y="30"/>
                      <a:pt x="28" y="30"/>
                      <a:pt x="28" y="30"/>
                    </a:cubicBezTo>
                    <a:cubicBezTo>
                      <a:pt x="31" y="30"/>
                      <a:pt x="33" y="28"/>
                      <a:pt x="30" y="25"/>
                    </a:cubicBez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96" name="íślíḋè-Freeform: Shape 45"/>
              <p:cNvSpPr>
                <a:spLocks/>
              </p:cNvSpPr>
              <p:nvPr/>
            </p:nvSpPr>
            <p:spPr bwMode="auto">
              <a:xfrm>
                <a:off x="1201738" y="1525588"/>
                <a:ext cx="55563" cy="106363"/>
              </a:xfrm>
              <a:custGeom>
                <a:avLst/>
                <a:gdLst/>
                <a:ahLst/>
                <a:cxnLst>
                  <a:cxn ang="0">
                    <a:pos x="32" y="63"/>
                  </a:cxn>
                  <a:cxn ang="0">
                    <a:pos x="32" y="23"/>
                  </a:cxn>
                  <a:cxn ang="0">
                    <a:pos x="29" y="23"/>
                  </a:cxn>
                  <a:cxn ang="0">
                    <a:pos x="23" y="20"/>
                  </a:cxn>
                  <a:cxn ang="0">
                    <a:pos x="25" y="14"/>
                  </a:cxn>
                  <a:cxn ang="0">
                    <a:pos x="33" y="5"/>
                  </a:cxn>
                  <a:cxn ang="0">
                    <a:pos x="31" y="3"/>
                  </a:cxn>
                  <a:cxn ang="0">
                    <a:pos x="22" y="3"/>
                  </a:cxn>
                  <a:cxn ang="0">
                    <a:pos x="3" y="25"/>
                  </a:cxn>
                  <a:cxn ang="0">
                    <a:pos x="5" y="30"/>
                  </a:cxn>
                  <a:cxn ang="0">
                    <a:pos x="10" y="30"/>
                  </a:cxn>
                  <a:cxn ang="0">
                    <a:pos x="10" y="63"/>
                  </a:cxn>
                  <a:cxn ang="0">
                    <a:pos x="32" y="63"/>
                  </a:cxn>
                </a:cxnLst>
                <a:rect l="0" t="0" r="r" b="b"/>
                <a:pathLst>
                  <a:path w="33" h="63">
                    <a:moveTo>
                      <a:pt x="32" y="63"/>
                    </a:moveTo>
                    <a:cubicBezTo>
                      <a:pt x="32" y="23"/>
                      <a:pt x="32" y="23"/>
                      <a:pt x="32" y="23"/>
                    </a:cubicBezTo>
                    <a:cubicBezTo>
                      <a:pt x="29" y="23"/>
                      <a:pt x="29" y="23"/>
                      <a:pt x="29" y="23"/>
                    </a:cubicBezTo>
                    <a:cubicBezTo>
                      <a:pt x="25" y="23"/>
                      <a:pt x="24" y="21"/>
                      <a:pt x="23" y="20"/>
                    </a:cubicBezTo>
                    <a:cubicBezTo>
                      <a:pt x="23" y="19"/>
                      <a:pt x="23" y="17"/>
                      <a:pt x="25" y="14"/>
                    </a:cubicBezTo>
                    <a:cubicBezTo>
                      <a:pt x="33" y="5"/>
                      <a:pt x="33" y="5"/>
                      <a:pt x="33" y="5"/>
                    </a:cubicBezTo>
                    <a:cubicBezTo>
                      <a:pt x="31" y="3"/>
                      <a:pt x="31" y="3"/>
                      <a:pt x="31" y="3"/>
                    </a:cubicBezTo>
                    <a:cubicBezTo>
                      <a:pt x="28" y="0"/>
                      <a:pt x="25" y="0"/>
                      <a:pt x="22" y="3"/>
                    </a:cubicBezTo>
                    <a:cubicBezTo>
                      <a:pt x="3" y="25"/>
                      <a:pt x="3" y="25"/>
                      <a:pt x="3" y="25"/>
                    </a:cubicBezTo>
                    <a:cubicBezTo>
                      <a:pt x="0" y="28"/>
                      <a:pt x="1" y="30"/>
                      <a:pt x="5" y="30"/>
                    </a:cubicBezTo>
                    <a:cubicBezTo>
                      <a:pt x="10" y="30"/>
                      <a:pt x="10" y="30"/>
                      <a:pt x="10" y="30"/>
                    </a:cubicBezTo>
                    <a:cubicBezTo>
                      <a:pt x="10" y="63"/>
                      <a:pt x="10" y="63"/>
                      <a:pt x="10" y="63"/>
                    </a:cubicBezTo>
                    <a:lnTo>
                      <a:pt x="32" y="63"/>
                    </a:ln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97" name="íślíḋè-Freeform: Shape 46"/>
              <p:cNvSpPr>
                <a:spLocks/>
              </p:cNvSpPr>
              <p:nvPr/>
            </p:nvSpPr>
            <p:spPr bwMode="auto">
              <a:xfrm>
                <a:off x="1241425" y="1511300"/>
                <a:ext cx="88900" cy="128588"/>
              </a:xfrm>
              <a:custGeom>
                <a:avLst/>
                <a:gdLst/>
                <a:ahLst/>
                <a:cxnLst>
                  <a:cxn ang="0">
                    <a:pos x="43" y="77"/>
                  </a:cxn>
                  <a:cxn ang="0">
                    <a:pos x="43" y="30"/>
                  </a:cxn>
                  <a:cxn ang="0">
                    <a:pos x="48" y="30"/>
                  </a:cxn>
                  <a:cxn ang="0">
                    <a:pos x="50" y="25"/>
                  </a:cxn>
                  <a:cxn ang="0">
                    <a:pos x="31" y="2"/>
                  </a:cxn>
                  <a:cxn ang="0">
                    <a:pos x="26" y="0"/>
                  </a:cxn>
                  <a:cxn ang="0">
                    <a:pos x="22" y="2"/>
                  </a:cxn>
                  <a:cxn ang="0">
                    <a:pos x="3" y="25"/>
                  </a:cxn>
                  <a:cxn ang="0">
                    <a:pos x="5" y="30"/>
                  </a:cxn>
                  <a:cxn ang="0">
                    <a:pos x="10" y="30"/>
                  </a:cxn>
                  <a:cxn ang="0">
                    <a:pos x="10" y="77"/>
                  </a:cxn>
                  <a:cxn ang="0">
                    <a:pos x="43" y="77"/>
                  </a:cxn>
                </a:cxnLst>
                <a:rect l="0" t="0" r="r" b="b"/>
                <a:pathLst>
                  <a:path w="53" h="77">
                    <a:moveTo>
                      <a:pt x="43" y="77"/>
                    </a:moveTo>
                    <a:cubicBezTo>
                      <a:pt x="43" y="30"/>
                      <a:pt x="43" y="30"/>
                      <a:pt x="43" y="30"/>
                    </a:cubicBezTo>
                    <a:cubicBezTo>
                      <a:pt x="48" y="30"/>
                      <a:pt x="48" y="30"/>
                      <a:pt x="48" y="30"/>
                    </a:cubicBezTo>
                    <a:cubicBezTo>
                      <a:pt x="52" y="30"/>
                      <a:pt x="53" y="27"/>
                      <a:pt x="50" y="25"/>
                    </a:cubicBezTo>
                    <a:cubicBezTo>
                      <a:pt x="31" y="2"/>
                      <a:pt x="31" y="2"/>
                      <a:pt x="31" y="2"/>
                    </a:cubicBezTo>
                    <a:cubicBezTo>
                      <a:pt x="30" y="1"/>
                      <a:pt x="28" y="0"/>
                      <a:pt x="26" y="0"/>
                    </a:cubicBezTo>
                    <a:cubicBezTo>
                      <a:pt x="25" y="0"/>
                      <a:pt x="23" y="1"/>
                      <a:pt x="22" y="2"/>
                    </a:cubicBezTo>
                    <a:cubicBezTo>
                      <a:pt x="3" y="25"/>
                      <a:pt x="3" y="25"/>
                      <a:pt x="3" y="25"/>
                    </a:cubicBezTo>
                    <a:cubicBezTo>
                      <a:pt x="0" y="27"/>
                      <a:pt x="1" y="30"/>
                      <a:pt x="5" y="30"/>
                    </a:cubicBezTo>
                    <a:cubicBezTo>
                      <a:pt x="10" y="30"/>
                      <a:pt x="10" y="30"/>
                      <a:pt x="10" y="30"/>
                    </a:cubicBezTo>
                    <a:cubicBezTo>
                      <a:pt x="10" y="77"/>
                      <a:pt x="10" y="77"/>
                      <a:pt x="10" y="77"/>
                    </a:cubicBezTo>
                    <a:lnTo>
                      <a:pt x="43" y="77"/>
                    </a:ln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sp>
          <p:nvSpPr>
            <p:cNvPr id="94" name="íślíḋè-Rectangle: Rounded Corners 92"/>
            <p:cNvSpPr/>
            <p:nvPr/>
          </p:nvSpPr>
          <p:spPr>
            <a:xfrm>
              <a:off x="10534411" y="4847176"/>
              <a:ext cx="48070" cy="252923"/>
            </a:xfrm>
            <a:prstGeom prst="roundRect">
              <a:avLst/>
            </a:prstGeom>
            <a:gradFill>
              <a:gsLst>
                <a:gs pos="0">
                  <a:srgbClr val="CDA23D"/>
                </a:gs>
                <a:gs pos="55000">
                  <a:srgbClr val="E1B64A"/>
                </a:gs>
                <a:gs pos="100000">
                  <a:srgbClr val="F7E880">
                    <a:lumMod val="99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103" name="矩形 102"/>
            <p:cNvSpPr/>
            <p:nvPr/>
          </p:nvSpPr>
          <p:spPr>
            <a:xfrm>
              <a:off x="2496815" y="4772167"/>
              <a:ext cx="1277161"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solidFill>
                    <a:prstClr val="black"/>
                  </a:solidFill>
                  <a:latin typeface="微软雅黑"/>
                  <a:ea typeface="微软雅黑"/>
                </a:rPr>
                <a:t>本地社区</a:t>
              </a:r>
            </a:p>
          </p:txBody>
        </p:sp>
        <p:sp>
          <p:nvSpPr>
            <p:cNvPr id="106" name="矩形 105"/>
            <p:cNvSpPr/>
            <p:nvPr/>
          </p:nvSpPr>
          <p:spPr>
            <a:xfrm>
              <a:off x="4519578" y="4703858"/>
              <a:ext cx="5631967" cy="546303"/>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用户可以在投影仪或者计算机上进行演示也可以将演示文稿或者计算机上进行演示也可以打印出来制作成胶片用户可以在投影仪</a:t>
              </a:r>
            </a:p>
          </p:txBody>
        </p:sp>
      </p:grpSp>
      <p:grpSp>
        <p:nvGrpSpPr>
          <p:cNvPr id="73" name="组合 72"/>
          <p:cNvGrpSpPr/>
          <p:nvPr/>
        </p:nvGrpSpPr>
        <p:grpSpPr>
          <a:xfrm>
            <a:off x="2817929" y="318989"/>
            <a:ext cx="3508144" cy="617183"/>
            <a:chOff x="3757238" y="425319"/>
            <a:chExt cx="4677525" cy="822910"/>
          </a:xfrm>
        </p:grpSpPr>
        <p:sp>
          <p:nvSpPr>
            <p:cNvPr id="74" name="矩形 73"/>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产品和运营</a:t>
              </a:r>
            </a:p>
          </p:txBody>
        </p:sp>
        <p:cxnSp>
          <p:nvCxnSpPr>
            <p:cNvPr id="82" name="直接连接符 81"/>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411916042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wipe(left)">
                                      <p:cBhvr>
                                        <p:cTn id="7" dur="500"/>
                                        <p:tgtEl>
                                          <p:spTgt spid="10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8"/>
                                        </p:tgtEl>
                                        <p:attrNameLst>
                                          <p:attrName>style.visibility</p:attrName>
                                        </p:attrNameLst>
                                      </p:cBhvr>
                                      <p:to>
                                        <p:strVal val="visible"/>
                                      </p:to>
                                    </p:set>
                                    <p:animEffect transition="in" filter="wipe(left)">
                                      <p:cBhvr>
                                        <p:cTn id="11" dur="500"/>
                                        <p:tgtEl>
                                          <p:spTgt spid="10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9"/>
                                        </p:tgtEl>
                                        <p:attrNameLst>
                                          <p:attrName>style.visibility</p:attrName>
                                        </p:attrNameLst>
                                      </p:cBhvr>
                                      <p:to>
                                        <p:strVal val="visible"/>
                                      </p:to>
                                    </p:set>
                                    <p:animEffect transition="in" filter="wipe(left)">
                                      <p:cBhvr>
                                        <p:cTn id="15" dur="500"/>
                                        <p:tgtEl>
                                          <p:spTgt spid="10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wipe(left)">
                                      <p:cBhvr>
                                        <p:cTn id="19"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5"/>
          <p:cNvGrpSpPr/>
          <p:nvPr/>
        </p:nvGrpSpPr>
        <p:grpSpPr>
          <a:xfrm>
            <a:off x="2959611" y="1534885"/>
            <a:ext cx="3224778" cy="2797970"/>
            <a:chOff x="3746716" y="1790700"/>
            <a:chExt cx="4698568" cy="4076700"/>
          </a:xfrm>
        </p:grpSpPr>
        <p:sp>
          <p:nvSpPr>
            <p:cNvPr id="23" name="ïšḻïďê-Freeform: Shape 1"/>
            <p:cNvSpPr>
              <a:spLocks/>
            </p:cNvSpPr>
            <p:nvPr/>
          </p:nvSpPr>
          <p:spPr bwMode="auto">
            <a:xfrm>
              <a:off x="5350334" y="2844424"/>
              <a:ext cx="143951" cy="123799"/>
            </a:xfrm>
            <a:custGeom>
              <a:avLst/>
              <a:gdLst>
                <a:gd name="T0" fmla="*/ 24 w 50"/>
                <a:gd name="T1" fmla="*/ 43 h 43"/>
                <a:gd name="T2" fmla="*/ 0 w 50"/>
                <a:gd name="T3" fmla="*/ 0 h 43"/>
                <a:gd name="T4" fmla="*/ 50 w 50"/>
                <a:gd name="T5" fmla="*/ 0 h 43"/>
                <a:gd name="T6" fmla="*/ 24 w 50"/>
                <a:gd name="T7" fmla="*/ 43 h 43"/>
              </a:gdLst>
              <a:ahLst/>
              <a:cxnLst>
                <a:cxn ang="0">
                  <a:pos x="T0" y="T1"/>
                </a:cxn>
                <a:cxn ang="0">
                  <a:pos x="T2" y="T3"/>
                </a:cxn>
                <a:cxn ang="0">
                  <a:pos x="T4" y="T5"/>
                </a:cxn>
                <a:cxn ang="0">
                  <a:pos x="T6" y="T7"/>
                </a:cxn>
              </a:cxnLst>
              <a:rect l="0" t="0" r="r" b="b"/>
              <a:pathLst>
                <a:path w="50" h="43">
                  <a:moveTo>
                    <a:pt x="24" y="43"/>
                  </a:moveTo>
                  <a:lnTo>
                    <a:pt x="0" y="0"/>
                  </a:lnTo>
                  <a:lnTo>
                    <a:pt x="50" y="0"/>
                  </a:lnTo>
                  <a:lnTo>
                    <a:pt x="24" y="43"/>
                  </a:lnTo>
                  <a:close/>
                </a:path>
              </a:pathLst>
            </a:custGeom>
            <a:solidFill>
              <a:schemeClr val="tx1">
                <a:lumMod val="75000"/>
                <a:lumOff val="25000"/>
              </a:schemeClr>
            </a:solidFill>
            <a:ln>
              <a:noFill/>
            </a:ln>
            <a:extLst/>
          </p:spPr>
          <p:txBody>
            <a:bodyPr anchor="ctr"/>
            <a:lstStyle/>
            <a:p>
              <a:pPr algn="ctr" defTabSz="685800"/>
              <a:endParaRPr sz="1350">
                <a:solidFill>
                  <a:prstClr val="black"/>
                </a:solidFill>
                <a:latin typeface="Arial"/>
                <a:ea typeface="微软雅黑"/>
              </a:endParaRPr>
            </a:p>
          </p:txBody>
        </p:sp>
        <p:sp>
          <p:nvSpPr>
            <p:cNvPr id="24" name="ïšḻïďê-Freeform: Shape 2"/>
            <p:cNvSpPr>
              <a:spLocks/>
            </p:cNvSpPr>
            <p:nvPr/>
          </p:nvSpPr>
          <p:spPr bwMode="auto">
            <a:xfrm>
              <a:off x="6703475" y="2844424"/>
              <a:ext cx="135315" cy="123799"/>
            </a:xfrm>
            <a:custGeom>
              <a:avLst/>
              <a:gdLst>
                <a:gd name="T0" fmla="*/ 24 w 47"/>
                <a:gd name="T1" fmla="*/ 43 h 43"/>
                <a:gd name="T2" fmla="*/ 0 w 47"/>
                <a:gd name="T3" fmla="*/ 0 h 43"/>
                <a:gd name="T4" fmla="*/ 47 w 47"/>
                <a:gd name="T5" fmla="*/ 0 h 43"/>
                <a:gd name="T6" fmla="*/ 24 w 47"/>
                <a:gd name="T7" fmla="*/ 43 h 43"/>
              </a:gdLst>
              <a:ahLst/>
              <a:cxnLst>
                <a:cxn ang="0">
                  <a:pos x="T0" y="T1"/>
                </a:cxn>
                <a:cxn ang="0">
                  <a:pos x="T2" y="T3"/>
                </a:cxn>
                <a:cxn ang="0">
                  <a:pos x="T4" y="T5"/>
                </a:cxn>
                <a:cxn ang="0">
                  <a:pos x="T6" y="T7"/>
                </a:cxn>
              </a:cxnLst>
              <a:rect l="0" t="0" r="r" b="b"/>
              <a:pathLst>
                <a:path w="47" h="43">
                  <a:moveTo>
                    <a:pt x="24" y="43"/>
                  </a:moveTo>
                  <a:lnTo>
                    <a:pt x="0" y="0"/>
                  </a:lnTo>
                  <a:lnTo>
                    <a:pt x="47" y="0"/>
                  </a:lnTo>
                  <a:lnTo>
                    <a:pt x="24" y="43"/>
                  </a:lnTo>
                  <a:close/>
                </a:path>
              </a:pathLst>
            </a:custGeom>
            <a:solidFill>
              <a:schemeClr val="tx1">
                <a:lumMod val="75000"/>
                <a:lumOff val="25000"/>
              </a:schemeClr>
            </a:solidFill>
            <a:ln>
              <a:noFill/>
            </a:ln>
            <a:extLst/>
          </p:spPr>
          <p:txBody>
            <a:bodyPr anchor="ctr"/>
            <a:lstStyle/>
            <a:p>
              <a:pPr algn="ctr" defTabSz="685800"/>
              <a:endParaRPr sz="1350">
                <a:solidFill>
                  <a:prstClr val="black"/>
                </a:solidFill>
                <a:latin typeface="Arial"/>
                <a:ea typeface="微软雅黑"/>
              </a:endParaRPr>
            </a:p>
          </p:txBody>
        </p:sp>
        <p:sp>
          <p:nvSpPr>
            <p:cNvPr id="25" name="ïšḻïďê-Freeform: Shape 3"/>
            <p:cNvSpPr>
              <a:spLocks/>
            </p:cNvSpPr>
            <p:nvPr/>
          </p:nvSpPr>
          <p:spPr bwMode="auto">
            <a:xfrm>
              <a:off x="7210183" y="3719647"/>
              <a:ext cx="135315" cy="123799"/>
            </a:xfrm>
            <a:custGeom>
              <a:avLst/>
              <a:gdLst>
                <a:gd name="T0" fmla="*/ 23 w 47"/>
                <a:gd name="T1" fmla="*/ 43 h 43"/>
                <a:gd name="T2" fmla="*/ 0 w 47"/>
                <a:gd name="T3" fmla="*/ 0 h 43"/>
                <a:gd name="T4" fmla="*/ 47 w 47"/>
                <a:gd name="T5" fmla="*/ 0 h 43"/>
                <a:gd name="T6" fmla="*/ 23 w 47"/>
                <a:gd name="T7" fmla="*/ 43 h 43"/>
              </a:gdLst>
              <a:ahLst/>
              <a:cxnLst>
                <a:cxn ang="0">
                  <a:pos x="T0" y="T1"/>
                </a:cxn>
                <a:cxn ang="0">
                  <a:pos x="T2" y="T3"/>
                </a:cxn>
                <a:cxn ang="0">
                  <a:pos x="T4" y="T5"/>
                </a:cxn>
                <a:cxn ang="0">
                  <a:pos x="T6" y="T7"/>
                </a:cxn>
              </a:cxnLst>
              <a:rect l="0" t="0" r="r" b="b"/>
              <a:pathLst>
                <a:path w="47" h="43">
                  <a:moveTo>
                    <a:pt x="23" y="43"/>
                  </a:moveTo>
                  <a:lnTo>
                    <a:pt x="0" y="0"/>
                  </a:lnTo>
                  <a:lnTo>
                    <a:pt x="47" y="0"/>
                  </a:lnTo>
                  <a:lnTo>
                    <a:pt x="23" y="43"/>
                  </a:lnTo>
                  <a:close/>
                </a:path>
              </a:pathLst>
            </a:custGeom>
            <a:solidFill>
              <a:schemeClr val="tx1">
                <a:lumMod val="75000"/>
                <a:lumOff val="25000"/>
              </a:schemeClr>
            </a:solidFill>
            <a:ln>
              <a:noFill/>
            </a:ln>
            <a:extLst/>
          </p:spPr>
          <p:txBody>
            <a:bodyPr anchor="ctr"/>
            <a:lstStyle/>
            <a:p>
              <a:pPr algn="ctr" defTabSz="685800"/>
              <a:endParaRPr sz="1350">
                <a:solidFill>
                  <a:prstClr val="black"/>
                </a:solidFill>
                <a:latin typeface="Arial"/>
                <a:ea typeface="微软雅黑"/>
              </a:endParaRPr>
            </a:p>
          </p:txBody>
        </p:sp>
        <p:sp>
          <p:nvSpPr>
            <p:cNvPr id="26" name="ïšḻïďê-Freeform: Shape 4"/>
            <p:cNvSpPr>
              <a:spLocks/>
            </p:cNvSpPr>
            <p:nvPr/>
          </p:nvSpPr>
          <p:spPr bwMode="auto">
            <a:xfrm>
              <a:off x="7714011" y="4594871"/>
              <a:ext cx="138193" cy="123799"/>
            </a:xfrm>
            <a:custGeom>
              <a:avLst/>
              <a:gdLst>
                <a:gd name="T0" fmla="*/ 24 w 48"/>
                <a:gd name="T1" fmla="*/ 43 h 43"/>
                <a:gd name="T2" fmla="*/ 0 w 48"/>
                <a:gd name="T3" fmla="*/ 0 h 43"/>
                <a:gd name="T4" fmla="*/ 48 w 48"/>
                <a:gd name="T5" fmla="*/ 0 h 43"/>
                <a:gd name="T6" fmla="*/ 24 w 48"/>
                <a:gd name="T7" fmla="*/ 43 h 43"/>
              </a:gdLst>
              <a:ahLst/>
              <a:cxnLst>
                <a:cxn ang="0">
                  <a:pos x="T0" y="T1"/>
                </a:cxn>
                <a:cxn ang="0">
                  <a:pos x="T2" y="T3"/>
                </a:cxn>
                <a:cxn ang="0">
                  <a:pos x="T4" y="T5"/>
                </a:cxn>
                <a:cxn ang="0">
                  <a:pos x="T6" y="T7"/>
                </a:cxn>
              </a:cxnLst>
              <a:rect l="0" t="0" r="r" b="b"/>
              <a:pathLst>
                <a:path w="48" h="43">
                  <a:moveTo>
                    <a:pt x="24" y="43"/>
                  </a:moveTo>
                  <a:lnTo>
                    <a:pt x="0" y="0"/>
                  </a:lnTo>
                  <a:lnTo>
                    <a:pt x="48" y="0"/>
                  </a:lnTo>
                  <a:lnTo>
                    <a:pt x="24" y="43"/>
                  </a:lnTo>
                  <a:close/>
                </a:path>
              </a:pathLst>
            </a:custGeom>
            <a:solidFill>
              <a:schemeClr val="tx1">
                <a:lumMod val="75000"/>
                <a:lumOff val="25000"/>
              </a:schemeClr>
            </a:solidFill>
            <a:ln>
              <a:noFill/>
            </a:ln>
            <a:extLst/>
          </p:spPr>
          <p:txBody>
            <a:bodyPr anchor="ctr"/>
            <a:lstStyle/>
            <a:p>
              <a:pPr algn="ctr" defTabSz="685800"/>
              <a:endParaRPr sz="1350">
                <a:solidFill>
                  <a:prstClr val="black"/>
                </a:solidFill>
                <a:latin typeface="Arial"/>
                <a:ea typeface="微软雅黑"/>
              </a:endParaRPr>
            </a:p>
          </p:txBody>
        </p:sp>
        <p:sp>
          <p:nvSpPr>
            <p:cNvPr id="27" name="ïšḻïďê-Freeform: Shape 5"/>
            <p:cNvSpPr>
              <a:spLocks/>
            </p:cNvSpPr>
            <p:nvPr/>
          </p:nvSpPr>
          <p:spPr bwMode="auto">
            <a:xfrm>
              <a:off x="8220720" y="5470094"/>
              <a:ext cx="143951" cy="129557"/>
            </a:xfrm>
            <a:custGeom>
              <a:avLst/>
              <a:gdLst>
                <a:gd name="T0" fmla="*/ 23 w 50"/>
                <a:gd name="T1" fmla="*/ 45 h 45"/>
                <a:gd name="T2" fmla="*/ 0 w 50"/>
                <a:gd name="T3" fmla="*/ 0 h 45"/>
                <a:gd name="T4" fmla="*/ 50 w 50"/>
                <a:gd name="T5" fmla="*/ 0 h 45"/>
                <a:gd name="T6" fmla="*/ 23 w 50"/>
                <a:gd name="T7" fmla="*/ 45 h 45"/>
              </a:gdLst>
              <a:ahLst/>
              <a:cxnLst>
                <a:cxn ang="0">
                  <a:pos x="T0" y="T1"/>
                </a:cxn>
                <a:cxn ang="0">
                  <a:pos x="T2" y="T3"/>
                </a:cxn>
                <a:cxn ang="0">
                  <a:pos x="T4" y="T5"/>
                </a:cxn>
                <a:cxn ang="0">
                  <a:pos x="T6" y="T7"/>
                </a:cxn>
              </a:cxnLst>
              <a:rect l="0" t="0" r="r" b="b"/>
              <a:pathLst>
                <a:path w="50" h="45">
                  <a:moveTo>
                    <a:pt x="23" y="45"/>
                  </a:moveTo>
                  <a:lnTo>
                    <a:pt x="0" y="0"/>
                  </a:lnTo>
                  <a:lnTo>
                    <a:pt x="50" y="0"/>
                  </a:lnTo>
                  <a:lnTo>
                    <a:pt x="23" y="45"/>
                  </a:lnTo>
                  <a:close/>
                </a:path>
              </a:pathLst>
            </a:custGeom>
            <a:solidFill>
              <a:schemeClr val="tx1">
                <a:lumMod val="75000"/>
                <a:lumOff val="25000"/>
              </a:schemeClr>
            </a:solidFill>
            <a:ln>
              <a:noFill/>
            </a:ln>
            <a:extLst/>
          </p:spPr>
          <p:txBody>
            <a:bodyPr anchor="ctr"/>
            <a:lstStyle/>
            <a:p>
              <a:pPr algn="ctr" defTabSz="685800"/>
              <a:endParaRPr sz="1350">
                <a:solidFill>
                  <a:prstClr val="black"/>
                </a:solidFill>
                <a:latin typeface="Arial"/>
                <a:ea typeface="微软雅黑"/>
              </a:endParaRPr>
            </a:p>
          </p:txBody>
        </p:sp>
        <p:sp>
          <p:nvSpPr>
            <p:cNvPr id="28" name="ïšḻïďê-Freeform: Shape 6"/>
            <p:cNvSpPr>
              <a:spLocks/>
            </p:cNvSpPr>
            <p:nvPr/>
          </p:nvSpPr>
          <p:spPr bwMode="auto">
            <a:xfrm>
              <a:off x="4846504" y="3719647"/>
              <a:ext cx="141073" cy="123799"/>
            </a:xfrm>
            <a:custGeom>
              <a:avLst/>
              <a:gdLst>
                <a:gd name="T0" fmla="*/ 23 w 49"/>
                <a:gd name="T1" fmla="*/ 43 h 43"/>
                <a:gd name="T2" fmla="*/ 0 w 49"/>
                <a:gd name="T3" fmla="*/ 0 h 43"/>
                <a:gd name="T4" fmla="*/ 49 w 49"/>
                <a:gd name="T5" fmla="*/ 0 h 43"/>
                <a:gd name="T6" fmla="*/ 23 w 49"/>
                <a:gd name="T7" fmla="*/ 43 h 43"/>
              </a:gdLst>
              <a:ahLst/>
              <a:cxnLst>
                <a:cxn ang="0">
                  <a:pos x="T0" y="T1"/>
                </a:cxn>
                <a:cxn ang="0">
                  <a:pos x="T2" y="T3"/>
                </a:cxn>
                <a:cxn ang="0">
                  <a:pos x="T4" y="T5"/>
                </a:cxn>
                <a:cxn ang="0">
                  <a:pos x="T6" y="T7"/>
                </a:cxn>
              </a:cxnLst>
              <a:rect l="0" t="0" r="r" b="b"/>
              <a:pathLst>
                <a:path w="49" h="43">
                  <a:moveTo>
                    <a:pt x="23" y="43"/>
                  </a:moveTo>
                  <a:lnTo>
                    <a:pt x="0" y="0"/>
                  </a:lnTo>
                  <a:lnTo>
                    <a:pt x="49" y="0"/>
                  </a:lnTo>
                  <a:lnTo>
                    <a:pt x="23" y="43"/>
                  </a:lnTo>
                  <a:close/>
                </a:path>
              </a:pathLst>
            </a:custGeom>
            <a:solidFill>
              <a:schemeClr val="tx1">
                <a:lumMod val="75000"/>
                <a:lumOff val="25000"/>
              </a:schemeClr>
            </a:solidFill>
            <a:ln>
              <a:noFill/>
            </a:ln>
            <a:extLst/>
          </p:spPr>
          <p:txBody>
            <a:bodyPr anchor="ctr"/>
            <a:lstStyle/>
            <a:p>
              <a:pPr algn="ctr" defTabSz="685800"/>
              <a:endParaRPr sz="1350">
                <a:solidFill>
                  <a:prstClr val="black"/>
                </a:solidFill>
                <a:latin typeface="Arial"/>
                <a:ea typeface="微软雅黑"/>
              </a:endParaRPr>
            </a:p>
          </p:txBody>
        </p:sp>
        <p:sp>
          <p:nvSpPr>
            <p:cNvPr id="29" name="ïšḻïďê-Freeform: Shape 7"/>
            <p:cNvSpPr>
              <a:spLocks/>
            </p:cNvSpPr>
            <p:nvPr/>
          </p:nvSpPr>
          <p:spPr bwMode="auto">
            <a:xfrm>
              <a:off x="4339795" y="4594871"/>
              <a:ext cx="143951" cy="123799"/>
            </a:xfrm>
            <a:custGeom>
              <a:avLst/>
              <a:gdLst>
                <a:gd name="T0" fmla="*/ 24 w 50"/>
                <a:gd name="T1" fmla="*/ 43 h 43"/>
                <a:gd name="T2" fmla="*/ 0 w 50"/>
                <a:gd name="T3" fmla="*/ 0 h 43"/>
                <a:gd name="T4" fmla="*/ 50 w 50"/>
                <a:gd name="T5" fmla="*/ 0 h 43"/>
                <a:gd name="T6" fmla="*/ 24 w 50"/>
                <a:gd name="T7" fmla="*/ 43 h 43"/>
              </a:gdLst>
              <a:ahLst/>
              <a:cxnLst>
                <a:cxn ang="0">
                  <a:pos x="T0" y="T1"/>
                </a:cxn>
                <a:cxn ang="0">
                  <a:pos x="T2" y="T3"/>
                </a:cxn>
                <a:cxn ang="0">
                  <a:pos x="T4" y="T5"/>
                </a:cxn>
                <a:cxn ang="0">
                  <a:pos x="T6" y="T7"/>
                </a:cxn>
              </a:cxnLst>
              <a:rect l="0" t="0" r="r" b="b"/>
              <a:pathLst>
                <a:path w="50" h="43">
                  <a:moveTo>
                    <a:pt x="24" y="43"/>
                  </a:moveTo>
                  <a:lnTo>
                    <a:pt x="0" y="0"/>
                  </a:lnTo>
                  <a:lnTo>
                    <a:pt x="50" y="0"/>
                  </a:lnTo>
                  <a:lnTo>
                    <a:pt x="24" y="43"/>
                  </a:lnTo>
                  <a:close/>
                </a:path>
              </a:pathLst>
            </a:custGeom>
            <a:solidFill>
              <a:schemeClr val="tx1">
                <a:lumMod val="75000"/>
                <a:lumOff val="25000"/>
              </a:schemeClr>
            </a:solidFill>
            <a:ln>
              <a:noFill/>
            </a:ln>
            <a:extLst/>
          </p:spPr>
          <p:txBody>
            <a:bodyPr anchor="ctr"/>
            <a:lstStyle/>
            <a:p>
              <a:pPr algn="ctr" defTabSz="685800"/>
              <a:endParaRPr sz="1350">
                <a:solidFill>
                  <a:prstClr val="black"/>
                </a:solidFill>
                <a:latin typeface="Arial"/>
                <a:ea typeface="微软雅黑"/>
              </a:endParaRPr>
            </a:p>
          </p:txBody>
        </p:sp>
        <p:sp>
          <p:nvSpPr>
            <p:cNvPr id="30" name="ïšḻïďê-Freeform: Shape 8"/>
            <p:cNvSpPr>
              <a:spLocks/>
            </p:cNvSpPr>
            <p:nvPr/>
          </p:nvSpPr>
          <p:spPr bwMode="auto">
            <a:xfrm>
              <a:off x="3833087" y="5470094"/>
              <a:ext cx="143951" cy="129557"/>
            </a:xfrm>
            <a:custGeom>
              <a:avLst/>
              <a:gdLst>
                <a:gd name="T0" fmla="*/ 24 w 50"/>
                <a:gd name="T1" fmla="*/ 45 h 45"/>
                <a:gd name="T2" fmla="*/ 0 w 50"/>
                <a:gd name="T3" fmla="*/ 0 h 45"/>
                <a:gd name="T4" fmla="*/ 50 w 50"/>
                <a:gd name="T5" fmla="*/ 0 h 45"/>
                <a:gd name="T6" fmla="*/ 24 w 50"/>
                <a:gd name="T7" fmla="*/ 45 h 45"/>
              </a:gdLst>
              <a:ahLst/>
              <a:cxnLst>
                <a:cxn ang="0">
                  <a:pos x="T0" y="T1"/>
                </a:cxn>
                <a:cxn ang="0">
                  <a:pos x="T2" y="T3"/>
                </a:cxn>
                <a:cxn ang="0">
                  <a:pos x="T4" y="T5"/>
                </a:cxn>
                <a:cxn ang="0">
                  <a:pos x="T6" y="T7"/>
                </a:cxn>
              </a:cxnLst>
              <a:rect l="0" t="0" r="r" b="b"/>
              <a:pathLst>
                <a:path w="50" h="45">
                  <a:moveTo>
                    <a:pt x="24" y="45"/>
                  </a:moveTo>
                  <a:lnTo>
                    <a:pt x="0" y="0"/>
                  </a:lnTo>
                  <a:lnTo>
                    <a:pt x="50" y="0"/>
                  </a:lnTo>
                  <a:lnTo>
                    <a:pt x="24" y="45"/>
                  </a:lnTo>
                  <a:close/>
                </a:path>
              </a:pathLst>
            </a:custGeom>
            <a:solidFill>
              <a:schemeClr val="tx1">
                <a:lumMod val="75000"/>
                <a:lumOff val="25000"/>
              </a:schemeClr>
            </a:solidFill>
            <a:ln>
              <a:noFill/>
            </a:ln>
            <a:extLst/>
          </p:spPr>
          <p:txBody>
            <a:bodyPr anchor="ctr"/>
            <a:lstStyle/>
            <a:p>
              <a:pPr algn="ctr" defTabSz="685800"/>
              <a:endParaRPr sz="1350">
                <a:solidFill>
                  <a:prstClr val="black"/>
                </a:solidFill>
                <a:latin typeface="Arial"/>
                <a:ea typeface="微软雅黑"/>
              </a:endParaRPr>
            </a:p>
          </p:txBody>
        </p:sp>
        <p:sp>
          <p:nvSpPr>
            <p:cNvPr id="31" name="ïšḻïďê-Freeform: Shape 9"/>
            <p:cNvSpPr>
              <a:spLocks/>
            </p:cNvSpPr>
            <p:nvPr/>
          </p:nvSpPr>
          <p:spPr bwMode="auto">
            <a:xfrm>
              <a:off x="3746716" y="1790700"/>
              <a:ext cx="4698568" cy="4076700"/>
            </a:xfrm>
            <a:custGeom>
              <a:avLst/>
              <a:gdLst>
                <a:gd name="T0" fmla="*/ 0 w 1632"/>
                <a:gd name="T1" fmla="*/ 1416 h 1416"/>
                <a:gd name="T2" fmla="*/ 816 w 1632"/>
                <a:gd name="T3" fmla="*/ 0 h 1416"/>
                <a:gd name="T4" fmla="*/ 1632 w 1632"/>
                <a:gd name="T5" fmla="*/ 1416 h 1416"/>
                <a:gd name="T6" fmla="*/ 0 w 1632"/>
                <a:gd name="T7" fmla="*/ 1416 h 1416"/>
              </a:gdLst>
              <a:ahLst/>
              <a:cxnLst>
                <a:cxn ang="0">
                  <a:pos x="T0" y="T1"/>
                </a:cxn>
                <a:cxn ang="0">
                  <a:pos x="T2" y="T3"/>
                </a:cxn>
                <a:cxn ang="0">
                  <a:pos x="T4" y="T5"/>
                </a:cxn>
                <a:cxn ang="0">
                  <a:pos x="T6" y="T7"/>
                </a:cxn>
              </a:cxnLst>
              <a:rect l="0" t="0" r="r" b="b"/>
              <a:pathLst>
                <a:path w="1632" h="1416">
                  <a:moveTo>
                    <a:pt x="0" y="1416"/>
                  </a:moveTo>
                  <a:lnTo>
                    <a:pt x="816" y="0"/>
                  </a:lnTo>
                  <a:lnTo>
                    <a:pt x="1632" y="1416"/>
                  </a:lnTo>
                  <a:lnTo>
                    <a:pt x="0" y="1416"/>
                  </a:lnTo>
                  <a:close/>
                </a:path>
              </a:pathLst>
            </a:custGeom>
            <a:solidFill>
              <a:schemeClr val="bg1">
                <a:lumMod val="95000"/>
                <a:alpha val="21000"/>
              </a:schemeClr>
            </a:solidFill>
            <a:ln>
              <a:noFill/>
            </a:ln>
            <a:effectLst>
              <a:outerShdw blurRad="101600" dist="25400" dir="5400000" algn="t" rotWithShape="0">
                <a:prstClr val="black">
                  <a:alpha val="40000"/>
                </a:prstClr>
              </a:outerShdw>
            </a:effectLst>
            <a:extLst/>
          </p:spPr>
          <p:txBody>
            <a:bodyPr anchor="ctr"/>
            <a:lstStyle/>
            <a:p>
              <a:pPr algn="ctr" defTabSz="685800"/>
              <a:endParaRPr sz="1350">
                <a:solidFill>
                  <a:prstClr val="black"/>
                </a:solidFill>
                <a:latin typeface="Arial"/>
                <a:ea typeface="微软雅黑"/>
              </a:endParaRPr>
            </a:p>
          </p:txBody>
        </p:sp>
        <p:sp>
          <p:nvSpPr>
            <p:cNvPr id="32" name="ïšḻïďê-Freeform: Shape 10"/>
            <p:cNvSpPr>
              <a:spLocks/>
            </p:cNvSpPr>
            <p:nvPr/>
          </p:nvSpPr>
          <p:spPr bwMode="auto">
            <a:xfrm>
              <a:off x="5350334" y="2188006"/>
              <a:ext cx="1488457" cy="656418"/>
            </a:xfrm>
            <a:custGeom>
              <a:avLst/>
              <a:gdLst>
                <a:gd name="T0" fmla="*/ 387 w 517"/>
                <a:gd name="T1" fmla="*/ 0 h 228"/>
                <a:gd name="T2" fmla="*/ 131 w 517"/>
                <a:gd name="T3" fmla="*/ 0 h 228"/>
                <a:gd name="T4" fmla="*/ 0 w 517"/>
                <a:gd name="T5" fmla="*/ 228 h 228"/>
                <a:gd name="T6" fmla="*/ 517 w 517"/>
                <a:gd name="T7" fmla="*/ 228 h 228"/>
                <a:gd name="T8" fmla="*/ 387 w 517"/>
                <a:gd name="T9" fmla="*/ 0 h 228"/>
              </a:gdLst>
              <a:ahLst/>
              <a:cxnLst>
                <a:cxn ang="0">
                  <a:pos x="T0" y="T1"/>
                </a:cxn>
                <a:cxn ang="0">
                  <a:pos x="T2" y="T3"/>
                </a:cxn>
                <a:cxn ang="0">
                  <a:pos x="T4" y="T5"/>
                </a:cxn>
                <a:cxn ang="0">
                  <a:pos x="T6" y="T7"/>
                </a:cxn>
                <a:cxn ang="0">
                  <a:pos x="T8" y="T9"/>
                </a:cxn>
              </a:cxnLst>
              <a:rect l="0" t="0" r="r" b="b"/>
              <a:pathLst>
                <a:path w="517" h="228">
                  <a:moveTo>
                    <a:pt x="387" y="0"/>
                  </a:moveTo>
                  <a:lnTo>
                    <a:pt x="131" y="0"/>
                  </a:lnTo>
                  <a:lnTo>
                    <a:pt x="0" y="228"/>
                  </a:lnTo>
                  <a:lnTo>
                    <a:pt x="517" y="228"/>
                  </a:lnTo>
                  <a:lnTo>
                    <a:pt x="387" y="0"/>
                  </a:lnTo>
                  <a:close/>
                </a:path>
              </a:pathLst>
            </a:custGeom>
            <a:gradFill>
              <a:gsLst>
                <a:gs pos="0">
                  <a:srgbClr val="CDA23D"/>
                </a:gs>
                <a:gs pos="55000">
                  <a:srgbClr val="E1B64A"/>
                </a:gs>
                <a:gs pos="100000">
                  <a:srgbClr val="F7E880">
                    <a:lumMod val="99000"/>
                  </a:srgbClr>
                </a:gs>
              </a:gsLst>
              <a:lin ang="2700000" scaled="1"/>
            </a:gradFill>
            <a:ln>
              <a:noFill/>
            </a:ln>
            <a:effectLst>
              <a:outerShdw blurRad="50800" dist="38100" dir="5400000" algn="t" rotWithShape="0">
                <a:prstClr val="black">
                  <a:alpha val="40000"/>
                </a:prstClr>
              </a:outerShdw>
            </a:effectLst>
            <a:extLst/>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33" name="ïšḻïďê-Freeform: Shape 11"/>
            <p:cNvSpPr>
              <a:spLocks/>
            </p:cNvSpPr>
            <p:nvPr/>
          </p:nvSpPr>
          <p:spPr bwMode="auto">
            <a:xfrm>
              <a:off x="4846504" y="3063229"/>
              <a:ext cx="2498993" cy="656418"/>
            </a:xfrm>
            <a:custGeom>
              <a:avLst/>
              <a:gdLst>
                <a:gd name="T0" fmla="*/ 738 w 868"/>
                <a:gd name="T1" fmla="*/ 0 h 228"/>
                <a:gd name="T2" fmla="*/ 130 w 868"/>
                <a:gd name="T3" fmla="*/ 0 h 228"/>
                <a:gd name="T4" fmla="*/ 0 w 868"/>
                <a:gd name="T5" fmla="*/ 228 h 228"/>
                <a:gd name="T6" fmla="*/ 868 w 868"/>
                <a:gd name="T7" fmla="*/ 228 h 228"/>
                <a:gd name="T8" fmla="*/ 738 w 868"/>
                <a:gd name="T9" fmla="*/ 0 h 228"/>
              </a:gdLst>
              <a:ahLst/>
              <a:cxnLst>
                <a:cxn ang="0">
                  <a:pos x="T0" y="T1"/>
                </a:cxn>
                <a:cxn ang="0">
                  <a:pos x="T2" y="T3"/>
                </a:cxn>
                <a:cxn ang="0">
                  <a:pos x="T4" y="T5"/>
                </a:cxn>
                <a:cxn ang="0">
                  <a:pos x="T6" y="T7"/>
                </a:cxn>
                <a:cxn ang="0">
                  <a:pos x="T8" y="T9"/>
                </a:cxn>
              </a:cxnLst>
              <a:rect l="0" t="0" r="r" b="b"/>
              <a:pathLst>
                <a:path w="868" h="228">
                  <a:moveTo>
                    <a:pt x="738" y="0"/>
                  </a:moveTo>
                  <a:lnTo>
                    <a:pt x="130" y="0"/>
                  </a:lnTo>
                  <a:lnTo>
                    <a:pt x="0" y="228"/>
                  </a:lnTo>
                  <a:lnTo>
                    <a:pt x="868" y="228"/>
                  </a:lnTo>
                  <a:lnTo>
                    <a:pt x="738" y="0"/>
                  </a:lnTo>
                  <a:close/>
                </a:path>
              </a:pathLst>
            </a:custGeom>
            <a:gradFill>
              <a:gsLst>
                <a:gs pos="0">
                  <a:srgbClr val="CDA23D"/>
                </a:gs>
                <a:gs pos="55000">
                  <a:srgbClr val="E1B64A"/>
                </a:gs>
                <a:gs pos="100000">
                  <a:srgbClr val="F7E880">
                    <a:lumMod val="99000"/>
                  </a:srgbClr>
                </a:gs>
              </a:gsLst>
              <a:lin ang="2700000" scaled="1"/>
            </a:gradFill>
            <a:ln>
              <a:noFill/>
            </a:ln>
            <a:effectLst>
              <a:outerShdw blurRad="50800" dist="38100" dir="5400000" algn="t" rotWithShape="0">
                <a:prstClr val="black">
                  <a:alpha val="40000"/>
                </a:prstClr>
              </a:outerShdw>
            </a:effectLst>
            <a:extLst/>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34" name="ïšḻïďê-Freeform: Shape 12"/>
            <p:cNvSpPr>
              <a:spLocks/>
            </p:cNvSpPr>
            <p:nvPr/>
          </p:nvSpPr>
          <p:spPr bwMode="auto">
            <a:xfrm>
              <a:off x="4339795" y="3938453"/>
              <a:ext cx="3512410" cy="656418"/>
            </a:xfrm>
            <a:custGeom>
              <a:avLst/>
              <a:gdLst>
                <a:gd name="T0" fmla="*/ 0 w 1220"/>
                <a:gd name="T1" fmla="*/ 228 h 228"/>
                <a:gd name="T2" fmla="*/ 1220 w 1220"/>
                <a:gd name="T3" fmla="*/ 228 h 228"/>
                <a:gd name="T4" fmla="*/ 1089 w 1220"/>
                <a:gd name="T5" fmla="*/ 0 h 228"/>
                <a:gd name="T6" fmla="*/ 131 w 1220"/>
                <a:gd name="T7" fmla="*/ 0 h 228"/>
                <a:gd name="T8" fmla="*/ 0 w 1220"/>
                <a:gd name="T9" fmla="*/ 228 h 228"/>
              </a:gdLst>
              <a:ahLst/>
              <a:cxnLst>
                <a:cxn ang="0">
                  <a:pos x="T0" y="T1"/>
                </a:cxn>
                <a:cxn ang="0">
                  <a:pos x="T2" y="T3"/>
                </a:cxn>
                <a:cxn ang="0">
                  <a:pos x="T4" y="T5"/>
                </a:cxn>
                <a:cxn ang="0">
                  <a:pos x="T6" y="T7"/>
                </a:cxn>
                <a:cxn ang="0">
                  <a:pos x="T8" y="T9"/>
                </a:cxn>
              </a:cxnLst>
              <a:rect l="0" t="0" r="r" b="b"/>
              <a:pathLst>
                <a:path w="1220" h="228">
                  <a:moveTo>
                    <a:pt x="0" y="228"/>
                  </a:moveTo>
                  <a:lnTo>
                    <a:pt x="1220" y="228"/>
                  </a:lnTo>
                  <a:lnTo>
                    <a:pt x="1089" y="0"/>
                  </a:lnTo>
                  <a:lnTo>
                    <a:pt x="131" y="0"/>
                  </a:lnTo>
                  <a:lnTo>
                    <a:pt x="0" y="228"/>
                  </a:lnTo>
                  <a:close/>
                </a:path>
              </a:pathLst>
            </a:custGeom>
            <a:gradFill>
              <a:gsLst>
                <a:gs pos="0">
                  <a:srgbClr val="CDA23D"/>
                </a:gs>
                <a:gs pos="55000">
                  <a:srgbClr val="E1B64A"/>
                </a:gs>
                <a:gs pos="100000">
                  <a:srgbClr val="F7E880">
                    <a:lumMod val="99000"/>
                  </a:srgbClr>
                </a:gs>
              </a:gsLst>
              <a:lin ang="2700000" scaled="1"/>
            </a:gradFill>
            <a:ln>
              <a:noFill/>
            </a:ln>
            <a:effectLst>
              <a:outerShdw blurRad="50800" dist="38100" dir="5400000" algn="t" rotWithShape="0">
                <a:prstClr val="black">
                  <a:alpha val="40000"/>
                </a:prstClr>
              </a:outerShdw>
            </a:effectLst>
            <a:extLst/>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35" name="ïšḻïďê-Freeform: Shape 13"/>
            <p:cNvSpPr>
              <a:spLocks/>
            </p:cNvSpPr>
            <p:nvPr/>
          </p:nvSpPr>
          <p:spPr bwMode="auto">
            <a:xfrm>
              <a:off x="3833087" y="4813676"/>
              <a:ext cx="4531585" cy="656418"/>
            </a:xfrm>
            <a:custGeom>
              <a:avLst/>
              <a:gdLst>
                <a:gd name="T0" fmla="*/ 0 w 1574"/>
                <a:gd name="T1" fmla="*/ 228 h 228"/>
                <a:gd name="T2" fmla="*/ 1574 w 1574"/>
                <a:gd name="T3" fmla="*/ 228 h 228"/>
                <a:gd name="T4" fmla="*/ 1441 w 1574"/>
                <a:gd name="T5" fmla="*/ 0 h 228"/>
                <a:gd name="T6" fmla="*/ 131 w 1574"/>
                <a:gd name="T7" fmla="*/ 0 h 228"/>
                <a:gd name="T8" fmla="*/ 0 w 1574"/>
                <a:gd name="T9" fmla="*/ 228 h 228"/>
              </a:gdLst>
              <a:ahLst/>
              <a:cxnLst>
                <a:cxn ang="0">
                  <a:pos x="T0" y="T1"/>
                </a:cxn>
                <a:cxn ang="0">
                  <a:pos x="T2" y="T3"/>
                </a:cxn>
                <a:cxn ang="0">
                  <a:pos x="T4" y="T5"/>
                </a:cxn>
                <a:cxn ang="0">
                  <a:pos x="T6" y="T7"/>
                </a:cxn>
                <a:cxn ang="0">
                  <a:pos x="T8" y="T9"/>
                </a:cxn>
              </a:cxnLst>
              <a:rect l="0" t="0" r="r" b="b"/>
              <a:pathLst>
                <a:path w="1574" h="228">
                  <a:moveTo>
                    <a:pt x="0" y="228"/>
                  </a:moveTo>
                  <a:lnTo>
                    <a:pt x="1574" y="228"/>
                  </a:lnTo>
                  <a:lnTo>
                    <a:pt x="1441" y="0"/>
                  </a:lnTo>
                  <a:lnTo>
                    <a:pt x="131" y="0"/>
                  </a:lnTo>
                  <a:lnTo>
                    <a:pt x="0" y="228"/>
                  </a:lnTo>
                  <a:close/>
                </a:path>
              </a:pathLst>
            </a:custGeom>
            <a:gradFill>
              <a:gsLst>
                <a:gs pos="0">
                  <a:srgbClr val="CDA23D"/>
                </a:gs>
                <a:gs pos="55000">
                  <a:srgbClr val="E1B64A"/>
                </a:gs>
                <a:gs pos="100000">
                  <a:srgbClr val="F7E880">
                    <a:lumMod val="99000"/>
                  </a:srgbClr>
                </a:gs>
              </a:gsLst>
              <a:lin ang="2700000" scaled="1"/>
            </a:gradFill>
            <a:ln>
              <a:noFill/>
            </a:ln>
            <a:effectLst>
              <a:outerShdw blurRad="50800" dist="38100" dir="5400000" algn="t" rotWithShape="0">
                <a:prstClr val="black">
                  <a:alpha val="40000"/>
                </a:prstClr>
              </a:outerShdw>
            </a:effectLst>
            <a:extLst/>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36" name="ïšḻïďê-Freeform: Shape 22"/>
            <p:cNvSpPr>
              <a:spLocks/>
            </p:cNvSpPr>
            <p:nvPr/>
          </p:nvSpPr>
          <p:spPr bwMode="auto">
            <a:xfrm>
              <a:off x="5962294" y="2401387"/>
              <a:ext cx="264536" cy="264536"/>
            </a:xfrm>
            <a:custGeom>
              <a:avLst/>
              <a:gdLst/>
              <a:ahLst/>
              <a:cxnLst>
                <a:cxn ang="0">
                  <a:pos x="224" y="12"/>
                </a:cxn>
                <a:cxn ang="0">
                  <a:pos x="188" y="0"/>
                </a:cxn>
                <a:cxn ang="0">
                  <a:pos x="168" y="4"/>
                </a:cxn>
                <a:cxn ang="0">
                  <a:pos x="112" y="54"/>
                </a:cxn>
                <a:cxn ang="0">
                  <a:pos x="110" y="54"/>
                </a:cxn>
                <a:cxn ang="0">
                  <a:pos x="28" y="138"/>
                </a:cxn>
                <a:cxn ang="0">
                  <a:pos x="20" y="152"/>
                </a:cxn>
                <a:cxn ang="0">
                  <a:pos x="0" y="228"/>
                </a:cxn>
                <a:cxn ang="0">
                  <a:pos x="8" y="248"/>
                </a:cxn>
                <a:cxn ang="0">
                  <a:pos x="28" y="256"/>
                </a:cxn>
                <a:cxn ang="0">
                  <a:pos x="106" y="236"/>
                </a:cxn>
                <a:cxn ang="0">
                  <a:pos x="240" y="106"/>
                </a:cxn>
                <a:cxn ang="0">
                  <a:pos x="252" y="86"/>
                </a:cxn>
                <a:cxn ang="0">
                  <a:pos x="254" y="52"/>
                </a:cxn>
                <a:cxn ang="0">
                  <a:pos x="236" y="20"/>
                </a:cxn>
                <a:cxn ang="0">
                  <a:pos x="126" y="180"/>
                </a:cxn>
                <a:cxn ang="0">
                  <a:pos x="198" y="94"/>
                </a:cxn>
                <a:cxn ang="0">
                  <a:pos x="196" y="126"/>
                </a:cxn>
                <a:cxn ang="0">
                  <a:pos x="190" y="134"/>
                </a:cxn>
                <a:cxn ang="0">
                  <a:pos x="128" y="196"/>
                </a:cxn>
                <a:cxn ang="0">
                  <a:pos x="118" y="162"/>
                </a:cxn>
                <a:cxn ang="0">
                  <a:pos x="100" y="142"/>
                </a:cxn>
                <a:cxn ang="0">
                  <a:pos x="168" y="60"/>
                </a:cxn>
                <a:cxn ang="0">
                  <a:pos x="184" y="72"/>
                </a:cxn>
                <a:cxn ang="0">
                  <a:pos x="118" y="162"/>
                </a:cxn>
                <a:cxn ang="0">
                  <a:pos x="72" y="130"/>
                </a:cxn>
                <a:cxn ang="0">
                  <a:pos x="122" y="66"/>
                </a:cxn>
                <a:cxn ang="0">
                  <a:pos x="150" y="56"/>
                </a:cxn>
                <a:cxn ang="0">
                  <a:pos x="34" y="238"/>
                </a:cxn>
                <a:cxn ang="0">
                  <a:pos x="28" y="240"/>
                </a:cxn>
                <a:cxn ang="0">
                  <a:pos x="16" y="232"/>
                </a:cxn>
                <a:cxn ang="0">
                  <a:pos x="16" y="224"/>
                </a:cxn>
                <a:cxn ang="0">
                  <a:pos x="32" y="194"/>
                </a:cxn>
                <a:cxn ang="0">
                  <a:pos x="52" y="204"/>
                </a:cxn>
                <a:cxn ang="0">
                  <a:pos x="60" y="218"/>
                </a:cxn>
                <a:cxn ang="0">
                  <a:pos x="34" y="238"/>
                </a:cxn>
                <a:cxn ang="0">
                  <a:pos x="70" y="222"/>
                </a:cxn>
                <a:cxn ang="0">
                  <a:pos x="58" y="198"/>
                </a:cxn>
                <a:cxn ang="0">
                  <a:pos x="44" y="188"/>
                </a:cxn>
                <a:cxn ang="0">
                  <a:pos x="36" y="156"/>
                </a:cxn>
                <a:cxn ang="0">
                  <a:pos x="38" y="150"/>
                </a:cxn>
                <a:cxn ang="0">
                  <a:pos x="60" y="144"/>
                </a:cxn>
                <a:cxn ang="0">
                  <a:pos x="82" y="150"/>
                </a:cxn>
                <a:cxn ang="0">
                  <a:pos x="96" y="160"/>
                </a:cxn>
                <a:cxn ang="0">
                  <a:pos x="110" y="182"/>
                </a:cxn>
                <a:cxn ang="0">
                  <a:pos x="110" y="206"/>
                </a:cxn>
                <a:cxn ang="0">
                  <a:pos x="104" y="220"/>
                </a:cxn>
                <a:cxn ang="0">
                  <a:pos x="230" y="94"/>
                </a:cxn>
                <a:cxn ang="0">
                  <a:pos x="216" y="102"/>
                </a:cxn>
                <a:cxn ang="0">
                  <a:pos x="210" y="80"/>
                </a:cxn>
                <a:cxn ang="0">
                  <a:pos x="196" y="60"/>
                </a:cxn>
                <a:cxn ang="0">
                  <a:pos x="162" y="42"/>
                </a:cxn>
                <a:cxn ang="0">
                  <a:pos x="162" y="26"/>
                </a:cxn>
                <a:cxn ang="0">
                  <a:pos x="180" y="16"/>
                </a:cxn>
                <a:cxn ang="0">
                  <a:pos x="198" y="18"/>
                </a:cxn>
                <a:cxn ang="0">
                  <a:pos x="224" y="32"/>
                </a:cxn>
                <a:cxn ang="0">
                  <a:pos x="236" y="48"/>
                </a:cxn>
                <a:cxn ang="0">
                  <a:pos x="240" y="66"/>
                </a:cxn>
                <a:cxn ang="0">
                  <a:pos x="234" y="88"/>
                </a:cxn>
              </a:cxnLst>
              <a:rect l="0" t="0" r="r" b="b"/>
              <a:pathLst>
                <a:path w="256" h="256">
                  <a:moveTo>
                    <a:pt x="236" y="20"/>
                  </a:moveTo>
                  <a:lnTo>
                    <a:pt x="236" y="20"/>
                  </a:lnTo>
                  <a:lnTo>
                    <a:pt x="224" y="12"/>
                  </a:lnTo>
                  <a:lnTo>
                    <a:pt x="212" y="6"/>
                  </a:lnTo>
                  <a:lnTo>
                    <a:pt x="200" y="2"/>
                  </a:lnTo>
                  <a:lnTo>
                    <a:pt x="188" y="0"/>
                  </a:lnTo>
                  <a:lnTo>
                    <a:pt x="188" y="0"/>
                  </a:lnTo>
                  <a:lnTo>
                    <a:pt x="178" y="0"/>
                  </a:lnTo>
                  <a:lnTo>
                    <a:pt x="168" y="4"/>
                  </a:lnTo>
                  <a:lnTo>
                    <a:pt x="158" y="8"/>
                  </a:lnTo>
                  <a:lnTo>
                    <a:pt x="150" y="16"/>
                  </a:lnTo>
                  <a:lnTo>
                    <a:pt x="112" y="54"/>
                  </a:lnTo>
                  <a:lnTo>
                    <a:pt x="112" y="54"/>
                  </a:lnTo>
                  <a:lnTo>
                    <a:pt x="110" y="54"/>
                  </a:lnTo>
                  <a:lnTo>
                    <a:pt x="110" y="54"/>
                  </a:lnTo>
                  <a:lnTo>
                    <a:pt x="110" y="54"/>
                  </a:lnTo>
                  <a:lnTo>
                    <a:pt x="110" y="54"/>
                  </a:lnTo>
                  <a:lnTo>
                    <a:pt x="28" y="138"/>
                  </a:lnTo>
                  <a:lnTo>
                    <a:pt x="28" y="138"/>
                  </a:lnTo>
                  <a:lnTo>
                    <a:pt x="24" y="144"/>
                  </a:lnTo>
                  <a:lnTo>
                    <a:pt x="20" y="152"/>
                  </a:lnTo>
                  <a:lnTo>
                    <a:pt x="2" y="220"/>
                  </a:lnTo>
                  <a:lnTo>
                    <a:pt x="2" y="220"/>
                  </a:lnTo>
                  <a:lnTo>
                    <a:pt x="0" y="228"/>
                  </a:lnTo>
                  <a:lnTo>
                    <a:pt x="0" y="228"/>
                  </a:lnTo>
                  <a:lnTo>
                    <a:pt x="2" y="238"/>
                  </a:lnTo>
                  <a:lnTo>
                    <a:pt x="8" y="248"/>
                  </a:lnTo>
                  <a:lnTo>
                    <a:pt x="18" y="254"/>
                  </a:lnTo>
                  <a:lnTo>
                    <a:pt x="28" y="256"/>
                  </a:lnTo>
                  <a:lnTo>
                    <a:pt x="28" y="256"/>
                  </a:lnTo>
                  <a:lnTo>
                    <a:pt x="38" y="254"/>
                  </a:lnTo>
                  <a:lnTo>
                    <a:pt x="106" y="236"/>
                  </a:lnTo>
                  <a:lnTo>
                    <a:pt x="106" y="236"/>
                  </a:lnTo>
                  <a:lnTo>
                    <a:pt x="112" y="234"/>
                  </a:lnTo>
                  <a:lnTo>
                    <a:pt x="118" y="228"/>
                  </a:lnTo>
                  <a:lnTo>
                    <a:pt x="240" y="106"/>
                  </a:lnTo>
                  <a:lnTo>
                    <a:pt x="240" y="106"/>
                  </a:lnTo>
                  <a:lnTo>
                    <a:pt x="248" y="96"/>
                  </a:lnTo>
                  <a:lnTo>
                    <a:pt x="252" y="86"/>
                  </a:lnTo>
                  <a:lnTo>
                    <a:pt x="256" y="76"/>
                  </a:lnTo>
                  <a:lnTo>
                    <a:pt x="256" y="64"/>
                  </a:lnTo>
                  <a:lnTo>
                    <a:pt x="254" y="52"/>
                  </a:lnTo>
                  <a:lnTo>
                    <a:pt x="250" y="42"/>
                  </a:lnTo>
                  <a:lnTo>
                    <a:pt x="244" y="30"/>
                  </a:lnTo>
                  <a:lnTo>
                    <a:pt x="236" y="20"/>
                  </a:lnTo>
                  <a:close/>
                  <a:moveTo>
                    <a:pt x="128" y="190"/>
                  </a:moveTo>
                  <a:lnTo>
                    <a:pt x="128" y="190"/>
                  </a:lnTo>
                  <a:lnTo>
                    <a:pt x="126" y="180"/>
                  </a:lnTo>
                  <a:lnTo>
                    <a:pt x="122" y="170"/>
                  </a:lnTo>
                  <a:lnTo>
                    <a:pt x="198" y="94"/>
                  </a:lnTo>
                  <a:lnTo>
                    <a:pt x="198" y="94"/>
                  </a:lnTo>
                  <a:lnTo>
                    <a:pt x="200" y="104"/>
                  </a:lnTo>
                  <a:lnTo>
                    <a:pt x="200" y="116"/>
                  </a:lnTo>
                  <a:lnTo>
                    <a:pt x="196" y="126"/>
                  </a:lnTo>
                  <a:lnTo>
                    <a:pt x="190" y="134"/>
                  </a:lnTo>
                  <a:lnTo>
                    <a:pt x="190" y="134"/>
                  </a:lnTo>
                  <a:lnTo>
                    <a:pt x="190" y="134"/>
                  </a:lnTo>
                  <a:lnTo>
                    <a:pt x="190" y="134"/>
                  </a:lnTo>
                  <a:lnTo>
                    <a:pt x="128" y="196"/>
                  </a:lnTo>
                  <a:lnTo>
                    <a:pt x="128" y="196"/>
                  </a:lnTo>
                  <a:lnTo>
                    <a:pt x="128" y="190"/>
                  </a:lnTo>
                  <a:close/>
                  <a:moveTo>
                    <a:pt x="118" y="162"/>
                  </a:moveTo>
                  <a:lnTo>
                    <a:pt x="118" y="162"/>
                  </a:lnTo>
                  <a:lnTo>
                    <a:pt x="108" y="148"/>
                  </a:lnTo>
                  <a:lnTo>
                    <a:pt x="108" y="148"/>
                  </a:lnTo>
                  <a:lnTo>
                    <a:pt x="100" y="142"/>
                  </a:lnTo>
                  <a:lnTo>
                    <a:pt x="92" y="136"/>
                  </a:lnTo>
                  <a:lnTo>
                    <a:pt x="168" y="60"/>
                  </a:lnTo>
                  <a:lnTo>
                    <a:pt x="168" y="60"/>
                  </a:lnTo>
                  <a:lnTo>
                    <a:pt x="176" y="64"/>
                  </a:lnTo>
                  <a:lnTo>
                    <a:pt x="184" y="72"/>
                  </a:lnTo>
                  <a:lnTo>
                    <a:pt x="184" y="72"/>
                  </a:lnTo>
                  <a:lnTo>
                    <a:pt x="190" y="78"/>
                  </a:lnTo>
                  <a:lnTo>
                    <a:pt x="194" y="86"/>
                  </a:lnTo>
                  <a:lnTo>
                    <a:pt x="118" y="162"/>
                  </a:lnTo>
                  <a:close/>
                  <a:moveTo>
                    <a:pt x="84" y="132"/>
                  </a:moveTo>
                  <a:lnTo>
                    <a:pt x="84" y="132"/>
                  </a:lnTo>
                  <a:lnTo>
                    <a:pt x="72" y="130"/>
                  </a:lnTo>
                  <a:lnTo>
                    <a:pt x="60" y="128"/>
                  </a:lnTo>
                  <a:lnTo>
                    <a:pt x="122" y="66"/>
                  </a:lnTo>
                  <a:lnTo>
                    <a:pt x="122" y="66"/>
                  </a:lnTo>
                  <a:lnTo>
                    <a:pt x="130" y="60"/>
                  </a:lnTo>
                  <a:lnTo>
                    <a:pt x="140" y="56"/>
                  </a:lnTo>
                  <a:lnTo>
                    <a:pt x="150" y="56"/>
                  </a:lnTo>
                  <a:lnTo>
                    <a:pt x="160" y="58"/>
                  </a:lnTo>
                  <a:lnTo>
                    <a:pt x="84" y="132"/>
                  </a:lnTo>
                  <a:close/>
                  <a:moveTo>
                    <a:pt x="34" y="238"/>
                  </a:moveTo>
                  <a:lnTo>
                    <a:pt x="34" y="238"/>
                  </a:lnTo>
                  <a:lnTo>
                    <a:pt x="28" y="240"/>
                  </a:lnTo>
                  <a:lnTo>
                    <a:pt x="28" y="240"/>
                  </a:lnTo>
                  <a:lnTo>
                    <a:pt x="24" y="240"/>
                  </a:lnTo>
                  <a:lnTo>
                    <a:pt x="20" y="236"/>
                  </a:lnTo>
                  <a:lnTo>
                    <a:pt x="16" y="232"/>
                  </a:lnTo>
                  <a:lnTo>
                    <a:pt x="16" y="228"/>
                  </a:lnTo>
                  <a:lnTo>
                    <a:pt x="16" y="228"/>
                  </a:lnTo>
                  <a:lnTo>
                    <a:pt x="16" y="224"/>
                  </a:lnTo>
                  <a:lnTo>
                    <a:pt x="26" y="192"/>
                  </a:lnTo>
                  <a:lnTo>
                    <a:pt x="26" y="192"/>
                  </a:lnTo>
                  <a:lnTo>
                    <a:pt x="32" y="194"/>
                  </a:lnTo>
                  <a:lnTo>
                    <a:pt x="40" y="196"/>
                  </a:lnTo>
                  <a:lnTo>
                    <a:pt x="46" y="200"/>
                  </a:lnTo>
                  <a:lnTo>
                    <a:pt x="52" y="204"/>
                  </a:lnTo>
                  <a:lnTo>
                    <a:pt x="52" y="204"/>
                  </a:lnTo>
                  <a:lnTo>
                    <a:pt x="58" y="210"/>
                  </a:lnTo>
                  <a:lnTo>
                    <a:pt x="60" y="218"/>
                  </a:lnTo>
                  <a:lnTo>
                    <a:pt x="62" y="224"/>
                  </a:lnTo>
                  <a:lnTo>
                    <a:pt x="64" y="232"/>
                  </a:lnTo>
                  <a:lnTo>
                    <a:pt x="34" y="238"/>
                  </a:lnTo>
                  <a:close/>
                  <a:moveTo>
                    <a:pt x="70" y="230"/>
                  </a:moveTo>
                  <a:lnTo>
                    <a:pt x="70" y="230"/>
                  </a:lnTo>
                  <a:lnTo>
                    <a:pt x="70" y="222"/>
                  </a:lnTo>
                  <a:lnTo>
                    <a:pt x="68" y="214"/>
                  </a:lnTo>
                  <a:lnTo>
                    <a:pt x="64" y="206"/>
                  </a:lnTo>
                  <a:lnTo>
                    <a:pt x="58" y="198"/>
                  </a:lnTo>
                  <a:lnTo>
                    <a:pt x="58" y="198"/>
                  </a:lnTo>
                  <a:lnTo>
                    <a:pt x="50" y="192"/>
                  </a:lnTo>
                  <a:lnTo>
                    <a:pt x="44" y="188"/>
                  </a:lnTo>
                  <a:lnTo>
                    <a:pt x="36" y="186"/>
                  </a:lnTo>
                  <a:lnTo>
                    <a:pt x="28" y="184"/>
                  </a:lnTo>
                  <a:lnTo>
                    <a:pt x="36" y="156"/>
                  </a:lnTo>
                  <a:lnTo>
                    <a:pt x="36" y="156"/>
                  </a:lnTo>
                  <a:lnTo>
                    <a:pt x="38" y="150"/>
                  </a:lnTo>
                  <a:lnTo>
                    <a:pt x="38" y="150"/>
                  </a:lnTo>
                  <a:lnTo>
                    <a:pt x="44" y="146"/>
                  </a:lnTo>
                  <a:lnTo>
                    <a:pt x="52" y="144"/>
                  </a:lnTo>
                  <a:lnTo>
                    <a:pt x="60" y="144"/>
                  </a:lnTo>
                  <a:lnTo>
                    <a:pt x="68" y="144"/>
                  </a:lnTo>
                  <a:lnTo>
                    <a:pt x="74" y="146"/>
                  </a:lnTo>
                  <a:lnTo>
                    <a:pt x="82" y="150"/>
                  </a:lnTo>
                  <a:lnTo>
                    <a:pt x="90" y="154"/>
                  </a:lnTo>
                  <a:lnTo>
                    <a:pt x="96" y="160"/>
                  </a:lnTo>
                  <a:lnTo>
                    <a:pt x="96" y="160"/>
                  </a:lnTo>
                  <a:lnTo>
                    <a:pt x="102" y="166"/>
                  </a:lnTo>
                  <a:lnTo>
                    <a:pt x="108" y="174"/>
                  </a:lnTo>
                  <a:lnTo>
                    <a:pt x="110" y="182"/>
                  </a:lnTo>
                  <a:lnTo>
                    <a:pt x="112" y="190"/>
                  </a:lnTo>
                  <a:lnTo>
                    <a:pt x="112" y="198"/>
                  </a:lnTo>
                  <a:lnTo>
                    <a:pt x="110" y="206"/>
                  </a:lnTo>
                  <a:lnTo>
                    <a:pt x="108" y="214"/>
                  </a:lnTo>
                  <a:lnTo>
                    <a:pt x="104" y="220"/>
                  </a:lnTo>
                  <a:lnTo>
                    <a:pt x="104" y="220"/>
                  </a:lnTo>
                  <a:lnTo>
                    <a:pt x="100" y="222"/>
                  </a:lnTo>
                  <a:lnTo>
                    <a:pt x="70" y="230"/>
                  </a:lnTo>
                  <a:close/>
                  <a:moveTo>
                    <a:pt x="230" y="94"/>
                  </a:moveTo>
                  <a:lnTo>
                    <a:pt x="216" y="108"/>
                  </a:lnTo>
                  <a:lnTo>
                    <a:pt x="216" y="108"/>
                  </a:lnTo>
                  <a:lnTo>
                    <a:pt x="216" y="102"/>
                  </a:lnTo>
                  <a:lnTo>
                    <a:pt x="216" y="102"/>
                  </a:lnTo>
                  <a:lnTo>
                    <a:pt x="214" y="90"/>
                  </a:lnTo>
                  <a:lnTo>
                    <a:pt x="210" y="80"/>
                  </a:lnTo>
                  <a:lnTo>
                    <a:pt x="204" y="70"/>
                  </a:lnTo>
                  <a:lnTo>
                    <a:pt x="196" y="60"/>
                  </a:lnTo>
                  <a:lnTo>
                    <a:pt x="196" y="60"/>
                  </a:lnTo>
                  <a:lnTo>
                    <a:pt x="186" y="52"/>
                  </a:lnTo>
                  <a:lnTo>
                    <a:pt x="174" y="46"/>
                  </a:lnTo>
                  <a:lnTo>
                    <a:pt x="162" y="42"/>
                  </a:lnTo>
                  <a:lnTo>
                    <a:pt x="148" y="40"/>
                  </a:lnTo>
                  <a:lnTo>
                    <a:pt x="162" y="26"/>
                  </a:lnTo>
                  <a:lnTo>
                    <a:pt x="162" y="26"/>
                  </a:lnTo>
                  <a:lnTo>
                    <a:pt x="168" y="22"/>
                  </a:lnTo>
                  <a:lnTo>
                    <a:pt x="174" y="18"/>
                  </a:lnTo>
                  <a:lnTo>
                    <a:pt x="180" y="16"/>
                  </a:lnTo>
                  <a:lnTo>
                    <a:pt x="188" y="16"/>
                  </a:lnTo>
                  <a:lnTo>
                    <a:pt x="188" y="16"/>
                  </a:lnTo>
                  <a:lnTo>
                    <a:pt x="198" y="18"/>
                  </a:lnTo>
                  <a:lnTo>
                    <a:pt x="206" y="20"/>
                  </a:lnTo>
                  <a:lnTo>
                    <a:pt x="216" y="26"/>
                  </a:lnTo>
                  <a:lnTo>
                    <a:pt x="224" y="32"/>
                  </a:lnTo>
                  <a:lnTo>
                    <a:pt x="224" y="32"/>
                  </a:lnTo>
                  <a:lnTo>
                    <a:pt x="230" y="40"/>
                  </a:lnTo>
                  <a:lnTo>
                    <a:pt x="236" y="48"/>
                  </a:lnTo>
                  <a:lnTo>
                    <a:pt x="238" y="56"/>
                  </a:lnTo>
                  <a:lnTo>
                    <a:pt x="240" y="66"/>
                  </a:lnTo>
                  <a:lnTo>
                    <a:pt x="240" y="66"/>
                  </a:lnTo>
                  <a:lnTo>
                    <a:pt x="240" y="74"/>
                  </a:lnTo>
                  <a:lnTo>
                    <a:pt x="238" y="82"/>
                  </a:lnTo>
                  <a:lnTo>
                    <a:pt x="234" y="88"/>
                  </a:lnTo>
                  <a:lnTo>
                    <a:pt x="230" y="94"/>
                  </a:ln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grpSp>
          <p:nvGrpSpPr>
            <p:cNvPr id="37" name="Group 23"/>
            <p:cNvGrpSpPr/>
            <p:nvPr/>
          </p:nvGrpSpPr>
          <p:grpSpPr>
            <a:xfrm>
              <a:off x="5979710" y="3221976"/>
              <a:ext cx="219430" cy="319171"/>
              <a:chOff x="4838700" y="2774950"/>
              <a:chExt cx="279400" cy="406400"/>
            </a:xfrm>
            <a:solidFill>
              <a:schemeClr val="bg2"/>
            </a:solidFill>
          </p:grpSpPr>
          <p:sp>
            <p:nvSpPr>
              <p:cNvPr id="49" name="ïšḻïďê-Freeform: Shape 24"/>
              <p:cNvSpPr>
                <a:spLocks/>
              </p:cNvSpPr>
              <p:nvPr/>
            </p:nvSpPr>
            <p:spPr bwMode="auto">
              <a:xfrm>
                <a:off x="4838700" y="2774950"/>
                <a:ext cx="279400" cy="406400"/>
              </a:xfrm>
              <a:custGeom>
                <a:avLst/>
                <a:gdLst/>
                <a:ahLst/>
                <a:cxnLst>
                  <a:cxn ang="0">
                    <a:pos x="88" y="0"/>
                  </a:cxn>
                  <a:cxn ang="0">
                    <a:pos x="54" y="6"/>
                  </a:cxn>
                  <a:cxn ang="0">
                    <a:pos x="26" y="26"/>
                  </a:cxn>
                  <a:cxn ang="0">
                    <a:pos x="6" y="54"/>
                  </a:cxn>
                  <a:cxn ang="0">
                    <a:pos x="0" y="88"/>
                  </a:cxn>
                  <a:cxn ang="0">
                    <a:pos x="2" y="100"/>
                  </a:cxn>
                  <a:cxn ang="0">
                    <a:pos x="16" y="138"/>
                  </a:cxn>
                  <a:cxn ang="0">
                    <a:pos x="40" y="184"/>
                  </a:cxn>
                  <a:cxn ang="0">
                    <a:pos x="50" y="214"/>
                  </a:cxn>
                  <a:cxn ang="0">
                    <a:pos x="62" y="246"/>
                  </a:cxn>
                  <a:cxn ang="0">
                    <a:pos x="76" y="254"/>
                  </a:cxn>
                  <a:cxn ang="0">
                    <a:pos x="88" y="256"/>
                  </a:cxn>
                  <a:cxn ang="0">
                    <a:pos x="108" y="252"/>
                  </a:cxn>
                  <a:cxn ang="0">
                    <a:pos x="118" y="238"/>
                  </a:cxn>
                  <a:cxn ang="0">
                    <a:pos x="136" y="184"/>
                  </a:cxn>
                  <a:cxn ang="0">
                    <a:pos x="146" y="162"/>
                  </a:cxn>
                  <a:cxn ang="0">
                    <a:pos x="172" y="112"/>
                  </a:cxn>
                  <a:cxn ang="0">
                    <a:pos x="176" y="88"/>
                  </a:cxn>
                  <a:cxn ang="0">
                    <a:pos x="174" y="70"/>
                  </a:cxn>
                  <a:cxn ang="0">
                    <a:pos x="160" y="38"/>
                  </a:cxn>
                  <a:cxn ang="0">
                    <a:pos x="138" y="16"/>
                  </a:cxn>
                  <a:cxn ang="0">
                    <a:pos x="106" y="2"/>
                  </a:cxn>
                  <a:cxn ang="0">
                    <a:pos x="108" y="218"/>
                  </a:cxn>
                  <a:cxn ang="0">
                    <a:pos x="70" y="222"/>
                  </a:cxn>
                  <a:cxn ang="0">
                    <a:pos x="64" y="208"/>
                  </a:cxn>
                  <a:cxn ang="0">
                    <a:pos x="114" y="200"/>
                  </a:cxn>
                  <a:cxn ang="0">
                    <a:pos x="112" y="208"/>
                  </a:cxn>
                  <a:cxn ang="0">
                    <a:pos x="108" y="218"/>
                  </a:cxn>
                  <a:cxn ang="0">
                    <a:pos x="62" y="200"/>
                  </a:cxn>
                  <a:cxn ang="0">
                    <a:pos x="120" y="184"/>
                  </a:cxn>
                  <a:cxn ang="0">
                    <a:pos x="116" y="192"/>
                  </a:cxn>
                  <a:cxn ang="0">
                    <a:pos x="88" y="240"/>
                  </a:cxn>
                  <a:cxn ang="0">
                    <a:pos x="82" y="240"/>
                  </a:cxn>
                  <a:cxn ang="0">
                    <a:pos x="76" y="236"/>
                  </a:cxn>
                  <a:cxn ang="0">
                    <a:pos x="106" y="226"/>
                  </a:cxn>
                  <a:cxn ang="0">
                    <a:pos x="102" y="234"/>
                  </a:cxn>
                  <a:cxn ang="0">
                    <a:pos x="94" y="240"/>
                  </a:cxn>
                  <a:cxn ang="0">
                    <a:pos x="126" y="168"/>
                  </a:cxn>
                  <a:cxn ang="0">
                    <a:pos x="50" y="168"/>
                  </a:cxn>
                  <a:cxn ang="0">
                    <a:pos x="38" y="142"/>
                  </a:cxn>
                  <a:cxn ang="0">
                    <a:pos x="18" y="100"/>
                  </a:cxn>
                  <a:cxn ang="0">
                    <a:pos x="16" y="88"/>
                  </a:cxn>
                  <a:cxn ang="0">
                    <a:pos x="22" y="60"/>
                  </a:cxn>
                  <a:cxn ang="0">
                    <a:pos x="38" y="38"/>
                  </a:cxn>
                  <a:cxn ang="0">
                    <a:pos x="60" y="22"/>
                  </a:cxn>
                  <a:cxn ang="0">
                    <a:pos x="88" y="16"/>
                  </a:cxn>
                  <a:cxn ang="0">
                    <a:pos x="102" y="18"/>
                  </a:cxn>
                  <a:cxn ang="0">
                    <a:pos x="128" y="28"/>
                  </a:cxn>
                  <a:cxn ang="0">
                    <a:pos x="148" y="48"/>
                  </a:cxn>
                  <a:cxn ang="0">
                    <a:pos x="158" y="74"/>
                  </a:cxn>
                  <a:cxn ang="0">
                    <a:pos x="160" y="88"/>
                  </a:cxn>
                  <a:cxn ang="0">
                    <a:pos x="154" y="114"/>
                  </a:cxn>
                  <a:cxn ang="0">
                    <a:pos x="138" y="142"/>
                  </a:cxn>
                </a:cxnLst>
                <a:rect l="0" t="0" r="r" b="b"/>
                <a:pathLst>
                  <a:path w="176" h="256">
                    <a:moveTo>
                      <a:pt x="88" y="0"/>
                    </a:moveTo>
                    <a:lnTo>
                      <a:pt x="88" y="0"/>
                    </a:lnTo>
                    <a:lnTo>
                      <a:pt x="70" y="2"/>
                    </a:lnTo>
                    <a:lnTo>
                      <a:pt x="54" y="6"/>
                    </a:lnTo>
                    <a:lnTo>
                      <a:pt x="38" y="16"/>
                    </a:lnTo>
                    <a:lnTo>
                      <a:pt x="26" y="26"/>
                    </a:lnTo>
                    <a:lnTo>
                      <a:pt x="16" y="38"/>
                    </a:lnTo>
                    <a:lnTo>
                      <a:pt x="6" y="54"/>
                    </a:lnTo>
                    <a:lnTo>
                      <a:pt x="2" y="70"/>
                    </a:lnTo>
                    <a:lnTo>
                      <a:pt x="0" y="88"/>
                    </a:lnTo>
                    <a:lnTo>
                      <a:pt x="0" y="88"/>
                    </a:lnTo>
                    <a:lnTo>
                      <a:pt x="2" y="100"/>
                    </a:lnTo>
                    <a:lnTo>
                      <a:pt x="4" y="112"/>
                    </a:lnTo>
                    <a:lnTo>
                      <a:pt x="16" y="138"/>
                    </a:lnTo>
                    <a:lnTo>
                      <a:pt x="30" y="162"/>
                    </a:lnTo>
                    <a:lnTo>
                      <a:pt x="40" y="184"/>
                    </a:lnTo>
                    <a:lnTo>
                      <a:pt x="40" y="184"/>
                    </a:lnTo>
                    <a:lnTo>
                      <a:pt x="50" y="214"/>
                    </a:lnTo>
                    <a:lnTo>
                      <a:pt x="58" y="238"/>
                    </a:lnTo>
                    <a:lnTo>
                      <a:pt x="62" y="246"/>
                    </a:lnTo>
                    <a:lnTo>
                      <a:pt x="68" y="252"/>
                    </a:lnTo>
                    <a:lnTo>
                      <a:pt x="76" y="254"/>
                    </a:lnTo>
                    <a:lnTo>
                      <a:pt x="88" y="256"/>
                    </a:lnTo>
                    <a:lnTo>
                      <a:pt x="88" y="256"/>
                    </a:lnTo>
                    <a:lnTo>
                      <a:pt x="100" y="254"/>
                    </a:lnTo>
                    <a:lnTo>
                      <a:pt x="108" y="252"/>
                    </a:lnTo>
                    <a:lnTo>
                      <a:pt x="114" y="246"/>
                    </a:lnTo>
                    <a:lnTo>
                      <a:pt x="118" y="238"/>
                    </a:lnTo>
                    <a:lnTo>
                      <a:pt x="126" y="214"/>
                    </a:lnTo>
                    <a:lnTo>
                      <a:pt x="136" y="184"/>
                    </a:lnTo>
                    <a:lnTo>
                      <a:pt x="136" y="184"/>
                    </a:lnTo>
                    <a:lnTo>
                      <a:pt x="146" y="162"/>
                    </a:lnTo>
                    <a:lnTo>
                      <a:pt x="160" y="138"/>
                    </a:lnTo>
                    <a:lnTo>
                      <a:pt x="172" y="112"/>
                    </a:lnTo>
                    <a:lnTo>
                      <a:pt x="174" y="100"/>
                    </a:lnTo>
                    <a:lnTo>
                      <a:pt x="176" y="88"/>
                    </a:lnTo>
                    <a:lnTo>
                      <a:pt x="176" y="88"/>
                    </a:lnTo>
                    <a:lnTo>
                      <a:pt x="174" y="70"/>
                    </a:lnTo>
                    <a:lnTo>
                      <a:pt x="170" y="54"/>
                    </a:lnTo>
                    <a:lnTo>
                      <a:pt x="160" y="38"/>
                    </a:lnTo>
                    <a:lnTo>
                      <a:pt x="150" y="26"/>
                    </a:lnTo>
                    <a:lnTo>
                      <a:pt x="138" y="16"/>
                    </a:lnTo>
                    <a:lnTo>
                      <a:pt x="122" y="6"/>
                    </a:lnTo>
                    <a:lnTo>
                      <a:pt x="106" y="2"/>
                    </a:lnTo>
                    <a:lnTo>
                      <a:pt x="88" y="0"/>
                    </a:lnTo>
                    <a:close/>
                    <a:moveTo>
                      <a:pt x="108" y="218"/>
                    </a:moveTo>
                    <a:lnTo>
                      <a:pt x="70" y="222"/>
                    </a:lnTo>
                    <a:lnTo>
                      <a:pt x="70" y="222"/>
                    </a:lnTo>
                    <a:lnTo>
                      <a:pt x="64" y="208"/>
                    </a:lnTo>
                    <a:lnTo>
                      <a:pt x="64" y="208"/>
                    </a:lnTo>
                    <a:lnTo>
                      <a:pt x="64" y="206"/>
                    </a:lnTo>
                    <a:lnTo>
                      <a:pt x="114" y="200"/>
                    </a:lnTo>
                    <a:lnTo>
                      <a:pt x="114" y="200"/>
                    </a:lnTo>
                    <a:lnTo>
                      <a:pt x="112" y="208"/>
                    </a:lnTo>
                    <a:lnTo>
                      <a:pt x="112" y="208"/>
                    </a:lnTo>
                    <a:lnTo>
                      <a:pt x="108" y="218"/>
                    </a:lnTo>
                    <a:close/>
                    <a:moveTo>
                      <a:pt x="62" y="200"/>
                    </a:moveTo>
                    <a:lnTo>
                      <a:pt x="62" y="200"/>
                    </a:lnTo>
                    <a:lnTo>
                      <a:pt x="56" y="184"/>
                    </a:lnTo>
                    <a:lnTo>
                      <a:pt x="120" y="184"/>
                    </a:lnTo>
                    <a:lnTo>
                      <a:pt x="120" y="184"/>
                    </a:lnTo>
                    <a:lnTo>
                      <a:pt x="116" y="192"/>
                    </a:lnTo>
                    <a:lnTo>
                      <a:pt x="62" y="200"/>
                    </a:lnTo>
                    <a:close/>
                    <a:moveTo>
                      <a:pt x="88" y="240"/>
                    </a:moveTo>
                    <a:lnTo>
                      <a:pt x="88" y="240"/>
                    </a:lnTo>
                    <a:lnTo>
                      <a:pt x="82" y="240"/>
                    </a:lnTo>
                    <a:lnTo>
                      <a:pt x="78" y="238"/>
                    </a:lnTo>
                    <a:lnTo>
                      <a:pt x="76" y="236"/>
                    </a:lnTo>
                    <a:lnTo>
                      <a:pt x="72" y="230"/>
                    </a:lnTo>
                    <a:lnTo>
                      <a:pt x="106" y="226"/>
                    </a:lnTo>
                    <a:lnTo>
                      <a:pt x="106" y="226"/>
                    </a:lnTo>
                    <a:lnTo>
                      <a:pt x="102" y="234"/>
                    </a:lnTo>
                    <a:lnTo>
                      <a:pt x="98" y="238"/>
                    </a:lnTo>
                    <a:lnTo>
                      <a:pt x="94" y="240"/>
                    </a:lnTo>
                    <a:lnTo>
                      <a:pt x="88" y="240"/>
                    </a:lnTo>
                    <a:close/>
                    <a:moveTo>
                      <a:pt x="126" y="168"/>
                    </a:moveTo>
                    <a:lnTo>
                      <a:pt x="50" y="168"/>
                    </a:lnTo>
                    <a:lnTo>
                      <a:pt x="50" y="168"/>
                    </a:lnTo>
                    <a:lnTo>
                      <a:pt x="38" y="142"/>
                    </a:lnTo>
                    <a:lnTo>
                      <a:pt x="38" y="142"/>
                    </a:lnTo>
                    <a:lnTo>
                      <a:pt x="22" y="114"/>
                    </a:lnTo>
                    <a:lnTo>
                      <a:pt x="18" y="100"/>
                    </a:lnTo>
                    <a:lnTo>
                      <a:pt x="16" y="88"/>
                    </a:lnTo>
                    <a:lnTo>
                      <a:pt x="16" y="88"/>
                    </a:lnTo>
                    <a:lnTo>
                      <a:pt x="18" y="74"/>
                    </a:lnTo>
                    <a:lnTo>
                      <a:pt x="22" y="60"/>
                    </a:lnTo>
                    <a:lnTo>
                      <a:pt x="28" y="48"/>
                    </a:lnTo>
                    <a:lnTo>
                      <a:pt x="38" y="38"/>
                    </a:lnTo>
                    <a:lnTo>
                      <a:pt x="48" y="28"/>
                    </a:lnTo>
                    <a:lnTo>
                      <a:pt x="60" y="22"/>
                    </a:lnTo>
                    <a:lnTo>
                      <a:pt x="74" y="18"/>
                    </a:lnTo>
                    <a:lnTo>
                      <a:pt x="88" y="16"/>
                    </a:lnTo>
                    <a:lnTo>
                      <a:pt x="88" y="16"/>
                    </a:lnTo>
                    <a:lnTo>
                      <a:pt x="102" y="18"/>
                    </a:lnTo>
                    <a:lnTo>
                      <a:pt x="116" y="22"/>
                    </a:lnTo>
                    <a:lnTo>
                      <a:pt x="128" y="28"/>
                    </a:lnTo>
                    <a:lnTo>
                      <a:pt x="138" y="38"/>
                    </a:lnTo>
                    <a:lnTo>
                      <a:pt x="148" y="48"/>
                    </a:lnTo>
                    <a:lnTo>
                      <a:pt x="154" y="60"/>
                    </a:lnTo>
                    <a:lnTo>
                      <a:pt x="158" y="74"/>
                    </a:lnTo>
                    <a:lnTo>
                      <a:pt x="160" y="88"/>
                    </a:lnTo>
                    <a:lnTo>
                      <a:pt x="160" y="88"/>
                    </a:lnTo>
                    <a:lnTo>
                      <a:pt x="158" y="100"/>
                    </a:lnTo>
                    <a:lnTo>
                      <a:pt x="154" y="114"/>
                    </a:lnTo>
                    <a:lnTo>
                      <a:pt x="138" y="142"/>
                    </a:lnTo>
                    <a:lnTo>
                      <a:pt x="138" y="142"/>
                    </a:lnTo>
                    <a:lnTo>
                      <a:pt x="126" y="168"/>
                    </a:ln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50" name="ïšḻïďê-Freeform: Shape 25"/>
              <p:cNvSpPr>
                <a:spLocks/>
              </p:cNvSpPr>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close/>
                  </a:path>
                </a:pathLst>
              </a:custGeom>
              <a:grpFill/>
              <a:ln w="9525">
                <a:noFill/>
                <a:round/>
                <a:headEnd/>
                <a:tailEnd/>
              </a:ln>
            </p:spPr>
            <p:txBody>
              <a:bodyPr anchor="ctr"/>
              <a:lstStyle/>
              <a:p>
                <a:pPr algn="ctr" defTabSz="685800"/>
                <a:endParaRPr sz="1350">
                  <a:solidFill>
                    <a:prstClr val="black"/>
                  </a:solidFill>
                  <a:latin typeface="Arial"/>
                  <a:ea typeface="微软雅黑"/>
                </a:endParaRPr>
              </a:p>
            </p:txBody>
          </p:sp>
          <p:sp>
            <p:nvSpPr>
              <p:cNvPr id="51" name="ïšḻïďê-Freeform: Shape 26"/>
              <p:cNvSpPr>
                <a:spLocks/>
              </p:cNvSpPr>
              <p:nvPr/>
            </p:nvSpPr>
            <p:spPr bwMode="auto">
              <a:xfrm>
                <a:off x="4902200" y="2838450"/>
                <a:ext cx="82550" cy="82550"/>
              </a:xfrm>
              <a:custGeom>
                <a:avLst/>
                <a:gdLst/>
                <a:ahLst/>
                <a:cxnLst>
                  <a:cxn ang="0">
                    <a:pos x="48" y="0"/>
                  </a:cxn>
                  <a:cxn ang="0">
                    <a:pos x="48" y="0"/>
                  </a:cxn>
                  <a:cxn ang="0">
                    <a:pos x="38" y="0"/>
                  </a:cxn>
                  <a:cxn ang="0">
                    <a:pos x="30" y="4"/>
                  </a:cxn>
                  <a:cxn ang="0">
                    <a:pos x="22" y="8"/>
                  </a:cxn>
                  <a:cxn ang="0">
                    <a:pos x="14" y="14"/>
                  </a:cxn>
                  <a:cxn ang="0">
                    <a:pos x="8" y="22"/>
                  </a:cxn>
                  <a:cxn ang="0">
                    <a:pos x="4" y="30"/>
                  </a:cxn>
                  <a:cxn ang="0">
                    <a:pos x="0" y="38"/>
                  </a:cxn>
                  <a:cxn ang="0">
                    <a:pos x="0" y="48"/>
                  </a:cxn>
                  <a:cxn ang="0">
                    <a:pos x="0" y="48"/>
                  </a:cxn>
                  <a:cxn ang="0">
                    <a:pos x="2" y="50"/>
                  </a:cxn>
                  <a:cxn ang="0">
                    <a:pos x="4" y="52"/>
                  </a:cxn>
                  <a:cxn ang="0">
                    <a:pos x="4" y="52"/>
                  </a:cxn>
                  <a:cxn ang="0">
                    <a:pos x="6" y="50"/>
                  </a:cxn>
                  <a:cxn ang="0">
                    <a:pos x="8" y="48"/>
                  </a:cxn>
                  <a:cxn ang="0">
                    <a:pos x="8" y="48"/>
                  </a:cxn>
                  <a:cxn ang="0">
                    <a:pos x="8" y="40"/>
                  </a:cxn>
                  <a:cxn ang="0">
                    <a:pos x="12" y="32"/>
                  </a:cxn>
                  <a:cxn ang="0">
                    <a:pos x="14" y="26"/>
                  </a:cxn>
                  <a:cxn ang="0">
                    <a:pos x="20" y="20"/>
                  </a:cxn>
                  <a:cxn ang="0">
                    <a:pos x="26" y="14"/>
                  </a:cxn>
                  <a:cxn ang="0">
                    <a:pos x="32" y="12"/>
                  </a:cxn>
                  <a:cxn ang="0">
                    <a:pos x="40" y="8"/>
                  </a:cxn>
                  <a:cxn ang="0">
                    <a:pos x="48" y="8"/>
                  </a:cxn>
                  <a:cxn ang="0">
                    <a:pos x="48" y="8"/>
                  </a:cxn>
                  <a:cxn ang="0">
                    <a:pos x="50" y="6"/>
                  </a:cxn>
                  <a:cxn ang="0">
                    <a:pos x="52" y="4"/>
                  </a:cxn>
                  <a:cxn ang="0">
                    <a:pos x="52" y="4"/>
                  </a:cxn>
                  <a:cxn ang="0">
                    <a:pos x="50" y="2"/>
                  </a:cxn>
                  <a:cxn ang="0">
                    <a:pos x="48" y="0"/>
                  </a:cxn>
                </a:cxnLst>
                <a:rect l="0" t="0" r="r" b="b"/>
                <a:pathLst>
                  <a:path w="52" h="52">
                    <a:moveTo>
                      <a:pt x="48" y="0"/>
                    </a:moveTo>
                    <a:lnTo>
                      <a:pt x="48" y="0"/>
                    </a:lnTo>
                    <a:lnTo>
                      <a:pt x="38" y="0"/>
                    </a:lnTo>
                    <a:lnTo>
                      <a:pt x="30" y="4"/>
                    </a:lnTo>
                    <a:lnTo>
                      <a:pt x="22" y="8"/>
                    </a:lnTo>
                    <a:lnTo>
                      <a:pt x="14" y="14"/>
                    </a:lnTo>
                    <a:lnTo>
                      <a:pt x="8" y="22"/>
                    </a:lnTo>
                    <a:lnTo>
                      <a:pt x="4" y="30"/>
                    </a:lnTo>
                    <a:lnTo>
                      <a:pt x="0" y="38"/>
                    </a:lnTo>
                    <a:lnTo>
                      <a:pt x="0" y="48"/>
                    </a:lnTo>
                    <a:lnTo>
                      <a:pt x="0" y="48"/>
                    </a:lnTo>
                    <a:lnTo>
                      <a:pt x="2" y="50"/>
                    </a:lnTo>
                    <a:lnTo>
                      <a:pt x="4" y="52"/>
                    </a:lnTo>
                    <a:lnTo>
                      <a:pt x="4" y="52"/>
                    </a:lnTo>
                    <a:lnTo>
                      <a:pt x="6" y="50"/>
                    </a:lnTo>
                    <a:lnTo>
                      <a:pt x="8" y="48"/>
                    </a:lnTo>
                    <a:lnTo>
                      <a:pt x="8" y="48"/>
                    </a:lnTo>
                    <a:lnTo>
                      <a:pt x="8" y="40"/>
                    </a:lnTo>
                    <a:lnTo>
                      <a:pt x="12" y="32"/>
                    </a:lnTo>
                    <a:lnTo>
                      <a:pt x="14" y="26"/>
                    </a:lnTo>
                    <a:lnTo>
                      <a:pt x="20" y="20"/>
                    </a:lnTo>
                    <a:lnTo>
                      <a:pt x="26" y="14"/>
                    </a:lnTo>
                    <a:lnTo>
                      <a:pt x="32" y="12"/>
                    </a:lnTo>
                    <a:lnTo>
                      <a:pt x="40" y="8"/>
                    </a:lnTo>
                    <a:lnTo>
                      <a:pt x="48" y="8"/>
                    </a:lnTo>
                    <a:lnTo>
                      <a:pt x="48" y="8"/>
                    </a:lnTo>
                    <a:lnTo>
                      <a:pt x="50" y="6"/>
                    </a:lnTo>
                    <a:lnTo>
                      <a:pt x="52" y="4"/>
                    </a:lnTo>
                    <a:lnTo>
                      <a:pt x="52" y="4"/>
                    </a:lnTo>
                    <a:lnTo>
                      <a:pt x="50" y="2"/>
                    </a:lnTo>
                    <a:lnTo>
                      <a:pt x="48" y="0"/>
                    </a:lnTo>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grpSp>
        <p:grpSp>
          <p:nvGrpSpPr>
            <p:cNvPr id="38" name="Group 27"/>
            <p:cNvGrpSpPr/>
            <p:nvPr/>
          </p:nvGrpSpPr>
          <p:grpSpPr>
            <a:xfrm>
              <a:off x="5916638" y="4071596"/>
              <a:ext cx="362233" cy="362233"/>
              <a:chOff x="3149600" y="2774950"/>
              <a:chExt cx="406400" cy="406400"/>
            </a:xfrm>
            <a:solidFill>
              <a:schemeClr val="bg2"/>
            </a:solidFill>
          </p:grpSpPr>
          <p:sp>
            <p:nvSpPr>
              <p:cNvPr id="43" name="ïšḻïďê-Freeform: Shape 28"/>
              <p:cNvSpPr>
                <a:spLocks/>
              </p:cNvSpPr>
              <p:nvPr/>
            </p:nvSpPr>
            <p:spPr bwMode="auto">
              <a:xfrm>
                <a:off x="3327400" y="2978150"/>
                <a:ext cx="63500" cy="63500"/>
              </a:xfrm>
              <a:custGeom>
                <a:avLst/>
                <a:gdLst/>
                <a:ahLst/>
                <a:cxnLst>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Lst>
                <a:rect l="0" t="0" r="r" b="b"/>
                <a:pathLst>
                  <a:path w="40" h="40">
                    <a:moveTo>
                      <a:pt x="20" y="40"/>
                    </a:moveTo>
                    <a:lnTo>
                      <a:pt x="20" y="40"/>
                    </a:lnTo>
                    <a:lnTo>
                      <a:pt x="28" y="38"/>
                    </a:lnTo>
                    <a:lnTo>
                      <a:pt x="34" y="34"/>
                    </a:lnTo>
                    <a:lnTo>
                      <a:pt x="38" y="28"/>
                    </a:lnTo>
                    <a:lnTo>
                      <a:pt x="40" y="20"/>
                    </a:lnTo>
                    <a:lnTo>
                      <a:pt x="40" y="20"/>
                    </a:lnTo>
                    <a:lnTo>
                      <a:pt x="38" y="12"/>
                    </a:lnTo>
                    <a:lnTo>
                      <a:pt x="34" y="6"/>
                    </a:lnTo>
                    <a:lnTo>
                      <a:pt x="28" y="2"/>
                    </a:lnTo>
                    <a:lnTo>
                      <a:pt x="20" y="0"/>
                    </a:lnTo>
                    <a:lnTo>
                      <a:pt x="20" y="0"/>
                    </a:lnTo>
                    <a:lnTo>
                      <a:pt x="12" y="2"/>
                    </a:lnTo>
                    <a:lnTo>
                      <a:pt x="6" y="6"/>
                    </a:lnTo>
                    <a:lnTo>
                      <a:pt x="2" y="12"/>
                    </a:lnTo>
                    <a:lnTo>
                      <a:pt x="0" y="20"/>
                    </a:lnTo>
                    <a:lnTo>
                      <a:pt x="0" y="20"/>
                    </a:lnTo>
                    <a:lnTo>
                      <a:pt x="2" y="28"/>
                    </a:lnTo>
                    <a:lnTo>
                      <a:pt x="6" y="34"/>
                    </a:lnTo>
                    <a:lnTo>
                      <a:pt x="12" y="38"/>
                    </a:lnTo>
                    <a:lnTo>
                      <a:pt x="20" y="40"/>
                    </a:lnTo>
                    <a:close/>
                    <a:moveTo>
                      <a:pt x="20" y="8"/>
                    </a:moveTo>
                    <a:lnTo>
                      <a:pt x="20" y="8"/>
                    </a:lnTo>
                    <a:lnTo>
                      <a:pt x="24" y="8"/>
                    </a:lnTo>
                    <a:lnTo>
                      <a:pt x="28" y="12"/>
                    </a:lnTo>
                    <a:lnTo>
                      <a:pt x="32" y="16"/>
                    </a:lnTo>
                    <a:lnTo>
                      <a:pt x="32" y="20"/>
                    </a:lnTo>
                    <a:lnTo>
                      <a:pt x="32" y="20"/>
                    </a:lnTo>
                    <a:lnTo>
                      <a:pt x="32" y="24"/>
                    </a:lnTo>
                    <a:lnTo>
                      <a:pt x="28" y="28"/>
                    </a:lnTo>
                    <a:lnTo>
                      <a:pt x="24" y="32"/>
                    </a:lnTo>
                    <a:lnTo>
                      <a:pt x="20" y="32"/>
                    </a:lnTo>
                    <a:lnTo>
                      <a:pt x="20" y="32"/>
                    </a:lnTo>
                    <a:lnTo>
                      <a:pt x="16" y="32"/>
                    </a:lnTo>
                    <a:lnTo>
                      <a:pt x="12" y="28"/>
                    </a:lnTo>
                    <a:lnTo>
                      <a:pt x="8" y="24"/>
                    </a:lnTo>
                    <a:lnTo>
                      <a:pt x="8" y="20"/>
                    </a:lnTo>
                    <a:lnTo>
                      <a:pt x="8" y="20"/>
                    </a:lnTo>
                    <a:lnTo>
                      <a:pt x="8" y="16"/>
                    </a:lnTo>
                    <a:lnTo>
                      <a:pt x="12" y="12"/>
                    </a:lnTo>
                    <a:lnTo>
                      <a:pt x="16" y="8"/>
                    </a:lnTo>
                    <a:lnTo>
                      <a:pt x="20" y="8"/>
                    </a:ln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44" name="ïšḻïďê-Freeform: Shape 29"/>
              <p:cNvSpPr>
                <a:spLocks/>
              </p:cNvSpPr>
              <p:nvPr/>
            </p:nvSpPr>
            <p:spPr bwMode="auto">
              <a:xfrm>
                <a:off x="3492500" y="2774950"/>
                <a:ext cx="63500" cy="63500"/>
              </a:xfrm>
              <a:custGeom>
                <a:avLst/>
                <a:gdLst/>
                <a:ahLst/>
                <a:cxnLst>
                  <a:cxn ang="0">
                    <a:pos x="20" y="0"/>
                  </a:cxn>
                  <a:cxn ang="0">
                    <a:pos x="20" y="0"/>
                  </a:cxn>
                  <a:cxn ang="0">
                    <a:pos x="12" y="2"/>
                  </a:cxn>
                  <a:cxn ang="0">
                    <a:pos x="6" y="6"/>
                  </a:cxn>
                  <a:cxn ang="0">
                    <a:pos x="2" y="12"/>
                  </a:cxn>
                  <a:cxn ang="0">
                    <a:pos x="0" y="20"/>
                  </a:cxn>
                  <a:cxn ang="0">
                    <a:pos x="0" y="20"/>
                  </a:cxn>
                  <a:cxn ang="0">
                    <a:pos x="2" y="28"/>
                  </a:cxn>
                  <a:cxn ang="0">
                    <a:pos x="6" y="34"/>
                  </a:cxn>
                  <a:cxn ang="0">
                    <a:pos x="12" y="38"/>
                  </a:cxn>
                  <a:cxn ang="0">
                    <a:pos x="20" y="40"/>
                  </a:cxn>
                  <a:cxn ang="0">
                    <a:pos x="20" y="40"/>
                  </a:cxn>
                  <a:cxn ang="0">
                    <a:pos x="28" y="38"/>
                  </a:cxn>
                  <a:cxn ang="0">
                    <a:pos x="34" y="34"/>
                  </a:cxn>
                  <a:cxn ang="0">
                    <a:pos x="38" y="28"/>
                  </a:cxn>
                  <a:cxn ang="0">
                    <a:pos x="40" y="20"/>
                  </a:cxn>
                  <a:cxn ang="0">
                    <a:pos x="40" y="20"/>
                  </a:cxn>
                  <a:cxn ang="0">
                    <a:pos x="38" y="12"/>
                  </a:cxn>
                  <a:cxn ang="0">
                    <a:pos x="34" y="6"/>
                  </a:cxn>
                  <a:cxn ang="0">
                    <a:pos x="28" y="2"/>
                  </a:cxn>
                  <a:cxn ang="0">
                    <a:pos x="20" y="0"/>
                  </a:cxn>
                  <a:cxn ang="0">
                    <a:pos x="20" y="32"/>
                  </a:cxn>
                  <a:cxn ang="0">
                    <a:pos x="20" y="32"/>
                  </a:cxn>
                  <a:cxn ang="0">
                    <a:pos x="16" y="32"/>
                  </a:cxn>
                  <a:cxn ang="0">
                    <a:pos x="12" y="28"/>
                  </a:cxn>
                  <a:cxn ang="0">
                    <a:pos x="8" y="24"/>
                  </a:cxn>
                  <a:cxn ang="0">
                    <a:pos x="8" y="20"/>
                  </a:cxn>
                  <a:cxn ang="0">
                    <a:pos x="8" y="20"/>
                  </a:cxn>
                  <a:cxn ang="0">
                    <a:pos x="8" y="16"/>
                  </a:cxn>
                  <a:cxn ang="0">
                    <a:pos x="12" y="12"/>
                  </a:cxn>
                  <a:cxn ang="0">
                    <a:pos x="16" y="8"/>
                  </a:cxn>
                  <a:cxn ang="0">
                    <a:pos x="20" y="8"/>
                  </a:cxn>
                  <a:cxn ang="0">
                    <a:pos x="20" y="8"/>
                  </a:cxn>
                  <a:cxn ang="0">
                    <a:pos x="24" y="8"/>
                  </a:cxn>
                  <a:cxn ang="0">
                    <a:pos x="28" y="12"/>
                  </a:cxn>
                  <a:cxn ang="0">
                    <a:pos x="32" y="16"/>
                  </a:cxn>
                  <a:cxn ang="0">
                    <a:pos x="32" y="20"/>
                  </a:cxn>
                  <a:cxn ang="0">
                    <a:pos x="32" y="20"/>
                  </a:cxn>
                  <a:cxn ang="0">
                    <a:pos x="32" y="24"/>
                  </a:cxn>
                  <a:cxn ang="0">
                    <a:pos x="28" y="28"/>
                  </a:cxn>
                  <a:cxn ang="0">
                    <a:pos x="24" y="32"/>
                  </a:cxn>
                  <a:cxn ang="0">
                    <a:pos x="20" y="32"/>
                  </a:cxn>
                </a:cxnLst>
                <a:rect l="0" t="0" r="r" b="b"/>
                <a:pathLst>
                  <a:path w="40" h="40">
                    <a:moveTo>
                      <a:pt x="20" y="0"/>
                    </a:moveTo>
                    <a:lnTo>
                      <a:pt x="20" y="0"/>
                    </a:lnTo>
                    <a:lnTo>
                      <a:pt x="12" y="2"/>
                    </a:lnTo>
                    <a:lnTo>
                      <a:pt x="6" y="6"/>
                    </a:lnTo>
                    <a:lnTo>
                      <a:pt x="2" y="12"/>
                    </a:lnTo>
                    <a:lnTo>
                      <a:pt x="0" y="20"/>
                    </a:lnTo>
                    <a:lnTo>
                      <a:pt x="0" y="20"/>
                    </a:lnTo>
                    <a:lnTo>
                      <a:pt x="2" y="28"/>
                    </a:lnTo>
                    <a:lnTo>
                      <a:pt x="6" y="34"/>
                    </a:lnTo>
                    <a:lnTo>
                      <a:pt x="12" y="38"/>
                    </a:lnTo>
                    <a:lnTo>
                      <a:pt x="20" y="40"/>
                    </a:lnTo>
                    <a:lnTo>
                      <a:pt x="20" y="40"/>
                    </a:lnTo>
                    <a:lnTo>
                      <a:pt x="28" y="38"/>
                    </a:lnTo>
                    <a:lnTo>
                      <a:pt x="34" y="34"/>
                    </a:lnTo>
                    <a:lnTo>
                      <a:pt x="38" y="28"/>
                    </a:lnTo>
                    <a:lnTo>
                      <a:pt x="40" y="20"/>
                    </a:lnTo>
                    <a:lnTo>
                      <a:pt x="40" y="20"/>
                    </a:lnTo>
                    <a:lnTo>
                      <a:pt x="38" y="12"/>
                    </a:lnTo>
                    <a:lnTo>
                      <a:pt x="34" y="6"/>
                    </a:lnTo>
                    <a:lnTo>
                      <a:pt x="28" y="2"/>
                    </a:lnTo>
                    <a:lnTo>
                      <a:pt x="20" y="0"/>
                    </a:lnTo>
                    <a:close/>
                    <a:moveTo>
                      <a:pt x="20" y="32"/>
                    </a:moveTo>
                    <a:lnTo>
                      <a:pt x="20" y="32"/>
                    </a:lnTo>
                    <a:lnTo>
                      <a:pt x="16" y="32"/>
                    </a:lnTo>
                    <a:lnTo>
                      <a:pt x="12" y="28"/>
                    </a:lnTo>
                    <a:lnTo>
                      <a:pt x="8" y="24"/>
                    </a:lnTo>
                    <a:lnTo>
                      <a:pt x="8" y="20"/>
                    </a:lnTo>
                    <a:lnTo>
                      <a:pt x="8" y="20"/>
                    </a:lnTo>
                    <a:lnTo>
                      <a:pt x="8" y="16"/>
                    </a:lnTo>
                    <a:lnTo>
                      <a:pt x="12" y="12"/>
                    </a:lnTo>
                    <a:lnTo>
                      <a:pt x="16" y="8"/>
                    </a:lnTo>
                    <a:lnTo>
                      <a:pt x="20" y="8"/>
                    </a:lnTo>
                    <a:lnTo>
                      <a:pt x="20" y="8"/>
                    </a:lnTo>
                    <a:lnTo>
                      <a:pt x="24" y="8"/>
                    </a:lnTo>
                    <a:lnTo>
                      <a:pt x="28" y="12"/>
                    </a:lnTo>
                    <a:lnTo>
                      <a:pt x="32" y="16"/>
                    </a:lnTo>
                    <a:lnTo>
                      <a:pt x="32" y="20"/>
                    </a:lnTo>
                    <a:lnTo>
                      <a:pt x="32" y="20"/>
                    </a:lnTo>
                    <a:lnTo>
                      <a:pt x="32" y="24"/>
                    </a:lnTo>
                    <a:lnTo>
                      <a:pt x="28" y="28"/>
                    </a:lnTo>
                    <a:lnTo>
                      <a:pt x="24" y="32"/>
                    </a:lnTo>
                    <a:lnTo>
                      <a:pt x="20" y="32"/>
                    </a:ln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45" name="ïšḻïďê-Freeform: Shape 30"/>
              <p:cNvSpPr>
                <a:spLocks/>
              </p:cNvSpPr>
              <p:nvPr/>
            </p:nvSpPr>
            <p:spPr bwMode="auto">
              <a:xfrm>
                <a:off x="3251200" y="2965450"/>
                <a:ext cx="50800" cy="50800"/>
              </a:xfrm>
              <a:custGeom>
                <a:avLst/>
                <a:gdLst/>
                <a:ahLst/>
                <a:cxnLst>
                  <a:cxn ang="0">
                    <a:pos x="0" y="16"/>
                  </a:cxn>
                  <a:cxn ang="0">
                    <a:pos x="0" y="16"/>
                  </a:cxn>
                  <a:cxn ang="0">
                    <a:pos x="2" y="22"/>
                  </a:cxn>
                  <a:cxn ang="0">
                    <a:pos x="4" y="28"/>
                  </a:cxn>
                  <a:cxn ang="0">
                    <a:pos x="10" y="30"/>
                  </a:cxn>
                  <a:cxn ang="0">
                    <a:pos x="16" y="32"/>
                  </a:cxn>
                  <a:cxn ang="0">
                    <a:pos x="16" y="32"/>
                  </a:cxn>
                  <a:cxn ang="0">
                    <a:pos x="22" y="30"/>
                  </a:cxn>
                  <a:cxn ang="0">
                    <a:pos x="28" y="28"/>
                  </a:cxn>
                  <a:cxn ang="0">
                    <a:pos x="30" y="22"/>
                  </a:cxn>
                  <a:cxn ang="0">
                    <a:pos x="32" y="16"/>
                  </a:cxn>
                  <a:cxn ang="0">
                    <a:pos x="32" y="16"/>
                  </a:cxn>
                  <a:cxn ang="0">
                    <a:pos x="30" y="10"/>
                  </a:cxn>
                  <a:cxn ang="0">
                    <a:pos x="28" y="4"/>
                  </a:cxn>
                  <a:cxn ang="0">
                    <a:pos x="22" y="2"/>
                  </a:cxn>
                  <a:cxn ang="0">
                    <a:pos x="16" y="0"/>
                  </a:cxn>
                  <a:cxn ang="0">
                    <a:pos x="16" y="0"/>
                  </a:cxn>
                  <a:cxn ang="0">
                    <a:pos x="10" y="2"/>
                  </a:cxn>
                  <a:cxn ang="0">
                    <a:pos x="4" y="4"/>
                  </a:cxn>
                  <a:cxn ang="0">
                    <a:pos x="2" y="10"/>
                  </a:cxn>
                  <a:cxn ang="0">
                    <a:pos x="0" y="16"/>
                  </a:cxn>
                  <a:cxn ang="0">
                    <a:pos x="16" y="8"/>
                  </a:cxn>
                  <a:cxn ang="0">
                    <a:pos x="16" y="8"/>
                  </a:cxn>
                  <a:cxn ang="0">
                    <a:pos x="20" y="8"/>
                  </a:cxn>
                  <a:cxn ang="0">
                    <a:pos x="22" y="10"/>
                  </a:cxn>
                  <a:cxn ang="0">
                    <a:pos x="24" y="12"/>
                  </a:cxn>
                  <a:cxn ang="0">
                    <a:pos x="24" y="16"/>
                  </a:cxn>
                  <a:cxn ang="0">
                    <a:pos x="24" y="16"/>
                  </a:cxn>
                  <a:cxn ang="0">
                    <a:pos x="24" y="20"/>
                  </a:cxn>
                  <a:cxn ang="0">
                    <a:pos x="22" y="22"/>
                  </a:cxn>
                  <a:cxn ang="0">
                    <a:pos x="20" y="24"/>
                  </a:cxn>
                  <a:cxn ang="0">
                    <a:pos x="16" y="24"/>
                  </a:cxn>
                  <a:cxn ang="0">
                    <a:pos x="16" y="24"/>
                  </a:cxn>
                  <a:cxn ang="0">
                    <a:pos x="12" y="24"/>
                  </a:cxn>
                  <a:cxn ang="0">
                    <a:pos x="10" y="22"/>
                  </a:cxn>
                  <a:cxn ang="0">
                    <a:pos x="8" y="20"/>
                  </a:cxn>
                  <a:cxn ang="0">
                    <a:pos x="8" y="16"/>
                  </a:cxn>
                  <a:cxn ang="0">
                    <a:pos x="8" y="16"/>
                  </a:cxn>
                  <a:cxn ang="0">
                    <a:pos x="8" y="12"/>
                  </a:cxn>
                  <a:cxn ang="0">
                    <a:pos x="10" y="10"/>
                  </a:cxn>
                  <a:cxn ang="0">
                    <a:pos x="12" y="8"/>
                  </a:cxn>
                  <a:cxn ang="0">
                    <a:pos x="16" y="8"/>
                  </a:cxn>
                </a:cxnLst>
                <a:rect l="0" t="0" r="r" b="b"/>
                <a:pathLst>
                  <a:path w="32" h="32">
                    <a:moveTo>
                      <a:pt x="0" y="16"/>
                    </a:moveTo>
                    <a:lnTo>
                      <a:pt x="0" y="16"/>
                    </a:lnTo>
                    <a:lnTo>
                      <a:pt x="2" y="22"/>
                    </a:lnTo>
                    <a:lnTo>
                      <a:pt x="4" y="28"/>
                    </a:lnTo>
                    <a:lnTo>
                      <a:pt x="10" y="30"/>
                    </a:lnTo>
                    <a:lnTo>
                      <a:pt x="16" y="32"/>
                    </a:lnTo>
                    <a:lnTo>
                      <a:pt x="16" y="32"/>
                    </a:lnTo>
                    <a:lnTo>
                      <a:pt x="22" y="30"/>
                    </a:lnTo>
                    <a:lnTo>
                      <a:pt x="28" y="28"/>
                    </a:lnTo>
                    <a:lnTo>
                      <a:pt x="30" y="22"/>
                    </a:lnTo>
                    <a:lnTo>
                      <a:pt x="32" y="16"/>
                    </a:lnTo>
                    <a:lnTo>
                      <a:pt x="32" y="16"/>
                    </a:lnTo>
                    <a:lnTo>
                      <a:pt x="30" y="10"/>
                    </a:lnTo>
                    <a:lnTo>
                      <a:pt x="28" y="4"/>
                    </a:lnTo>
                    <a:lnTo>
                      <a:pt x="22" y="2"/>
                    </a:lnTo>
                    <a:lnTo>
                      <a:pt x="16" y="0"/>
                    </a:lnTo>
                    <a:lnTo>
                      <a:pt x="16" y="0"/>
                    </a:lnTo>
                    <a:lnTo>
                      <a:pt x="10" y="2"/>
                    </a:lnTo>
                    <a:lnTo>
                      <a:pt x="4" y="4"/>
                    </a:lnTo>
                    <a:lnTo>
                      <a:pt x="2" y="10"/>
                    </a:lnTo>
                    <a:lnTo>
                      <a:pt x="0" y="16"/>
                    </a:lnTo>
                    <a:close/>
                    <a:moveTo>
                      <a:pt x="16" y="8"/>
                    </a:moveTo>
                    <a:lnTo>
                      <a:pt x="16" y="8"/>
                    </a:lnTo>
                    <a:lnTo>
                      <a:pt x="20" y="8"/>
                    </a:lnTo>
                    <a:lnTo>
                      <a:pt x="22" y="10"/>
                    </a:lnTo>
                    <a:lnTo>
                      <a:pt x="24" y="12"/>
                    </a:lnTo>
                    <a:lnTo>
                      <a:pt x="24" y="16"/>
                    </a:lnTo>
                    <a:lnTo>
                      <a:pt x="24" y="16"/>
                    </a:lnTo>
                    <a:lnTo>
                      <a:pt x="24" y="20"/>
                    </a:lnTo>
                    <a:lnTo>
                      <a:pt x="22" y="22"/>
                    </a:lnTo>
                    <a:lnTo>
                      <a:pt x="20" y="24"/>
                    </a:lnTo>
                    <a:lnTo>
                      <a:pt x="16" y="24"/>
                    </a:lnTo>
                    <a:lnTo>
                      <a:pt x="16" y="24"/>
                    </a:lnTo>
                    <a:lnTo>
                      <a:pt x="12" y="24"/>
                    </a:lnTo>
                    <a:lnTo>
                      <a:pt x="10" y="22"/>
                    </a:lnTo>
                    <a:lnTo>
                      <a:pt x="8" y="20"/>
                    </a:lnTo>
                    <a:lnTo>
                      <a:pt x="8" y="16"/>
                    </a:lnTo>
                    <a:lnTo>
                      <a:pt x="8" y="16"/>
                    </a:lnTo>
                    <a:lnTo>
                      <a:pt x="8" y="12"/>
                    </a:lnTo>
                    <a:lnTo>
                      <a:pt x="10" y="10"/>
                    </a:lnTo>
                    <a:lnTo>
                      <a:pt x="12" y="8"/>
                    </a:lnTo>
                    <a:lnTo>
                      <a:pt x="16" y="8"/>
                    </a:ln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46" name="ïšḻïďê-Freeform: Shape 31"/>
              <p:cNvSpPr>
                <a:spLocks/>
              </p:cNvSpPr>
              <p:nvPr/>
            </p:nvSpPr>
            <p:spPr bwMode="auto">
              <a:xfrm>
                <a:off x="3302000" y="3054350"/>
                <a:ext cx="25400" cy="25400"/>
              </a:xfrm>
              <a:custGeom>
                <a:avLst/>
                <a:gdLst/>
                <a:ahLst/>
                <a:cxnLst>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Lst>
                <a:rect l="0" t="0" r="r" b="b"/>
                <a:pathLst>
                  <a:path w="16" h="16">
                    <a:moveTo>
                      <a:pt x="8" y="16"/>
                    </a:moveTo>
                    <a:lnTo>
                      <a:pt x="8" y="16"/>
                    </a:lnTo>
                    <a:lnTo>
                      <a:pt x="12" y="16"/>
                    </a:lnTo>
                    <a:lnTo>
                      <a:pt x="14" y="14"/>
                    </a:lnTo>
                    <a:lnTo>
                      <a:pt x="16" y="12"/>
                    </a:lnTo>
                    <a:lnTo>
                      <a:pt x="16" y="8"/>
                    </a:lnTo>
                    <a:lnTo>
                      <a:pt x="16" y="8"/>
                    </a:lnTo>
                    <a:lnTo>
                      <a:pt x="16" y="4"/>
                    </a:lnTo>
                    <a:lnTo>
                      <a:pt x="14" y="2"/>
                    </a:lnTo>
                    <a:lnTo>
                      <a:pt x="12" y="0"/>
                    </a:lnTo>
                    <a:lnTo>
                      <a:pt x="8" y="0"/>
                    </a:lnTo>
                    <a:lnTo>
                      <a:pt x="8" y="0"/>
                    </a:lnTo>
                    <a:lnTo>
                      <a:pt x="4" y="0"/>
                    </a:lnTo>
                    <a:lnTo>
                      <a:pt x="2" y="2"/>
                    </a:lnTo>
                    <a:lnTo>
                      <a:pt x="0" y="4"/>
                    </a:lnTo>
                    <a:lnTo>
                      <a:pt x="0" y="8"/>
                    </a:lnTo>
                    <a:lnTo>
                      <a:pt x="0" y="8"/>
                    </a:lnTo>
                    <a:lnTo>
                      <a:pt x="0" y="12"/>
                    </a:lnTo>
                    <a:lnTo>
                      <a:pt x="2" y="14"/>
                    </a:lnTo>
                    <a:lnTo>
                      <a:pt x="4" y="16"/>
                    </a:lnTo>
                    <a:lnTo>
                      <a:pt x="8" y="16"/>
                    </a:ln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47" name="ïšḻïďê-Freeform: Shape 32"/>
              <p:cNvSpPr>
                <a:spLocks/>
              </p:cNvSpPr>
              <p:nvPr/>
            </p:nvSpPr>
            <p:spPr bwMode="auto">
              <a:xfrm>
                <a:off x="3505200" y="2863850"/>
                <a:ext cx="25400" cy="25400"/>
              </a:xfrm>
              <a:custGeom>
                <a:avLst/>
                <a:gdLst/>
                <a:ahLst/>
                <a:cxnLst>
                  <a:cxn ang="0">
                    <a:pos x="8" y="0"/>
                  </a:cxn>
                  <a:cxn ang="0">
                    <a:pos x="8" y="0"/>
                  </a:cxn>
                  <a:cxn ang="0">
                    <a:pos x="4" y="0"/>
                  </a:cxn>
                  <a:cxn ang="0">
                    <a:pos x="2" y="2"/>
                  </a:cxn>
                  <a:cxn ang="0">
                    <a:pos x="0" y="4"/>
                  </a:cxn>
                  <a:cxn ang="0">
                    <a:pos x="0" y="8"/>
                  </a:cxn>
                  <a:cxn ang="0">
                    <a:pos x="0" y="8"/>
                  </a:cxn>
                  <a:cxn ang="0">
                    <a:pos x="0" y="12"/>
                  </a:cxn>
                  <a:cxn ang="0">
                    <a:pos x="2" y="14"/>
                  </a:cxn>
                  <a:cxn ang="0">
                    <a:pos x="4" y="16"/>
                  </a:cxn>
                  <a:cxn ang="0">
                    <a:pos x="8" y="16"/>
                  </a:cxn>
                  <a:cxn ang="0">
                    <a:pos x="8" y="16"/>
                  </a:cxn>
                  <a:cxn ang="0">
                    <a:pos x="12" y="16"/>
                  </a:cxn>
                  <a:cxn ang="0">
                    <a:pos x="14" y="14"/>
                  </a:cxn>
                  <a:cxn ang="0">
                    <a:pos x="16" y="12"/>
                  </a:cxn>
                  <a:cxn ang="0">
                    <a:pos x="16" y="8"/>
                  </a:cxn>
                  <a:cxn ang="0">
                    <a:pos x="16" y="8"/>
                  </a:cxn>
                  <a:cxn ang="0">
                    <a:pos x="16" y="4"/>
                  </a:cxn>
                  <a:cxn ang="0">
                    <a:pos x="14" y="2"/>
                  </a:cxn>
                  <a:cxn ang="0">
                    <a:pos x="12" y="0"/>
                  </a:cxn>
                  <a:cxn ang="0">
                    <a:pos x="8" y="0"/>
                  </a:cxn>
                </a:cxnLst>
                <a:rect l="0" t="0" r="r" b="b"/>
                <a:pathLst>
                  <a:path w="16" h="16">
                    <a:moveTo>
                      <a:pt x="8" y="0"/>
                    </a:moveTo>
                    <a:lnTo>
                      <a:pt x="8" y="0"/>
                    </a:lnTo>
                    <a:lnTo>
                      <a:pt x="4" y="0"/>
                    </a:lnTo>
                    <a:lnTo>
                      <a:pt x="2" y="2"/>
                    </a:lnTo>
                    <a:lnTo>
                      <a:pt x="0" y="4"/>
                    </a:lnTo>
                    <a:lnTo>
                      <a:pt x="0" y="8"/>
                    </a:lnTo>
                    <a:lnTo>
                      <a:pt x="0" y="8"/>
                    </a:lnTo>
                    <a:lnTo>
                      <a:pt x="0" y="12"/>
                    </a:lnTo>
                    <a:lnTo>
                      <a:pt x="2" y="14"/>
                    </a:lnTo>
                    <a:lnTo>
                      <a:pt x="4" y="16"/>
                    </a:lnTo>
                    <a:lnTo>
                      <a:pt x="8" y="16"/>
                    </a:lnTo>
                    <a:lnTo>
                      <a:pt x="8" y="16"/>
                    </a:lnTo>
                    <a:lnTo>
                      <a:pt x="12" y="16"/>
                    </a:lnTo>
                    <a:lnTo>
                      <a:pt x="14" y="14"/>
                    </a:lnTo>
                    <a:lnTo>
                      <a:pt x="16" y="12"/>
                    </a:lnTo>
                    <a:lnTo>
                      <a:pt x="16" y="8"/>
                    </a:lnTo>
                    <a:lnTo>
                      <a:pt x="16" y="8"/>
                    </a:lnTo>
                    <a:lnTo>
                      <a:pt x="16" y="4"/>
                    </a:lnTo>
                    <a:lnTo>
                      <a:pt x="14" y="2"/>
                    </a:lnTo>
                    <a:lnTo>
                      <a:pt x="12" y="0"/>
                    </a:lnTo>
                    <a:lnTo>
                      <a:pt x="8" y="0"/>
                    </a:ln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48" name="ïšḻïďê-Freeform: Shape 33"/>
              <p:cNvSpPr>
                <a:spLocks/>
              </p:cNvSpPr>
              <p:nvPr/>
            </p:nvSpPr>
            <p:spPr bwMode="auto">
              <a:xfrm>
                <a:off x="3149600" y="2813050"/>
                <a:ext cx="371475" cy="368300"/>
              </a:xfrm>
              <a:custGeom>
                <a:avLst/>
                <a:gdLst/>
                <a:ahLst/>
                <a:cxnLst>
                  <a:cxn ang="0">
                    <a:pos x="166" y="6"/>
                  </a:cxn>
                  <a:cxn ang="0">
                    <a:pos x="152" y="0"/>
                  </a:cxn>
                  <a:cxn ang="0">
                    <a:pos x="144" y="2"/>
                  </a:cxn>
                  <a:cxn ang="0">
                    <a:pos x="126" y="18"/>
                  </a:cxn>
                  <a:cxn ang="0">
                    <a:pos x="122" y="24"/>
                  </a:cxn>
                  <a:cxn ang="0">
                    <a:pos x="120" y="32"/>
                  </a:cxn>
                  <a:cxn ang="0">
                    <a:pos x="122" y="42"/>
                  </a:cxn>
                  <a:cxn ang="0">
                    <a:pos x="14" y="86"/>
                  </a:cxn>
                  <a:cxn ang="0">
                    <a:pos x="6" y="92"/>
                  </a:cxn>
                  <a:cxn ang="0">
                    <a:pos x="0" y="102"/>
                  </a:cxn>
                  <a:cxn ang="0">
                    <a:pos x="0" y="108"/>
                  </a:cxn>
                  <a:cxn ang="0">
                    <a:pos x="4" y="120"/>
                  </a:cxn>
                  <a:cxn ang="0">
                    <a:pos x="108" y="224"/>
                  </a:cxn>
                  <a:cxn ang="0">
                    <a:pos x="116" y="230"/>
                  </a:cxn>
                  <a:cxn ang="0">
                    <a:pos x="126" y="232"/>
                  </a:cxn>
                  <a:cxn ang="0">
                    <a:pos x="126" y="232"/>
                  </a:cxn>
                  <a:cxn ang="0">
                    <a:pos x="130" y="232"/>
                  </a:cxn>
                  <a:cxn ang="0">
                    <a:pos x="142" y="226"/>
                  </a:cxn>
                  <a:cxn ang="0">
                    <a:pos x="148" y="216"/>
                  </a:cxn>
                  <a:cxn ang="0">
                    <a:pos x="190" y="110"/>
                  </a:cxn>
                  <a:cxn ang="0">
                    <a:pos x="202" y="114"/>
                  </a:cxn>
                  <a:cxn ang="0">
                    <a:pos x="210" y="112"/>
                  </a:cxn>
                  <a:cxn ang="0">
                    <a:pos x="228" y="96"/>
                  </a:cxn>
                  <a:cxn ang="0">
                    <a:pos x="232" y="90"/>
                  </a:cxn>
                  <a:cxn ang="0">
                    <a:pos x="234" y="82"/>
                  </a:cxn>
                  <a:cxn ang="0">
                    <a:pos x="228" y="68"/>
                  </a:cxn>
                  <a:cxn ang="0">
                    <a:pos x="134" y="210"/>
                  </a:cxn>
                  <a:cxn ang="0">
                    <a:pos x="130" y="214"/>
                  </a:cxn>
                  <a:cxn ang="0">
                    <a:pos x="128" y="216"/>
                  </a:cxn>
                  <a:cxn ang="0">
                    <a:pos x="126" y="216"/>
                  </a:cxn>
                  <a:cxn ang="0">
                    <a:pos x="18" y="112"/>
                  </a:cxn>
                  <a:cxn ang="0">
                    <a:pos x="16" y="110"/>
                  </a:cxn>
                  <a:cxn ang="0">
                    <a:pos x="16" y="106"/>
                  </a:cxn>
                  <a:cxn ang="0">
                    <a:pos x="20" y="100"/>
                  </a:cxn>
                  <a:cxn ang="0">
                    <a:pos x="70" y="80"/>
                  </a:cxn>
                  <a:cxn ang="0">
                    <a:pos x="96" y="86"/>
                  </a:cxn>
                  <a:cxn ang="0">
                    <a:pos x="134" y="92"/>
                  </a:cxn>
                  <a:cxn ang="0">
                    <a:pos x="158" y="104"/>
                  </a:cxn>
                  <a:cxn ang="0">
                    <a:pos x="134" y="210"/>
                  </a:cxn>
                  <a:cxn ang="0">
                    <a:pos x="204" y="96"/>
                  </a:cxn>
                  <a:cxn ang="0">
                    <a:pos x="202" y="98"/>
                  </a:cxn>
                  <a:cxn ang="0">
                    <a:pos x="184" y="82"/>
                  </a:cxn>
                  <a:cxn ang="0">
                    <a:pos x="174" y="108"/>
                  </a:cxn>
                  <a:cxn ang="0">
                    <a:pos x="166" y="100"/>
                  </a:cxn>
                  <a:cxn ang="0">
                    <a:pos x="138" y="86"/>
                  </a:cxn>
                  <a:cxn ang="0">
                    <a:pos x="104" y="78"/>
                  </a:cxn>
                  <a:cxn ang="0">
                    <a:pos x="82" y="76"/>
                  </a:cxn>
                  <a:cxn ang="0">
                    <a:pos x="138" y="34"/>
                  </a:cxn>
                  <a:cxn ang="0">
                    <a:pos x="136" y="32"/>
                  </a:cxn>
                  <a:cxn ang="0">
                    <a:pos x="148" y="18"/>
                  </a:cxn>
                  <a:cxn ang="0">
                    <a:pos x="152" y="16"/>
                  </a:cxn>
                  <a:cxn ang="0">
                    <a:pos x="216" y="78"/>
                  </a:cxn>
                  <a:cxn ang="0">
                    <a:pos x="218" y="82"/>
                  </a:cxn>
                </a:cxnLst>
                <a:rect l="0" t="0" r="r" b="b"/>
                <a:pathLst>
                  <a:path w="234" h="232">
                    <a:moveTo>
                      <a:pt x="166" y="6"/>
                    </a:moveTo>
                    <a:lnTo>
                      <a:pt x="166" y="6"/>
                    </a:lnTo>
                    <a:lnTo>
                      <a:pt x="158" y="2"/>
                    </a:lnTo>
                    <a:lnTo>
                      <a:pt x="152" y="0"/>
                    </a:lnTo>
                    <a:lnTo>
                      <a:pt x="152" y="0"/>
                    </a:lnTo>
                    <a:lnTo>
                      <a:pt x="144" y="2"/>
                    </a:lnTo>
                    <a:lnTo>
                      <a:pt x="138" y="6"/>
                    </a:lnTo>
                    <a:lnTo>
                      <a:pt x="126" y="18"/>
                    </a:lnTo>
                    <a:lnTo>
                      <a:pt x="126" y="18"/>
                    </a:lnTo>
                    <a:lnTo>
                      <a:pt x="122" y="24"/>
                    </a:lnTo>
                    <a:lnTo>
                      <a:pt x="120" y="32"/>
                    </a:lnTo>
                    <a:lnTo>
                      <a:pt x="120" y="32"/>
                    </a:lnTo>
                    <a:lnTo>
                      <a:pt x="120" y="36"/>
                    </a:lnTo>
                    <a:lnTo>
                      <a:pt x="122" y="42"/>
                    </a:lnTo>
                    <a:lnTo>
                      <a:pt x="14" y="86"/>
                    </a:lnTo>
                    <a:lnTo>
                      <a:pt x="14" y="86"/>
                    </a:lnTo>
                    <a:lnTo>
                      <a:pt x="10" y="88"/>
                    </a:lnTo>
                    <a:lnTo>
                      <a:pt x="6" y="92"/>
                    </a:lnTo>
                    <a:lnTo>
                      <a:pt x="2" y="98"/>
                    </a:lnTo>
                    <a:lnTo>
                      <a:pt x="0" y="102"/>
                    </a:lnTo>
                    <a:lnTo>
                      <a:pt x="0" y="102"/>
                    </a:lnTo>
                    <a:lnTo>
                      <a:pt x="0" y="108"/>
                    </a:lnTo>
                    <a:lnTo>
                      <a:pt x="2" y="114"/>
                    </a:lnTo>
                    <a:lnTo>
                      <a:pt x="4" y="120"/>
                    </a:lnTo>
                    <a:lnTo>
                      <a:pt x="8" y="124"/>
                    </a:lnTo>
                    <a:lnTo>
                      <a:pt x="108" y="224"/>
                    </a:lnTo>
                    <a:lnTo>
                      <a:pt x="108" y="224"/>
                    </a:lnTo>
                    <a:lnTo>
                      <a:pt x="116" y="230"/>
                    </a:lnTo>
                    <a:lnTo>
                      <a:pt x="126" y="232"/>
                    </a:lnTo>
                    <a:lnTo>
                      <a:pt x="126" y="232"/>
                    </a:lnTo>
                    <a:lnTo>
                      <a:pt x="126" y="232"/>
                    </a:lnTo>
                    <a:lnTo>
                      <a:pt x="126" y="232"/>
                    </a:lnTo>
                    <a:lnTo>
                      <a:pt x="130" y="232"/>
                    </a:lnTo>
                    <a:lnTo>
                      <a:pt x="130" y="232"/>
                    </a:lnTo>
                    <a:lnTo>
                      <a:pt x="136" y="230"/>
                    </a:lnTo>
                    <a:lnTo>
                      <a:pt x="142" y="226"/>
                    </a:lnTo>
                    <a:lnTo>
                      <a:pt x="146" y="222"/>
                    </a:lnTo>
                    <a:lnTo>
                      <a:pt x="148" y="216"/>
                    </a:lnTo>
                    <a:lnTo>
                      <a:pt x="190" y="110"/>
                    </a:lnTo>
                    <a:lnTo>
                      <a:pt x="190" y="110"/>
                    </a:lnTo>
                    <a:lnTo>
                      <a:pt x="196" y="112"/>
                    </a:lnTo>
                    <a:lnTo>
                      <a:pt x="202" y="114"/>
                    </a:lnTo>
                    <a:lnTo>
                      <a:pt x="202" y="114"/>
                    </a:lnTo>
                    <a:lnTo>
                      <a:pt x="210" y="112"/>
                    </a:lnTo>
                    <a:lnTo>
                      <a:pt x="216" y="108"/>
                    </a:lnTo>
                    <a:lnTo>
                      <a:pt x="228" y="96"/>
                    </a:lnTo>
                    <a:lnTo>
                      <a:pt x="228" y="96"/>
                    </a:lnTo>
                    <a:lnTo>
                      <a:pt x="232" y="90"/>
                    </a:lnTo>
                    <a:lnTo>
                      <a:pt x="234" y="82"/>
                    </a:lnTo>
                    <a:lnTo>
                      <a:pt x="234" y="82"/>
                    </a:lnTo>
                    <a:lnTo>
                      <a:pt x="232" y="74"/>
                    </a:lnTo>
                    <a:lnTo>
                      <a:pt x="228" y="68"/>
                    </a:lnTo>
                    <a:lnTo>
                      <a:pt x="166" y="6"/>
                    </a:lnTo>
                    <a:close/>
                    <a:moveTo>
                      <a:pt x="134" y="210"/>
                    </a:moveTo>
                    <a:lnTo>
                      <a:pt x="134" y="210"/>
                    </a:lnTo>
                    <a:lnTo>
                      <a:pt x="130" y="214"/>
                    </a:lnTo>
                    <a:lnTo>
                      <a:pt x="128" y="216"/>
                    </a:lnTo>
                    <a:lnTo>
                      <a:pt x="128" y="216"/>
                    </a:lnTo>
                    <a:lnTo>
                      <a:pt x="126" y="216"/>
                    </a:lnTo>
                    <a:lnTo>
                      <a:pt x="126" y="216"/>
                    </a:lnTo>
                    <a:lnTo>
                      <a:pt x="120" y="214"/>
                    </a:lnTo>
                    <a:lnTo>
                      <a:pt x="18" y="112"/>
                    </a:lnTo>
                    <a:lnTo>
                      <a:pt x="18" y="112"/>
                    </a:lnTo>
                    <a:lnTo>
                      <a:pt x="16" y="110"/>
                    </a:lnTo>
                    <a:lnTo>
                      <a:pt x="16" y="106"/>
                    </a:lnTo>
                    <a:lnTo>
                      <a:pt x="16" y="106"/>
                    </a:lnTo>
                    <a:lnTo>
                      <a:pt x="18" y="102"/>
                    </a:lnTo>
                    <a:lnTo>
                      <a:pt x="20" y="100"/>
                    </a:lnTo>
                    <a:lnTo>
                      <a:pt x="70" y="80"/>
                    </a:lnTo>
                    <a:lnTo>
                      <a:pt x="70" y="80"/>
                    </a:lnTo>
                    <a:lnTo>
                      <a:pt x="84" y="84"/>
                    </a:lnTo>
                    <a:lnTo>
                      <a:pt x="96" y="86"/>
                    </a:lnTo>
                    <a:lnTo>
                      <a:pt x="120" y="88"/>
                    </a:lnTo>
                    <a:lnTo>
                      <a:pt x="134" y="92"/>
                    </a:lnTo>
                    <a:lnTo>
                      <a:pt x="146" y="98"/>
                    </a:lnTo>
                    <a:lnTo>
                      <a:pt x="158" y="104"/>
                    </a:lnTo>
                    <a:lnTo>
                      <a:pt x="172" y="116"/>
                    </a:lnTo>
                    <a:lnTo>
                      <a:pt x="134" y="210"/>
                    </a:lnTo>
                    <a:close/>
                    <a:moveTo>
                      <a:pt x="216" y="84"/>
                    </a:moveTo>
                    <a:lnTo>
                      <a:pt x="204" y="96"/>
                    </a:lnTo>
                    <a:lnTo>
                      <a:pt x="204" y="96"/>
                    </a:lnTo>
                    <a:lnTo>
                      <a:pt x="202" y="98"/>
                    </a:lnTo>
                    <a:lnTo>
                      <a:pt x="198" y="96"/>
                    </a:lnTo>
                    <a:lnTo>
                      <a:pt x="184" y="82"/>
                    </a:lnTo>
                    <a:lnTo>
                      <a:pt x="174" y="110"/>
                    </a:lnTo>
                    <a:lnTo>
                      <a:pt x="174" y="108"/>
                    </a:lnTo>
                    <a:lnTo>
                      <a:pt x="174" y="108"/>
                    </a:lnTo>
                    <a:lnTo>
                      <a:pt x="166" y="100"/>
                    </a:lnTo>
                    <a:lnTo>
                      <a:pt x="156" y="94"/>
                    </a:lnTo>
                    <a:lnTo>
                      <a:pt x="138" y="86"/>
                    </a:lnTo>
                    <a:lnTo>
                      <a:pt x="120" y="80"/>
                    </a:lnTo>
                    <a:lnTo>
                      <a:pt x="104" y="78"/>
                    </a:lnTo>
                    <a:lnTo>
                      <a:pt x="104" y="78"/>
                    </a:lnTo>
                    <a:lnTo>
                      <a:pt x="82" y="76"/>
                    </a:lnTo>
                    <a:lnTo>
                      <a:pt x="150" y="48"/>
                    </a:lnTo>
                    <a:lnTo>
                      <a:pt x="138" y="34"/>
                    </a:lnTo>
                    <a:lnTo>
                      <a:pt x="138" y="34"/>
                    </a:lnTo>
                    <a:lnTo>
                      <a:pt x="136" y="32"/>
                    </a:lnTo>
                    <a:lnTo>
                      <a:pt x="138" y="28"/>
                    </a:lnTo>
                    <a:lnTo>
                      <a:pt x="148" y="18"/>
                    </a:lnTo>
                    <a:lnTo>
                      <a:pt x="148" y="18"/>
                    </a:lnTo>
                    <a:lnTo>
                      <a:pt x="152" y="16"/>
                    </a:lnTo>
                    <a:lnTo>
                      <a:pt x="154" y="18"/>
                    </a:lnTo>
                    <a:lnTo>
                      <a:pt x="216" y="78"/>
                    </a:lnTo>
                    <a:lnTo>
                      <a:pt x="216" y="78"/>
                    </a:lnTo>
                    <a:lnTo>
                      <a:pt x="218" y="82"/>
                    </a:lnTo>
                    <a:lnTo>
                      <a:pt x="216" y="84"/>
                    </a:ln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grpSp>
        <p:grpSp>
          <p:nvGrpSpPr>
            <p:cNvPr id="39" name="Group 34"/>
            <p:cNvGrpSpPr/>
            <p:nvPr/>
          </p:nvGrpSpPr>
          <p:grpSpPr>
            <a:xfrm>
              <a:off x="5902896" y="4998082"/>
              <a:ext cx="340852" cy="287592"/>
              <a:chOff x="6400800" y="2000250"/>
              <a:chExt cx="406400" cy="342900"/>
            </a:xfrm>
            <a:solidFill>
              <a:schemeClr val="bg2"/>
            </a:solidFill>
          </p:grpSpPr>
          <p:sp>
            <p:nvSpPr>
              <p:cNvPr id="40" name="ïšḻïďê-Freeform: Shape 35"/>
              <p:cNvSpPr>
                <a:spLocks/>
              </p:cNvSpPr>
              <p:nvPr/>
            </p:nvSpPr>
            <p:spPr bwMode="auto">
              <a:xfrm>
                <a:off x="6502400" y="2089150"/>
                <a:ext cx="203200" cy="203200"/>
              </a:xfrm>
              <a:custGeom>
                <a:avLst/>
                <a:gdLst/>
                <a:ahLst/>
                <a:cxnLst>
                  <a:cxn ang="0">
                    <a:pos x="64" y="0"/>
                  </a:cxn>
                  <a:cxn ang="0">
                    <a:pos x="40" y="6"/>
                  </a:cxn>
                  <a:cxn ang="0">
                    <a:pos x="18" y="18"/>
                  </a:cxn>
                  <a:cxn ang="0">
                    <a:pos x="6" y="40"/>
                  </a:cxn>
                  <a:cxn ang="0">
                    <a:pos x="0" y="64"/>
                  </a:cxn>
                  <a:cxn ang="0">
                    <a:pos x="2" y="76"/>
                  </a:cxn>
                  <a:cxn ang="0">
                    <a:pos x="10" y="100"/>
                  </a:cxn>
                  <a:cxn ang="0">
                    <a:pos x="28" y="118"/>
                  </a:cxn>
                  <a:cxn ang="0">
                    <a:pos x="52" y="126"/>
                  </a:cxn>
                  <a:cxn ang="0">
                    <a:pos x="64" y="128"/>
                  </a:cxn>
                  <a:cxn ang="0">
                    <a:pos x="88" y="122"/>
                  </a:cxn>
                  <a:cxn ang="0">
                    <a:pos x="110" y="110"/>
                  </a:cxn>
                  <a:cxn ang="0">
                    <a:pos x="122" y="88"/>
                  </a:cxn>
                  <a:cxn ang="0">
                    <a:pos x="128" y="64"/>
                  </a:cxn>
                  <a:cxn ang="0">
                    <a:pos x="126" y="52"/>
                  </a:cxn>
                  <a:cxn ang="0">
                    <a:pos x="118" y="28"/>
                  </a:cxn>
                  <a:cxn ang="0">
                    <a:pos x="100" y="10"/>
                  </a:cxn>
                  <a:cxn ang="0">
                    <a:pos x="76" y="2"/>
                  </a:cxn>
                  <a:cxn ang="0">
                    <a:pos x="100" y="96"/>
                  </a:cxn>
                  <a:cxn ang="0">
                    <a:pos x="94" y="102"/>
                  </a:cxn>
                  <a:cxn ang="0">
                    <a:pos x="76" y="110"/>
                  </a:cxn>
                  <a:cxn ang="0">
                    <a:pos x="58" y="112"/>
                  </a:cxn>
                  <a:cxn ang="0">
                    <a:pos x="40" y="106"/>
                  </a:cxn>
                  <a:cxn ang="0">
                    <a:pos x="32" y="100"/>
                  </a:cxn>
                  <a:cxn ang="0">
                    <a:pos x="22" y="86"/>
                  </a:cxn>
                  <a:cxn ang="0">
                    <a:pos x="16" y="68"/>
                  </a:cxn>
                  <a:cxn ang="0">
                    <a:pos x="18" y="50"/>
                  </a:cxn>
                  <a:cxn ang="0">
                    <a:pos x="28" y="32"/>
                  </a:cxn>
                  <a:cxn ang="0">
                    <a:pos x="34" y="26"/>
                  </a:cxn>
                  <a:cxn ang="0">
                    <a:pos x="52" y="18"/>
                  </a:cxn>
                  <a:cxn ang="0">
                    <a:pos x="70" y="16"/>
                  </a:cxn>
                  <a:cxn ang="0">
                    <a:pos x="88" y="22"/>
                  </a:cxn>
                  <a:cxn ang="0">
                    <a:pos x="96" y="28"/>
                  </a:cxn>
                  <a:cxn ang="0">
                    <a:pos x="106" y="42"/>
                  </a:cxn>
                  <a:cxn ang="0">
                    <a:pos x="112" y="60"/>
                  </a:cxn>
                  <a:cxn ang="0">
                    <a:pos x="110" y="78"/>
                  </a:cxn>
                  <a:cxn ang="0">
                    <a:pos x="100" y="96"/>
                  </a:cxn>
                </a:cxnLst>
                <a:rect l="0" t="0" r="r" b="b"/>
                <a:pathLst>
                  <a:path w="128" h="128">
                    <a:moveTo>
                      <a:pt x="64" y="0"/>
                    </a:moveTo>
                    <a:lnTo>
                      <a:pt x="64" y="0"/>
                    </a:lnTo>
                    <a:lnTo>
                      <a:pt x="52" y="2"/>
                    </a:lnTo>
                    <a:lnTo>
                      <a:pt x="40" y="6"/>
                    </a:lnTo>
                    <a:lnTo>
                      <a:pt x="28" y="10"/>
                    </a:lnTo>
                    <a:lnTo>
                      <a:pt x="18" y="18"/>
                    </a:lnTo>
                    <a:lnTo>
                      <a:pt x="10" y="28"/>
                    </a:lnTo>
                    <a:lnTo>
                      <a:pt x="6" y="40"/>
                    </a:lnTo>
                    <a:lnTo>
                      <a:pt x="2" y="52"/>
                    </a:lnTo>
                    <a:lnTo>
                      <a:pt x="0" y="64"/>
                    </a:lnTo>
                    <a:lnTo>
                      <a:pt x="0" y="64"/>
                    </a:lnTo>
                    <a:lnTo>
                      <a:pt x="2" y="76"/>
                    </a:lnTo>
                    <a:lnTo>
                      <a:pt x="6" y="88"/>
                    </a:lnTo>
                    <a:lnTo>
                      <a:pt x="10" y="100"/>
                    </a:lnTo>
                    <a:lnTo>
                      <a:pt x="18" y="110"/>
                    </a:lnTo>
                    <a:lnTo>
                      <a:pt x="28" y="118"/>
                    </a:lnTo>
                    <a:lnTo>
                      <a:pt x="40" y="122"/>
                    </a:lnTo>
                    <a:lnTo>
                      <a:pt x="52" y="126"/>
                    </a:lnTo>
                    <a:lnTo>
                      <a:pt x="64" y="128"/>
                    </a:lnTo>
                    <a:lnTo>
                      <a:pt x="64" y="128"/>
                    </a:lnTo>
                    <a:lnTo>
                      <a:pt x="76" y="126"/>
                    </a:lnTo>
                    <a:lnTo>
                      <a:pt x="88" y="122"/>
                    </a:lnTo>
                    <a:lnTo>
                      <a:pt x="100" y="118"/>
                    </a:lnTo>
                    <a:lnTo>
                      <a:pt x="110" y="110"/>
                    </a:lnTo>
                    <a:lnTo>
                      <a:pt x="118" y="100"/>
                    </a:lnTo>
                    <a:lnTo>
                      <a:pt x="122" y="88"/>
                    </a:lnTo>
                    <a:lnTo>
                      <a:pt x="126" y="76"/>
                    </a:lnTo>
                    <a:lnTo>
                      <a:pt x="128" y="64"/>
                    </a:lnTo>
                    <a:lnTo>
                      <a:pt x="128" y="64"/>
                    </a:lnTo>
                    <a:lnTo>
                      <a:pt x="126" y="52"/>
                    </a:lnTo>
                    <a:lnTo>
                      <a:pt x="122" y="40"/>
                    </a:lnTo>
                    <a:lnTo>
                      <a:pt x="118" y="28"/>
                    </a:lnTo>
                    <a:lnTo>
                      <a:pt x="110" y="18"/>
                    </a:lnTo>
                    <a:lnTo>
                      <a:pt x="100" y="10"/>
                    </a:lnTo>
                    <a:lnTo>
                      <a:pt x="88" y="6"/>
                    </a:lnTo>
                    <a:lnTo>
                      <a:pt x="76" y="2"/>
                    </a:lnTo>
                    <a:lnTo>
                      <a:pt x="64" y="0"/>
                    </a:lnTo>
                    <a:close/>
                    <a:moveTo>
                      <a:pt x="100" y="96"/>
                    </a:moveTo>
                    <a:lnTo>
                      <a:pt x="100" y="96"/>
                    </a:lnTo>
                    <a:lnTo>
                      <a:pt x="94" y="102"/>
                    </a:lnTo>
                    <a:lnTo>
                      <a:pt x="86" y="106"/>
                    </a:lnTo>
                    <a:lnTo>
                      <a:pt x="76" y="110"/>
                    </a:lnTo>
                    <a:lnTo>
                      <a:pt x="68" y="112"/>
                    </a:lnTo>
                    <a:lnTo>
                      <a:pt x="58" y="112"/>
                    </a:lnTo>
                    <a:lnTo>
                      <a:pt x="50" y="110"/>
                    </a:lnTo>
                    <a:lnTo>
                      <a:pt x="40" y="106"/>
                    </a:lnTo>
                    <a:lnTo>
                      <a:pt x="32" y="100"/>
                    </a:lnTo>
                    <a:lnTo>
                      <a:pt x="32" y="100"/>
                    </a:lnTo>
                    <a:lnTo>
                      <a:pt x="26" y="94"/>
                    </a:lnTo>
                    <a:lnTo>
                      <a:pt x="22" y="86"/>
                    </a:lnTo>
                    <a:lnTo>
                      <a:pt x="18" y="76"/>
                    </a:lnTo>
                    <a:lnTo>
                      <a:pt x="16" y="68"/>
                    </a:lnTo>
                    <a:lnTo>
                      <a:pt x="16" y="58"/>
                    </a:lnTo>
                    <a:lnTo>
                      <a:pt x="18" y="50"/>
                    </a:lnTo>
                    <a:lnTo>
                      <a:pt x="22" y="40"/>
                    </a:lnTo>
                    <a:lnTo>
                      <a:pt x="28" y="32"/>
                    </a:lnTo>
                    <a:lnTo>
                      <a:pt x="28" y="32"/>
                    </a:lnTo>
                    <a:lnTo>
                      <a:pt x="34" y="26"/>
                    </a:lnTo>
                    <a:lnTo>
                      <a:pt x="42" y="22"/>
                    </a:lnTo>
                    <a:lnTo>
                      <a:pt x="52" y="18"/>
                    </a:lnTo>
                    <a:lnTo>
                      <a:pt x="60" y="16"/>
                    </a:lnTo>
                    <a:lnTo>
                      <a:pt x="70" y="16"/>
                    </a:lnTo>
                    <a:lnTo>
                      <a:pt x="78" y="18"/>
                    </a:lnTo>
                    <a:lnTo>
                      <a:pt x="88" y="22"/>
                    </a:lnTo>
                    <a:lnTo>
                      <a:pt x="96" y="28"/>
                    </a:lnTo>
                    <a:lnTo>
                      <a:pt x="96" y="28"/>
                    </a:lnTo>
                    <a:lnTo>
                      <a:pt x="102" y="34"/>
                    </a:lnTo>
                    <a:lnTo>
                      <a:pt x="106" y="42"/>
                    </a:lnTo>
                    <a:lnTo>
                      <a:pt x="110" y="52"/>
                    </a:lnTo>
                    <a:lnTo>
                      <a:pt x="112" y="60"/>
                    </a:lnTo>
                    <a:lnTo>
                      <a:pt x="112" y="70"/>
                    </a:lnTo>
                    <a:lnTo>
                      <a:pt x="110" y="78"/>
                    </a:lnTo>
                    <a:lnTo>
                      <a:pt x="106" y="88"/>
                    </a:lnTo>
                    <a:lnTo>
                      <a:pt x="100" y="96"/>
                    </a:ln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41" name="ïšḻïďê-Freeform: Shape 36"/>
              <p:cNvSpPr>
                <a:spLocks/>
              </p:cNvSpPr>
              <p:nvPr/>
            </p:nvSpPr>
            <p:spPr bwMode="auto">
              <a:xfrm>
                <a:off x="6553200" y="2139950"/>
                <a:ext cx="57150" cy="57150"/>
              </a:xfrm>
              <a:custGeom>
                <a:avLst/>
                <a:gdLst/>
                <a:ahLst/>
                <a:cxnLst>
                  <a:cxn ang="0">
                    <a:pos x="32" y="0"/>
                  </a:cxn>
                  <a:cxn ang="0">
                    <a:pos x="32" y="0"/>
                  </a:cxn>
                  <a:cxn ang="0">
                    <a:pos x="26" y="0"/>
                  </a:cxn>
                  <a:cxn ang="0">
                    <a:pos x="20" y="2"/>
                  </a:cxn>
                  <a:cxn ang="0">
                    <a:pos x="10" y="10"/>
                  </a:cxn>
                  <a:cxn ang="0">
                    <a:pos x="2" y="20"/>
                  </a:cxn>
                  <a:cxn ang="0">
                    <a:pos x="0" y="26"/>
                  </a:cxn>
                  <a:cxn ang="0">
                    <a:pos x="0" y="32"/>
                  </a:cxn>
                  <a:cxn ang="0">
                    <a:pos x="0" y="32"/>
                  </a:cxn>
                  <a:cxn ang="0">
                    <a:pos x="0" y="32"/>
                  </a:cxn>
                  <a:cxn ang="0">
                    <a:pos x="2" y="34"/>
                  </a:cxn>
                  <a:cxn ang="0">
                    <a:pos x="4" y="36"/>
                  </a:cxn>
                  <a:cxn ang="0">
                    <a:pos x="4" y="36"/>
                  </a:cxn>
                  <a:cxn ang="0">
                    <a:pos x="6" y="34"/>
                  </a:cxn>
                  <a:cxn ang="0">
                    <a:pos x="8" y="32"/>
                  </a:cxn>
                  <a:cxn ang="0">
                    <a:pos x="8" y="32"/>
                  </a:cxn>
                  <a:cxn ang="0">
                    <a:pos x="8" y="32"/>
                  </a:cxn>
                  <a:cxn ang="0">
                    <a:pos x="10" y="22"/>
                  </a:cxn>
                  <a:cxn ang="0">
                    <a:pos x="16" y="16"/>
                  </a:cxn>
                  <a:cxn ang="0">
                    <a:pos x="22" y="10"/>
                  </a:cxn>
                  <a:cxn ang="0">
                    <a:pos x="32" y="8"/>
                  </a:cxn>
                  <a:cxn ang="0">
                    <a:pos x="32" y="8"/>
                  </a:cxn>
                  <a:cxn ang="0">
                    <a:pos x="34" y="6"/>
                  </a:cxn>
                  <a:cxn ang="0">
                    <a:pos x="36" y="4"/>
                  </a:cxn>
                  <a:cxn ang="0">
                    <a:pos x="36" y="4"/>
                  </a:cxn>
                  <a:cxn ang="0">
                    <a:pos x="34" y="2"/>
                  </a:cxn>
                  <a:cxn ang="0">
                    <a:pos x="32" y="0"/>
                  </a:cxn>
                </a:cxnLst>
                <a:rect l="0" t="0" r="r" b="b"/>
                <a:pathLst>
                  <a:path w="36" h="36">
                    <a:moveTo>
                      <a:pt x="32" y="0"/>
                    </a:moveTo>
                    <a:lnTo>
                      <a:pt x="32" y="0"/>
                    </a:lnTo>
                    <a:lnTo>
                      <a:pt x="26" y="0"/>
                    </a:lnTo>
                    <a:lnTo>
                      <a:pt x="20" y="2"/>
                    </a:lnTo>
                    <a:lnTo>
                      <a:pt x="10" y="10"/>
                    </a:lnTo>
                    <a:lnTo>
                      <a:pt x="2" y="20"/>
                    </a:lnTo>
                    <a:lnTo>
                      <a:pt x="0" y="26"/>
                    </a:lnTo>
                    <a:lnTo>
                      <a:pt x="0" y="32"/>
                    </a:lnTo>
                    <a:lnTo>
                      <a:pt x="0" y="32"/>
                    </a:lnTo>
                    <a:lnTo>
                      <a:pt x="0" y="32"/>
                    </a:lnTo>
                    <a:lnTo>
                      <a:pt x="2" y="34"/>
                    </a:lnTo>
                    <a:lnTo>
                      <a:pt x="4" y="36"/>
                    </a:lnTo>
                    <a:lnTo>
                      <a:pt x="4" y="36"/>
                    </a:lnTo>
                    <a:lnTo>
                      <a:pt x="6" y="34"/>
                    </a:lnTo>
                    <a:lnTo>
                      <a:pt x="8" y="32"/>
                    </a:lnTo>
                    <a:lnTo>
                      <a:pt x="8" y="32"/>
                    </a:lnTo>
                    <a:lnTo>
                      <a:pt x="8" y="32"/>
                    </a:lnTo>
                    <a:lnTo>
                      <a:pt x="10" y="22"/>
                    </a:lnTo>
                    <a:lnTo>
                      <a:pt x="16" y="16"/>
                    </a:lnTo>
                    <a:lnTo>
                      <a:pt x="22" y="10"/>
                    </a:lnTo>
                    <a:lnTo>
                      <a:pt x="32" y="8"/>
                    </a:lnTo>
                    <a:lnTo>
                      <a:pt x="32" y="8"/>
                    </a:lnTo>
                    <a:lnTo>
                      <a:pt x="34" y="6"/>
                    </a:lnTo>
                    <a:lnTo>
                      <a:pt x="36" y="4"/>
                    </a:lnTo>
                    <a:lnTo>
                      <a:pt x="36" y="4"/>
                    </a:lnTo>
                    <a:lnTo>
                      <a:pt x="34" y="2"/>
                    </a:lnTo>
                    <a:lnTo>
                      <a:pt x="32" y="0"/>
                    </a:ln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sp>
            <p:nvSpPr>
              <p:cNvPr id="42" name="ïšḻïďê-Freeform: Shape 37"/>
              <p:cNvSpPr>
                <a:spLocks/>
              </p:cNvSpPr>
              <p:nvPr/>
            </p:nvSpPr>
            <p:spPr bwMode="auto">
              <a:xfrm>
                <a:off x="6400800" y="2000250"/>
                <a:ext cx="406400" cy="342900"/>
              </a:xfrm>
              <a:custGeom>
                <a:avLst/>
                <a:gdLst/>
                <a:ahLst/>
                <a:cxnLst>
                  <a:cxn ang="0">
                    <a:pos x="202" y="42"/>
                  </a:cxn>
                  <a:cxn ang="0">
                    <a:pos x="190" y="16"/>
                  </a:cxn>
                  <a:cxn ang="0">
                    <a:pos x="182" y="4"/>
                  </a:cxn>
                  <a:cxn ang="0">
                    <a:pos x="168" y="0"/>
                  </a:cxn>
                  <a:cxn ang="0">
                    <a:pos x="88" y="0"/>
                  </a:cxn>
                  <a:cxn ang="0">
                    <a:pos x="74" y="4"/>
                  </a:cxn>
                  <a:cxn ang="0">
                    <a:pos x="66" y="16"/>
                  </a:cxn>
                  <a:cxn ang="0">
                    <a:pos x="20" y="48"/>
                  </a:cxn>
                  <a:cxn ang="0">
                    <a:pos x="12" y="52"/>
                  </a:cxn>
                  <a:cxn ang="0">
                    <a:pos x="2" y="64"/>
                  </a:cxn>
                  <a:cxn ang="0">
                    <a:pos x="0" y="192"/>
                  </a:cxn>
                  <a:cxn ang="0">
                    <a:pos x="2" y="202"/>
                  </a:cxn>
                  <a:cxn ang="0">
                    <a:pos x="14" y="214"/>
                  </a:cxn>
                  <a:cxn ang="0">
                    <a:pos x="232" y="216"/>
                  </a:cxn>
                  <a:cxn ang="0">
                    <a:pos x="242" y="214"/>
                  </a:cxn>
                  <a:cxn ang="0">
                    <a:pos x="254" y="202"/>
                  </a:cxn>
                  <a:cxn ang="0">
                    <a:pos x="256" y="72"/>
                  </a:cxn>
                  <a:cxn ang="0">
                    <a:pos x="254" y="64"/>
                  </a:cxn>
                  <a:cxn ang="0">
                    <a:pos x="244" y="52"/>
                  </a:cxn>
                  <a:cxn ang="0">
                    <a:pos x="240" y="192"/>
                  </a:cxn>
                  <a:cxn ang="0">
                    <a:pos x="240" y="196"/>
                  </a:cxn>
                  <a:cxn ang="0">
                    <a:pos x="236" y="200"/>
                  </a:cxn>
                  <a:cxn ang="0">
                    <a:pos x="24" y="200"/>
                  </a:cxn>
                  <a:cxn ang="0">
                    <a:pos x="20" y="200"/>
                  </a:cxn>
                  <a:cxn ang="0">
                    <a:pos x="16" y="196"/>
                  </a:cxn>
                  <a:cxn ang="0">
                    <a:pos x="16" y="72"/>
                  </a:cxn>
                  <a:cxn ang="0">
                    <a:pos x="18" y="66"/>
                  </a:cxn>
                  <a:cxn ang="0">
                    <a:pos x="66" y="56"/>
                  </a:cxn>
                  <a:cxn ang="0">
                    <a:pos x="80" y="22"/>
                  </a:cxn>
                  <a:cxn ang="0">
                    <a:pos x="88" y="16"/>
                  </a:cxn>
                  <a:cxn ang="0">
                    <a:pos x="168" y="16"/>
                  </a:cxn>
                  <a:cxn ang="0">
                    <a:pos x="176" y="22"/>
                  </a:cxn>
                  <a:cxn ang="0">
                    <a:pos x="234" y="64"/>
                  </a:cxn>
                  <a:cxn ang="0">
                    <a:pos x="238" y="66"/>
                  </a:cxn>
                  <a:cxn ang="0">
                    <a:pos x="240" y="192"/>
                  </a:cxn>
                </a:cxnLst>
                <a:rect l="0" t="0" r="r" b="b"/>
                <a:pathLst>
                  <a:path w="256" h="216">
                    <a:moveTo>
                      <a:pt x="236" y="48"/>
                    </a:moveTo>
                    <a:lnTo>
                      <a:pt x="202" y="42"/>
                    </a:lnTo>
                    <a:lnTo>
                      <a:pt x="190" y="16"/>
                    </a:lnTo>
                    <a:lnTo>
                      <a:pt x="190" y="16"/>
                    </a:lnTo>
                    <a:lnTo>
                      <a:pt x="186" y="8"/>
                    </a:lnTo>
                    <a:lnTo>
                      <a:pt x="182" y="4"/>
                    </a:lnTo>
                    <a:lnTo>
                      <a:pt x="176" y="2"/>
                    </a:lnTo>
                    <a:lnTo>
                      <a:pt x="168" y="0"/>
                    </a:lnTo>
                    <a:lnTo>
                      <a:pt x="88" y="0"/>
                    </a:lnTo>
                    <a:lnTo>
                      <a:pt x="88" y="0"/>
                    </a:lnTo>
                    <a:lnTo>
                      <a:pt x="80" y="2"/>
                    </a:lnTo>
                    <a:lnTo>
                      <a:pt x="74" y="4"/>
                    </a:lnTo>
                    <a:lnTo>
                      <a:pt x="70" y="8"/>
                    </a:lnTo>
                    <a:lnTo>
                      <a:pt x="66" y="16"/>
                    </a:lnTo>
                    <a:lnTo>
                      <a:pt x="54" y="42"/>
                    </a:lnTo>
                    <a:lnTo>
                      <a:pt x="20" y="48"/>
                    </a:lnTo>
                    <a:lnTo>
                      <a:pt x="20" y="48"/>
                    </a:lnTo>
                    <a:lnTo>
                      <a:pt x="12" y="52"/>
                    </a:lnTo>
                    <a:lnTo>
                      <a:pt x="6" y="56"/>
                    </a:lnTo>
                    <a:lnTo>
                      <a:pt x="2" y="64"/>
                    </a:lnTo>
                    <a:lnTo>
                      <a:pt x="0" y="72"/>
                    </a:lnTo>
                    <a:lnTo>
                      <a:pt x="0" y="192"/>
                    </a:lnTo>
                    <a:lnTo>
                      <a:pt x="0" y="192"/>
                    </a:lnTo>
                    <a:lnTo>
                      <a:pt x="2" y="202"/>
                    </a:lnTo>
                    <a:lnTo>
                      <a:pt x="8" y="208"/>
                    </a:lnTo>
                    <a:lnTo>
                      <a:pt x="14" y="214"/>
                    </a:lnTo>
                    <a:lnTo>
                      <a:pt x="24" y="216"/>
                    </a:lnTo>
                    <a:lnTo>
                      <a:pt x="232" y="216"/>
                    </a:lnTo>
                    <a:lnTo>
                      <a:pt x="232" y="216"/>
                    </a:lnTo>
                    <a:lnTo>
                      <a:pt x="242" y="214"/>
                    </a:lnTo>
                    <a:lnTo>
                      <a:pt x="248" y="208"/>
                    </a:lnTo>
                    <a:lnTo>
                      <a:pt x="254" y="202"/>
                    </a:lnTo>
                    <a:lnTo>
                      <a:pt x="256" y="192"/>
                    </a:lnTo>
                    <a:lnTo>
                      <a:pt x="256" y="72"/>
                    </a:lnTo>
                    <a:lnTo>
                      <a:pt x="256" y="72"/>
                    </a:lnTo>
                    <a:lnTo>
                      <a:pt x="254" y="64"/>
                    </a:lnTo>
                    <a:lnTo>
                      <a:pt x="250" y="56"/>
                    </a:lnTo>
                    <a:lnTo>
                      <a:pt x="244" y="52"/>
                    </a:lnTo>
                    <a:lnTo>
                      <a:pt x="236" y="48"/>
                    </a:lnTo>
                    <a:close/>
                    <a:moveTo>
                      <a:pt x="240" y="192"/>
                    </a:moveTo>
                    <a:lnTo>
                      <a:pt x="240" y="192"/>
                    </a:lnTo>
                    <a:lnTo>
                      <a:pt x="240" y="196"/>
                    </a:lnTo>
                    <a:lnTo>
                      <a:pt x="238" y="198"/>
                    </a:lnTo>
                    <a:lnTo>
                      <a:pt x="236" y="200"/>
                    </a:lnTo>
                    <a:lnTo>
                      <a:pt x="232" y="200"/>
                    </a:lnTo>
                    <a:lnTo>
                      <a:pt x="24" y="200"/>
                    </a:lnTo>
                    <a:lnTo>
                      <a:pt x="24" y="200"/>
                    </a:lnTo>
                    <a:lnTo>
                      <a:pt x="20" y="200"/>
                    </a:lnTo>
                    <a:lnTo>
                      <a:pt x="18" y="198"/>
                    </a:lnTo>
                    <a:lnTo>
                      <a:pt x="16" y="196"/>
                    </a:lnTo>
                    <a:lnTo>
                      <a:pt x="16" y="192"/>
                    </a:lnTo>
                    <a:lnTo>
                      <a:pt x="16" y="72"/>
                    </a:lnTo>
                    <a:lnTo>
                      <a:pt x="16" y="72"/>
                    </a:lnTo>
                    <a:lnTo>
                      <a:pt x="18" y="66"/>
                    </a:lnTo>
                    <a:lnTo>
                      <a:pt x="22" y="64"/>
                    </a:lnTo>
                    <a:lnTo>
                      <a:pt x="66" y="56"/>
                    </a:lnTo>
                    <a:lnTo>
                      <a:pt x="80" y="22"/>
                    </a:lnTo>
                    <a:lnTo>
                      <a:pt x="80" y="22"/>
                    </a:lnTo>
                    <a:lnTo>
                      <a:pt x="84" y="18"/>
                    </a:lnTo>
                    <a:lnTo>
                      <a:pt x="88" y="16"/>
                    </a:lnTo>
                    <a:lnTo>
                      <a:pt x="168" y="16"/>
                    </a:lnTo>
                    <a:lnTo>
                      <a:pt x="168" y="16"/>
                    </a:lnTo>
                    <a:lnTo>
                      <a:pt x="172" y="18"/>
                    </a:lnTo>
                    <a:lnTo>
                      <a:pt x="176" y="22"/>
                    </a:lnTo>
                    <a:lnTo>
                      <a:pt x="190" y="56"/>
                    </a:lnTo>
                    <a:lnTo>
                      <a:pt x="234" y="64"/>
                    </a:lnTo>
                    <a:lnTo>
                      <a:pt x="234" y="64"/>
                    </a:lnTo>
                    <a:lnTo>
                      <a:pt x="238" y="66"/>
                    </a:lnTo>
                    <a:lnTo>
                      <a:pt x="240" y="72"/>
                    </a:lnTo>
                    <a:lnTo>
                      <a:pt x="240" y="192"/>
                    </a:lnTo>
                    <a:close/>
                  </a:path>
                </a:pathLst>
              </a:custGeom>
              <a:solidFill>
                <a:schemeClr val="tx1"/>
              </a:solidFill>
              <a:ln w="9525">
                <a:noFill/>
                <a:round/>
                <a:headEnd/>
                <a:tailEnd/>
              </a:ln>
            </p:spPr>
            <p:txBody>
              <a:bodyPr anchor="ctr"/>
              <a:lstStyle/>
              <a:p>
                <a:pPr algn="ctr" defTabSz="685800"/>
                <a:endParaRPr sz="1350">
                  <a:solidFill>
                    <a:prstClr val="black"/>
                  </a:solidFill>
                  <a:latin typeface="Arial"/>
                  <a:ea typeface="微软雅黑"/>
                </a:endParaRPr>
              </a:p>
            </p:txBody>
          </p:sp>
        </p:grpSp>
      </p:grpSp>
      <p:grpSp>
        <p:nvGrpSpPr>
          <p:cNvPr id="59" name="组合 58"/>
          <p:cNvGrpSpPr/>
          <p:nvPr/>
        </p:nvGrpSpPr>
        <p:grpSpPr>
          <a:xfrm>
            <a:off x="879278" y="1528227"/>
            <a:ext cx="1938791" cy="864325"/>
            <a:chOff x="5354322" y="1967781"/>
            <a:chExt cx="2585055" cy="1152433"/>
          </a:xfrm>
        </p:grpSpPr>
        <p:sp>
          <p:nvSpPr>
            <p:cNvPr id="60" name="矩形 59"/>
            <p:cNvSpPr/>
            <p:nvPr/>
          </p:nvSpPr>
          <p:spPr>
            <a:xfrm>
              <a:off x="5354322" y="2332306"/>
              <a:ext cx="2585055" cy="787908"/>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用户可以在投影仪或者计算机上可以将演示文稿打印出来制作成胶片以便应用到更广泛的领域中</a:t>
              </a:r>
            </a:p>
          </p:txBody>
        </p:sp>
        <p:sp>
          <p:nvSpPr>
            <p:cNvPr id="61" name="矩形 60"/>
            <p:cNvSpPr/>
            <p:nvPr/>
          </p:nvSpPr>
          <p:spPr>
            <a:xfrm>
              <a:off x="5854990" y="1967781"/>
              <a:ext cx="2084387" cy="455509"/>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Arial"/>
                  <a:ea typeface="微软雅黑"/>
                </a:rPr>
                <a:t>目标安排</a:t>
              </a:r>
            </a:p>
          </p:txBody>
        </p:sp>
      </p:grpSp>
      <p:grpSp>
        <p:nvGrpSpPr>
          <p:cNvPr id="62" name="组合 61"/>
          <p:cNvGrpSpPr/>
          <p:nvPr/>
        </p:nvGrpSpPr>
        <p:grpSpPr>
          <a:xfrm>
            <a:off x="879278" y="3367691"/>
            <a:ext cx="1938791" cy="864325"/>
            <a:chOff x="5354322" y="1967781"/>
            <a:chExt cx="2585055" cy="1152433"/>
          </a:xfrm>
        </p:grpSpPr>
        <p:sp>
          <p:nvSpPr>
            <p:cNvPr id="63" name="矩形 62"/>
            <p:cNvSpPr/>
            <p:nvPr/>
          </p:nvSpPr>
          <p:spPr>
            <a:xfrm>
              <a:off x="5354322" y="2332306"/>
              <a:ext cx="2585055" cy="787908"/>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用户可以在投影仪或者计算机上可以将演示文稿打印出来制作成胶片以便应用到更广泛的领域中</a:t>
              </a:r>
            </a:p>
          </p:txBody>
        </p:sp>
        <p:sp>
          <p:nvSpPr>
            <p:cNvPr id="64" name="矩形 63"/>
            <p:cNvSpPr/>
            <p:nvPr/>
          </p:nvSpPr>
          <p:spPr>
            <a:xfrm>
              <a:off x="5854990" y="1967781"/>
              <a:ext cx="2084387" cy="455509"/>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Arial"/>
                  <a:ea typeface="微软雅黑"/>
                </a:rPr>
                <a:t>后勤保障</a:t>
              </a:r>
            </a:p>
          </p:txBody>
        </p:sp>
      </p:grpSp>
      <p:grpSp>
        <p:nvGrpSpPr>
          <p:cNvPr id="65" name="组合 64"/>
          <p:cNvGrpSpPr/>
          <p:nvPr/>
        </p:nvGrpSpPr>
        <p:grpSpPr>
          <a:xfrm>
            <a:off x="6321225" y="1528227"/>
            <a:ext cx="1938791" cy="864325"/>
            <a:chOff x="5354322" y="1967781"/>
            <a:chExt cx="2585055" cy="1152433"/>
          </a:xfrm>
        </p:grpSpPr>
        <p:sp>
          <p:nvSpPr>
            <p:cNvPr id="66" name="矩形 65"/>
            <p:cNvSpPr/>
            <p:nvPr/>
          </p:nvSpPr>
          <p:spPr>
            <a:xfrm>
              <a:off x="5354322" y="2332306"/>
              <a:ext cx="2585055" cy="787908"/>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用户可以在投影仪或者计算机上可以将演示文稿打印出来制作成胶片以便应用到更广泛的领域中</a:t>
              </a:r>
            </a:p>
          </p:txBody>
        </p:sp>
        <p:sp>
          <p:nvSpPr>
            <p:cNvPr id="67" name="矩形 66"/>
            <p:cNvSpPr/>
            <p:nvPr/>
          </p:nvSpPr>
          <p:spPr>
            <a:xfrm>
              <a:off x="5354322" y="1967781"/>
              <a:ext cx="2084387"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Arial"/>
                  <a:ea typeface="微软雅黑"/>
                </a:rPr>
                <a:t>行动策划</a:t>
              </a:r>
            </a:p>
          </p:txBody>
        </p:sp>
      </p:grpSp>
      <p:grpSp>
        <p:nvGrpSpPr>
          <p:cNvPr id="68" name="组合 67"/>
          <p:cNvGrpSpPr/>
          <p:nvPr/>
        </p:nvGrpSpPr>
        <p:grpSpPr>
          <a:xfrm>
            <a:off x="6321225" y="3367691"/>
            <a:ext cx="1938791" cy="864325"/>
            <a:chOff x="5354322" y="1967781"/>
            <a:chExt cx="2585055" cy="1152433"/>
          </a:xfrm>
        </p:grpSpPr>
        <p:sp>
          <p:nvSpPr>
            <p:cNvPr id="69" name="矩形 68"/>
            <p:cNvSpPr/>
            <p:nvPr/>
          </p:nvSpPr>
          <p:spPr>
            <a:xfrm>
              <a:off x="5354322" y="2332306"/>
              <a:ext cx="2585055" cy="787908"/>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用户可以在投影仪或者计算机上可以将演示文稿打印出来制作成胶片以便应用到更广泛的领域中</a:t>
              </a:r>
            </a:p>
          </p:txBody>
        </p:sp>
        <p:sp>
          <p:nvSpPr>
            <p:cNvPr id="70" name="矩形 69"/>
            <p:cNvSpPr/>
            <p:nvPr/>
          </p:nvSpPr>
          <p:spPr>
            <a:xfrm>
              <a:off x="5354322" y="1967781"/>
              <a:ext cx="2084387"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Arial"/>
                  <a:ea typeface="微软雅黑"/>
                </a:rPr>
                <a:t>客户服务</a:t>
              </a:r>
            </a:p>
          </p:txBody>
        </p:sp>
      </p:grpSp>
      <p:grpSp>
        <p:nvGrpSpPr>
          <p:cNvPr id="71" name="组合 70"/>
          <p:cNvGrpSpPr/>
          <p:nvPr/>
        </p:nvGrpSpPr>
        <p:grpSpPr>
          <a:xfrm>
            <a:off x="2817929" y="318989"/>
            <a:ext cx="3508144" cy="617183"/>
            <a:chOff x="3757238" y="425319"/>
            <a:chExt cx="4677525" cy="822910"/>
          </a:xfrm>
        </p:grpSpPr>
        <p:sp>
          <p:nvSpPr>
            <p:cNvPr id="72" name="矩形 71"/>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产品和运营</a:t>
              </a:r>
            </a:p>
          </p:txBody>
        </p:sp>
        <p:cxnSp>
          <p:nvCxnSpPr>
            <p:cNvPr id="73" name="直接连接符 72"/>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776595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additive="base">
                                        <p:cTn id="13" dur="500" fill="hold"/>
                                        <p:tgtEl>
                                          <p:spTgt spid="59"/>
                                        </p:tgtEl>
                                        <p:attrNameLst>
                                          <p:attrName>ppt_x</p:attrName>
                                        </p:attrNameLst>
                                      </p:cBhvr>
                                      <p:tavLst>
                                        <p:tav tm="0">
                                          <p:val>
                                            <p:strVal val="0-#ppt_w/2"/>
                                          </p:val>
                                        </p:tav>
                                        <p:tav tm="100000">
                                          <p:val>
                                            <p:strVal val="#ppt_x"/>
                                          </p:val>
                                        </p:tav>
                                      </p:tavLst>
                                    </p:anim>
                                    <p:anim calcmode="lin" valueType="num">
                                      <p:cBhvr additive="base">
                                        <p:cTn id="14" dur="500" fill="hold"/>
                                        <p:tgtEl>
                                          <p:spTgt spid="59"/>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62"/>
                                        </p:tgtEl>
                                        <p:attrNameLst>
                                          <p:attrName>style.visibility</p:attrName>
                                        </p:attrNameLst>
                                      </p:cBhvr>
                                      <p:to>
                                        <p:strVal val="visible"/>
                                      </p:to>
                                    </p:set>
                                    <p:anim calcmode="lin" valueType="num">
                                      <p:cBhvr additive="base">
                                        <p:cTn id="17" dur="500" fill="hold"/>
                                        <p:tgtEl>
                                          <p:spTgt spid="62"/>
                                        </p:tgtEl>
                                        <p:attrNameLst>
                                          <p:attrName>ppt_x</p:attrName>
                                        </p:attrNameLst>
                                      </p:cBhvr>
                                      <p:tavLst>
                                        <p:tav tm="0">
                                          <p:val>
                                            <p:strVal val="0-#ppt_w/2"/>
                                          </p:val>
                                        </p:tav>
                                        <p:tav tm="100000">
                                          <p:val>
                                            <p:strVal val="#ppt_x"/>
                                          </p:val>
                                        </p:tav>
                                      </p:tavLst>
                                    </p:anim>
                                    <p:anim calcmode="lin" valueType="num">
                                      <p:cBhvr additive="base">
                                        <p:cTn id="18" dur="500" fill="hold"/>
                                        <p:tgtEl>
                                          <p:spTgt spid="6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65"/>
                                        </p:tgtEl>
                                        <p:attrNameLst>
                                          <p:attrName>style.visibility</p:attrName>
                                        </p:attrNameLst>
                                      </p:cBhvr>
                                      <p:to>
                                        <p:strVal val="visible"/>
                                      </p:to>
                                    </p:set>
                                    <p:anim calcmode="lin" valueType="num">
                                      <p:cBhvr additive="base">
                                        <p:cTn id="21" dur="500" fill="hold"/>
                                        <p:tgtEl>
                                          <p:spTgt spid="65"/>
                                        </p:tgtEl>
                                        <p:attrNameLst>
                                          <p:attrName>ppt_x</p:attrName>
                                        </p:attrNameLst>
                                      </p:cBhvr>
                                      <p:tavLst>
                                        <p:tav tm="0">
                                          <p:val>
                                            <p:strVal val="1+#ppt_w/2"/>
                                          </p:val>
                                        </p:tav>
                                        <p:tav tm="100000">
                                          <p:val>
                                            <p:strVal val="#ppt_x"/>
                                          </p:val>
                                        </p:tav>
                                      </p:tavLst>
                                    </p:anim>
                                    <p:anim calcmode="lin" valueType="num">
                                      <p:cBhvr additive="base">
                                        <p:cTn id="22" dur="500" fill="hold"/>
                                        <p:tgtEl>
                                          <p:spTgt spid="6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68"/>
                                        </p:tgtEl>
                                        <p:attrNameLst>
                                          <p:attrName>style.visibility</p:attrName>
                                        </p:attrNameLst>
                                      </p:cBhvr>
                                      <p:to>
                                        <p:strVal val="visible"/>
                                      </p:to>
                                    </p:set>
                                    <p:anim calcmode="lin" valueType="num">
                                      <p:cBhvr additive="base">
                                        <p:cTn id="25" dur="500" fill="hold"/>
                                        <p:tgtEl>
                                          <p:spTgt spid="68"/>
                                        </p:tgtEl>
                                        <p:attrNameLst>
                                          <p:attrName>ppt_x</p:attrName>
                                        </p:attrNameLst>
                                      </p:cBhvr>
                                      <p:tavLst>
                                        <p:tav tm="0">
                                          <p:val>
                                            <p:strVal val="1+#ppt_w/2"/>
                                          </p:val>
                                        </p:tav>
                                        <p:tav tm="100000">
                                          <p:val>
                                            <p:strVal val="#ppt_x"/>
                                          </p:val>
                                        </p:tav>
                                      </p:tavLst>
                                    </p:anim>
                                    <p:anim calcmode="lin" valueType="num">
                                      <p:cBhvr additive="base">
                                        <p:cTn id="26"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rcRect t="16008" r="8915"/>
          <a:stretch>
            <a:fillRect/>
          </a:stretch>
        </p:blipFill>
        <p:spPr>
          <a:xfrm rot="8904515">
            <a:off x="-385589" y="1274077"/>
            <a:ext cx="4075448" cy="5331989"/>
          </a:xfrm>
          <a:custGeom>
            <a:avLst/>
            <a:gdLst>
              <a:gd name="connsiteX0" fmla="*/ 0 w 5433931"/>
              <a:gd name="connsiteY0" fmla="*/ 7109318 h 7109318"/>
              <a:gd name="connsiteX1" fmla="*/ 0 w 5433931"/>
              <a:gd name="connsiteY1" fmla="*/ 0 h 7109318"/>
              <a:gd name="connsiteX2" fmla="*/ 5433931 w 5433931"/>
              <a:gd name="connsiteY2" fmla="*/ 3341854 h 7109318"/>
              <a:gd name="connsiteX3" fmla="*/ 3116950 w 5433931"/>
              <a:gd name="connsiteY3" fmla="*/ 7109317 h 7109318"/>
            </a:gdLst>
            <a:ahLst/>
            <a:cxnLst>
              <a:cxn ang="0">
                <a:pos x="connsiteX0" y="connsiteY0"/>
              </a:cxn>
              <a:cxn ang="0">
                <a:pos x="connsiteX1" y="connsiteY1"/>
              </a:cxn>
              <a:cxn ang="0">
                <a:pos x="connsiteX2" y="connsiteY2"/>
              </a:cxn>
              <a:cxn ang="0">
                <a:pos x="connsiteX3" y="connsiteY3"/>
              </a:cxn>
            </a:cxnLst>
            <a:rect l="l" t="t" r="r" b="b"/>
            <a:pathLst>
              <a:path w="5433931" h="7109318">
                <a:moveTo>
                  <a:pt x="0" y="7109318"/>
                </a:moveTo>
                <a:lnTo>
                  <a:pt x="0" y="0"/>
                </a:lnTo>
                <a:lnTo>
                  <a:pt x="5433931" y="3341854"/>
                </a:lnTo>
                <a:lnTo>
                  <a:pt x="3116950" y="7109317"/>
                </a:lnTo>
                <a:close/>
              </a:path>
            </a:pathLst>
          </a:cu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rcRect t="13359" r="35291" b="1311"/>
          <a:stretch>
            <a:fillRect/>
          </a:stretch>
        </p:blipFill>
        <p:spPr>
          <a:xfrm rot="11156102">
            <a:off x="-256694" y="-164206"/>
            <a:ext cx="2895302" cy="5416919"/>
          </a:xfrm>
          <a:custGeom>
            <a:avLst/>
            <a:gdLst>
              <a:gd name="connsiteX0" fmla="*/ 0 w 3860402"/>
              <a:gd name="connsiteY0" fmla="*/ 7222559 h 7222559"/>
              <a:gd name="connsiteX1" fmla="*/ 0 w 3860402"/>
              <a:gd name="connsiteY1" fmla="*/ 327600 h 7222559"/>
              <a:gd name="connsiteX2" fmla="*/ 3151280 w 3860402"/>
              <a:gd name="connsiteY2" fmla="*/ 0 h 7222559"/>
              <a:gd name="connsiteX3" fmla="*/ 3860402 w 3860402"/>
              <a:gd name="connsiteY3" fmla="*/ 6821239 h 7222559"/>
            </a:gdLst>
            <a:ahLst/>
            <a:cxnLst>
              <a:cxn ang="0">
                <a:pos x="connsiteX0" y="connsiteY0"/>
              </a:cxn>
              <a:cxn ang="0">
                <a:pos x="connsiteX1" y="connsiteY1"/>
              </a:cxn>
              <a:cxn ang="0">
                <a:pos x="connsiteX2" y="connsiteY2"/>
              </a:cxn>
              <a:cxn ang="0">
                <a:pos x="connsiteX3" y="connsiteY3"/>
              </a:cxn>
            </a:cxnLst>
            <a:rect l="l" t="t" r="r" b="b"/>
            <a:pathLst>
              <a:path w="3860402" h="7222559">
                <a:moveTo>
                  <a:pt x="0" y="7222559"/>
                </a:moveTo>
                <a:lnTo>
                  <a:pt x="0" y="327600"/>
                </a:lnTo>
                <a:lnTo>
                  <a:pt x="3151280" y="0"/>
                </a:lnTo>
                <a:lnTo>
                  <a:pt x="3860402" y="6821239"/>
                </a:lnTo>
                <a:close/>
              </a:path>
            </a:pathLst>
          </a:custGeom>
        </p:spPr>
      </p:pic>
      <p:sp>
        <p:nvSpPr>
          <p:cNvPr id="7" name="矩形 6"/>
          <p:cNvSpPr/>
          <p:nvPr/>
        </p:nvSpPr>
        <p:spPr>
          <a:xfrm>
            <a:off x="4972051" y="2300117"/>
            <a:ext cx="2921657" cy="701731"/>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3300" b="1" dirty="0">
                <a:gradFill>
                  <a:gsLst>
                    <a:gs pos="0">
                      <a:srgbClr val="CDA23D"/>
                    </a:gs>
                    <a:gs pos="55000">
                      <a:srgbClr val="E1B64A"/>
                    </a:gs>
                    <a:gs pos="100000">
                      <a:srgbClr val="F7E880">
                        <a:lumMod val="99000"/>
                      </a:srgbClr>
                    </a:gs>
                  </a:gsLst>
                  <a:lin ang="2700000" scaled="1"/>
                </a:gradFill>
                <a:latin typeface="Arial"/>
                <a:ea typeface="微软雅黑"/>
              </a:rPr>
              <a:t>项目发展计划</a:t>
            </a:r>
          </a:p>
        </p:txBody>
      </p:sp>
      <p:sp>
        <p:nvSpPr>
          <p:cNvPr id="8" name="矩形 7"/>
          <p:cNvSpPr/>
          <p:nvPr/>
        </p:nvSpPr>
        <p:spPr>
          <a:xfrm>
            <a:off x="4972051" y="1002764"/>
            <a:ext cx="2921657" cy="1311128"/>
          </a:xfrm>
          <a:prstGeom prst="rect">
            <a:avLst/>
          </a:prstGeom>
        </p:spPr>
        <p:txBody>
          <a:bodyPr wrap="square">
            <a:spAutoFit/>
            <a:scene3d>
              <a:camera prst="orthographicFront"/>
              <a:lightRig rig="threePt" dir="t"/>
            </a:scene3d>
            <a:sp3d contourW="12700"/>
          </a:bodyPr>
          <a:lstStyle/>
          <a:p>
            <a:pPr algn="r" defTabSz="685800">
              <a:lnSpc>
                <a:spcPct val="120000"/>
              </a:lnSpc>
            </a:pPr>
            <a:r>
              <a:rPr lang="en-US" altLang="zh-CN" sz="6600" b="1" dirty="0">
                <a:gradFill>
                  <a:gsLst>
                    <a:gs pos="0">
                      <a:srgbClr val="CDA23D"/>
                    </a:gs>
                    <a:gs pos="55000">
                      <a:srgbClr val="E1B64A"/>
                    </a:gs>
                    <a:gs pos="100000">
                      <a:srgbClr val="F7E880">
                        <a:lumMod val="99000"/>
                      </a:srgbClr>
                    </a:gs>
                  </a:gsLst>
                  <a:lin ang="2700000" scaled="1"/>
                </a:gradFill>
                <a:latin typeface="Arial"/>
                <a:ea typeface="微软雅黑"/>
              </a:rPr>
              <a:t>04</a:t>
            </a:r>
            <a:endParaRPr lang="zh-CN" altLang="en-US" sz="6600" b="1" dirty="0">
              <a:gradFill>
                <a:gsLst>
                  <a:gs pos="0">
                    <a:srgbClr val="CDA23D"/>
                  </a:gs>
                  <a:gs pos="55000">
                    <a:srgbClr val="E1B64A"/>
                  </a:gs>
                  <a:gs pos="100000">
                    <a:srgbClr val="F7E880">
                      <a:lumMod val="99000"/>
                    </a:srgbClr>
                  </a:gs>
                </a:gsLst>
                <a:lin ang="2700000" scaled="1"/>
              </a:gradFill>
              <a:latin typeface="Arial"/>
              <a:ea typeface="微软雅黑"/>
            </a:endParaRPr>
          </a:p>
        </p:txBody>
      </p:sp>
      <p:cxnSp>
        <p:nvCxnSpPr>
          <p:cNvPr id="6" name="直接连接符 5"/>
          <p:cNvCxnSpPr/>
          <p:nvPr/>
        </p:nvCxnSpPr>
        <p:spPr>
          <a:xfrm>
            <a:off x="6972300" y="2178758"/>
            <a:ext cx="785813" cy="0"/>
          </a:xfrm>
          <a:prstGeom prst="line">
            <a:avLst/>
          </a:prstGeom>
          <a:ln w="19050">
            <a:solidFill>
              <a:srgbClr val="E1B64A"/>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250645" y="3228709"/>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盈利计划</a:t>
            </a:r>
          </a:p>
        </p:txBody>
      </p:sp>
      <p:sp>
        <p:nvSpPr>
          <p:cNvPr id="14" name="矩形 13"/>
          <p:cNvSpPr/>
          <p:nvPr/>
        </p:nvSpPr>
        <p:spPr>
          <a:xfrm>
            <a:off x="6250645" y="3557813"/>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市场开拓</a:t>
            </a:r>
          </a:p>
        </p:txBody>
      </p:sp>
      <p:sp>
        <p:nvSpPr>
          <p:cNvPr id="15" name="矩形 14"/>
          <p:cNvSpPr/>
          <p:nvPr/>
        </p:nvSpPr>
        <p:spPr>
          <a:xfrm>
            <a:off x="4572000" y="3228709"/>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战略目标</a:t>
            </a:r>
          </a:p>
        </p:txBody>
      </p:sp>
      <p:sp>
        <p:nvSpPr>
          <p:cNvPr id="16" name="矩形 15"/>
          <p:cNvSpPr/>
          <p:nvPr/>
        </p:nvSpPr>
        <p:spPr>
          <a:xfrm>
            <a:off x="4572000" y="3557813"/>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产品开发</a:t>
            </a:r>
          </a:p>
        </p:txBody>
      </p:sp>
    </p:spTree>
    <p:extLst>
      <p:ext uri="{BB962C8B-B14F-4D97-AF65-F5344CB8AC3E}">
        <p14:creationId xmlns:p14="http://schemas.microsoft.com/office/powerpoint/2010/main" val="41605271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5"/>
          <p:cNvGrpSpPr/>
          <p:nvPr/>
        </p:nvGrpSpPr>
        <p:grpSpPr>
          <a:xfrm>
            <a:off x="808724" y="1527323"/>
            <a:ext cx="7145243" cy="2013616"/>
            <a:chOff x="698765" y="1962150"/>
            <a:chExt cx="5469959" cy="1541500"/>
          </a:xfrm>
        </p:grpSpPr>
        <p:grpSp>
          <p:nvGrpSpPr>
            <p:cNvPr id="15" name="Group 46"/>
            <p:cNvGrpSpPr/>
            <p:nvPr/>
          </p:nvGrpSpPr>
          <p:grpSpPr>
            <a:xfrm>
              <a:off x="698765" y="1962150"/>
              <a:ext cx="5469959" cy="1541500"/>
              <a:chOff x="698765" y="1962150"/>
              <a:chExt cx="5469959" cy="1541500"/>
            </a:xfrm>
          </p:grpSpPr>
          <p:sp>
            <p:nvSpPr>
              <p:cNvPr id="18" name="Freeform: Shape 57"/>
              <p:cNvSpPr>
                <a:spLocks/>
              </p:cNvSpPr>
              <p:nvPr/>
            </p:nvSpPr>
            <p:spPr bwMode="auto">
              <a:xfrm>
                <a:off x="698765" y="2913238"/>
                <a:ext cx="1479550" cy="394653"/>
              </a:xfrm>
              <a:custGeom>
                <a:avLst/>
                <a:gdLst>
                  <a:gd name="T0" fmla="*/ 20680 w 21397"/>
                  <a:gd name="T1" fmla="*/ 14849 h 21600"/>
                  <a:gd name="T2" fmla="*/ 19751 w 21397"/>
                  <a:gd name="T3" fmla="*/ 16252 h 21600"/>
                  <a:gd name="T4" fmla="*/ 19368 w 21397"/>
                  <a:gd name="T5" fmla="*/ 17036 h 21600"/>
                  <a:gd name="T6" fmla="*/ 18751 w 21397"/>
                  <a:gd name="T7" fmla="*/ 17036 h 21600"/>
                  <a:gd name="T8" fmla="*/ 18650 w 21397"/>
                  <a:gd name="T9" fmla="*/ 16654 h 21600"/>
                  <a:gd name="T10" fmla="*/ 18650 w 21397"/>
                  <a:gd name="T11" fmla="*/ 13925 h 21600"/>
                  <a:gd name="T12" fmla="*/ 17939 w 21397"/>
                  <a:gd name="T13" fmla="*/ 11239 h 21600"/>
                  <a:gd name="T14" fmla="*/ 13653 w 21397"/>
                  <a:gd name="T15" fmla="*/ 11239 h 21600"/>
                  <a:gd name="T16" fmla="*/ 13553 w 21397"/>
                  <a:gd name="T17" fmla="*/ 10858 h 21600"/>
                  <a:gd name="T18" fmla="*/ 13553 w 21397"/>
                  <a:gd name="T19" fmla="*/ 2688 h 21600"/>
                  <a:gd name="T20" fmla="*/ 12841 w 21397"/>
                  <a:gd name="T21" fmla="*/ 0 h 21600"/>
                  <a:gd name="T22" fmla="*/ 8556 w 21397"/>
                  <a:gd name="T23" fmla="*/ 0 h 21600"/>
                  <a:gd name="T24" fmla="*/ 7844 w 21397"/>
                  <a:gd name="T25" fmla="*/ 2689 h 21600"/>
                  <a:gd name="T26" fmla="*/ 7844 w 21397"/>
                  <a:gd name="T27" fmla="*/ 5418 h 21600"/>
                  <a:gd name="T28" fmla="*/ 7744 w 21397"/>
                  <a:gd name="T29" fmla="*/ 5797 h 21600"/>
                  <a:gd name="T30" fmla="*/ 3458 w 21397"/>
                  <a:gd name="T31" fmla="*/ 5797 h 21600"/>
                  <a:gd name="T32" fmla="*/ 2746 w 21397"/>
                  <a:gd name="T33" fmla="*/ 8485 h 21600"/>
                  <a:gd name="T34" fmla="*/ 2746 w 21397"/>
                  <a:gd name="T35" fmla="*/ 16656 h 21600"/>
                  <a:gd name="T36" fmla="*/ 2646 w 21397"/>
                  <a:gd name="T37" fmla="*/ 17035 h 21600"/>
                  <a:gd name="T38" fmla="*/ 2028 w 21397"/>
                  <a:gd name="T39" fmla="*/ 17035 h 21600"/>
                  <a:gd name="T40" fmla="*/ 1645 w 21397"/>
                  <a:gd name="T41" fmla="*/ 16251 h 21600"/>
                  <a:gd name="T42" fmla="*/ 716 w 21397"/>
                  <a:gd name="T43" fmla="*/ 14849 h 21600"/>
                  <a:gd name="T44" fmla="*/ 20 w 21397"/>
                  <a:gd name="T45" fmla="*/ 17453 h 21600"/>
                  <a:gd name="T46" fmla="*/ 903 w 21397"/>
                  <a:gd name="T47" fmla="*/ 21599 h 21600"/>
                  <a:gd name="T48" fmla="*/ 1650 w 21397"/>
                  <a:gd name="T49" fmla="*/ 20100 h 21600"/>
                  <a:gd name="T50" fmla="*/ 2027 w 21397"/>
                  <a:gd name="T51" fmla="*/ 19343 h 21600"/>
                  <a:gd name="T52" fmla="*/ 2645 w 21397"/>
                  <a:gd name="T53" fmla="*/ 19343 h 21600"/>
                  <a:gd name="T54" fmla="*/ 3357 w 21397"/>
                  <a:gd name="T55" fmla="*/ 16654 h 21600"/>
                  <a:gd name="T56" fmla="*/ 3357 w 21397"/>
                  <a:gd name="T57" fmla="*/ 8485 h 21600"/>
                  <a:gd name="T58" fmla="*/ 3458 w 21397"/>
                  <a:gd name="T59" fmla="*/ 8104 h 21600"/>
                  <a:gd name="T60" fmla="*/ 7743 w 21397"/>
                  <a:gd name="T61" fmla="*/ 8104 h 21600"/>
                  <a:gd name="T62" fmla="*/ 8455 w 21397"/>
                  <a:gd name="T63" fmla="*/ 5415 h 21600"/>
                  <a:gd name="T64" fmla="*/ 8455 w 21397"/>
                  <a:gd name="T65" fmla="*/ 2689 h 21600"/>
                  <a:gd name="T66" fmla="*/ 8556 w 21397"/>
                  <a:gd name="T67" fmla="*/ 2307 h 21600"/>
                  <a:gd name="T68" fmla="*/ 12840 w 21397"/>
                  <a:gd name="T69" fmla="*/ 2307 h 21600"/>
                  <a:gd name="T70" fmla="*/ 12941 w 21397"/>
                  <a:gd name="T71" fmla="*/ 2689 h 21600"/>
                  <a:gd name="T72" fmla="*/ 12941 w 21397"/>
                  <a:gd name="T73" fmla="*/ 12392 h 21600"/>
                  <a:gd name="T74" fmla="*/ 13247 w 21397"/>
                  <a:gd name="T75" fmla="*/ 13546 h 21600"/>
                  <a:gd name="T76" fmla="*/ 17939 w 21397"/>
                  <a:gd name="T77" fmla="*/ 13546 h 21600"/>
                  <a:gd name="T78" fmla="*/ 18039 w 21397"/>
                  <a:gd name="T79" fmla="*/ 13924 h 21600"/>
                  <a:gd name="T80" fmla="*/ 18039 w 21397"/>
                  <a:gd name="T81" fmla="*/ 16657 h 21600"/>
                  <a:gd name="T82" fmla="*/ 18750 w 21397"/>
                  <a:gd name="T83" fmla="*/ 19343 h 21600"/>
                  <a:gd name="T84" fmla="*/ 19369 w 21397"/>
                  <a:gd name="T85" fmla="*/ 19343 h 21600"/>
                  <a:gd name="T86" fmla="*/ 19746 w 21397"/>
                  <a:gd name="T87" fmla="*/ 20101 h 21600"/>
                  <a:gd name="T88" fmla="*/ 20493 w 21397"/>
                  <a:gd name="T89" fmla="*/ 21600 h 21600"/>
                  <a:gd name="T90" fmla="*/ 21376 w 21397"/>
                  <a:gd name="T91" fmla="*/ 17454 h 21600"/>
                  <a:gd name="T92" fmla="*/ 20680 w 21397"/>
                  <a:gd name="T93" fmla="*/ 14849 h 21600"/>
                  <a:gd name="T94" fmla="*/ 20680 w 21397"/>
                  <a:gd name="T95" fmla="*/ 1484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397" h="21600">
                    <a:moveTo>
                      <a:pt x="20680" y="14849"/>
                    </a:moveTo>
                    <a:cubicBezTo>
                      <a:pt x="20297" y="14559"/>
                      <a:pt x="19946" y="15186"/>
                      <a:pt x="19751" y="16252"/>
                    </a:cubicBezTo>
                    <a:cubicBezTo>
                      <a:pt x="19663" y="16732"/>
                      <a:pt x="19523" y="17036"/>
                      <a:pt x="19368" y="17036"/>
                    </a:cubicBezTo>
                    <a:lnTo>
                      <a:pt x="18751" y="17036"/>
                    </a:lnTo>
                    <a:cubicBezTo>
                      <a:pt x="18696" y="17036"/>
                      <a:pt x="18650" y="16864"/>
                      <a:pt x="18650" y="16654"/>
                    </a:cubicBezTo>
                    <a:lnTo>
                      <a:pt x="18650" y="13925"/>
                    </a:lnTo>
                    <a:cubicBezTo>
                      <a:pt x="18650" y="12442"/>
                      <a:pt x="18332" y="11239"/>
                      <a:pt x="17939" y="11239"/>
                    </a:cubicBezTo>
                    <a:lnTo>
                      <a:pt x="13653" y="11239"/>
                    </a:lnTo>
                    <a:cubicBezTo>
                      <a:pt x="13598" y="11239"/>
                      <a:pt x="13553" y="11068"/>
                      <a:pt x="13553" y="10858"/>
                    </a:cubicBezTo>
                    <a:lnTo>
                      <a:pt x="13553" y="2688"/>
                    </a:lnTo>
                    <a:cubicBezTo>
                      <a:pt x="13553" y="1203"/>
                      <a:pt x="13234" y="0"/>
                      <a:pt x="12841" y="0"/>
                    </a:cubicBezTo>
                    <a:lnTo>
                      <a:pt x="8556" y="0"/>
                    </a:lnTo>
                    <a:cubicBezTo>
                      <a:pt x="8165" y="0"/>
                      <a:pt x="7844" y="1210"/>
                      <a:pt x="7844" y="2689"/>
                    </a:cubicBezTo>
                    <a:lnTo>
                      <a:pt x="7844" y="5418"/>
                    </a:lnTo>
                    <a:cubicBezTo>
                      <a:pt x="7844" y="5627"/>
                      <a:pt x="7799" y="5797"/>
                      <a:pt x="7744" y="5797"/>
                    </a:cubicBezTo>
                    <a:lnTo>
                      <a:pt x="3458" y="5797"/>
                    </a:lnTo>
                    <a:cubicBezTo>
                      <a:pt x="3065" y="5797"/>
                      <a:pt x="2746" y="7000"/>
                      <a:pt x="2746" y="8485"/>
                    </a:cubicBezTo>
                    <a:lnTo>
                      <a:pt x="2746" y="16656"/>
                    </a:lnTo>
                    <a:cubicBezTo>
                      <a:pt x="2746" y="16865"/>
                      <a:pt x="2701" y="17035"/>
                      <a:pt x="2646" y="17035"/>
                    </a:cubicBezTo>
                    <a:lnTo>
                      <a:pt x="2028" y="17035"/>
                    </a:lnTo>
                    <a:cubicBezTo>
                      <a:pt x="1873" y="17035"/>
                      <a:pt x="1733" y="16731"/>
                      <a:pt x="1645" y="16251"/>
                    </a:cubicBezTo>
                    <a:cubicBezTo>
                      <a:pt x="1450" y="15185"/>
                      <a:pt x="1099" y="14559"/>
                      <a:pt x="716" y="14849"/>
                    </a:cubicBezTo>
                    <a:cubicBezTo>
                      <a:pt x="372" y="15110"/>
                      <a:pt x="92" y="16154"/>
                      <a:pt x="20" y="17453"/>
                    </a:cubicBezTo>
                    <a:cubicBezTo>
                      <a:pt x="-102" y="19658"/>
                      <a:pt x="340" y="21599"/>
                      <a:pt x="903" y="21599"/>
                    </a:cubicBezTo>
                    <a:cubicBezTo>
                      <a:pt x="1214" y="21599"/>
                      <a:pt x="1488" y="21004"/>
                      <a:pt x="1650" y="20100"/>
                    </a:cubicBezTo>
                    <a:cubicBezTo>
                      <a:pt x="1735" y="19626"/>
                      <a:pt x="1876" y="19343"/>
                      <a:pt x="2027" y="19343"/>
                    </a:cubicBezTo>
                    <a:lnTo>
                      <a:pt x="2645" y="19343"/>
                    </a:lnTo>
                    <a:cubicBezTo>
                      <a:pt x="3038" y="19343"/>
                      <a:pt x="3357" y="18139"/>
                      <a:pt x="3357" y="16654"/>
                    </a:cubicBezTo>
                    <a:lnTo>
                      <a:pt x="3357" y="8485"/>
                    </a:lnTo>
                    <a:cubicBezTo>
                      <a:pt x="3357" y="8275"/>
                      <a:pt x="3402" y="8104"/>
                      <a:pt x="3458" y="8104"/>
                    </a:cubicBezTo>
                    <a:lnTo>
                      <a:pt x="7743" y="8104"/>
                    </a:lnTo>
                    <a:cubicBezTo>
                      <a:pt x="8134" y="8104"/>
                      <a:pt x="8455" y="6894"/>
                      <a:pt x="8455" y="5415"/>
                    </a:cubicBezTo>
                    <a:lnTo>
                      <a:pt x="8455" y="2689"/>
                    </a:lnTo>
                    <a:cubicBezTo>
                      <a:pt x="8455" y="2478"/>
                      <a:pt x="8500" y="2307"/>
                      <a:pt x="8556" y="2307"/>
                    </a:cubicBezTo>
                    <a:lnTo>
                      <a:pt x="12840" y="2307"/>
                    </a:lnTo>
                    <a:cubicBezTo>
                      <a:pt x="12896" y="2307"/>
                      <a:pt x="12941" y="2478"/>
                      <a:pt x="12941" y="2689"/>
                    </a:cubicBezTo>
                    <a:lnTo>
                      <a:pt x="12941" y="12392"/>
                    </a:lnTo>
                    <a:cubicBezTo>
                      <a:pt x="12941" y="13029"/>
                      <a:pt x="13078" y="13546"/>
                      <a:pt x="13247" y="13546"/>
                    </a:cubicBezTo>
                    <a:lnTo>
                      <a:pt x="17939" y="13546"/>
                    </a:lnTo>
                    <a:cubicBezTo>
                      <a:pt x="17994" y="13546"/>
                      <a:pt x="18039" y="13716"/>
                      <a:pt x="18039" y="13924"/>
                    </a:cubicBezTo>
                    <a:lnTo>
                      <a:pt x="18039" y="16657"/>
                    </a:lnTo>
                    <a:cubicBezTo>
                      <a:pt x="18039" y="18140"/>
                      <a:pt x="18357" y="19343"/>
                      <a:pt x="18750" y="19343"/>
                    </a:cubicBezTo>
                    <a:lnTo>
                      <a:pt x="19369" y="19343"/>
                    </a:lnTo>
                    <a:cubicBezTo>
                      <a:pt x="19520" y="19343"/>
                      <a:pt x="19661" y="19627"/>
                      <a:pt x="19746" y="20101"/>
                    </a:cubicBezTo>
                    <a:cubicBezTo>
                      <a:pt x="19908" y="21005"/>
                      <a:pt x="20182" y="21600"/>
                      <a:pt x="20493" y="21600"/>
                    </a:cubicBezTo>
                    <a:cubicBezTo>
                      <a:pt x="21056" y="21600"/>
                      <a:pt x="21498" y="19658"/>
                      <a:pt x="21376" y="17454"/>
                    </a:cubicBezTo>
                    <a:cubicBezTo>
                      <a:pt x="21304" y="16155"/>
                      <a:pt x="21025" y="15110"/>
                      <a:pt x="20680" y="14849"/>
                    </a:cubicBezTo>
                    <a:close/>
                    <a:moveTo>
                      <a:pt x="20680" y="14849"/>
                    </a:moveTo>
                  </a:path>
                </a:pathLst>
              </a:custGeom>
              <a:solidFill>
                <a:srgbClr val="E1B64A"/>
              </a:solidFill>
              <a:ln>
                <a:noFill/>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19" name="Rectangle 58"/>
              <p:cNvSpPr>
                <a:spLocks/>
              </p:cNvSpPr>
              <p:nvPr/>
            </p:nvSpPr>
            <p:spPr bwMode="auto">
              <a:xfrm>
                <a:off x="1326935" y="2964373"/>
                <a:ext cx="431484" cy="333371"/>
              </a:xfrm>
              <a:prstGeom prst="rect">
                <a:avLst/>
              </a:prstGeom>
              <a:noFill/>
              <a:ln>
                <a:noFill/>
              </a:ln>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a:solidFill>
                      <a:schemeClr val="tx1"/>
                    </a:solidFill>
                    <a:miter lim="800000"/>
                    <a:headEnd/>
                    <a:tailEnd/>
                  </a14:hiddenLine>
                </a:ext>
              </a:extLst>
            </p:spPr>
            <p:txBody>
              <a:bodyPr wrap="none" lIns="0" tIns="0" rIns="0" bIns="0">
                <a:normAutofit/>
              </a:bodyPr>
              <a:lstStyle/>
              <a:p>
                <a:pPr defTabSz="685800">
                  <a:tabLst>
                    <a:tab pos="266693" algn="l"/>
                    <a:tab pos="533387" algn="l"/>
                    <a:tab pos="800080" algn="l"/>
                    <a:tab pos="1066774" algn="l"/>
                    <a:tab pos="1333466" algn="l"/>
                    <a:tab pos="1600160" algn="l"/>
                    <a:tab pos="1866854" algn="l"/>
                    <a:tab pos="2133547" algn="l"/>
                    <a:tab pos="2400240" algn="l"/>
                    <a:tab pos="2666933" algn="l"/>
                    <a:tab pos="2933627" algn="l"/>
                    <a:tab pos="3200321" algn="l"/>
                  </a:tabLst>
                </a:pPr>
                <a:r>
                  <a:rPr lang="en-US" sz="1350">
                    <a:gradFill>
                      <a:gsLst>
                        <a:gs pos="0">
                          <a:srgbClr val="CDA23D"/>
                        </a:gs>
                        <a:gs pos="55000">
                          <a:srgbClr val="E1B64A"/>
                        </a:gs>
                        <a:gs pos="100000">
                          <a:srgbClr val="F7E880">
                            <a:lumMod val="99000"/>
                          </a:srgbClr>
                        </a:gs>
                      </a:gsLst>
                      <a:lin ang="2700000" scaled="1"/>
                    </a:gradFill>
                    <a:latin typeface="Arial"/>
                    <a:ea typeface="微软雅黑"/>
                  </a:rPr>
                  <a:t>01</a:t>
                </a:r>
              </a:p>
            </p:txBody>
          </p:sp>
          <p:sp>
            <p:nvSpPr>
              <p:cNvPr id="20" name="Rectangle 59"/>
              <p:cNvSpPr>
                <a:spLocks/>
              </p:cNvSpPr>
              <p:nvPr/>
            </p:nvSpPr>
            <p:spPr bwMode="auto">
              <a:xfrm>
                <a:off x="964096" y="3082034"/>
                <a:ext cx="431484" cy="333371"/>
              </a:xfrm>
              <a:prstGeom prst="rect">
                <a:avLst/>
              </a:prstGeom>
              <a:noFill/>
              <a:ln>
                <a:noFill/>
              </a:ln>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a:solidFill>
                      <a:schemeClr val="tx1"/>
                    </a:solidFill>
                    <a:miter lim="800000"/>
                    <a:headEnd/>
                    <a:tailEnd/>
                  </a14:hiddenLine>
                </a:ext>
              </a:extLst>
            </p:spPr>
            <p:txBody>
              <a:bodyPr wrap="none" lIns="0" tIns="0" rIns="0" bIns="0">
                <a:normAutofit/>
              </a:bodyPr>
              <a:lstStyle/>
              <a:p>
                <a:pPr defTabSz="685800">
                  <a:tabLst>
                    <a:tab pos="266693" algn="l"/>
                    <a:tab pos="533387" algn="l"/>
                    <a:tab pos="800080" algn="l"/>
                    <a:tab pos="1066774" algn="l"/>
                    <a:tab pos="1333466" algn="l"/>
                    <a:tab pos="1600160" algn="l"/>
                    <a:tab pos="1866854" algn="l"/>
                    <a:tab pos="2133547" algn="l"/>
                    <a:tab pos="2400240" algn="l"/>
                    <a:tab pos="2666933" algn="l"/>
                    <a:tab pos="2933627" algn="l"/>
                    <a:tab pos="3200321" algn="l"/>
                  </a:tabLst>
                </a:pPr>
                <a:r>
                  <a:rPr lang="en-US" sz="1350">
                    <a:gradFill>
                      <a:gsLst>
                        <a:gs pos="0">
                          <a:srgbClr val="CDA23D"/>
                        </a:gs>
                        <a:gs pos="55000">
                          <a:srgbClr val="E1B64A"/>
                        </a:gs>
                        <a:gs pos="100000">
                          <a:srgbClr val="F7E880">
                            <a:lumMod val="99000"/>
                          </a:srgbClr>
                        </a:gs>
                      </a:gsLst>
                      <a:lin ang="2700000" scaled="1"/>
                    </a:gradFill>
                    <a:latin typeface="Arial"/>
                    <a:ea typeface="微软雅黑"/>
                  </a:rPr>
                  <a:t>02</a:t>
                </a:r>
              </a:p>
            </p:txBody>
          </p:sp>
          <p:sp>
            <p:nvSpPr>
              <p:cNvPr id="21" name="Rectangle 60"/>
              <p:cNvSpPr>
                <a:spLocks/>
              </p:cNvSpPr>
              <p:nvPr/>
            </p:nvSpPr>
            <p:spPr bwMode="auto">
              <a:xfrm>
                <a:off x="1660355" y="3170279"/>
                <a:ext cx="431484" cy="333371"/>
              </a:xfrm>
              <a:prstGeom prst="rect">
                <a:avLst/>
              </a:prstGeom>
              <a:noFill/>
              <a:ln>
                <a:noFill/>
              </a:ln>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 uri="{91240B29-F687-4f45-9708-019B960494DF}">
                  <a14:hiddenLine xmlns:a14="http://schemas.microsoft.com/office/drawing/2010/main" xmlns:p14="http://schemas.microsoft.com/office/powerpoint/2010/main" xmlns:lc="http://schemas.openxmlformats.org/drawingml/2006/lockedCanvas" xmlns="" w="12700">
                    <a:solidFill>
                      <a:schemeClr val="tx1"/>
                    </a:solidFill>
                    <a:miter lim="800000"/>
                    <a:headEnd/>
                    <a:tailEnd/>
                  </a14:hiddenLine>
                </a:ext>
              </a:extLst>
            </p:spPr>
            <p:txBody>
              <a:bodyPr wrap="none" lIns="0" tIns="0" rIns="0" bIns="0">
                <a:normAutofit/>
              </a:bodyPr>
              <a:lstStyle/>
              <a:p>
                <a:pPr defTabSz="685800">
                  <a:tabLst>
                    <a:tab pos="266693" algn="l"/>
                    <a:tab pos="533387" algn="l"/>
                    <a:tab pos="800080" algn="l"/>
                    <a:tab pos="1066774" algn="l"/>
                    <a:tab pos="1333466" algn="l"/>
                    <a:tab pos="1600160" algn="l"/>
                    <a:tab pos="1866854" algn="l"/>
                    <a:tab pos="2133547" algn="l"/>
                    <a:tab pos="2400240" algn="l"/>
                    <a:tab pos="2666933" algn="l"/>
                    <a:tab pos="2933627" algn="l"/>
                    <a:tab pos="3200321" algn="l"/>
                  </a:tabLst>
                </a:pPr>
                <a:r>
                  <a:rPr lang="en-US" sz="1350" dirty="0">
                    <a:gradFill>
                      <a:gsLst>
                        <a:gs pos="0">
                          <a:srgbClr val="CDA23D"/>
                        </a:gs>
                        <a:gs pos="55000">
                          <a:srgbClr val="E1B64A"/>
                        </a:gs>
                        <a:gs pos="100000">
                          <a:srgbClr val="F7E880">
                            <a:lumMod val="99000"/>
                          </a:srgbClr>
                        </a:gs>
                      </a:gsLst>
                      <a:lin ang="2700000" scaled="1"/>
                    </a:gradFill>
                    <a:latin typeface="Arial"/>
                    <a:ea typeface="微软雅黑"/>
                  </a:rPr>
                  <a:t>03</a:t>
                </a:r>
              </a:p>
            </p:txBody>
          </p:sp>
          <p:sp>
            <p:nvSpPr>
              <p:cNvPr id="22" name="Freeform: Shape 61"/>
              <p:cNvSpPr>
                <a:spLocks/>
              </p:cNvSpPr>
              <p:nvPr/>
            </p:nvSpPr>
            <p:spPr bwMode="auto">
              <a:xfrm>
                <a:off x="1179281" y="1962150"/>
                <a:ext cx="525872" cy="904514"/>
              </a:xfrm>
              <a:custGeom>
                <a:avLst/>
                <a:gdLst>
                  <a:gd name="T0" fmla="*/ 20480 w 21376"/>
                  <a:gd name="T1" fmla="*/ 9 h 21548"/>
                  <a:gd name="T2" fmla="*/ 19217 w 21376"/>
                  <a:gd name="T3" fmla="*/ 526 h 21548"/>
                  <a:gd name="T4" fmla="*/ 17791 w 21376"/>
                  <a:gd name="T5" fmla="*/ 4091 h 21548"/>
                  <a:gd name="T6" fmla="*/ 17387 w 21376"/>
                  <a:gd name="T7" fmla="*/ 4418 h 21548"/>
                  <a:gd name="T8" fmla="*/ 14022 w 21376"/>
                  <a:gd name="T9" fmla="*/ 5624 h 21548"/>
                  <a:gd name="T10" fmla="*/ 12155 w 21376"/>
                  <a:gd name="T11" fmla="*/ 5932 h 21548"/>
                  <a:gd name="T12" fmla="*/ 9221 w 21376"/>
                  <a:gd name="T13" fmla="*/ 5932 h 21548"/>
                  <a:gd name="T14" fmla="*/ 7354 w 21376"/>
                  <a:gd name="T15" fmla="*/ 5624 h 21548"/>
                  <a:gd name="T16" fmla="*/ 3989 w 21376"/>
                  <a:gd name="T17" fmla="*/ 4418 h 21548"/>
                  <a:gd name="T18" fmla="*/ 3585 w 21376"/>
                  <a:gd name="T19" fmla="*/ 4091 h 21548"/>
                  <a:gd name="T20" fmla="*/ 2159 w 21376"/>
                  <a:gd name="T21" fmla="*/ 526 h 21548"/>
                  <a:gd name="T22" fmla="*/ 896 w 21376"/>
                  <a:gd name="T23" fmla="*/ 9 h 21548"/>
                  <a:gd name="T24" fmla="*/ 29 w 21376"/>
                  <a:gd name="T25" fmla="*/ 782 h 21548"/>
                  <a:gd name="T26" fmla="*/ 1470 w 21376"/>
                  <a:gd name="T27" fmla="*/ 4381 h 21548"/>
                  <a:gd name="T28" fmla="*/ 2856 w 21376"/>
                  <a:gd name="T29" fmla="*/ 5505 h 21548"/>
                  <a:gd name="T30" fmla="*/ 7395 w 21376"/>
                  <a:gd name="T31" fmla="*/ 7131 h 21548"/>
                  <a:gd name="T32" fmla="*/ 7401 w 21376"/>
                  <a:gd name="T33" fmla="*/ 20812 h 21548"/>
                  <a:gd name="T34" fmla="*/ 8656 w 21376"/>
                  <a:gd name="T35" fmla="*/ 21548 h 21548"/>
                  <a:gd name="T36" fmla="*/ 8682 w 21376"/>
                  <a:gd name="T37" fmla="*/ 21548 h 21548"/>
                  <a:gd name="T38" fmla="*/ 9936 w 21376"/>
                  <a:gd name="T39" fmla="*/ 20812 h 21548"/>
                  <a:gd name="T40" fmla="*/ 9938 w 21376"/>
                  <a:gd name="T41" fmla="*/ 13643 h 21548"/>
                  <a:gd name="T42" fmla="*/ 10654 w 21376"/>
                  <a:gd name="T43" fmla="*/ 13224 h 21548"/>
                  <a:gd name="T44" fmla="*/ 11370 w 21376"/>
                  <a:gd name="T45" fmla="*/ 13643 h 21548"/>
                  <a:gd name="T46" fmla="*/ 11375 w 21376"/>
                  <a:gd name="T47" fmla="*/ 20812 h 21548"/>
                  <a:gd name="T48" fmla="*/ 12629 w 21376"/>
                  <a:gd name="T49" fmla="*/ 21548 h 21548"/>
                  <a:gd name="T50" fmla="*/ 12655 w 21376"/>
                  <a:gd name="T51" fmla="*/ 21548 h 21548"/>
                  <a:gd name="T52" fmla="*/ 13910 w 21376"/>
                  <a:gd name="T53" fmla="*/ 20812 h 21548"/>
                  <a:gd name="T54" fmla="*/ 13913 w 21376"/>
                  <a:gd name="T55" fmla="*/ 7156 h 21548"/>
                  <a:gd name="T56" fmla="*/ 18520 w 21376"/>
                  <a:gd name="T57" fmla="*/ 5505 h 21548"/>
                  <a:gd name="T58" fmla="*/ 19907 w 21376"/>
                  <a:gd name="T59" fmla="*/ 4381 h 21548"/>
                  <a:gd name="T60" fmla="*/ 21347 w 21376"/>
                  <a:gd name="T61" fmla="*/ 782 h 21548"/>
                  <a:gd name="T62" fmla="*/ 20480 w 21376"/>
                  <a:gd name="T63" fmla="*/ 9 h 21548"/>
                  <a:gd name="T64" fmla="*/ 20480 w 21376"/>
                  <a:gd name="T65" fmla="*/ 9 h 21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376" h="21548">
                    <a:moveTo>
                      <a:pt x="20480" y="9"/>
                    </a:moveTo>
                    <a:cubicBezTo>
                      <a:pt x="19902" y="-52"/>
                      <a:pt x="19352" y="190"/>
                      <a:pt x="19217" y="526"/>
                    </a:cubicBezTo>
                    <a:lnTo>
                      <a:pt x="17791" y="4091"/>
                    </a:lnTo>
                    <a:cubicBezTo>
                      <a:pt x="17736" y="4227"/>
                      <a:pt x="17591" y="4345"/>
                      <a:pt x="17387" y="4418"/>
                    </a:cubicBezTo>
                    <a:lnTo>
                      <a:pt x="14022" y="5624"/>
                    </a:lnTo>
                    <a:cubicBezTo>
                      <a:pt x="13460" y="5825"/>
                      <a:pt x="12814" y="5932"/>
                      <a:pt x="12155" y="5932"/>
                    </a:cubicBezTo>
                    <a:lnTo>
                      <a:pt x="9221" y="5932"/>
                    </a:lnTo>
                    <a:cubicBezTo>
                      <a:pt x="8562" y="5932"/>
                      <a:pt x="7916" y="5825"/>
                      <a:pt x="7354" y="5624"/>
                    </a:cubicBezTo>
                    <a:lnTo>
                      <a:pt x="3989" y="4418"/>
                    </a:lnTo>
                    <a:cubicBezTo>
                      <a:pt x="3785" y="4345"/>
                      <a:pt x="3640" y="4227"/>
                      <a:pt x="3585" y="4091"/>
                    </a:cubicBezTo>
                    <a:lnTo>
                      <a:pt x="2159" y="526"/>
                    </a:lnTo>
                    <a:cubicBezTo>
                      <a:pt x="2024" y="190"/>
                      <a:pt x="1475" y="-52"/>
                      <a:pt x="896" y="9"/>
                    </a:cubicBezTo>
                    <a:cubicBezTo>
                      <a:pt x="278" y="75"/>
                      <a:pt x="-112" y="429"/>
                      <a:pt x="29" y="782"/>
                    </a:cubicBezTo>
                    <a:lnTo>
                      <a:pt x="1470" y="4381"/>
                    </a:lnTo>
                    <a:cubicBezTo>
                      <a:pt x="1655" y="4846"/>
                      <a:pt x="2161" y="5256"/>
                      <a:pt x="2856" y="5505"/>
                    </a:cubicBezTo>
                    <a:lnTo>
                      <a:pt x="7395" y="7131"/>
                    </a:lnTo>
                    <a:lnTo>
                      <a:pt x="7401" y="20812"/>
                    </a:lnTo>
                    <a:cubicBezTo>
                      <a:pt x="7401" y="21219"/>
                      <a:pt x="7963" y="21548"/>
                      <a:pt x="8656" y="21548"/>
                    </a:cubicBezTo>
                    <a:lnTo>
                      <a:pt x="8682" y="21548"/>
                    </a:lnTo>
                    <a:cubicBezTo>
                      <a:pt x="9375" y="21548"/>
                      <a:pt x="9936" y="21219"/>
                      <a:pt x="9936" y="20812"/>
                    </a:cubicBezTo>
                    <a:lnTo>
                      <a:pt x="9938" y="13643"/>
                    </a:lnTo>
                    <a:cubicBezTo>
                      <a:pt x="9938" y="13411"/>
                      <a:pt x="10259" y="13224"/>
                      <a:pt x="10654" y="13224"/>
                    </a:cubicBezTo>
                    <a:cubicBezTo>
                      <a:pt x="11049" y="13224"/>
                      <a:pt x="11370" y="13411"/>
                      <a:pt x="11370" y="13643"/>
                    </a:cubicBezTo>
                    <a:lnTo>
                      <a:pt x="11375" y="20812"/>
                    </a:lnTo>
                    <a:cubicBezTo>
                      <a:pt x="11375" y="21219"/>
                      <a:pt x="11936" y="21548"/>
                      <a:pt x="12629" y="21548"/>
                    </a:cubicBezTo>
                    <a:lnTo>
                      <a:pt x="12655" y="21548"/>
                    </a:lnTo>
                    <a:cubicBezTo>
                      <a:pt x="13348" y="21548"/>
                      <a:pt x="13910" y="21219"/>
                      <a:pt x="13910" y="20812"/>
                    </a:cubicBezTo>
                    <a:lnTo>
                      <a:pt x="13913" y="7156"/>
                    </a:lnTo>
                    <a:lnTo>
                      <a:pt x="18520" y="5505"/>
                    </a:lnTo>
                    <a:cubicBezTo>
                      <a:pt x="19215" y="5256"/>
                      <a:pt x="19721" y="4846"/>
                      <a:pt x="19907" y="4381"/>
                    </a:cubicBezTo>
                    <a:lnTo>
                      <a:pt x="21347" y="782"/>
                    </a:lnTo>
                    <a:cubicBezTo>
                      <a:pt x="21488" y="429"/>
                      <a:pt x="21098" y="75"/>
                      <a:pt x="20480" y="9"/>
                    </a:cubicBezTo>
                    <a:close/>
                    <a:moveTo>
                      <a:pt x="20480" y="9"/>
                    </a:moveTo>
                  </a:path>
                </a:pathLst>
              </a:custGeom>
              <a:gradFill>
                <a:gsLst>
                  <a:gs pos="0">
                    <a:srgbClr val="CDA23D"/>
                  </a:gs>
                  <a:gs pos="55000">
                    <a:srgbClr val="E1B64A"/>
                  </a:gs>
                  <a:gs pos="100000">
                    <a:srgbClr val="F7E880">
                      <a:lumMod val="99000"/>
                    </a:srgbClr>
                  </a:gs>
                </a:gsLst>
                <a:lin ang="2700000" scaled="1"/>
              </a:gradFill>
              <a:ln w="25400" cap="flat">
                <a:noFill/>
                <a:prstDash val="solid"/>
                <a:miter lim="800000"/>
                <a:headEnd type="none" w="med" len="med"/>
                <a:tailEnd type="none" w="med" len="med"/>
              </a:ln>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Lst>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23" name="Rectangle 62"/>
              <p:cNvSpPr/>
              <p:nvPr/>
            </p:nvSpPr>
            <p:spPr>
              <a:xfrm>
                <a:off x="2170759" y="3220089"/>
                <a:ext cx="3966060" cy="45719"/>
              </a:xfrm>
              <a:prstGeom prst="rect">
                <a:avLst/>
              </a:prstGeom>
              <a:solidFill>
                <a:srgbClr val="E1B64A"/>
              </a:solidFill>
              <a:ln>
                <a:noFill/>
              </a:ln>
            </p:spPr>
            <p:style>
              <a:lnRef idx="2">
                <a:schemeClr val="dk1"/>
              </a:lnRef>
              <a:fillRef idx="1">
                <a:schemeClr val="lt1"/>
              </a:fillRef>
              <a:effectRef idx="0">
                <a:schemeClr val="dk1"/>
              </a:effectRef>
              <a:fontRef idx="minor">
                <a:schemeClr val="dk1"/>
              </a:fontRef>
            </p:style>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nvGrpSpPr>
              <p:cNvPr id="24" name="Group 64"/>
              <p:cNvGrpSpPr/>
              <p:nvPr/>
            </p:nvGrpSpPr>
            <p:grpSpPr>
              <a:xfrm>
                <a:off x="2250602" y="3144456"/>
                <a:ext cx="202068" cy="202066"/>
                <a:chOff x="2250602" y="3144456"/>
                <a:chExt cx="202068" cy="202066"/>
              </a:xfrm>
            </p:grpSpPr>
            <p:sp>
              <p:nvSpPr>
                <p:cNvPr id="31" name="Oval 75"/>
                <p:cNvSpPr/>
                <p:nvPr/>
              </p:nvSpPr>
              <p:spPr>
                <a:xfrm>
                  <a:off x="2250602" y="3144456"/>
                  <a:ext cx="202068" cy="202066"/>
                </a:xfrm>
                <a:prstGeom prst="ellipse">
                  <a:avLst/>
                </a:prstGeom>
                <a:gradFill>
                  <a:gsLst>
                    <a:gs pos="0">
                      <a:srgbClr val="CDA23D"/>
                    </a:gs>
                    <a:gs pos="55000">
                      <a:srgbClr val="E1B64A"/>
                    </a:gs>
                    <a:gs pos="100000">
                      <a:srgbClr val="F7E880">
                        <a:lumMod val="99000"/>
                      </a:srgbClr>
                    </a:gs>
                  </a:gsLst>
                  <a:lin ang="2700000" scaled="1"/>
                </a:gradFill>
                <a:ln>
                  <a:noFill/>
                </a:ln>
              </p:spPr>
              <p:style>
                <a:lnRef idx="2">
                  <a:schemeClr val="dk1"/>
                </a:lnRef>
                <a:fillRef idx="1">
                  <a:schemeClr val="lt1"/>
                </a:fillRef>
                <a:effectRef idx="0">
                  <a:schemeClr val="dk1"/>
                </a:effectRef>
                <a:fontRef idx="minor">
                  <a:schemeClr val="dk1"/>
                </a:fontRef>
              </p:style>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32" name="Freeform: Shape 80"/>
                <p:cNvSpPr>
                  <a:spLocks/>
                </p:cNvSpPr>
                <p:nvPr/>
              </p:nvSpPr>
              <p:spPr bwMode="auto">
                <a:xfrm>
                  <a:off x="2283157" y="3169067"/>
                  <a:ext cx="144899" cy="144900"/>
                </a:xfrm>
                <a:custGeom>
                  <a:avLst/>
                  <a:gdLst>
                    <a:gd name="T0" fmla="*/ 230941 w 21591"/>
                    <a:gd name="T1" fmla="*/ 88335 h 21594"/>
                    <a:gd name="T2" fmla="*/ 224359 w 21591"/>
                    <a:gd name="T3" fmla="*/ 84207 h 21594"/>
                    <a:gd name="T4" fmla="*/ 218663 w 21591"/>
                    <a:gd name="T5" fmla="*/ 83526 h 21594"/>
                    <a:gd name="T6" fmla="*/ 153089 w 21591"/>
                    <a:gd name="T7" fmla="*/ 83494 h 21594"/>
                    <a:gd name="T8" fmla="*/ 149900 w 21591"/>
                    <a:gd name="T9" fmla="*/ 82208 h 21594"/>
                    <a:gd name="T10" fmla="*/ 147814 w 21591"/>
                    <a:gd name="T11" fmla="*/ 79495 h 21594"/>
                    <a:gd name="T12" fmla="*/ 128813 w 21591"/>
                    <a:gd name="T13" fmla="*/ 11380 h 21594"/>
                    <a:gd name="T14" fmla="*/ 126068 w 21591"/>
                    <a:gd name="T15" fmla="*/ 5187 h 21594"/>
                    <a:gd name="T16" fmla="*/ 116686 w 21591"/>
                    <a:gd name="T17" fmla="*/ 0 h 21594"/>
                    <a:gd name="T18" fmla="*/ 107305 w 21591"/>
                    <a:gd name="T19" fmla="*/ 5198 h 21594"/>
                    <a:gd name="T20" fmla="*/ 104570 w 21591"/>
                    <a:gd name="T21" fmla="*/ 11412 h 21594"/>
                    <a:gd name="T22" fmla="*/ 85569 w 21591"/>
                    <a:gd name="T23" fmla="*/ 79484 h 21594"/>
                    <a:gd name="T24" fmla="*/ 83472 w 21591"/>
                    <a:gd name="T25" fmla="*/ 82208 h 21594"/>
                    <a:gd name="T26" fmla="*/ 80306 w 21591"/>
                    <a:gd name="T27" fmla="*/ 83494 h 21594"/>
                    <a:gd name="T28" fmla="*/ 14721 w 21591"/>
                    <a:gd name="T29" fmla="*/ 83526 h 21594"/>
                    <a:gd name="T30" fmla="*/ 6971 w 21591"/>
                    <a:gd name="T31" fmla="*/ 84931 h 21594"/>
                    <a:gd name="T32" fmla="*/ 2453 w 21591"/>
                    <a:gd name="T33" fmla="*/ 88324 h 21594"/>
                    <a:gd name="T34" fmla="*/ 11 w 21591"/>
                    <a:gd name="T35" fmla="*/ 95187 h 21594"/>
                    <a:gd name="T36" fmla="*/ 3070 w 21591"/>
                    <a:gd name="T37" fmla="*/ 103065 h 21594"/>
                    <a:gd name="T38" fmla="*/ 7652 w 21591"/>
                    <a:gd name="T39" fmla="*/ 107009 h 21594"/>
                    <a:gd name="T40" fmla="*/ 60505 w 21591"/>
                    <a:gd name="T41" fmla="*/ 141764 h 21594"/>
                    <a:gd name="T42" fmla="*/ 62958 w 21591"/>
                    <a:gd name="T43" fmla="*/ 147038 h 21594"/>
                    <a:gd name="T44" fmla="*/ 62807 w 21591"/>
                    <a:gd name="T45" fmla="*/ 148216 h 21594"/>
                    <a:gd name="T46" fmla="*/ 42260 w 21591"/>
                    <a:gd name="T47" fmla="*/ 215391 h 21594"/>
                    <a:gd name="T48" fmla="*/ 41234 w 21591"/>
                    <a:gd name="T49" fmla="*/ 221497 h 21594"/>
                    <a:gd name="T50" fmla="*/ 43439 w 21591"/>
                    <a:gd name="T51" fmla="*/ 228727 h 21594"/>
                    <a:gd name="T52" fmla="*/ 52345 w 21591"/>
                    <a:gd name="T53" fmla="*/ 233255 h 21594"/>
                    <a:gd name="T54" fmla="*/ 62677 w 21591"/>
                    <a:gd name="T55" fmla="*/ 228803 h 21594"/>
                    <a:gd name="T56" fmla="*/ 114352 w 21591"/>
                    <a:gd name="T57" fmla="*/ 184894 h 21594"/>
                    <a:gd name="T58" fmla="*/ 117065 w 21591"/>
                    <a:gd name="T59" fmla="*/ 184051 h 21594"/>
                    <a:gd name="T60" fmla="*/ 119680 w 21591"/>
                    <a:gd name="T61" fmla="*/ 184829 h 21594"/>
                    <a:gd name="T62" fmla="*/ 174143 w 21591"/>
                    <a:gd name="T63" fmla="*/ 229094 h 21594"/>
                    <a:gd name="T64" fmla="*/ 184346 w 21591"/>
                    <a:gd name="T65" fmla="*/ 233352 h 21594"/>
                    <a:gd name="T66" fmla="*/ 184725 w 21591"/>
                    <a:gd name="T67" fmla="*/ 233363 h 21594"/>
                    <a:gd name="T68" fmla="*/ 193112 w 21591"/>
                    <a:gd name="T69" fmla="*/ 228975 h 21594"/>
                    <a:gd name="T70" fmla="*/ 195371 w 21591"/>
                    <a:gd name="T71" fmla="*/ 221767 h 21594"/>
                    <a:gd name="T72" fmla="*/ 194171 w 21591"/>
                    <a:gd name="T73" fmla="*/ 215240 h 21594"/>
                    <a:gd name="T74" fmla="*/ 171074 w 21591"/>
                    <a:gd name="T75" fmla="*/ 147632 h 21594"/>
                    <a:gd name="T76" fmla="*/ 170901 w 21591"/>
                    <a:gd name="T77" fmla="*/ 146433 h 21594"/>
                    <a:gd name="T78" fmla="*/ 173127 w 21591"/>
                    <a:gd name="T79" fmla="*/ 141635 h 21594"/>
                    <a:gd name="T80" fmla="*/ 225721 w 21591"/>
                    <a:gd name="T81" fmla="*/ 107009 h 21594"/>
                    <a:gd name="T82" fmla="*/ 230314 w 21591"/>
                    <a:gd name="T83" fmla="*/ 103065 h 21594"/>
                    <a:gd name="T84" fmla="*/ 233362 w 21591"/>
                    <a:gd name="T85" fmla="*/ 95176 h 21594"/>
                    <a:gd name="T86" fmla="*/ 230941 w 21591"/>
                    <a:gd name="T87" fmla="*/ 88335 h 21594"/>
                    <a:gd name="T88" fmla="*/ 230941 w 21591"/>
                    <a:gd name="T89" fmla="*/ 88335 h 2159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591" h="21594">
                      <a:moveTo>
                        <a:pt x="21367" y="8174"/>
                      </a:moveTo>
                      <a:cubicBezTo>
                        <a:pt x="21159" y="7927"/>
                        <a:pt x="20937" y="7845"/>
                        <a:pt x="20758" y="7792"/>
                      </a:cubicBezTo>
                      <a:cubicBezTo>
                        <a:pt x="20574" y="7743"/>
                        <a:pt x="20407" y="7730"/>
                        <a:pt x="20231" y="7729"/>
                      </a:cubicBezTo>
                      <a:lnTo>
                        <a:pt x="14164" y="7726"/>
                      </a:lnTo>
                      <a:cubicBezTo>
                        <a:pt x="14107" y="7729"/>
                        <a:pt x="13977" y="7691"/>
                        <a:pt x="13869" y="7607"/>
                      </a:cubicBezTo>
                      <a:cubicBezTo>
                        <a:pt x="13759" y="7525"/>
                        <a:pt x="13688" y="7411"/>
                        <a:pt x="13676" y="7356"/>
                      </a:cubicBezTo>
                      <a:lnTo>
                        <a:pt x="11918" y="1053"/>
                      </a:lnTo>
                      <a:cubicBezTo>
                        <a:pt x="11861" y="855"/>
                        <a:pt x="11797" y="675"/>
                        <a:pt x="11664" y="480"/>
                      </a:cubicBezTo>
                      <a:cubicBezTo>
                        <a:pt x="11544" y="304"/>
                        <a:pt x="11278" y="12"/>
                        <a:pt x="10796" y="0"/>
                      </a:cubicBezTo>
                      <a:cubicBezTo>
                        <a:pt x="10316" y="10"/>
                        <a:pt x="10048" y="303"/>
                        <a:pt x="9928" y="481"/>
                      </a:cubicBezTo>
                      <a:cubicBezTo>
                        <a:pt x="9796" y="677"/>
                        <a:pt x="9731" y="858"/>
                        <a:pt x="9675" y="1056"/>
                      </a:cubicBezTo>
                      <a:lnTo>
                        <a:pt x="7917" y="7355"/>
                      </a:lnTo>
                      <a:cubicBezTo>
                        <a:pt x="7905" y="7411"/>
                        <a:pt x="7834" y="7525"/>
                        <a:pt x="7723" y="7607"/>
                      </a:cubicBezTo>
                      <a:cubicBezTo>
                        <a:pt x="7616" y="7691"/>
                        <a:pt x="7486" y="7729"/>
                        <a:pt x="7430" y="7726"/>
                      </a:cubicBezTo>
                      <a:lnTo>
                        <a:pt x="1362" y="7729"/>
                      </a:lnTo>
                      <a:cubicBezTo>
                        <a:pt x="1127" y="7732"/>
                        <a:pt x="909" y="7748"/>
                        <a:pt x="645" y="7859"/>
                      </a:cubicBezTo>
                      <a:cubicBezTo>
                        <a:pt x="514" y="7917"/>
                        <a:pt x="363" y="8007"/>
                        <a:pt x="227" y="8173"/>
                      </a:cubicBezTo>
                      <a:cubicBezTo>
                        <a:pt x="89" y="8334"/>
                        <a:pt x="-4" y="8584"/>
                        <a:pt x="1" y="8808"/>
                      </a:cubicBezTo>
                      <a:cubicBezTo>
                        <a:pt x="8" y="9167"/>
                        <a:pt x="160" y="9386"/>
                        <a:pt x="284" y="9537"/>
                      </a:cubicBezTo>
                      <a:cubicBezTo>
                        <a:pt x="415" y="9691"/>
                        <a:pt x="554" y="9799"/>
                        <a:pt x="708" y="9902"/>
                      </a:cubicBezTo>
                      <a:lnTo>
                        <a:pt x="5598" y="13118"/>
                      </a:lnTo>
                      <a:cubicBezTo>
                        <a:pt x="5685" y="13155"/>
                        <a:pt x="5839" y="13426"/>
                        <a:pt x="5825" y="13606"/>
                      </a:cubicBezTo>
                      <a:cubicBezTo>
                        <a:pt x="5825" y="13651"/>
                        <a:pt x="5819" y="13688"/>
                        <a:pt x="5811" y="13715"/>
                      </a:cubicBezTo>
                      <a:lnTo>
                        <a:pt x="3910" y="19931"/>
                      </a:lnTo>
                      <a:cubicBezTo>
                        <a:pt x="3857" y="20111"/>
                        <a:pt x="3817" y="20284"/>
                        <a:pt x="3815" y="20496"/>
                      </a:cubicBezTo>
                      <a:cubicBezTo>
                        <a:pt x="3818" y="20674"/>
                        <a:pt x="3839" y="20905"/>
                        <a:pt x="4019" y="21165"/>
                      </a:cubicBezTo>
                      <a:cubicBezTo>
                        <a:pt x="4193" y="21433"/>
                        <a:pt x="4580" y="21600"/>
                        <a:pt x="4843" y="21584"/>
                      </a:cubicBezTo>
                      <a:cubicBezTo>
                        <a:pt x="5343" y="21556"/>
                        <a:pt x="5551" y="21359"/>
                        <a:pt x="5799" y="21172"/>
                      </a:cubicBezTo>
                      <a:lnTo>
                        <a:pt x="10580" y="17109"/>
                      </a:lnTo>
                      <a:cubicBezTo>
                        <a:pt x="10619" y="17073"/>
                        <a:pt x="10719" y="17031"/>
                        <a:pt x="10831" y="17031"/>
                      </a:cubicBezTo>
                      <a:cubicBezTo>
                        <a:pt x="10940" y="17031"/>
                        <a:pt x="11034" y="17069"/>
                        <a:pt x="11073" y="17103"/>
                      </a:cubicBezTo>
                      <a:lnTo>
                        <a:pt x="16112" y="21199"/>
                      </a:lnTo>
                      <a:cubicBezTo>
                        <a:pt x="16361" y="21380"/>
                        <a:pt x="16567" y="21567"/>
                        <a:pt x="17056" y="21593"/>
                      </a:cubicBezTo>
                      <a:cubicBezTo>
                        <a:pt x="17067" y="21594"/>
                        <a:pt x="17079" y="21594"/>
                        <a:pt x="17091" y="21594"/>
                      </a:cubicBezTo>
                      <a:cubicBezTo>
                        <a:pt x="17342" y="21594"/>
                        <a:pt x="17695" y="21442"/>
                        <a:pt x="17867" y="21188"/>
                      </a:cubicBezTo>
                      <a:cubicBezTo>
                        <a:pt x="18051" y="20931"/>
                        <a:pt x="18074" y="20695"/>
                        <a:pt x="18076" y="20521"/>
                      </a:cubicBezTo>
                      <a:cubicBezTo>
                        <a:pt x="18074" y="20293"/>
                        <a:pt x="18028" y="20110"/>
                        <a:pt x="17965" y="19917"/>
                      </a:cubicBezTo>
                      <a:lnTo>
                        <a:pt x="15828" y="13661"/>
                      </a:lnTo>
                      <a:cubicBezTo>
                        <a:pt x="15819" y="13635"/>
                        <a:pt x="15812" y="13597"/>
                        <a:pt x="15812" y="13550"/>
                      </a:cubicBezTo>
                      <a:cubicBezTo>
                        <a:pt x="15800" y="13381"/>
                        <a:pt x="15938" y="13140"/>
                        <a:pt x="16018" y="13106"/>
                      </a:cubicBezTo>
                      <a:lnTo>
                        <a:pt x="20884" y="9902"/>
                      </a:lnTo>
                      <a:cubicBezTo>
                        <a:pt x="21039" y="9799"/>
                        <a:pt x="21177" y="9690"/>
                        <a:pt x="21309" y="9537"/>
                      </a:cubicBezTo>
                      <a:cubicBezTo>
                        <a:pt x="21432" y="9384"/>
                        <a:pt x="21584" y="9166"/>
                        <a:pt x="21591" y="8807"/>
                      </a:cubicBezTo>
                      <a:cubicBezTo>
                        <a:pt x="21596" y="8585"/>
                        <a:pt x="21503" y="8335"/>
                        <a:pt x="21367" y="8174"/>
                      </a:cubicBezTo>
                      <a:close/>
                      <a:moveTo>
                        <a:pt x="21367" y="8174"/>
                      </a:moveTo>
                    </a:path>
                  </a:pathLst>
                </a:custGeom>
                <a:solidFill>
                  <a:schemeClr val="tx1"/>
                </a:solidFill>
                <a:ln>
                  <a:noFill/>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grpSp>
            <p:nvGrpSpPr>
              <p:cNvPr id="25" name="Group 65"/>
              <p:cNvGrpSpPr/>
              <p:nvPr/>
            </p:nvGrpSpPr>
            <p:grpSpPr>
              <a:xfrm>
                <a:off x="4108629" y="3144456"/>
                <a:ext cx="202068" cy="202066"/>
                <a:chOff x="2250602" y="3144456"/>
                <a:chExt cx="202068" cy="202066"/>
              </a:xfrm>
            </p:grpSpPr>
            <p:sp>
              <p:nvSpPr>
                <p:cNvPr id="29" name="Oval 73"/>
                <p:cNvSpPr/>
                <p:nvPr/>
              </p:nvSpPr>
              <p:spPr>
                <a:xfrm>
                  <a:off x="2250602" y="3144456"/>
                  <a:ext cx="202068" cy="202066"/>
                </a:xfrm>
                <a:prstGeom prst="ellipse">
                  <a:avLst/>
                </a:prstGeom>
                <a:gradFill>
                  <a:gsLst>
                    <a:gs pos="0">
                      <a:srgbClr val="CDA23D"/>
                    </a:gs>
                    <a:gs pos="55000">
                      <a:srgbClr val="E1B64A"/>
                    </a:gs>
                    <a:gs pos="100000">
                      <a:srgbClr val="F7E880">
                        <a:lumMod val="99000"/>
                      </a:srgbClr>
                    </a:gs>
                  </a:gsLst>
                  <a:lin ang="2700000" scaled="1"/>
                </a:gradFill>
                <a:ln>
                  <a:noFill/>
                </a:ln>
              </p:spPr>
              <p:style>
                <a:lnRef idx="2">
                  <a:schemeClr val="dk1"/>
                </a:lnRef>
                <a:fillRef idx="1">
                  <a:schemeClr val="lt1"/>
                </a:fillRef>
                <a:effectRef idx="0">
                  <a:schemeClr val="dk1"/>
                </a:effectRef>
                <a:fontRef idx="minor">
                  <a:schemeClr val="dk1"/>
                </a:fontRef>
              </p:style>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30" name="Freeform: Shape 74"/>
                <p:cNvSpPr>
                  <a:spLocks/>
                </p:cNvSpPr>
                <p:nvPr/>
              </p:nvSpPr>
              <p:spPr bwMode="auto">
                <a:xfrm>
                  <a:off x="2283157" y="3169067"/>
                  <a:ext cx="144899" cy="144900"/>
                </a:xfrm>
                <a:custGeom>
                  <a:avLst/>
                  <a:gdLst>
                    <a:gd name="T0" fmla="*/ 230941 w 21591"/>
                    <a:gd name="T1" fmla="*/ 88335 h 21594"/>
                    <a:gd name="T2" fmla="*/ 224359 w 21591"/>
                    <a:gd name="T3" fmla="*/ 84207 h 21594"/>
                    <a:gd name="T4" fmla="*/ 218663 w 21591"/>
                    <a:gd name="T5" fmla="*/ 83526 h 21594"/>
                    <a:gd name="T6" fmla="*/ 153089 w 21591"/>
                    <a:gd name="T7" fmla="*/ 83494 h 21594"/>
                    <a:gd name="T8" fmla="*/ 149900 w 21591"/>
                    <a:gd name="T9" fmla="*/ 82208 h 21594"/>
                    <a:gd name="T10" fmla="*/ 147814 w 21591"/>
                    <a:gd name="T11" fmla="*/ 79495 h 21594"/>
                    <a:gd name="T12" fmla="*/ 128813 w 21591"/>
                    <a:gd name="T13" fmla="*/ 11380 h 21594"/>
                    <a:gd name="T14" fmla="*/ 126068 w 21591"/>
                    <a:gd name="T15" fmla="*/ 5187 h 21594"/>
                    <a:gd name="T16" fmla="*/ 116686 w 21591"/>
                    <a:gd name="T17" fmla="*/ 0 h 21594"/>
                    <a:gd name="T18" fmla="*/ 107305 w 21591"/>
                    <a:gd name="T19" fmla="*/ 5198 h 21594"/>
                    <a:gd name="T20" fmla="*/ 104570 w 21591"/>
                    <a:gd name="T21" fmla="*/ 11412 h 21594"/>
                    <a:gd name="T22" fmla="*/ 85569 w 21591"/>
                    <a:gd name="T23" fmla="*/ 79484 h 21594"/>
                    <a:gd name="T24" fmla="*/ 83472 w 21591"/>
                    <a:gd name="T25" fmla="*/ 82208 h 21594"/>
                    <a:gd name="T26" fmla="*/ 80306 w 21591"/>
                    <a:gd name="T27" fmla="*/ 83494 h 21594"/>
                    <a:gd name="T28" fmla="*/ 14721 w 21591"/>
                    <a:gd name="T29" fmla="*/ 83526 h 21594"/>
                    <a:gd name="T30" fmla="*/ 6971 w 21591"/>
                    <a:gd name="T31" fmla="*/ 84931 h 21594"/>
                    <a:gd name="T32" fmla="*/ 2453 w 21591"/>
                    <a:gd name="T33" fmla="*/ 88324 h 21594"/>
                    <a:gd name="T34" fmla="*/ 11 w 21591"/>
                    <a:gd name="T35" fmla="*/ 95187 h 21594"/>
                    <a:gd name="T36" fmla="*/ 3070 w 21591"/>
                    <a:gd name="T37" fmla="*/ 103065 h 21594"/>
                    <a:gd name="T38" fmla="*/ 7652 w 21591"/>
                    <a:gd name="T39" fmla="*/ 107009 h 21594"/>
                    <a:gd name="T40" fmla="*/ 60505 w 21591"/>
                    <a:gd name="T41" fmla="*/ 141764 h 21594"/>
                    <a:gd name="T42" fmla="*/ 62958 w 21591"/>
                    <a:gd name="T43" fmla="*/ 147038 h 21594"/>
                    <a:gd name="T44" fmla="*/ 62807 w 21591"/>
                    <a:gd name="T45" fmla="*/ 148216 h 21594"/>
                    <a:gd name="T46" fmla="*/ 42260 w 21591"/>
                    <a:gd name="T47" fmla="*/ 215391 h 21594"/>
                    <a:gd name="T48" fmla="*/ 41234 w 21591"/>
                    <a:gd name="T49" fmla="*/ 221497 h 21594"/>
                    <a:gd name="T50" fmla="*/ 43439 w 21591"/>
                    <a:gd name="T51" fmla="*/ 228727 h 21594"/>
                    <a:gd name="T52" fmla="*/ 52345 w 21591"/>
                    <a:gd name="T53" fmla="*/ 233255 h 21594"/>
                    <a:gd name="T54" fmla="*/ 62677 w 21591"/>
                    <a:gd name="T55" fmla="*/ 228803 h 21594"/>
                    <a:gd name="T56" fmla="*/ 114352 w 21591"/>
                    <a:gd name="T57" fmla="*/ 184894 h 21594"/>
                    <a:gd name="T58" fmla="*/ 117065 w 21591"/>
                    <a:gd name="T59" fmla="*/ 184051 h 21594"/>
                    <a:gd name="T60" fmla="*/ 119680 w 21591"/>
                    <a:gd name="T61" fmla="*/ 184829 h 21594"/>
                    <a:gd name="T62" fmla="*/ 174143 w 21591"/>
                    <a:gd name="T63" fmla="*/ 229094 h 21594"/>
                    <a:gd name="T64" fmla="*/ 184346 w 21591"/>
                    <a:gd name="T65" fmla="*/ 233352 h 21594"/>
                    <a:gd name="T66" fmla="*/ 184725 w 21591"/>
                    <a:gd name="T67" fmla="*/ 233363 h 21594"/>
                    <a:gd name="T68" fmla="*/ 193112 w 21591"/>
                    <a:gd name="T69" fmla="*/ 228975 h 21594"/>
                    <a:gd name="T70" fmla="*/ 195371 w 21591"/>
                    <a:gd name="T71" fmla="*/ 221767 h 21594"/>
                    <a:gd name="T72" fmla="*/ 194171 w 21591"/>
                    <a:gd name="T73" fmla="*/ 215240 h 21594"/>
                    <a:gd name="T74" fmla="*/ 171074 w 21591"/>
                    <a:gd name="T75" fmla="*/ 147632 h 21594"/>
                    <a:gd name="T76" fmla="*/ 170901 w 21591"/>
                    <a:gd name="T77" fmla="*/ 146433 h 21594"/>
                    <a:gd name="T78" fmla="*/ 173127 w 21591"/>
                    <a:gd name="T79" fmla="*/ 141635 h 21594"/>
                    <a:gd name="T80" fmla="*/ 225721 w 21591"/>
                    <a:gd name="T81" fmla="*/ 107009 h 21594"/>
                    <a:gd name="T82" fmla="*/ 230314 w 21591"/>
                    <a:gd name="T83" fmla="*/ 103065 h 21594"/>
                    <a:gd name="T84" fmla="*/ 233362 w 21591"/>
                    <a:gd name="T85" fmla="*/ 95176 h 21594"/>
                    <a:gd name="T86" fmla="*/ 230941 w 21591"/>
                    <a:gd name="T87" fmla="*/ 88335 h 21594"/>
                    <a:gd name="T88" fmla="*/ 230941 w 21591"/>
                    <a:gd name="T89" fmla="*/ 88335 h 2159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591" h="21594">
                      <a:moveTo>
                        <a:pt x="21367" y="8174"/>
                      </a:moveTo>
                      <a:cubicBezTo>
                        <a:pt x="21159" y="7927"/>
                        <a:pt x="20937" y="7845"/>
                        <a:pt x="20758" y="7792"/>
                      </a:cubicBezTo>
                      <a:cubicBezTo>
                        <a:pt x="20574" y="7743"/>
                        <a:pt x="20407" y="7730"/>
                        <a:pt x="20231" y="7729"/>
                      </a:cubicBezTo>
                      <a:lnTo>
                        <a:pt x="14164" y="7726"/>
                      </a:lnTo>
                      <a:cubicBezTo>
                        <a:pt x="14107" y="7729"/>
                        <a:pt x="13977" y="7691"/>
                        <a:pt x="13869" y="7607"/>
                      </a:cubicBezTo>
                      <a:cubicBezTo>
                        <a:pt x="13759" y="7525"/>
                        <a:pt x="13688" y="7411"/>
                        <a:pt x="13676" y="7356"/>
                      </a:cubicBezTo>
                      <a:lnTo>
                        <a:pt x="11918" y="1053"/>
                      </a:lnTo>
                      <a:cubicBezTo>
                        <a:pt x="11861" y="855"/>
                        <a:pt x="11797" y="675"/>
                        <a:pt x="11664" y="480"/>
                      </a:cubicBezTo>
                      <a:cubicBezTo>
                        <a:pt x="11544" y="304"/>
                        <a:pt x="11278" y="12"/>
                        <a:pt x="10796" y="0"/>
                      </a:cubicBezTo>
                      <a:cubicBezTo>
                        <a:pt x="10316" y="10"/>
                        <a:pt x="10048" y="303"/>
                        <a:pt x="9928" y="481"/>
                      </a:cubicBezTo>
                      <a:cubicBezTo>
                        <a:pt x="9796" y="677"/>
                        <a:pt x="9731" y="858"/>
                        <a:pt x="9675" y="1056"/>
                      </a:cubicBezTo>
                      <a:lnTo>
                        <a:pt x="7917" y="7355"/>
                      </a:lnTo>
                      <a:cubicBezTo>
                        <a:pt x="7905" y="7411"/>
                        <a:pt x="7834" y="7525"/>
                        <a:pt x="7723" y="7607"/>
                      </a:cubicBezTo>
                      <a:cubicBezTo>
                        <a:pt x="7616" y="7691"/>
                        <a:pt x="7486" y="7729"/>
                        <a:pt x="7430" y="7726"/>
                      </a:cubicBezTo>
                      <a:lnTo>
                        <a:pt x="1362" y="7729"/>
                      </a:lnTo>
                      <a:cubicBezTo>
                        <a:pt x="1127" y="7732"/>
                        <a:pt x="909" y="7748"/>
                        <a:pt x="645" y="7859"/>
                      </a:cubicBezTo>
                      <a:cubicBezTo>
                        <a:pt x="514" y="7917"/>
                        <a:pt x="363" y="8007"/>
                        <a:pt x="227" y="8173"/>
                      </a:cubicBezTo>
                      <a:cubicBezTo>
                        <a:pt x="89" y="8334"/>
                        <a:pt x="-4" y="8584"/>
                        <a:pt x="1" y="8808"/>
                      </a:cubicBezTo>
                      <a:cubicBezTo>
                        <a:pt x="8" y="9167"/>
                        <a:pt x="160" y="9386"/>
                        <a:pt x="284" y="9537"/>
                      </a:cubicBezTo>
                      <a:cubicBezTo>
                        <a:pt x="415" y="9691"/>
                        <a:pt x="554" y="9799"/>
                        <a:pt x="708" y="9902"/>
                      </a:cubicBezTo>
                      <a:lnTo>
                        <a:pt x="5598" y="13118"/>
                      </a:lnTo>
                      <a:cubicBezTo>
                        <a:pt x="5685" y="13155"/>
                        <a:pt x="5839" y="13426"/>
                        <a:pt x="5825" y="13606"/>
                      </a:cubicBezTo>
                      <a:cubicBezTo>
                        <a:pt x="5825" y="13651"/>
                        <a:pt x="5819" y="13688"/>
                        <a:pt x="5811" y="13715"/>
                      </a:cubicBezTo>
                      <a:lnTo>
                        <a:pt x="3910" y="19931"/>
                      </a:lnTo>
                      <a:cubicBezTo>
                        <a:pt x="3857" y="20111"/>
                        <a:pt x="3817" y="20284"/>
                        <a:pt x="3815" y="20496"/>
                      </a:cubicBezTo>
                      <a:cubicBezTo>
                        <a:pt x="3818" y="20674"/>
                        <a:pt x="3839" y="20905"/>
                        <a:pt x="4019" y="21165"/>
                      </a:cubicBezTo>
                      <a:cubicBezTo>
                        <a:pt x="4193" y="21433"/>
                        <a:pt x="4580" y="21600"/>
                        <a:pt x="4843" y="21584"/>
                      </a:cubicBezTo>
                      <a:cubicBezTo>
                        <a:pt x="5343" y="21556"/>
                        <a:pt x="5551" y="21359"/>
                        <a:pt x="5799" y="21172"/>
                      </a:cubicBezTo>
                      <a:lnTo>
                        <a:pt x="10580" y="17109"/>
                      </a:lnTo>
                      <a:cubicBezTo>
                        <a:pt x="10619" y="17073"/>
                        <a:pt x="10719" y="17031"/>
                        <a:pt x="10831" y="17031"/>
                      </a:cubicBezTo>
                      <a:cubicBezTo>
                        <a:pt x="10940" y="17031"/>
                        <a:pt x="11034" y="17069"/>
                        <a:pt x="11073" y="17103"/>
                      </a:cubicBezTo>
                      <a:lnTo>
                        <a:pt x="16112" y="21199"/>
                      </a:lnTo>
                      <a:cubicBezTo>
                        <a:pt x="16361" y="21380"/>
                        <a:pt x="16567" y="21567"/>
                        <a:pt x="17056" y="21593"/>
                      </a:cubicBezTo>
                      <a:cubicBezTo>
                        <a:pt x="17067" y="21594"/>
                        <a:pt x="17079" y="21594"/>
                        <a:pt x="17091" y="21594"/>
                      </a:cubicBezTo>
                      <a:cubicBezTo>
                        <a:pt x="17342" y="21594"/>
                        <a:pt x="17695" y="21442"/>
                        <a:pt x="17867" y="21188"/>
                      </a:cubicBezTo>
                      <a:cubicBezTo>
                        <a:pt x="18051" y="20931"/>
                        <a:pt x="18074" y="20695"/>
                        <a:pt x="18076" y="20521"/>
                      </a:cubicBezTo>
                      <a:cubicBezTo>
                        <a:pt x="18074" y="20293"/>
                        <a:pt x="18028" y="20110"/>
                        <a:pt x="17965" y="19917"/>
                      </a:cubicBezTo>
                      <a:lnTo>
                        <a:pt x="15828" y="13661"/>
                      </a:lnTo>
                      <a:cubicBezTo>
                        <a:pt x="15819" y="13635"/>
                        <a:pt x="15812" y="13597"/>
                        <a:pt x="15812" y="13550"/>
                      </a:cubicBezTo>
                      <a:cubicBezTo>
                        <a:pt x="15800" y="13381"/>
                        <a:pt x="15938" y="13140"/>
                        <a:pt x="16018" y="13106"/>
                      </a:cubicBezTo>
                      <a:lnTo>
                        <a:pt x="20884" y="9902"/>
                      </a:lnTo>
                      <a:cubicBezTo>
                        <a:pt x="21039" y="9799"/>
                        <a:pt x="21177" y="9690"/>
                        <a:pt x="21309" y="9537"/>
                      </a:cubicBezTo>
                      <a:cubicBezTo>
                        <a:pt x="21432" y="9384"/>
                        <a:pt x="21584" y="9166"/>
                        <a:pt x="21591" y="8807"/>
                      </a:cubicBezTo>
                      <a:cubicBezTo>
                        <a:pt x="21596" y="8585"/>
                        <a:pt x="21503" y="8335"/>
                        <a:pt x="21367" y="8174"/>
                      </a:cubicBezTo>
                      <a:close/>
                      <a:moveTo>
                        <a:pt x="21367" y="8174"/>
                      </a:moveTo>
                    </a:path>
                  </a:pathLst>
                </a:custGeom>
                <a:solidFill>
                  <a:schemeClr val="tx1"/>
                </a:solidFill>
                <a:ln>
                  <a:noFill/>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grpSp>
            <p:nvGrpSpPr>
              <p:cNvPr id="26" name="Group 66"/>
              <p:cNvGrpSpPr/>
              <p:nvPr/>
            </p:nvGrpSpPr>
            <p:grpSpPr>
              <a:xfrm>
                <a:off x="5966656" y="3144456"/>
                <a:ext cx="202068" cy="202066"/>
                <a:chOff x="2250602" y="3144456"/>
                <a:chExt cx="202068" cy="202066"/>
              </a:xfrm>
            </p:grpSpPr>
            <p:sp>
              <p:nvSpPr>
                <p:cNvPr id="27" name="Oval 70"/>
                <p:cNvSpPr/>
                <p:nvPr/>
              </p:nvSpPr>
              <p:spPr>
                <a:xfrm>
                  <a:off x="2250602" y="3144456"/>
                  <a:ext cx="202068" cy="202066"/>
                </a:xfrm>
                <a:prstGeom prst="ellipse">
                  <a:avLst/>
                </a:prstGeom>
                <a:gradFill>
                  <a:gsLst>
                    <a:gs pos="0">
                      <a:srgbClr val="CDA23D"/>
                    </a:gs>
                    <a:gs pos="55000">
                      <a:srgbClr val="E1B64A"/>
                    </a:gs>
                    <a:gs pos="100000">
                      <a:srgbClr val="F7E880">
                        <a:lumMod val="99000"/>
                      </a:srgbClr>
                    </a:gs>
                  </a:gsLst>
                  <a:lin ang="2700000" scaled="1"/>
                </a:gradFill>
                <a:ln>
                  <a:noFill/>
                </a:ln>
              </p:spPr>
              <p:style>
                <a:lnRef idx="2">
                  <a:schemeClr val="dk1"/>
                </a:lnRef>
                <a:fillRef idx="1">
                  <a:schemeClr val="lt1"/>
                </a:fillRef>
                <a:effectRef idx="0">
                  <a:schemeClr val="dk1"/>
                </a:effectRef>
                <a:fontRef idx="minor">
                  <a:schemeClr val="dk1"/>
                </a:fontRef>
              </p:style>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28" name="Freeform: Shape 72"/>
                <p:cNvSpPr>
                  <a:spLocks/>
                </p:cNvSpPr>
                <p:nvPr/>
              </p:nvSpPr>
              <p:spPr bwMode="auto">
                <a:xfrm>
                  <a:off x="2283157" y="3169067"/>
                  <a:ext cx="144899" cy="144900"/>
                </a:xfrm>
                <a:custGeom>
                  <a:avLst/>
                  <a:gdLst>
                    <a:gd name="T0" fmla="*/ 230941 w 21591"/>
                    <a:gd name="T1" fmla="*/ 88335 h 21594"/>
                    <a:gd name="T2" fmla="*/ 224359 w 21591"/>
                    <a:gd name="T3" fmla="*/ 84207 h 21594"/>
                    <a:gd name="T4" fmla="*/ 218663 w 21591"/>
                    <a:gd name="T5" fmla="*/ 83526 h 21594"/>
                    <a:gd name="T6" fmla="*/ 153089 w 21591"/>
                    <a:gd name="T7" fmla="*/ 83494 h 21594"/>
                    <a:gd name="T8" fmla="*/ 149900 w 21591"/>
                    <a:gd name="T9" fmla="*/ 82208 h 21594"/>
                    <a:gd name="T10" fmla="*/ 147814 w 21591"/>
                    <a:gd name="T11" fmla="*/ 79495 h 21594"/>
                    <a:gd name="T12" fmla="*/ 128813 w 21591"/>
                    <a:gd name="T13" fmla="*/ 11380 h 21594"/>
                    <a:gd name="T14" fmla="*/ 126068 w 21591"/>
                    <a:gd name="T15" fmla="*/ 5187 h 21594"/>
                    <a:gd name="T16" fmla="*/ 116686 w 21591"/>
                    <a:gd name="T17" fmla="*/ 0 h 21594"/>
                    <a:gd name="T18" fmla="*/ 107305 w 21591"/>
                    <a:gd name="T19" fmla="*/ 5198 h 21594"/>
                    <a:gd name="T20" fmla="*/ 104570 w 21591"/>
                    <a:gd name="T21" fmla="*/ 11412 h 21594"/>
                    <a:gd name="T22" fmla="*/ 85569 w 21591"/>
                    <a:gd name="T23" fmla="*/ 79484 h 21594"/>
                    <a:gd name="T24" fmla="*/ 83472 w 21591"/>
                    <a:gd name="T25" fmla="*/ 82208 h 21594"/>
                    <a:gd name="T26" fmla="*/ 80306 w 21591"/>
                    <a:gd name="T27" fmla="*/ 83494 h 21594"/>
                    <a:gd name="T28" fmla="*/ 14721 w 21591"/>
                    <a:gd name="T29" fmla="*/ 83526 h 21594"/>
                    <a:gd name="T30" fmla="*/ 6971 w 21591"/>
                    <a:gd name="T31" fmla="*/ 84931 h 21594"/>
                    <a:gd name="T32" fmla="*/ 2453 w 21591"/>
                    <a:gd name="T33" fmla="*/ 88324 h 21594"/>
                    <a:gd name="T34" fmla="*/ 11 w 21591"/>
                    <a:gd name="T35" fmla="*/ 95187 h 21594"/>
                    <a:gd name="T36" fmla="*/ 3070 w 21591"/>
                    <a:gd name="T37" fmla="*/ 103065 h 21594"/>
                    <a:gd name="T38" fmla="*/ 7652 w 21591"/>
                    <a:gd name="T39" fmla="*/ 107009 h 21594"/>
                    <a:gd name="T40" fmla="*/ 60505 w 21591"/>
                    <a:gd name="T41" fmla="*/ 141764 h 21594"/>
                    <a:gd name="T42" fmla="*/ 62958 w 21591"/>
                    <a:gd name="T43" fmla="*/ 147038 h 21594"/>
                    <a:gd name="T44" fmla="*/ 62807 w 21591"/>
                    <a:gd name="T45" fmla="*/ 148216 h 21594"/>
                    <a:gd name="T46" fmla="*/ 42260 w 21591"/>
                    <a:gd name="T47" fmla="*/ 215391 h 21594"/>
                    <a:gd name="T48" fmla="*/ 41234 w 21591"/>
                    <a:gd name="T49" fmla="*/ 221497 h 21594"/>
                    <a:gd name="T50" fmla="*/ 43439 w 21591"/>
                    <a:gd name="T51" fmla="*/ 228727 h 21594"/>
                    <a:gd name="T52" fmla="*/ 52345 w 21591"/>
                    <a:gd name="T53" fmla="*/ 233255 h 21594"/>
                    <a:gd name="T54" fmla="*/ 62677 w 21591"/>
                    <a:gd name="T55" fmla="*/ 228803 h 21594"/>
                    <a:gd name="T56" fmla="*/ 114352 w 21591"/>
                    <a:gd name="T57" fmla="*/ 184894 h 21594"/>
                    <a:gd name="T58" fmla="*/ 117065 w 21591"/>
                    <a:gd name="T59" fmla="*/ 184051 h 21594"/>
                    <a:gd name="T60" fmla="*/ 119680 w 21591"/>
                    <a:gd name="T61" fmla="*/ 184829 h 21594"/>
                    <a:gd name="T62" fmla="*/ 174143 w 21591"/>
                    <a:gd name="T63" fmla="*/ 229094 h 21594"/>
                    <a:gd name="T64" fmla="*/ 184346 w 21591"/>
                    <a:gd name="T65" fmla="*/ 233352 h 21594"/>
                    <a:gd name="T66" fmla="*/ 184725 w 21591"/>
                    <a:gd name="T67" fmla="*/ 233363 h 21594"/>
                    <a:gd name="T68" fmla="*/ 193112 w 21591"/>
                    <a:gd name="T69" fmla="*/ 228975 h 21594"/>
                    <a:gd name="T70" fmla="*/ 195371 w 21591"/>
                    <a:gd name="T71" fmla="*/ 221767 h 21594"/>
                    <a:gd name="T72" fmla="*/ 194171 w 21591"/>
                    <a:gd name="T73" fmla="*/ 215240 h 21594"/>
                    <a:gd name="T74" fmla="*/ 171074 w 21591"/>
                    <a:gd name="T75" fmla="*/ 147632 h 21594"/>
                    <a:gd name="T76" fmla="*/ 170901 w 21591"/>
                    <a:gd name="T77" fmla="*/ 146433 h 21594"/>
                    <a:gd name="T78" fmla="*/ 173127 w 21591"/>
                    <a:gd name="T79" fmla="*/ 141635 h 21594"/>
                    <a:gd name="T80" fmla="*/ 225721 w 21591"/>
                    <a:gd name="T81" fmla="*/ 107009 h 21594"/>
                    <a:gd name="T82" fmla="*/ 230314 w 21591"/>
                    <a:gd name="T83" fmla="*/ 103065 h 21594"/>
                    <a:gd name="T84" fmla="*/ 233362 w 21591"/>
                    <a:gd name="T85" fmla="*/ 95176 h 21594"/>
                    <a:gd name="T86" fmla="*/ 230941 w 21591"/>
                    <a:gd name="T87" fmla="*/ 88335 h 21594"/>
                    <a:gd name="T88" fmla="*/ 230941 w 21591"/>
                    <a:gd name="T89" fmla="*/ 88335 h 2159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1591" h="21594">
                      <a:moveTo>
                        <a:pt x="21367" y="8174"/>
                      </a:moveTo>
                      <a:cubicBezTo>
                        <a:pt x="21159" y="7927"/>
                        <a:pt x="20937" y="7845"/>
                        <a:pt x="20758" y="7792"/>
                      </a:cubicBezTo>
                      <a:cubicBezTo>
                        <a:pt x="20574" y="7743"/>
                        <a:pt x="20407" y="7730"/>
                        <a:pt x="20231" y="7729"/>
                      </a:cubicBezTo>
                      <a:lnTo>
                        <a:pt x="14164" y="7726"/>
                      </a:lnTo>
                      <a:cubicBezTo>
                        <a:pt x="14107" y="7729"/>
                        <a:pt x="13977" y="7691"/>
                        <a:pt x="13869" y="7607"/>
                      </a:cubicBezTo>
                      <a:cubicBezTo>
                        <a:pt x="13759" y="7525"/>
                        <a:pt x="13688" y="7411"/>
                        <a:pt x="13676" y="7356"/>
                      </a:cubicBezTo>
                      <a:lnTo>
                        <a:pt x="11918" y="1053"/>
                      </a:lnTo>
                      <a:cubicBezTo>
                        <a:pt x="11861" y="855"/>
                        <a:pt x="11797" y="675"/>
                        <a:pt x="11664" y="480"/>
                      </a:cubicBezTo>
                      <a:cubicBezTo>
                        <a:pt x="11544" y="304"/>
                        <a:pt x="11278" y="12"/>
                        <a:pt x="10796" y="0"/>
                      </a:cubicBezTo>
                      <a:cubicBezTo>
                        <a:pt x="10316" y="10"/>
                        <a:pt x="10048" y="303"/>
                        <a:pt x="9928" y="481"/>
                      </a:cubicBezTo>
                      <a:cubicBezTo>
                        <a:pt x="9796" y="677"/>
                        <a:pt x="9731" y="858"/>
                        <a:pt x="9675" y="1056"/>
                      </a:cubicBezTo>
                      <a:lnTo>
                        <a:pt x="7917" y="7355"/>
                      </a:lnTo>
                      <a:cubicBezTo>
                        <a:pt x="7905" y="7411"/>
                        <a:pt x="7834" y="7525"/>
                        <a:pt x="7723" y="7607"/>
                      </a:cubicBezTo>
                      <a:cubicBezTo>
                        <a:pt x="7616" y="7691"/>
                        <a:pt x="7486" y="7729"/>
                        <a:pt x="7430" y="7726"/>
                      </a:cubicBezTo>
                      <a:lnTo>
                        <a:pt x="1362" y="7729"/>
                      </a:lnTo>
                      <a:cubicBezTo>
                        <a:pt x="1127" y="7732"/>
                        <a:pt x="909" y="7748"/>
                        <a:pt x="645" y="7859"/>
                      </a:cubicBezTo>
                      <a:cubicBezTo>
                        <a:pt x="514" y="7917"/>
                        <a:pt x="363" y="8007"/>
                        <a:pt x="227" y="8173"/>
                      </a:cubicBezTo>
                      <a:cubicBezTo>
                        <a:pt x="89" y="8334"/>
                        <a:pt x="-4" y="8584"/>
                        <a:pt x="1" y="8808"/>
                      </a:cubicBezTo>
                      <a:cubicBezTo>
                        <a:pt x="8" y="9167"/>
                        <a:pt x="160" y="9386"/>
                        <a:pt x="284" y="9537"/>
                      </a:cubicBezTo>
                      <a:cubicBezTo>
                        <a:pt x="415" y="9691"/>
                        <a:pt x="554" y="9799"/>
                        <a:pt x="708" y="9902"/>
                      </a:cubicBezTo>
                      <a:lnTo>
                        <a:pt x="5598" y="13118"/>
                      </a:lnTo>
                      <a:cubicBezTo>
                        <a:pt x="5685" y="13155"/>
                        <a:pt x="5839" y="13426"/>
                        <a:pt x="5825" y="13606"/>
                      </a:cubicBezTo>
                      <a:cubicBezTo>
                        <a:pt x="5825" y="13651"/>
                        <a:pt x="5819" y="13688"/>
                        <a:pt x="5811" y="13715"/>
                      </a:cubicBezTo>
                      <a:lnTo>
                        <a:pt x="3910" y="19931"/>
                      </a:lnTo>
                      <a:cubicBezTo>
                        <a:pt x="3857" y="20111"/>
                        <a:pt x="3817" y="20284"/>
                        <a:pt x="3815" y="20496"/>
                      </a:cubicBezTo>
                      <a:cubicBezTo>
                        <a:pt x="3818" y="20674"/>
                        <a:pt x="3839" y="20905"/>
                        <a:pt x="4019" y="21165"/>
                      </a:cubicBezTo>
                      <a:cubicBezTo>
                        <a:pt x="4193" y="21433"/>
                        <a:pt x="4580" y="21600"/>
                        <a:pt x="4843" y="21584"/>
                      </a:cubicBezTo>
                      <a:cubicBezTo>
                        <a:pt x="5343" y="21556"/>
                        <a:pt x="5551" y="21359"/>
                        <a:pt x="5799" y="21172"/>
                      </a:cubicBezTo>
                      <a:lnTo>
                        <a:pt x="10580" y="17109"/>
                      </a:lnTo>
                      <a:cubicBezTo>
                        <a:pt x="10619" y="17073"/>
                        <a:pt x="10719" y="17031"/>
                        <a:pt x="10831" y="17031"/>
                      </a:cubicBezTo>
                      <a:cubicBezTo>
                        <a:pt x="10940" y="17031"/>
                        <a:pt x="11034" y="17069"/>
                        <a:pt x="11073" y="17103"/>
                      </a:cubicBezTo>
                      <a:lnTo>
                        <a:pt x="16112" y="21199"/>
                      </a:lnTo>
                      <a:cubicBezTo>
                        <a:pt x="16361" y="21380"/>
                        <a:pt x="16567" y="21567"/>
                        <a:pt x="17056" y="21593"/>
                      </a:cubicBezTo>
                      <a:cubicBezTo>
                        <a:pt x="17067" y="21594"/>
                        <a:pt x="17079" y="21594"/>
                        <a:pt x="17091" y="21594"/>
                      </a:cubicBezTo>
                      <a:cubicBezTo>
                        <a:pt x="17342" y="21594"/>
                        <a:pt x="17695" y="21442"/>
                        <a:pt x="17867" y="21188"/>
                      </a:cubicBezTo>
                      <a:cubicBezTo>
                        <a:pt x="18051" y="20931"/>
                        <a:pt x="18074" y="20695"/>
                        <a:pt x="18076" y="20521"/>
                      </a:cubicBezTo>
                      <a:cubicBezTo>
                        <a:pt x="18074" y="20293"/>
                        <a:pt x="18028" y="20110"/>
                        <a:pt x="17965" y="19917"/>
                      </a:cubicBezTo>
                      <a:lnTo>
                        <a:pt x="15828" y="13661"/>
                      </a:lnTo>
                      <a:cubicBezTo>
                        <a:pt x="15819" y="13635"/>
                        <a:pt x="15812" y="13597"/>
                        <a:pt x="15812" y="13550"/>
                      </a:cubicBezTo>
                      <a:cubicBezTo>
                        <a:pt x="15800" y="13381"/>
                        <a:pt x="15938" y="13140"/>
                        <a:pt x="16018" y="13106"/>
                      </a:cubicBezTo>
                      <a:lnTo>
                        <a:pt x="20884" y="9902"/>
                      </a:lnTo>
                      <a:cubicBezTo>
                        <a:pt x="21039" y="9799"/>
                        <a:pt x="21177" y="9690"/>
                        <a:pt x="21309" y="9537"/>
                      </a:cubicBezTo>
                      <a:cubicBezTo>
                        <a:pt x="21432" y="9384"/>
                        <a:pt x="21584" y="9166"/>
                        <a:pt x="21591" y="8807"/>
                      </a:cubicBezTo>
                      <a:cubicBezTo>
                        <a:pt x="21596" y="8585"/>
                        <a:pt x="21503" y="8335"/>
                        <a:pt x="21367" y="8174"/>
                      </a:cubicBezTo>
                      <a:close/>
                      <a:moveTo>
                        <a:pt x="21367" y="8174"/>
                      </a:moveTo>
                    </a:path>
                  </a:pathLst>
                </a:custGeom>
                <a:solidFill>
                  <a:schemeClr val="tx1"/>
                </a:solidFill>
                <a:ln>
                  <a:noFill/>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grpSp>
        <p:sp>
          <p:nvSpPr>
            <p:cNvPr id="16" name="Freeform: Shape 49"/>
            <p:cNvSpPr>
              <a:spLocks/>
            </p:cNvSpPr>
            <p:nvPr/>
          </p:nvSpPr>
          <p:spPr bwMode="auto">
            <a:xfrm>
              <a:off x="728184" y="3207389"/>
              <a:ext cx="66194" cy="66184"/>
            </a:xfrm>
            <a:custGeom>
              <a:avLst/>
              <a:gdLst>
                <a:gd name="T0" fmla="*/ 21598 w 21598"/>
                <a:gd name="T1" fmla="*/ 10799 h 21598"/>
                <a:gd name="T2" fmla="*/ 20776 w 21598"/>
                <a:gd name="T3" fmla="*/ 6666 h 21598"/>
                <a:gd name="T4" fmla="*/ 18435 w 21598"/>
                <a:gd name="T5" fmla="*/ 3163 h 21598"/>
                <a:gd name="T6" fmla="*/ 14932 w 21598"/>
                <a:gd name="T7" fmla="*/ 822 h 21598"/>
                <a:gd name="T8" fmla="*/ 10799 w 21598"/>
                <a:gd name="T9" fmla="*/ 0 h 21598"/>
                <a:gd name="T10" fmla="*/ 6666 w 21598"/>
                <a:gd name="T11" fmla="*/ 822 h 21598"/>
                <a:gd name="T12" fmla="*/ 3163 w 21598"/>
                <a:gd name="T13" fmla="*/ 3163 h 21598"/>
                <a:gd name="T14" fmla="*/ 822 w 21598"/>
                <a:gd name="T15" fmla="*/ 6666 h 21598"/>
                <a:gd name="T16" fmla="*/ 0 w 21598"/>
                <a:gd name="T17" fmla="*/ 10799 h 21598"/>
                <a:gd name="T18" fmla="*/ 822 w 21598"/>
                <a:gd name="T19" fmla="*/ 14932 h 21598"/>
                <a:gd name="T20" fmla="*/ 3163 w 21598"/>
                <a:gd name="T21" fmla="*/ 18435 h 21598"/>
                <a:gd name="T22" fmla="*/ 6666 w 21598"/>
                <a:gd name="T23" fmla="*/ 20776 h 21598"/>
                <a:gd name="T24" fmla="*/ 10799 w 21598"/>
                <a:gd name="T25" fmla="*/ 21598 h 21598"/>
                <a:gd name="T26" fmla="*/ 14932 w 21598"/>
                <a:gd name="T27" fmla="*/ 20776 h 21598"/>
                <a:gd name="T28" fmla="*/ 18435 w 21598"/>
                <a:gd name="T29" fmla="*/ 18435 h 21598"/>
                <a:gd name="T30" fmla="*/ 20776 w 21598"/>
                <a:gd name="T31" fmla="*/ 14932 h 21598"/>
                <a:gd name="T32" fmla="*/ 21598 w 21598"/>
                <a:gd name="T33" fmla="*/ 10799 h 21598"/>
                <a:gd name="T34" fmla="*/ 21598 w 21598"/>
                <a:gd name="T35" fmla="*/ 10799 h 2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chemeClr val="tx1"/>
            </a:solidFill>
            <a:ln>
              <a:noFill/>
            </a:ln>
            <a:extLst>
              <a:ext uri="{91240B29-F687-4f45-9708-019B960494DF}">
                <a14:hiddenLine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17" name="Freeform: Shape 56"/>
            <p:cNvSpPr>
              <a:spLocks/>
            </p:cNvSpPr>
            <p:nvPr/>
          </p:nvSpPr>
          <p:spPr bwMode="auto">
            <a:xfrm>
              <a:off x="1375410" y="2050395"/>
              <a:ext cx="127484" cy="127465"/>
            </a:xfrm>
            <a:custGeom>
              <a:avLst/>
              <a:gdLst>
                <a:gd name="T0" fmla="*/ 21598 w 21598"/>
                <a:gd name="T1" fmla="*/ 10799 h 21598"/>
                <a:gd name="T2" fmla="*/ 20776 w 21598"/>
                <a:gd name="T3" fmla="*/ 6666 h 21598"/>
                <a:gd name="T4" fmla="*/ 18435 w 21598"/>
                <a:gd name="T5" fmla="*/ 3163 h 21598"/>
                <a:gd name="T6" fmla="*/ 14932 w 21598"/>
                <a:gd name="T7" fmla="*/ 822 h 21598"/>
                <a:gd name="T8" fmla="*/ 10799 w 21598"/>
                <a:gd name="T9" fmla="*/ 0 h 21598"/>
                <a:gd name="T10" fmla="*/ 6666 w 21598"/>
                <a:gd name="T11" fmla="*/ 822 h 21598"/>
                <a:gd name="T12" fmla="*/ 3163 w 21598"/>
                <a:gd name="T13" fmla="*/ 3163 h 21598"/>
                <a:gd name="T14" fmla="*/ 822 w 21598"/>
                <a:gd name="T15" fmla="*/ 6666 h 21598"/>
                <a:gd name="T16" fmla="*/ 0 w 21598"/>
                <a:gd name="T17" fmla="*/ 10799 h 21598"/>
                <a:gd name="T18" fmla="*/ 822 w 21598"/>
                <a:gd name="T19" fmla="*/ 14932 h 21598"/>
                <a:gd name="T20" fmla="*/ 3163 w 21598"/>
                <a:gd name="T21" fmla="*/ 18435 h 21598"/>
                <a:gd name="T22" fmla="*/ 6666 w 21598"/>
                <a:gd name="T23" fmla="*/ 20776 h 21598"/>
                <a:gd name="T24" fmla="*/ 10799 w 21598"/>
                <a:gd name="T25" fmla="*/ 21598 h 21598"/>
                <a:gd name="T26" fmla="*/ 14932 w 21598"/>
                <a:gd name="T27" fmla="*/ 20776 h 21598"/>
                <a:gd name="T28" fmla="*/ 18435 w 21598"/>
                <a:gd name="T29" fmla="*/ 18435 h 21598"/>
                <a:gd name="T30" fmla="*/ 20776 w 21598"/>
                <a:gd name="T31" fmla="*/ 14932 h 21598"/>
                <a:gd name="T32" fmla="*/ 21598 w 21598"/>
                <a:gd name="T33" fmla="*/ 10799 h 21598"/>
                <a:gd name="T34" fmla="*/ 21598 w 21598"/>
                <a:gd name="T35" fmla="*/ 10799 h 2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adFill>
              <a:gsLst>
                <a:gs pos="0">
                  <a:srgbClr val="CDA23D"/>
                </a:gs>
                <a:gs pos="55000">
                  <a:srgbClr val="E1B64A"/>
                </a:gs>
                <a:gs pos="100000">
                  <a:srgbClr val="F7E880">
                    <a:lumMod val="99000"/>
                  </a:srgbClr>
                </a:gs>
              </a:gsLst>
              <a:lin ang="2700000" scaled="1"/>
            </a:gradFill>
            <a:ln w="25400" cap="flat">
              <a:noFill/>
              <a:prstDash val="solid"/>
              <a:miter lim="800000"/>
              <a:headEnd type="none" w="med" len="med"/>
              <a:tailEnd type="none" w="med" len="med"/>
            </a:ln>
            <a:extLst>
              <a:ext uri="{909E8E84-426E-40dd-AFC4-6F175D3DCCD1}">
                <a14:hiddenFill xmlns:a14="http://schemas.microsoft.com/office/drawing/2010/main" xmlns:p14="http://schemas.microsoft.com/office/powerpoint/2010/main" xmlns:lc="http://schemas.openxmlformats.org/drawingml/2006/lockedCanvas" xmlns="">
                  <a:solidFill>
                    <a:srgbClr val="FFFFFF"/>
                  </a:solidFill>
                </a14:hiddenFill>
              </a:ext>
            </a:extLst>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grpSp>
        <p:nvGrpSpPr>
          <p:cNvPr id="39" name="组合 38"/>
          <p:cNvGrpSpPr/>
          <p:nvPr/>
        </p:nvGrpSpPr>
        <p:grpSpPr>
          <a:xfrm>
            <a:off x="2878369" y="1809099"/>
            <a:ext cx="4812980" cy="744599"/>
            <a:chOff x="874712" y="3325188"/>
            <a:chExt cx="6417307" cy="992799"/>
          </a:xfrm>
        </p:grpSpPr>
        <p:sp>
          <p:nvSpPr>
            <p:cNvPr id="40" name="矩形 39"/>
            <p:cNvSpPr/>
            <p:nvPr/>
          </p:nvSpPr>
          <p:spPr>
            <a:xfrm>
              <a:off x="874712" y="3677812"/>
              <a:ext cx="6417307" cy="640175"/>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05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用户可以在投影仪或者计算机上进行演示也可以将演示文稿打印出来制作成胶片以便应用到更广泛的领域中</a:t>
              </a:r>
            </a:p>
          </p:txBody>
        </p:sp>
        <p:sp>
          <p:nvSpPr>
            <p:cNvPr id="41" name="矩形 40"/>
            <p:cNvSpPr/>
            <p:nvPr/>
          </p:nvSpPr>
          <p:spPr>
            <a:xfrm>
              <a:off x="874713" y="3325188"/>
              <a:ext cx="2241973" cy="4555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Arial"/>
                  <a:ea typeface="微软雅黑"/>
                </a:rPr>
                <a:t>公司战略目标</a:t>
              </a:r>
            </a:p>
          </p:txBody>
        </p:sp>
      </p:grpSp>
      <p:sp>
        <p:nvSpPr>
          <p:cNvPr id="42" name="矩形 41"/>
          <p:cNvSpPr/>
          <p:nvPr/>
        </p:nvSpPr>
        <p:spPr>
          <a:xfrm>
            <a:off x="2192919" y="3482828"/>
            <a:ext cx="1560433" cy="67403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用户可以在投影仪或者计算机上进行演示也可以将演示文稿打印出来</a:t>
            </a:r>
          </a:p>
        </p:txBody>
      </p:sp>
      <p:sp>
        <p:nvSpPr>
          <p:cNvPr id="43" name="矩形 42"/>
          <p:cNvSpPr/>
          <p:nvPr/>
        </p:nvSpPr>
        <p:spPr>
          <a:xfrm>
            <a:off x="4619874" y="3482828"/>
            <a:ext cx="1560433" cy="67403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用户可以在投影仪或者计算机上进行演示也可以将演示文稿打印出来</a:t>
            </a:r>
          </a:p>
        </p:txBody>
      </p:sp>
      <p:sp>
        <p:nvSpPr>
          <p:cNvPr id="44" name="矩形 43"/>
          <p:cNvSpPr/>
          <p:nvPr/>
        </p:nvSpPr>
        <p:spPr>
          <a:xfrm>
            <a:off x="6911132" y="3482828"/>
            <a:ext cx="1560433" cy="67403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05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用户可以在投影仪或者计算机上进行演示也可以将演示文稿打印出来</a:t>
            </a:r>
          </a:p>
        </p:txBody>
      </p:sp>
      <p:grpSp>
        <p:nvGrpSpPr>
          <p:cNvPr id="45" name="组合 44"/>
          <p:cNvGrpSpPr/>
          <p:nvPr/>
        </p:nvGrpSpPr>
        <p:grpSpPr>
          <a:xfrm>
            <a:off x="2817929" y="318989"/>
            <a:ext cx="3508144" cy="617183"/>
            <a:chOff x="3757238" y="425319"/>
            <a:chExt cx="4677525" cy="822910"/>
          </a:xfrm>
        </p:grpSpPr>
        <p:sp>
          <p:nvSpPr>
            <p:cNvPr id="46" name="矩形 45"/>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项目发展计划</a:t>
              </a:r>
            </a:p>
          </p:txBody>
        </p:sp>
        <p:cxnSp>
          <p:nvCxnSpPr>
            <p:cNvPr id="47" name="直接连接符 46"/>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6132506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left)">
                                      <p:cBhvr>
                                        <p:cTn id="12" dur="500"/>
                                        <p:tgtEl>
                                          <p:spTgt spid="39"/>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ppt_w</p:attrName>
                                        </p:attrNameLst>
                                      </p:cBhvr>
                                      <p:tavLst>
                                        <p:tav tm="0">
                                          <p:val>
                                            <p:fltVal val="0"/>
                                          </p:val>
                                        </p:tav>
                                        <p:tav tm="100000">
                                          <p:val>
                                            <p:strVal val="#ppt_w"/>
                                          </p:val>
                                        </p:tav>
                                      </p:tavLst>
                                    </p:anim>
                                    <p:anim calcmode="lin" valueType="num">
                                      <p:cBhvr>
                                        <p:cTn id="17" dur="500" fill="hold"/>
                                        <p:tgtEl>
                                          <p:spTgt spid="42"/>
                                        </p:tgtEl>
                                        <p:attrNameLst>
                                          <p:attrName>ppt_h</p:attrName>
                                        </p:attrNameLst>
                                      </p:cBhvr>
                                      <p:tavLst>
                                        <p:tav tm="0">
                                          <p:val>
                                            <p:fltVal val="0"/>
                                          </p:val>
                                        </p:tav>
                                        <p:tav tm="100000">
                                          <p:val>
                                            <p:strVal val="#ppt_h"/>
                                          </p:val>
                                        </p:tav>
                                      </p:tavLst>
                                    </p:anim>
                                    <p:animEffect transition="in" filter="fade">
                                      <p:cBhvr>
                                        <p:cTn id="18" dur="500"/>
                                        <p:tgtEl>
                                          <p:spTgt spid="42"/>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p:cTn id="21" dur="500" fill="hold"/>
                                        <p:tgtEl>
                                          <p:spTgt spid="43"/>
                                        </p:tgtEl>
                                        <p:attrNameLst>
                                          <p:attrName>ppt_w</p:attrName>
                                        </p:attrNameLst>
                                      </p:cBhvr>
                                      <p:tavLst>
                                        <p:tav tm="0">
                                          <p:val>
                                            <p:fltVal val="0"/>
                                          </p:val>
                                        </p:tav>
                                        <p:tav tm="100000">
                                          <p:val>
                                            <p:strVal val="#ppt_w"/>
                                          </p:val>
                                        </p:tav>
                                      </p:tavLst>
                                    </p:anim>
                                    <p:anim calcmode="lin" valueType="num">
                                      <p:cBhvr>
                                        <p:cTn id="22" dur="500" fill="hold"/>
                                        <p:tgtEl>
                                          <p:spTgt spid="43"/>
                                        </p:tgtEl>
                                        <p:attrNameLst>
                                          <p:attrName>ppt_h</p:attrName>
                                        </p:attrNameLst>
                                      </p:cBhvr>
                                      <p:tavLst>
                                        <p:tav tm="0">
                                          <p:val>
                                            <p:fltVal val="0"/>
                                          </p:val>
                                        </p:tav>
                                        <p:tav tm="100000">
                                          <p:val>
                                            <p:strVal val="#ppt_h"/>
                                          </p:val>
                                        </p:tav>
                                      </p:tavLst>
                                    </p:anim>
                                    <p:animEffect transition="in" filter="fade">
                                      <p:cBhvr>
                                        <p:cTn id="23" dur="500"/>
                                        <p:tgtEl>
                                          <p:spTgt spid="43"/>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500" fill="hold"/>
                                        <p:tgtEl>
                                          <p:spTgt spid="44"/>
                                        </p:tgtEl>
                                        <p:attrNameLst>
                                          <p:attrName>ppt_w</p:attrName>
                                        </p:attrNameLst>
                                      </p:cBhvr>
                                      <p:tavLst>
                                        <p:tav tm="0">
                                          <p:val>
                                            <p:fltVal val="0"/>
                                          </p:val>
                                        </p:tav>
                                        <p:tav tm="100000">
                                          <p:val>
                                            <p:strVal val="#ppt_w"/>
                                          </p:val>
                                        </p:tav>
                                      </p:tavLst>
                                    </p:anim>
                                    <p:anim calcmode="lin" valueType="num">
                                      <p:cBhvr>
                                        <p:cTn id="27" dur="500" fill="hold"/>
                                        <p:tgtEl>
                                          <p:spTgt spid="44"/>
                                        </p:tgtEl>
                                        <p:attrNameLst>
                                          <p:attrName>ppt_h</p:attrName>
                                        </p:attrNameLst>
                                      </p:cBhvr>
                                      <p:tavLst>
                                        <p:tav tm="0">
                                          <p:val>
                                            <p:fltVal val="0"/>
                                          </p:val>
                                        </p:tav>
                                        <p:tav tm="100000">
                                          <p:val>
                                            <p:strVal val="#ppt_h"/>
                                          </p:val>
                                        </p:tav>
                                      </p:tavLst>
                                    </p:anim>
                                    <p:animEffect transition="in" filter="fade">
                                      <p:cBhvr>
                                        <p:cTn id="2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p:cNvGrpSpPr/>
          <p:nvPr/>
        </p:nvGrpSpPr>
        <p:grpSpPr>
          <a:xfrm>
            <a:off x="3075794" y="1663890"/>
            <a:ext cx="2992413" cy="2430000"/>
            <a:chOff x="4101058" y="2373853"/>
            <a:chExt cx="3989884" cy="3240000"/>
          </a:xfrm>
        </p:grpSpPr>
        <p:grpSp>
          <p:nvGrpSpPr>
            <p:cNvPr id="38" name="Group 37"/>
            <p:cNvGrpSpPr/>
            <p:nvPr/>
          </p:nvGrpSpPr>
          <p:grpSpPr>
            <a:xfrm>
              <a:off x="4101058" y="2373853"/>
              <a:ext cx="3989884" cy="3240000"/>
              <a:chOff x="4146768" y="2284989"/>
              <a:chExt cx="3989884" cy="3240000"/>
            </a:xfrm>
          </p:grpSpPr>
          <p:sp>
            <p:nvSpPr>
              <p:cNvPr id="3" name="Oval 2"/>
              <p:cNvSpPr>
                <a:spLocks noChangeAspect="1" noChangeArrowheads="1"/>
              </p:cNvSpPr>
              <p:nvPr/>
            </p:nvSpPr>
            <p:spPr bwMode="auto">
              <a:xfrm rot="12901201" flipV="1">
                <a:off x="4516012" y="2284989"/>
                <a:ext cx="3240000" cy="3240000"/>
              </a:xfrm>
              <a:prstGeom prst="ellipse">
                <a:avLst/>
              </a:prstGeom>
              <a:solidFill>
                <a:schemeClr val="bg1">
                  <a:alpha val="12000"/>
                </a:schemeClr>
              </a:solidFill>
              <a:ln>
                <a:noFill/>
              </a:ln>
              <a:effectLst>
                <a:outerShdw blurRad="381000" sx="102000" sy="102000" algn="ctr" rotWithShape="0">
                  <a:schemeClr val="tx1">
                    <a:lumMod val="95000"/>
                    <a:lumOff val="5000"/>
                    <a:alpha val="40000"/>
                  </a:schemeClr>
                </a:outerShdw>
              </a:effectLst>
            </p:spPr>
            <p:txBody>
              <a:bodyPr vert="horz" wrap="square" lIns="68580" tIns="34290" rIns="68580" bIns="34290" numCol="1" anchor="t" anchorCtr="0" compatLnSpc="1">
                <a:prstTxWarp prst="textNoShape">
                  <a:avLst/>
                </a:prstTxWarp>
              </a:bodyPr>
              <a:lstStyle/>
              <a:p>
                <a:pPr defTabSz="685800"/>
                <a:endParaRPr lang="id-ID" sz="1350" i="1" dirty="0">
                  <a:solidFill>
                    <a:prstClr val="white"/>
                  </a:solidFill>
                  <a:latin typeface="Century Gothic" panose="020B0502020202020204" pitchFamily="34" charset="0"/>
                  <a:ea typeface="微软雅黑"/>
                </a:endParaRPr>
              </a:p>
            </p:txBody>
          </p:sp>
          <p:sp>
            <p:nvSpPr>
              <p:cNvPr id="4" name="Oval 3"/>
              <p:cNvSpPr>
                <a:spLocks noChangeAspect="1" noChangeArrowheads="1"/>
              </p:cNvSpPr>
              <p:nvPr/>
            </p:nvSpPr>
            <p:spPr bwMode="auto">
              <a:xfrm rot="12901201" flipV="1">
                <a:off x="4778066" y="2544033"/>
                <a:ext cx="2736000" cy="2736000"/>
              </a:xfrm>
              <a:prstGeom prst="ellipse">
                <a:avLst/>
              </a:prstGeom>
              <a:solidFill>
                <a:schemeClr val="tx1">
                  <a:alpha val="14000"/>
                </a:schemeClr>
              </a:solidFill>
              <a:ln>
                <a:noFill/>
              </a:ln>
              <a:effectLst/>
            </p:spPr>
            <p:txBody>
              <a:bodyPr vert="horz" wrap="square" lIns="68580" tIns="34290" rIns="68580" bIns="34290" numCol="1" anchor="t" anchorCtr="0" compatLnSpc="1">
                <a:prstTxWarp prst="textNoShape">
                  <a:avLst/>
                </a:prstTxWarp>
              </a:bodyPr>
              <a:lstStyle/>
              <a:p>
                <a:pPr defTabSz="685800"/>
                <a:endParaRPr lang="id-ID" sz="1350" i="1">
                  <a:solidFill>
                    <a:prstClr val="white"/>
                  </a:solidFill>
                  <a:latin typeface="Century Gothic" panose="020B0502020202020204" pitchFamily="34" charset="0"/>
                  <a:ea typeface="微软雅黑"/>
                </a:endParaRPr>
              </a:p>
            </p:txBody>
          </p:sp>
          <p:graphicFrame>
            <p:nvGraphicFramePr>
              <p:cNvPr id="5" name="Chart 4"/>
              <p:cNvGraphicFramePr>
                <a:graphicFrameLocks/>
              </p:cNvGraphicFramePr>
              <p:nvPr>
                <p:extLst/>
              </p:nvPr>
            </p:nvGraphicFramePr>
            <p:xfrm>
              <a:off x="4146768" y="2481751"/>
              <a:ext cx="3989884" cy="2843808"/>
            </p:xfrm>
            <a:graphic>
              <a:graphicData uri="http://schemas.openxmlformats.org/drawingml/2006/chart">
                <c:chart xmlns:c="http://schemas.openxmlformats.org/drawingml/2006/chart" xmlns:r="http://schemas.openxmlformats.org/officeDocument/2006/relationships" r:id="rId3"/>
              </a:graphicData>
            </a:graphic>
          </p:graphicFrame>
        </p:grpSp>
        <p:sp>
          <p:nvSpPr>
            <p:cNvPr id="39" name="AutoShape 117"/>
            <p:cNvSpPr>
              <a:spLocks/>
            </p:cNvSpPr>
            <p:nvPr/>
          </p:nvSpPr>
          <p:spPr bwMode="auto">
            <a:xfrm>
              <a:off x="5858527" y="3815647"/>
              <a:ext cx="474946" cy="356412"/>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gradFill>
              <a:gsLst>
                <a:gs pos="0">
                  <a:srgbClr val="CDA23D"/>
                </a:gs>
                <a:gs pos="55000">
                  <a:srgbClr val="E1B64A"/>
                </a:gs>
                <a:gs pos="100000">
                  <a:srgbClr val="F7E880">
                    <a:lumMod val="99000"/>
                  </a:srgbClr>
                </a:gs>
              </a:gsLst>
              <a:lin ang="2700000" scaled="1"/>
            </a:gra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i="1" dirty="0">
                <a:solidFill>
                  <a:srgbClr val="FFFFFF"/>
                </a:solidFill>
                <a:effectLst>
                  <a:outerShdw blurRad="38100" dist="38100" dir="2700000" algn="tl">
                    <a:srgbClr val="000000"/>
                  </a:outerShdw>
                </a:effectLst>
                <a:latin typeface="Century Gothic" panose="020B0502020202020204" pitchFamily="34" charset="0"/>
                <a:ea typeface="微软雅黑"/>
                <a:sym typeface="Gill Sans" charset="0"/>
              </a:endParaRPr>
            </a:p>
          </p:txBody>
        </p:sp>
      </p:grpSp>
      <p:sp>
        <p:nvSpPr>
          <p:cNvPr id="26" name="TextBox 25"/>
          <p:cNvSpPr txBox="1"/>
          <p:nvPr/>
        </p:nvSpPr>
        <p:spPr>
          <a:xfrm>
            <a:off x="1910512" y="1879862"/>
            <a:ext cx="877164" cy="300082"/>
          </a:xfrm>
          <a:prstGeom prst="rect">
            <a:avLst/>
          </a:prstGeom>
          <a:noFill/>
        </p:spPr>
        <p:txBody>
          <a:bodyPr wrap="none" rtlCol="0">
            <a:spAutoFit/>
          </a:bodyPr>
          <a:lstStyle/>
          <a:p>
            <a:pPr algn="r" defTabSz="685800"/>
            <a:r>
              <a:rPr lang="zh-CN" altLang="en-US" sz="1350"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企业使命</a:t>
            </a:r>
          </a:p>
        </p:txBody>
      </p:sp>
      <p:sp>
        <p:nvSpPr>
          <p:cNvPr id="33" name="TextBox 32"/>
          <p:cNvSpPr txBox="1"/>
          <p:nvPr/>
        </p:nvSpPr>
        <p:spPr>
          <a:xfrm>
            <a:off x="1910512" y="3602092"/>
            <a:ext cx="877164" cy="300082"/>
          </a:xfrm>
          <a:prstGeom prst="rect">
            <a:avLst/>
          </a:prstGeom>
          <a:noFill/>
        </p:spPr>
        <p:txBody>
          <a:bodyPr wrap="none" rtlCol="0">
            <a:spAutoFit/>
          </a:bodyPr>
          <a:lstStyle/>
          <a:p>
            <a:pPr algn="r" defTabSz="685800"/>
            <a:r>
              <a:rPr lang="zh-CN" altLang="en-US" sz="1350"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企业宗旨</a:t>
            </a:r>
          </a:p>
        </p:txBody>
      </p:sp>
      <p:sp>
        <p:nvSpPr>
          <p:cNvPr id="40" name="TextBox 39"/>
          <p:cNvSpPr txBox="1"/>
          <p:nvPr/>
        </p:nvSpPr>
        <p:spPr>
          <a:xfrm flipH="1">
            <a:off x="1172882" y="2133778"/>
            <a:ext cx="1614794" cy="507831"/>
          </a:xfrm>
          <a:prstGeom prst="rect">
            <a:avLst/>
          </a:prstGeom>
          <a:noFill/>
        </p:spPr>
        <p:txBody>
          <a:bodyPr wrap="square" rtlCol="0">
            <a:spAutoFit/>
          </a:bodyPr>
          <a:lstStyle/>
          <a:p>
            <a:pPr algn="r" defTabSz="685800"/>
            <a:r>
              <a:rPr lang="id-ID" sz="900"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Lorem ipsum dolor sit amet put any thing here please be it</a:t>
            </a:r>
            <a:endParaRPr lang="en-US" sz="900" b="1"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endParaRPr>
          </a:p>
        </p:txBody>
      </p:sp>
      <p:sp>
        <p:nvSpPr>
          <p:cNvPr id="41" name="TextBox 40"/>
          <p:cNvSpPr txBox="1"/>
          <p:nvPr/>
        </p:nvSpPr>
        <p:spPr>
          <a:xfrm flipH="1">
            <a:off x="1172882" y="3873065"/>
            <a:ext cx="1614794" cy="507831"/>
          </a:xfrm>
          <a:prstGeom prst="rect">
            <a:avLst/>
          </a:prstGeom>
          <a:noFill/>
        </p:spPr>
        <p:txBody>
          <a:bodyPr wrap="square" rtlCol="0">
            <a:spAutoFit/>
          </a:bodyPr>
          <a:lstStyle/>
          <a:p>
            <a:pPr algn="r" defTabSz="685800"/>
            <a:r>
              <a:rPr lang="id-ID" sz="900"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Lorem ipsum dolor sit amet put any thing here please be it</a:t>
            </a:r>
            <a:endParaRPr lang="en-US" sz="900" b="1"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endParaRPr>
          </a:p>
        </p:txBody>
      </p:sp>
      <p:sp>
        <p:nvSpPr>
          <p:cNvPr id="11" name="TextBox 10"/>
          <p:cNvSpPr txBox="1"/>
          <p:nvPr/>
        </p:nvSpPr>
        <p:spPr>
          <a:xfrm>
            <a:off x="6323669" y="1879862"/>
            <a:ext cx="877163" cy="300082"/>
          </a:xfrm>
          <a:prstGeom prst="rect">
            <a:avLst/>
          </a:prstGeom>
          <a:noFill/>
        </p:spPr>
        <p:txBody>
          <a:bodyPr wrap="none" rtlCol="0">
            <a:spAutoFit/>
          </a:bodyPr>
          <a:lstStyle/>
          <a:p>
            <a:pPr defTabSz="685800"/>
            <a:r>
              <a:rPr lang="zh-CN" altLang="en-US" sz="1350"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企业文化</a:t>
            </a:r>
          </a:p>
        </p:txBody>
      </p:sp>
      <p:sp>
        <p:nvSpPr>
          <p:cNvPr id="22" name="TextBox 21"/>
          <p:cNvSpPr txBox="1"/>
          <p:nvPr/>
        </p:nvSpPr>
        <p:spPr>
          <a:xfrm>
            <a:off x="6323669" y="3602092"/>
            <a:ext cx="877163" cy="300082"/>
          </a:xfrm>
          <a:prstGeom prst="rect">
            <a:avLst/>
          </a:prstGeom>
          <a:noFill/>
        </p:spPr>
        <p:txBody>
          <a:bodyPr wrap="none" rtlCol="0">
            <a:spAutoFit/>
          </a:bodyPr>
          <a:lstStyle/>
          <a:p>
            <a:pPr defTabSz="685800"/>
            <a:r>
              <a:rPr lang="zh-CN" altLang="en-US" sz="1350"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经营理念</a:t>
            </a:r>
          </a:p>
        </p:txBody>
      </p:sp>
      <p:sp>
        <p:nvSpPr>
          <p:cNvPr id="42" name="TextBox 41"/>
          <p:cNvSpPr txBox="1"/>
          <p:nvPr/>
        </p:nvSpPr>
        <p:spPr>
          <a:xfrm flipH="1">
            <a:off x="6323669" y="2133778"/>
            <a:ext cx="1614794" cy="507831"/>
          </a:xfrm>
          <a:prstGeom prst="rect">
            <a:avLst/>
          </a:prstGeom>
          <a:noFill/>
        </p:spPr>
        <p:txBody>
          <a:bodyPr wrap="square" rtlCol="0">
            <a:spAutoFit/>
          </a:bodyPr>
          <a:lstStyle/>
          <a:p>
            <a:pPr defTabSz="685800"/>
            <a:r>
              <a:rPr lang="id-ID" sz="900"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Lorem ipsum dolor sit amet put any thing here please be it</a:t>
            </a:r>
            <a:endParaRPr lang="en-US" sz="900" b="1"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endParaRPr>
          </a:p>
        </p:txBody>
      </p:sp>
      <p:sp>
        <p:nvSpPr>
          <p:cNvPr id="43" name="TextBox 42"/>
          <p:cNvSpPr txBox="1"/>
          <p:nvPr/>
        </p:nvSpPr>
        <p:spPr>
          <a:xfrm flipH="1">
            <a:off x="6323669" y="3873065"/>
            <a:ext cx="1614794" cy="507831"/>
          </a:xfrm>
          <a:prstGeom prst="rect">
            <a:avLst/>
          </a:prstGeom>
          <a:noFill/>
        </p:spPr>
        <p:txBody>
          <a:bodyPr wrap="square" rtlCol="0">
            <a:spAutoFit/>
          </a:bodyPr>
          <a:lstStyle/>
          <a:p>
            <a:pPr defTabSz="685800"/>
            <a:r>
              <a:rPr lang="id-ID" sz="900"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Lorem ipsum dolor sit amet put any thing here please be it</a:t>
            </a:r>
            <a:endParaRPr lang="en-US" sz="900" b="1"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endParaRPr>
          </a:p>
        </p:txBody>
      </p:sp>
      <p:sp>
        <p:nvSpPr>
          <p:cNvPr id="48" name="AutoShape 4"/>
          <p:cNvSpPr>
            <a:spLocks/>
          </p:cNvSpPr>
          <p:nvPr/>
        </p:nvSpPr>
        <p:spPr bwMode="auto">
          <a:xfrm>
            <a:off x="2404140" y="1494926"/>
            <a:ext cx="269592" cy="2705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gradFill>
            <a:gsLst>
              <a:gs pos="0">
                <a:srgbClr val="CDA23D"/>
              </a:gs>
              <a:gs pos="55000">
                <a:srgbClr val="E1B64A"/>
              </a:gs>
              <a:gs pos="100000">
                <a:srgbClr val="F7E880">
                  <a:lumMod val="99000"/>
                </a:srgbClr>
              </a:gs>
            </a:gsLst>
            <a:lin ang="2700000" scaled="1"/>
          </a:gra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i="1" dirty="0">
              <a:solidFill>
                <a:srgbClr val="FFC000"/>
              </a:solidFill>
              <a:effectLst>
                <a:outerShdw blurRad="38100" dist="38100" dir="2700000" algn="tl">
                  <a:srgbClr val="000000"/>
                </a:outerShdw>
              </a:effectLst>
              <a:latin typeface="Century Gothic" panose="020B0502020202020204" pitchFamily="34" charset="0"/>
              <a:ea typeface="微软雅黑"/>
              <a:sym typeface="Gill Sans" charset="0"/>
            </a:endParaRPr>
          </a:p>
        </p:txBody>
      </p:sp>
      <p:grpSp>
        <p:nvGrpSpPr>
          <p:cNvPr id="49" name="Group 48"/>
          <p:cNvGrpSpPr/>
          <p:nvPr/>
        </p:nvGrpSpPr>
        <p:grpSpPr>
          <a:xfrm>
            <a:off x="6430494" y="3255844"/>
            <a:ext cx="278640" cy="278640"/>
            <a:chOff x="8216107" y="2577307"/>
            <a:chExt cx="464344" cy="464344"/>
          </a:xfrm>
          <a:gradFill>
            <a:gsLst>
              <a:gs pos="0">
                <a:srgbClr val="CDA23D"/>
              </a:gs>
              <a:gs pos="55000">
                <a:srgbClr val="E1B64A"/>
              </a:gs>
              <a:gs pos="100000">
                <a:srgbClr val="F7E880">
                  <a:lumMod val="99000"/>
                </a:srgbClr>
              </a:gs>
            </a:gsLst>
            <a:lin ang="2700000" scaled="1"/>
          </a:gradFill>
        </p:grpSpPr>
        <p:sp>
          <p:nvSpPr>
            <p:cNvPr id="50"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i="1" dirty="0">
                <a:solidFill>
                  <a:srgbClr val="ED7D31"/>
                </a:solidFill>
                <a:effectLst>
                  <a:outerShdw blurRad="38100" dist="38100" dir="2700000" algn="tl">
                    <a:srgbClr val="000000"/>
                  </a:outerShdw>
                </a:effectLst>
                <a:latin typeface="Century Gothic" panose="020B0502020202020204" pitchFamily="34" charset="0"/>
                <a:ea typeface="微软雅黑"/>
                <a:sym typeface="Gill Sans" charset="0"/>
              </a:endParaRPr>
            </a:p>
          </p:txBody>
        </p:sp>
        <p:sp>
          <p:nvSpPr>
            <p:cNvPr id="51"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i="1" dirty="0">
                <a:solidFill>
                  <a:srgbClr val="ED7D31"/>
                </a:solidFill>
                <a:effectLst>
                  <a:outerShdw blurRad="38100" dist="38100" dir="2700000" algn="tl">
                    <a:srgbClr val="000000"/>
                  </a:outerShdw>
                </a:effectLst>
                <a:latin typeface="Century Gothic" panose="020B0502020202020204" pitchFamily="34" charset="0"/>
                <a:ea typeface="微软雅黑"/>
                <a:sym typeface="Gill Sans" charset="0"/>
              </a:endParaRPr>
            </a:p>
          </p:txBody>
        </p:sp>
        <p:sp>
          <p:nvSpPr>
            <p:cNvPr id="52"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i="1" dirty="0">
                <a:solidFill>
                  <a:srgbClr val="ED7D31"/>
                </a:solidFill>
                <a:effectLst>
                  <a:outerShdw blurRad="38100" dist="38100" dir="2700000" algn="tl">
                    <a:srgbClr val="000000"/>
                  </a:outerShdw>
                </a:effectLst>
                <a:latin typeface="Century Gothic" panose="020B0502020202020204" pitchFamily="34" charset="0"/>
                <a:ea typeface="微软雅黑"/>
                <a:sym typeface="Gill Sans" charset="0"/>
              </a:endParaRPr>
            </a:p>
          </p:txBody>
        </p:sp>
        <p:sp>
          <p:nvSpPr>
            <p:cNvPr id="53"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i="1" dirty="0">
                <a:solidFill>
                  <a:srgbClr val="ED7D31"/>
                </a:solidFill>
                <a:effectLst>
                  <a:outerShdw blurRad="38100" dist="38100" dir="2700000" algn="tl">
                    <a:srgbClr val="000000"/>
                  </a:outerShdw>
                </a:effectLst>
                <a:latin typeface="Century Gothic" panose="020B0502020202020204" pitchFamily="34" charset="0"/>
                <a:ea typeface="微软雅黑"/>
                <a:sym typeface="Gill Sans" charset="0"/>
              </a:endParaRPr>
            </a:p>
          </p:txBody>
        </p:sp>
      </p:grpSp>
      <p:grpSp>
        <p:nvGrpSpPr>
          <p:cNvPr id="54" name="Group 53"/>
          <p:cNvGrpSpPr/>
          <p:nvPr/>
        </p:nvGrpSpPr>
        <p:grpSpPr>
          <a:xfrm>
            <a:off x="2443197" y="3255605"/>
            <a:ext cx="191477" cy="279117"/>
            <a:chOff x="5429367" y="4908078"/>
            <a:chExt cx="319088" cy="465138"/>
          </a:xfrm>
          <a:gradFill>
            <a:gsLst>
              <a:gs pos="0">
                <a:srgbClr val="CDA23D"/>
              </a:gs>
              <a:gs pos="55000">
                <a:srgbClr val="E1B64A"/>
              </a:gs>
              <a:gs pos="100000">
                <a:srgbClr val="F7E880">
                  <a:lumMod val="99000"/>
                </a:srgbClr>
              </a:gs>
            </a:gsLst>
            <a:lin ang="2700000" scaled="1"/>
          </a:gradFill>
        </p:grpSpPr>
        <p:sp>
          <p:nvSpPr>
            <p:cNvPr id="55" name="AutoShape 97"/>
            <p:cNvSpPr>
              <a:spLocks/>
            </p:cNvSpPr>
            <p:nvPr/>
          </p:nvSpPr>
          <p:spPr bwMode="auto">
            <a:xfrm>
              <a:off x="5429367" y="490807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i="1" dirty="0">
                <a:solidFill>
                  <a:srgbClr val="A5A5A5"/>
                </a:solidFill>
                <a:effectLst>
                  <a:outerShdw blurRad="38100" dist="38100" dir="2700000" algn="tl">
                    <a:srgbClr val="000000"/>
                  </a:outerShdw>
                </a:effectLst>
                <a:latin typeface="Century Gothic" panose="020B0502020202020204" pitchFamily="34" charset="0"/>
                <a:ea typeface="微软雅黑"/>
                <a:sym typeface="Gill Sans" charset="0"/>
              </a:endParaRPr>
            </a:p>
          </p:txBody>
        </p:sp>
        <p:sp>
          <p:nvSpPr>
            <p:cNvPr id="56" name="AutoShape 98"/>
            <p:cNvSpPr>
              <a:spLocks/>
            </p:cNvSpPr>
            <p:nvPr/>
          </p:nvSpPr>
          <p:spPr bwMode="auto">
            <a:xfrm>
              <a:off x="5559542" y="495173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i="1" dirty="0">
                <a:solidFill>
                  <a:srgbClr val="A5A5A5"/>
                </a:solidFill>
                <a:effectLst>
                  <a:outerShdw blurRad="38100" dist="38100" dir="2700000" algn="tl">
                    <a:srgbClr val="000000"/>
                  </a:outerShdw>
                </a:effectLst>
                <a:latin typeface="Century Gothic" panose="020B0502020202020204" pitchFamily="34" charset="0"/>
                <a:ea typeface="微软雅黑"/>
                <a:sym typeface="Gill Sans" charset="0"/>
              </a:endParaRPr>
            </a:p>
          </p:txBody>
        </p:sp>
        <p:sp>
          <p:nvSpPr>
            <p:cNvPr id="57" name="AutoShape 99"/>
            <p:cNvSpPr>
              <a:spLocks/>
            </p:cNvSpPr>
            <p:nvPr/>
          </p:nvSpPr>
          <p:spPr bwMode="auto">
            <a:xfrm>
              <a:off x="5574623" y="531527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i="1" dirty="0">
                <a:solidFill>
                  <a:srgbClr val="A5A5A5"/>
                </a:solidFill>
                <a:effectLst>
                  <a:outerShdw blurRad="38100" dist="38100" dir="2700000" algn="tl">
                    <a:srgbClr val="000000"/>
                  </a:outerShdw>
                </a:effectLst>
                <a:latin typeface="Century Gothic" panose="020B0502020202020204" pitchFamily="34" charset="0"/>
                <a:ea typeface="微软雅黑"/>
                <a:sym typeface="Gill Sans" charset="0"/>
              </a:endParaRPr>
            </a:p>
          </p:txBody>
        </p:sp>
      </p:grpSp>
      <p:grpSp>
        <p:nvGrpSpPr>
          <p:cNvPr id="58" name="Group 57"/>
          <p:cNvGrpSpPr/>
          <p:nvPr/>
        </p:nvGrpSpPr>
        <p:grpSpPr>
          <a:xfrm>
            <a:off x="6430256" y="1499452"/>
            <a:ext cx="279116" cy="261492"/>
            <a:chOff x="5368132" y="3540125"/>
            <a:chExt cx="465138" cy="435769"/>
          </a:xfrm>
          <a:gradFill>
            <a:gsLst>
              <a:gs pos="0">
                <a:srgbClr val="CDA23D"/>
              </a:gs>
              <a:gs pos="55000">
                <a:srgbClr val="E1B64A"/>
              </a:gs>
              <a:gs pos="100000">
                <a:srgbClr val="F7E880">
                  <a:lumMod val="99000"/>
                </a:srgbClr>
              </a:gs>
            </a:gsLst>
            <a:lin ang="2700000" scaled="1"/>
          </a:gradFill>
        </p:grpSpPr>
        <p:sp>
          <p:nvSpPr>
            <p:cNvPr id="59"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i="1" dirty="0">
                <a:solidFill>
                  <a:srgbClr val="5B9BD5"/>
                </a:solidFill>
                <a:effectLst>
                  <a:outerShdw blurRad="38100" dist="38100" dir="2700000" algn="tl">
                    <a:srgbClr val="000000"/>
                  </a:outerShdw>
                </a:effectLst>
                <a:latin typeface="Century Gothic" panose="020B0502020202020204" pitchFamily="34" charset="0"/>
                <a:ea typeface="微软雅黑"/>
                <a:sym typeface="Gill Sans" charset="0"/>
              </a:endParaRPr>
            </a:p>
          </p:txBody>
        </p:sp>
        <p:sp>
          <p:nvSpPr>
            <p:cNvPr id="60"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i="1" dirty="0">
                <a:solidFill>
                  <a:srgbClr val="5B9BD5"/>
                </a:solidFill>
                <a:effectLst>
                  <a:outerShdw blurRad="38100" dist="38100" dir="2700000" algn="tl">
                    <a:srgbClr val="000000"/>
                  </a:outerShdw>
                </a:effectLst>
                <a:latin typeface="Century Gothic" panose="020B0502020202020204" pitchFamily="34" charset="0"/>
                <a:ea typeface="微软雅黑"/>
                <a:sym typeface="Gill Sans" charset="0"/>
              </a:endParaRPr>
            </a:p>
          </p:txBody>
        </p:sp>
      </p:grpSp>
      <p:grpSp>
        <p:nvGrpSpPr>
          <p:cNvPr id="35" name="组合 34"/>
          <p:cNvGrpSpPr/>
          <p:nvPr/>
        </p:nvGrpSpPr>
        <p:grpSpPr>
          <a:xfrm>
            <a:off x="2817929" y="318989"/>
            <a:ext cx="3508144" cy="617183"/>
            <a:chOff x="3757238" y="425319"/>
            <a:chExt cx="4677525" cy="822910"/>
          </a:xfrm>
        </p:grpSpPr>
        <p:sp>
          <p:nvSpPr>
            <p:cNvPr id="36" name="矩形 35"/>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项目发展计划</a:t>
              </a:r>
            </a:p>
          </p:txBody>
        </p:sp>
        <p:cxnSp>
          <p:nvCxnSpPr>
            <p:cNvPr id="37" name="直接连接符 36"/>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795472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nodeType="with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500"/>
                                        <p:tgtEl>
                                          <p:spTgt spid="5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par>
                                <p:cTn id="44" presetID="10" presetClass="entr" presetSubtype="0"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3" grpId="0"/>
      <p:bldP spid="40" grpId="0"/>
      <p:bldP spid="41" grpId="0"/>
      <p:bldP spid="11" grpId="0"/>
      <p:bldP spid="22" grpId="0"/>
      <p:bldP spid="42" grpId="0"/>
      <p:bldP spid="43" grpId="0"/>
      <p:bldP spid="4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294005" y="1447800"/>
            <a:ext cx="520005" cy="520005"/>
            <a:chOff x="1016000" y="1689100"/>
            <a:chExt cx="787400" cy="787400"/>
          </a:xfrm>
        </p:grpSpPr>
        <p:grpSp>
          <p:nvGrpSpPr>
            <p:cNvPr id="54" name="Group 4"/>
            <p:cNvGrpSpPr/>
            <p:nvPr/>
          </p:nvGrpSpPr>
          <p:grpSpPr>
            <a:xfrm>
              <a:off x="1016000" y="1689100"/>
              <a:ext cx="787400" cy="787400"/>
              <a:chOff x="4343400" y="1854885"/>
              <a:chExt cx="457200" cy="457200"/>
            </a:xfrm>
          </p:grpSpPr>
          <p:sp>
            <p:nvSpPr>
              <p:cNvPr id="56" name="îŝḷîḓé-Oval 6"/>
              <p:cNvSpPr/>
              <p:nvPr/>
            </p:nvSpPr>
            <p:spPr>
              <a:xfrm>
                <a:off x="4343400" y="1854885"/>
                <a:ext cx="457200" cy="457200"/>
              </a:xfrm>
              <a:prstGeom prst="ellipse">
                <a:avLst/>
              </a:prstGeom>
              <a:gradFill>
                <a:gsLst>
                  <a:gs pos="0">
                    <a:srgbClr val="CDA23D"/>
                  </a:gs>
                  <a:gs pos="55000">
                    <a:srgbClr val="E1B64A"/>
                  </a:gs>
                  <a:gs pos="100000">
                    <a:srgbClr val="F7E880">
                      <a:lumMod val="99000"/>
                    </a:srgbClr>
                  </a:gs>
                </a:gsLst>
                <a:lin ang="2700000" scaled="1"/>
              </a:gradFill>
              <a:ln w="3175">
                <a:no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57" name="îŝḷîḓé-Oval 7"/>
              <p:cNvSpPr/>
              <p:nvPr/>
            </p:nvSpPr>
            <p:spPr>
              <a:xfrm>
                <a:off x="4408030" y="1919516"/>
                <a:ext cx="327939" cy="327939"/>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sp>
          <p:nvSpPr>
            <p:cNvPr id="55" name="îŝḷîḓé-Freeform: Shape 5"/>
            <p:cNvSpPr>
              <a:spLocks/>
            </p:cNvSpPr>
            <p:nvPr/>
          </p:nvSpPr>
          <p:spPr bwMode="auto">
            <a:xfrm>
              <a:off x="1267654" y="1960311"/>
              <a:ext cx="284092" cy="244978"/>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solidFill>
                  <a:prstClr val="black"/>
                </a:solidFill>
                <a:latin typeface="Arial"/>
                <a:ea typeface="微软雅黑"/>
              </a:endParaRPr>
            </a:p>
          </p:txBody>
        </p:sp>
      </p:grpSp>
      <p:grpSp>
        <p:nvGrpSpPr>
          <p:cNvPr id="4" name="Group 8"/>
          <p:cNvGrpSpPr/>
          <p:nvPr/>
        </p:nvGrpSpPr>
        <p:grpSpPr>
          <a:xfrm>
            <a:off x="1000125" y="2065446"/>
            <a:ext cx="1107765" cy="1396085"/>
            <a:chOff x="3171825" y="2459015"/>
            <a:chExt cx="1219200" cy="1536522"/>
          </a:xfrm>
          <a:solidFill>
            <a:schemeClr val="tx1"/>
          </a:solidFill>
        </p:grpSpPr>
        <p:sp>
          <p:nvSpPr>
            <p:cNvPr id="52" name="îŝḷîḓé-Freeform: Shape 9"/>
            <p:cNvSpPr>
              <a:spLocks/>
            </p:cNvSpPr>
            <p:nvPr/>
          </p:nvSpPr>
          <p:spPr bwMode="auto">
            <a:xfrm>
              <a:off x="3171825"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gradFill>
              <a:gsLst>
                <a:gs pos="0">
                  <a:srgbClr val="CDA23D"/>
                </a:gs>
                <a:gs pos="55000">
                  <a:srgbClr val="E1B64A"/>
                </a:gs>
                <a:gs pos="100000">
                  <a:srgbClr val="F7E880">
                    <a:lumMod val="99000"/>
                  </a:srgbClr>
                </a:gs>
              </a:gsLst>
              <a:lin ang="2700000" scaled="1"/>
            </a:gradFill>
            <a:ln>
              <a:noFill/>
            </a:ln>
          </p:spPr>
          <p:txBody>
            <a:bodyPr anchor="ctr"/>
            <a:lstStyle/>
            <a:p>
              <a:pPr algn="ctr" defTabSz="685800"/>
              <a:endParaRPr sz="1350">
                <a:solidFill>
                  <a:prstClr val="black"/>
                </a:solidFill>
                <a:latin typeface="Arial"/>
                <a:ea typeface="微软雅黑"/>
              </a:endParaRPr>
            </a:p>
          </p:txBody>
        </p:sp>
        <p:sp>
          <p:nvSpPr>
            <p:cNvPr id="53" name="îŝḷîḓé-Freeform: Shape 10"/>
            <p:cNvSpPr>
              <a:spLocks/>
            </p:cNvSpPr>
            <p:nvPr/>
          </p:nvSpPr>
          <p:spPr bwMode="auto">
            <a:xfrm>
              <a:off x="3705225" y="3738983"/>
              <a:ext cx="193039" cy="153943"/>
            </a:xfrm>
            <a:custGeom>
              <a:avLst/>
              <a:gdLst/>
              <a:ahLst/>
              <a:cxnLst>
                <a:cxn ang="0">
                  <a:pos x="73" y="52"/>
                </a:cxn>
                <a:cxn ang="0">
                  <a:pos x="67" y="58"/>
                </a:cxn>
                <a:cxn ang="0">
                  <a:pos x="7" y="58"/>
                </a:cxn>
                <a:cxn ang="0">
                  <a:pos x="0" y="52"/>
                </a:cxn>
                <a:cxn ang="0">
                  <a:pos x="0" y="6"/>
                </a:cxn>
                <a:cxn ang="0">
                  <a:pos x="7" y="0"/>
                </a:cxn>
                <a:cxn ang="0">
                  <a:pos x="67" y="0"/>
                </a:cxn>
                <a:cxn ang="0">
                  <a:pos x="73" y="6"/>
                </a:cxn>
                <a:cxn ang="0">
                  <a:pos x="73" y="52"/>
                </a:cxn>
                <a:cxn ang="0">
                  <a:pos x="7" y="4"/>
                </a:cxn>
                <a:cxn ang="0">
                  <a:pos x="5" y="6"/>
                </a:cxn>
                <a:cxn ang="0">
                  <a:pos x="5" y="52"/>
                </a:cxn>
                <a:cxn ang="0">
                  <a:pos x="7" y="53"/>
                </a:cxn>
                <a:cxn ang="0">
                  <a:pos x="67" y="53"/>
                </a:cxn>
                <a:cxn ang="0">
                  <a:pos x="68" y="52"/>
                </a:cxn>
                <a:cxn ang="0">
                  <a:pos x="68" y="6"/>
                </a:cxn>
                <a:cxn ang="0">
                  <a:pos x="67" y="4"/>
                </a:cxn>
                <a:cxn ang="0">
                  <a:pos x="7" y="4"/>
                </a:cxn>
                <a:cxn ang="0">
                  <a:pos x="17" y="24"/>
                </a:cxn>
                <a:cxn ang="0">
                  <a:pos x="10" y="17"/>
                </a:cxn>
                <a:cxn ang="0">
                  <a:pos x="17" y="9"/>
                </a:cxn>
                <a:cxn ang="0">
                  <a:pos x="25" y="17"/>
                </a:cxn>
                <a:cxn ang="0">
                  <a:pos x="17" y="24"/>
                </a:cxn>
                <a:cxn ang="0">
                  <a:pos x="64" y="48"/>
                </a:cxn>
                <a:cxn ang="0">
                  <a:pos x="10" y="48"/>
                </a:cxn>
                <a:cxn ang="0">
                  <a:pos x="10" y="41"/>
                </a:cxn>
                <a:cxn ang="0">
                  <a:pos x="22" y="29"/>
                </a:cxn>
                <a:cxn ang="0">
                  <a:pos x="28" y="35"/>
                </a:cxn>
                <a:cxn ang="0">
                  <a:pos x="48" y="15"/>
                </a:cxn>
                <a:cxn ang="0">
                  <a:pos x="64" y="31"/>
                </a:cxn>
                <a:cxn ang="0">
                  <a:pos x="64" y="48"/>
                </a:cxn>
              </a:cxnLst>
              <a:rect l="0" t="0" r="r" b="b"/>
              <a:pathLst>
                <a:path w="73" h="58">
                  <a:moveTo>
                    <a:pt x="73" y="52"/>
                  </a:move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lnTo>
                    <a:pt x="73" y="52"/>
                  </a:lnTo>
                  <a:close/>
                  <a:moveTo>
                    <a:pt x="7" y="4"/>
                  </a:moveTo>
                  <a:cubicBezTo>
                    <a:pt x="6" y="4"/>
                    <a:pt x="5" y="5"/>
                    <a:pt x="5" y="6"/>
                  </a:cubicBezTo>
                  <a:cubicBezTo>
                    <a:pt x="5" y="52"/>
                    <a:pt x="5" y="52"/>
                    <a:pt x="5" y="52"/>
                  </a:cubicBezTo>
                  <a:cubicBezTo>
                    <a:pt x="5" y="52"/>
                    <a:pt x="6" y="53"/>
                    <a:pt x="7" y="53"/>
                  </a:cubicBezTo>
                  <a:cubicBezTo>
                    <a:pt x="67" y="53"/>
                    <a:pt x="67" y="53"/>
                    <a:pt x="67" y="53"/>
                  </a:cubicBezTo>
                  <a:cubicBezTo>
                    <a:pt x="68" y="53"/>
                    <a:pt x="68" y="52"/>
                    <a:pt x="68" y="52"/>
                  </a:cubicBezTo>
                  <a:cubicBezTo>
                    <a:pt x="68" y="6"/>
                    <a:pt x="68" y="6"/>
                    <a:pt x="68" y="6"/>
                  </a:cubicBezTo>
                  <a:cubicBezTo>
                    <a:pt x="68" y="5"/>
                    <a:pt x="68" y="4"/>
                    <a:pt x="67" y="4"/>
                  </a:cubicBezTo>
                  <a:lnTo>
                    <a:pt x="7" y="4"/>
                  </a:lnTo>
                  <a:close/>
                  <a:moveTo>
                    <a:pt x="17" y="24"/>
                  </a:moveTo>
                  <a:cubicBezTo>
                    <a:pt x="13" y="24"/>
                    <a:pt x="10" y="21"/>
                    <a:pt x="10" y="17"/>
                  </a:cubicBezTo>
                  <a:cubicBezTo>
                    <a:pt x="10" y="13"/>
                    <a:pt x="13" y="9"/>
                    <a:pt x="17" y="9"/>
                  </a:cubicBezTo>
                  <a:cubicBezTo>
                    <a:pt x="21" y="9"/>
                    <a:pt x="25" y="13"/>
                    <a:pt x="25" y="17"/>
                  </a:cubicBezTo>
                  <a:cubicBezTo>
                    <a:pt x="25" y="21"/>
                    <a:pt x="21" y="24"/>
                    <a:pt x="17" y="24"/>
                  </a:cubicBezTo>
                  <a:close/>
                  <a:moveTo>
                    <a:pt x="64" y="48"/>
                  </a:moveTo>
                  <a:cubicBezTo>
                    <a:pt x="10" y="48"/>
                    <a:pt x="10" y="48"/>
                    <a:pt x="10" y="48"/>
                  </a:cubicBezTo>
                  <a:cubicBezTo>
                    <a:pt x="10" y="41"/>
                    <a:pt x="10" y="41"/>
                    <a:pt x="10" y="41"/>
                  </a:cubicBezTo>
                  <a:cubicBezTo>
                    <a:pt x="22" y="29"/>
                    <a:pt x="22" y="29"/>
                    <a:pt x="22" y="29"/>
                  </a:cubicBezTo>
                  <a:cubicBezTo>
                    <a:pt x="28" y="35"/>
                    <a:pt x="28" y="35"/>
                    <a:pt x="28" y="35"/>
                  </a:cubicBezTo>
                  <a:cubicBezTo>
                    <a:pt x="48" y="15"/>
                    <a:pt x="48" y="15"/>
                    <a:pt x="48" y="15"/>
                  </a:cubicBezTo>
                  <a:cubicBezTo>
                    <a:pt x="64" y="31"/>
                    <a:pt x="64" y="31"/>
                    <a:pt x="64" y="31"/>
                  </a:cubicBezTo>
                  <a:lnTo>
                    <a:pt x="64" y="48"/>
                  </a:lnTo>
                  <a:close/>
                </a:path>
              </a:pathLst>
            </a:custGeom>
            <a:grpFill/>
            <a:ln w="9525">
              <a:noFill/>
              <a:round/>
              <a:headEnd/>
              <a:tailEnd/>
            </a:ln>
          </p:spPr>
          <p:txBody>
            <a:bodyPr anchor="ctr"/>
            <a:lstStyle/>
            <a:p>
              <a:pPr algn="ctr" defTabSz="685800"/>
              <a:endParaRPr sz="1350">
                <a:solidFill>
                  <a:prstClr val="black"/>
                </a:solidFill>
                <a:latin typeface="Arial"/>
                <a:ea typeface="微软雅黑"/>
              </a:endParaRPr>
            </a:p>
          </p:txBody>
        </p:sp>
      </p:grpSp>
      <p:grpSp>
        <p:nvGrpSpPr>
          <p:cNvPr id="5" name="Group 12"/>
          <p:cNvGrpSpPr/>
          <p:nvPr/>
        </p:nvGrpSpPr>
        <p:grpSpPr>
          <a:xfrm>
            <a:off x="2803002" y="1447800"/>
            <a:ext cx="520005" cy="520005"/>
            <a:chOff x="2597150" y="1689100"/>
            <a:chExt cx="787400" cy="787400"/>
          </a:xfrm>
        </p:grpSpPr>
        <p:grpSp>
          <p:nvGrpSpPr>
            <p:cNvPr id="48" name="Group 13"/>
            <p:cNvGrpSpPr/>
            <p:nvPr/>
          </p:nvGrpSpPr>
          <p:grpSpPr>
            <a:xfrm>
              <a:off x="2597150" y="1689100"/>
              <a:ext cx="787400" cy="787400"/>
              <a:chOff x="4343400" y="1854885"/>
              <a:chExt cx="457200" cy="457200"/>
            </a:xfrm>
          </p:grpSpPr>
          <p:sp>
            <p:nvSpPr>
              <p:cNvPr id="50" name="îŝḷîḓé-Oval 15"/>
              <p:cNvSpPr/>
              <p:nvPr/>
            </p:nvSpPr>
            <p:spPr>
              <a:xfrm>
                <a:off x="4343400" y="1854885"/>
                <a:ext cx="457200" cy="457200"/>
              </a:xfrm>
              <a:prstGeom prst="ellipse">
                <a:avLst/>
              </a:prstGeom>
              <a:gradFill>
                <a:gsLst>
                  <a:gs pos="0">
                    <a:srgbClr val="CDA23D"/>
                  </a:gs>
                  <a:gs pos="55000">
                    <a:srgbClr val="E1B64A"/>
                  </a:gs>
                  <a:gs pos="100000">
                    <a:srgbClr val="F7E880">
                      <a:lumMod val="99000"/>
                    </a:srgbClr>
                  </a:gs>
                </a:gsLst>
                <a:lin ang="2700000" scaled="1"/>
              </a:gradFill>
              <a:ln w="3175">
                <a:no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51" name="îŝḷîḓé-Oval 16"/>
              <p:cNvSpPr/>
              <p:nvPr/>
            </p:nvSpPr>
            <p:spPr>
              <a:xfrm>
                <a:off x="4408030" y="1919516"/>
                <a:ext cx="327939" cy="327939"/>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sp>
          <p:nvSpPr>
            <p:cNvPr id="49" name="îŝḷîḓé-Freeform: Shape 14"/>
            <p:cNvSpPr>
              <a:spLocks/>
            </p:cNvSpPr>
            <p:nvPr/>
          </p:nvSpPr>
          <p:spPr bwMode="auto">
            <a:xfrm>
              <a:off x="2847775" y="1970605"/>
              <a:ext cx="286150" cy="224390"/>
            </a:xfrm>
            <a:custGeom>
              <a:avLst/>
              <a:gdLst/>
              <a:ahLst/>
              <a:cxnLst>
                <a:cxn ang="0">
                  <a:pos x="45" y="14"/>
                </a:cxn>
                <a:cxn ang="0">
                  <a:pos x="32" y="10"/>
                </a:cxn>
                <a:cxn ang="0">
                  <a:pos x="18" y="14"/>
                </a:cxn>
                <a:cxn ang="0">
                  <a:pos x="0" y="14"/>
                </a:cxn>
                <a:cxn ang="0">
                  <a:pos x="64" y="14"/>
                </a:cxn>
                <a:cxn ang="0">
                  <a:pos x="0" y="15"/>
                </a:cxn>
                <a:cxn ang="0">
                  <a:pos x="18" y="20"/>
                </a:cxn>
                <a:cxn ang="0">
                  <a:pos x="2" y="22"/>
                </a:cxn>
                <a:cxn ang="0">
                  <a:pos x="9" y="35"/>
                </a:cxn>
                <a:cxn ang="0">
                  <a:pos x="1" y="36"/>
                </a:cxn>
                <a:cxn ang="0">
                  <a:pos x="0" y="28"/>
                </a:cxn>
                <a:cxn ang="0">
                  <a:pos x="8" y="27"/>
                </a:cxn>
                <a:cxn ang="0">
                  <a:pos x="9" y="35"/>
                </a:cxn>
                <a:cxn ang="0">
                  <a:pos x="15" y="50"/>
                </a:cxn>
                <a:cxn ang="0">
                  <a:pos x="7" y="49"/>
                </a:cxn>
                <a:cxn ang="0">
                  <a:pos x="8" y="41"/>
                </a:cxn>
                <a:cxn ang="0">
                  <a:pos x="16" y="42"/>
                </a:cxn>
                <a:cxn ang="0">
                  <a:pos x="23" y="35"/>
                </a:cxn>
                <a:cxn ang="0">
                  <a:pos x="15" y="36"/>
                </a:cxn>
                <a:cxn ang="0">
                  <a:pos x="13" y="28"/>
                </a:cxn>
                <a:cxn ang="0">
                  <a:pos x="21" y="27"/>
                </a:cxn>
                <a:cxn ang="0">
                  <a:pos x="23" y="35"/>
                </a:cxn>
                <a:cxn ang="0">
                  <a:pos x="28" y="50"/>
                </a:cxn>
                <a:cxn ang="0">
                  <a:pos x="20" y="49"/>
                </a:cxn>
                <a:cxn ang="0">
                  <a:pos x="21" y="41"/>
                </a:cxn>
                <a:cxn ang="0">
                  <a:pos x="29" y="42"/>
                </a:cxn>
                <a:cxn ang="0">
                  <a:pos x="36" y="35"/>
                </a:cxn>
                <a:cxn ang="0">
                  <a:pos x="28" y="36"/>
                </a:cxn>
                <a:cxn ang="0">
                  <a:pos x="27" y="28"/>
                </a:cxn>
                <a:cxn ang="0">
                  <a:pos x="35" y="27"/>
                </a:cxn>
                <a:cxn ang="0">
                  <a:pos x="36" y="35"/>
                </a:cxn>
                <a:cxn ang="0">
                  <a:pos x="42" y="50"/>
                </a:cxn>
                <a:cxn ang="0">
                  <a:pos x="34" y="49"/>
                </a:cxn>
                <a:cxn ang="0">
                  <a:pos x="35" y="41"/>
                </a:cxn>
                <a:cxn ang="0">
                  <a:pos x="43" y="42"/>
                </a:cxn>
                <a:cxn ang="0">
                  <a:pos x="50" y="35"/>
                </a:cxn>
                <a:cxn ang="0">
                  <a:pos x="42" y="36"/>
                </a:cxn>
                <a:cxn ang="0">
                  <a:pos x="41" y="28"/>
                </a:cxn>
                <a:cxn ang="0">
                  <a:pos x="49" y="27"/>
                </a:cxn>
                <a:cxn ang="0">
                  <a:pos x="50" y="35"/>
                </a:cxn>
                <a:cxn ang="0">
                  <a:pos x="61" y="22"/>
                </a:cxn>
                <a:cxn ang="0">
                  <a:pos x="45" y="20"/>
                </a:cxn>
                <a:cxn ang="0">
                  <a:pos x="64" y="15"/>
                </a:cxn>
                <a:cxn ang="0">
                  <a:pos x="57" y="49"/>
                </a:cxn>
                <a:cxn ang="0">
                  <a:pos x="49" y="50"/>
                </a:cxn>
                <a:cxn ang="0">
                  <a:pos x="48" y="42"/>
                </a:cxn>
                <a:cxn ang="0">
                  <a:pos x="56" y="41"/>
                </a:cxn>
                <a:cxn ang="0">
                  <a:pos x="57" y="49"/>
                </a:cxn>
                <a:cxn ang="0">
                  <a:pos x="63" y="36"/>
                </a:cxn>
                <a:cxn ang="0">
                  <a:pos x="55" y="35"/>
                </a:cxn>
                <a:cxn ang="0">
                  <a:pos x="56" y="27"/>
                </a:cxn>
                <a:cxn ang="0">
                  <a:pos x="64" y="28"/>
                </a:cxn>
              </a:cxnLst>
              <a:rect l="0" t="0" r="r" b="b"/>
              <a:pathLst>
                <a:path w="64" h="50">
                  <a:moveTo>
                    <a:pt x="64" y="14"/>
                  </a:moveTo>
                  <a:cubicBezTo>
                    <a:pt x="45" y="14"/>
                    <a:pt x="45" y="14"/>
                    <a:pt x="45" y="14"/>
                  </a:cubicBezTo>
                  <a:cubicBezTo>
                    <a:pt x="45" y="14"/>
                    <a:pt x="45" y="14"/>
                    <a:pt x="45" y="14"/>
                  </a:cubicBezTo>
                  <a:cubicBezTo>
                    <a:pt x="45" y="12"/>
                    <a:pt x="44" y="10"/>
                    <a:pt x="32" y="10"/>
                  </a:cubicBezTo>
                  <a:cubicBezTo>
                    <a:pt x="19" y="10"/>
                    <a:pt x="18" y="12"/>
                    <a:pt x="18" y="14"/>
                  </a:cubicBezTo>
                  <a:cubicBezTo>
                    <a:pt x="18" y="14"/>
                    <a:pt x="18" y="14"/>
                    <a:pt x="18" y="14"/>
                  </a:cubicBezTo>
                  <a:cubicBezTo>
                    <a:pt x="0" y="14"/>
                    <a:pt x="0" y="14"/>
                    <a:pt x="0" y="14"/>
                  </a:cubicBezTo>
                  <a:cubicBezTo>
                    <a:pt x="0" y="14"/>
                    <a:pt x="0" y="14"/>
                    <a:pt x="0" y="14"/>
                  </a:cubicBezTo>
                  <a:cubicBezTo>
                    <a:pt x="0" y="11"/>
                    <a:pt x="4" y="0"/>
                    <a:pt x="32" y="0"/>
                  </a:cubicBezTo>
                  <a:cubicBezTo>
                    <a:pt x="59" y="0"/>
                    <a:pt x="64" y="11"/>
                    <a:pt x="64" y="14"/>
                  </a:cubicBezTo>
                  <a:close/>
                  <a:moveTo>
                    <a:pt x="0" y="20"/>
                  </a:moveTo>
                  <a:cubicBezTo>
                    <a:pt x="0" y="15"/>
                    <a:pt x="0" y="15"/>
                    <a:pt x="0" y="15"/>
                  </a:cubicBezTo>
                  <a:cubicBezTo>
                    <a:pt x="18" y="15"/>
                    <a:pt x="18" y="15"/>
                    <a:pt x="18" y="15"/>
                  </a:cubicBezTo>
                  <a:cubicBezTo>
                    <a:pt x="18" y="20"/>
                    <a:pt x="18" y="20"/>
                    <a:pt x="18" y="20"/>
                  </a:cubicBezTo>
                  <a:cubicBezTo>
                    <a:pt x="18" y="21"/>
                    <a:pt x="17" y="22"/>
                    <a:pt x="16" y="22"/>
                  </a:cubicBezTo>
                  <a:cubicBezTo>
                    <a:pt x="2" y="22"/>
                    <a:pt x="2" y="22"/>
                    <a:pt x="2" y="22"/>
                  </a:cubicBezTo>
                  <a:cubicBezTo>
                    <a:pt x="1" y="22"/>
                    <a:pt x="0" y="21"/>
                    <a:pt x="0" y="20"/>
                  </a:cubicBezTo>
                  <a:close/>
                  <a:moveTo>
                    <a:pt x="9" y="35"/>
                  </a:moveTo>
                  <a:cubicBezTo>
                    <a:pt x="9" y="36"/>
                    <a:pt x="8" y="36"/>
                    <a:pt x="8" y="36"/>
                  </a:cubicBezTo>
                  <a:cubicBezTo>
                    <a:pt x="1" y="36"/>
                    <a:pt x="1" y="36"/>
                    <a:pt x="1" y="36"/>
                  </a:cubicBezTo>
                  <a:cubicBezTo>
                    <a:pt x="0" y="36"/>
                    <a:pt x="0" y="36"/>
                    <a:pt x="0" y="35"/>
                  </a:cubicBezTo>
                  <a:cubicBezTo>
                    <a:pt x="0" y="28"/>
                    <a:pt x="0" y="28"/>
                    <a:pt x="0" y="28"/>
                  </a:cubicBezTo>
                  <a:cubicBezTo>
                    <a:pt x="0" y="27"/>
                    <a:pt x="0" y="27"/>
                    <a:pt x="1" y="27"/>
                  </a:cubicBezTo>
                  <a:cubicBezTo>
                    <a:pt x="8" y="27"/>
                    <a:pt x="8" y="27"/>
                    <a:pt x="8" y="27"/>
                  </a:cubicBezTo>
                  <a:cubicBezTo>
                    <a:pt x="8" y="27"/>
                    <a:pt x="9" y="27"/>
                    <a:pt x="9" y="28"/>
                  </a:cubicBezTo>
                  <a:lnTo>
                    <a:pt x="9" y="35"/>
                  </a:lnTo>
                  <a:close/>
                  <a:moveTo>
                    <a:pt x="16" y="49"/>
                  </a:moveTo>
                  <a:cubicBezTo>
                    <a:pt x="16" y="49"/>
                    <a:pt x="15" y="50"/>
                    <a:pt x="15" y="50"/>
                  </a:cubicBezTo>
                  <a:cubicBezTo>
                    <a:pt x="8" y="50"/>
                    <a:pt x="8" y="50"/>
                    <a:pt x="8" y="50"/>
                  </a:cubicBezTo>
                  <a:cubicBezTo>
                    <a:pt x="7" y="50"/>
                    <a:pt x="7" y="49"/>
                    <a:pt x="7" y="49"/>
                  </a:cubicBezTo>
                  <a:cubicBezTo>
                    <a:pt x="7" y="42"/>
                    <a:pt x="7" y="42"/>
                    <a:pt x="7" y="42"/>
                  </a:cubicBezTo>
                  <a:cubicBezTo>
                    <a:pt x="7" y="41"/>
                    <a:pt x="7" y="41"/>
                    <a:pt x="8" y="41"/>
                  </a:cubicBezTo>
                  <a:cubicBezTo>
                    <a:pt x="15" y="41"/>
                    <a:pt x="15" y="41"/>
                    <a:pt x="15" y="41"/>
                  </a:cubicBezTo>
                  <a:cubicBezTo>
                    <a:pt x="15" y="41"/>
                    <a:pt x="16" y="41"/>
                    <a:pt x="16" y="42"/>
                  </a:cubicBezTo>
                  <a:lnTo>
                    <a:pt x="16" y="49"/>
                  </a:lnTo>
                  <a:close/>
                  <a:moveTo>
                    <a:pt x="23" y="35"/>
                  </a:moveTo>
                  <a:cubicBezTo>
                    <a:pt x="23" y="36"/>
                    <a:pt x="22" y="36"/>
                    <a:pt x="21" y="36"/>
                  </a:cubicBezTo>
                  <a:cubicBezTo>
                    <a:pt x="15" y="36"/>
                    <a:pt x="15" y="36"/>
                    <a:pt x="15" y="36"/>
                  </a:cubicBezTo>
                  <a:cubicBezTo>
                    <a:pt x="14" y="36"/>
                    <a:pt x="13" y="36"/>
                    <a:pt x="13" y="35"/>
                  </a:cubicBezTo>
                  <a:cubicBezTo>
                    <a:pt x="13" y="28"/>
                    <a:pt x="13" y="28"/>
                    <a:pt x="13" y="28"/>
                  </a:cubicBezTo>
                  <a:cubicBezTo>
                    <a:pt x="13" y="27"/>
                    <a:pt x="14" y="27"/>
                    <a:pt x="15" y="27"/>
                  </a:cubicBezTo>
                  <a:cubicBezTo>
                    <a:pt x="21" y="27"/>
                    <a:pt x="21" y="27"/>
                    <a:pt x="21" y="27"/>
                  </a:cubicBezTo>
                  <a:cubicBezTo>
                    <a:pt x="22" y="27"/>
                    <a:pt x="23" y="27"/>
                    <a:pt x="23" y="28"/>
                  </a:cubicBezTo>
                  <a:lnTo>
                    <a:pt x="23" y="35"/>
                  </a:lnTo>
                  <a:close/>
                  <a:moveTo>
                    <a:pt x="29" y="49"/>
                  </a:moveTo>
                  <a:cubicBezTo>
                    <a:pt x="29" y="49"/>
                    <a:pt x="29" y="50"/>
                    <a:pt x="28" y="50"/>
                  </a:cubicBezTo>
                  <a:cubicBezTo>
                    <a:pt x="21" y="50"/>
                    <a:pt x="21" y="50"/>
                    <a:pt x="21" y="50"/>
                  </a:cubicBezTo>
                  <a:cubicBezTo>
                    <a:pt x="21" y="50"/>
                    <a:pt x="20" y="49"/>
                    <a:pt x="20" y="49"/>
                  </a:cubicBezTo>
                  <a:cubicBezTo>
                    <a:pt x="20" y="42"/>
                    <a:pt x="20" y="42"/>
                    <a:pt x="20" y="42"/>
                  </a:cubicBezTo>
                  <a:cubicBezTo>
                    <a:pt x="20" y="41"/>
                    <a:pt x="21" y="41"/>
                    <a:pt x="21" y="41"/>
                  </a:cubicBezTo>
                  <a:cubicBezTo>
                    <a:pt x="28" y="41"/>
                    <a:pt x="28" y="41"/>
                    <a:pt x="28" y="41"/>
                  </a:cubicBezTo>
                  <a:cubicBezTo>
                    <a:pt x="29" y="41"/>
                    <a:pt x="29" y="41"/>
                    <a:pt x="29" y="42"/>
                  </a:cubicBezTo>
                  <a:lnTo>
                    <a:pt x="29" y="49"/>
                  </a:lnTo>
                  <a:close/>
                  <a:moveTo>
                    <a:pt x="36" y="35"/>
                  </a:moveTo>
                  <a:cubicBezTo>
                    <a:pt x="36" y="36"/>
                    <a:pt x="36" y="36"/>
                    <a:pt x="35" y="36"/>
                  </a:cubicBezTo>
                  <a:cubicBezTo>
                    <a:pt x="28" y="36"/>
                    <a:pt x="28" y="36"/>
                    <a:pt x="28" y="36"/>
                  </a:cubicBezTo>
                  <a:cubicBezTo>
                    <a:pt x="28" y="36"/>
                    <a:pt x="27" y="36"/>
                    <a:pt x="27" y="35"/>
                  </a:cubicBezTo>
                  <a:cubicBezTo>
                    <a:pt x="27" y="28"/>
                    <a:pt x="27" y="28"/>
                    <a:pt x="27" y="28"/>
                  </a:cubicBezTo>
                  <a:cubicBezTo>
                    <a:pt x="27" y="27"/>
                    <a:pt x="28" y="27"/>
                    <a:pt x="28" y="27"/>
                  </a:cubicBezTo>
                  <a:cubicBezTo>
                    <a:pt x="35" y="27"/>
                    <a:pt x="35" y="27"/>
                    <a:pt x="35" y="27"/>
                  </a:cubicBezTo>
                  <a:cubicBezTo>
                    <a:pt x="36" y="27"/>
                    <a:pt x="36" y="27"/>
                    <a:pt x="36" y="28"/>
                  </a:cubicBezTo>
                  <a:lnTo>
                    <a:pt x="36" y="35"/>
                  </a:lnTo>
                  <a:close/>
                  <a:moveTo>
                    <a:pt x="43" y="49"/>
                  </a:moveTo>
                  <a:cubicBezTo>
                    <a:pt x="43" y="49"/>
                    <a:pt x="43" y="50"/>
                    <a:pt x="42" y="50"/>
                  </a:cubicBezTo>
                  <a:cubicBezTo>
                    <a:pt x="35" y="50"/>
                    <a:pt x="35" y="50"/>
                    <a:pt x="35" y="50"/>
                  </a:cubicBezTo>
                  <a:cubicBezTo>
                    <a:pt x="35" y="50"/>
                    <a:pt x="34" y="49"/>
                    <a:pt x="34" y="49"/>
                  </a:cubicBezTo>
                  <a:cubicBezTo>
                    <a:pt x="34" y="42"/>
                    <a:pt x="34" y="42"/>
                    <a:pt x="34" y="42"/>
                  </a:cubicBezTo>
                  <a:cubicBezTo>
                    <a:pt x="34" y="41"/>
                    <a:pt x="35" y="41"/>
                    <a:pt x="35" y="41"/>
                  </a:cubicBezTo>
                  <a:cubicBezTo>
                    <a:pt x="42" y="41"/>
                    <a:pt x="42" y="41"/>
                    <a:pt x="42" y="41"/>
                  </a:cubicBezTo>
                  <a:cubicBezTo>
                    <a:pt x="43" y="41"/>
                    <a:pt x="43" y="41"/>
                    <a:pt x="43" y="42"/>
                  </a:cubicBezTo>
                  <a:lnTo>
                    <a:pt x="43" y="49"/>
                  </a:lnTo>
                  <a:close/>
                  <a:moveTo>
                    <a:pt x="50" y="35"/>
                  </a:moveTo>
                  <a:cubicBezTo>
                    <a:pt x="50" y="36"/>
                    <a:pt x="50" y="36"/>
                    <a:pt x="49" y="36"/>
                  </a:cubicBezTo>
                  <a:cubicBezTo>
                    <a:pt x="42" y="36"/>
                    <a:pt x="42" y="36"/>
                    <a:pt x="42" y="36"/>
                  </a:cubicBezTo>
                  <a:cubicBezTo>
                    <a:pt x="41" y="36"/>
                    <a:pt x="41" y="36"/>
                    <a:pt x="41" y="35"/>
                  </a:cubicBezTo>
                  <a:cubicBezTo>
                    <a:pt x="41" y="28"/>
                    <a:pt x="41" y="28"/>
                    <a:pt x="41" y="28"/>
                  </a:cubicBezTo>
                  <a:cubicBezTo>
                    <a:pt x="41" y="27"/>
                    <a:pt x="41" y="27"/>
                    <a:pt x="42" y="27"/>
                  </a:cubicBezTo>
                  <a:cubicBezTo>
                    <a:pt x="49" y="27"/>
                    <a:pt x="49" y="27"/>
                    <a:pt x="49" y="27"/>
                  </a:cubicBezTo>
                  <a:cubicBezTo>
                    <a:pt x="50" y="27"/>
                    <a:pt x="50" y="27"/>
                    <a:pt x="50" y="28"/>
                  </a:cubicBezTo>
                  <a:lnTo>
                    <a:pt x="50" y="35"/>
                  </a:lnTo>
                  <a:close/>
                  <a:moveTo>
                    <a:pt x="64" y="20"/>
                  </a:moveTo>
                  <a:cubicBezTo>
                    <a:pt x="64" y="21"/>
                    <a:pt x="63" y="22"/>
                    <a:pt x="61" y="22"/>
                  </a:cubicBezTo>
                  <a:cubicBezTo>
                    <a:pt x="48" y="22"/>
                    <a:pt x="48" y="22"/>
                    <a:pt x="48" y="22"/>
                  </a:cubicBezTo>
                  <a:cubicBezTo>
                    <a:pt x="46" y="22"/>
                    <a:pt x="45" y="21"/>
                    <a:pt x="45" y="20"/>
                  </a:cubicBezTo>
                  <a:cubicBezTo>
                    <a:pt x="45" y="15"/>
                    <a:pt x="45" y="15"/>
                    <a:pt x="45" y="15"/>
                  </a:cubicBezTo>
                  <a:cubicBezTo>
                    <a:pt x="64" y="15"/>
                    <a:pt x="64" y="15"/>
                    <a:pt x="64" y="15"/>
                  </a:cubicBezTo>
                  <a:lnTo>
                    <a:pt x="64" y="20"/>
                  </a:lnTo>
                  <a:close/>
                  <a:moveTo>
                    <a:pt x="57" y="49"/>
                  </a:moveTo>
                  <a:cubicBezTo>
                    <a:pt x="57" y="49"/>
                    <a:pt x="56" y="50"/>
                    <a:pt x="56" y="50"/>
                  </a:cubicBezTo>
                  <a:cubicBezTo>
                    <a:pt x="49" y="50"/>
                    <a:pt x="49" y="50"/>
                    <a:pt x="49" y="50"/>
                  </a:cubicBezTo>
                  <a:cubicBezTo>
                    <a:pt x="48" y="50"/>
                    <a:pt x="48" y="49"/>
                    <a:pt x="48" y="49"/>
                  </a:cubicBezTo>
                  <a:cubicBezTo>
                    <a:pt x="48" y="42"/>
                    <a:pt x="48" y="42"/>
                    <a:pt x="48" y="42"/>
                  </a:cubicBezTo>
                  <a:cubicBezTo>
                    <a:pt x="48" y="41"/>
                    <a:pt x="48" y="41"/>
                    <a:pt x="49" y="41"/>
                  </a:cubicBezTo>
                  <a:cubicBezTo>
                    <a:pt x="56" y="41"/>
                    <a:pt x="56" y="41"/>
                    <a:pt x="56" y="41"/>
                  </a:cubicBezTo>
                  <a:cubicBezTo>
                    <a:pt x="56" y="41"/>
                    <a:pt x="57" y="41"/>
                    <a:pt x="57" y="42"/>
                  </a:cubicBezTo>
                  <a:lnTo>
                    <a:pt x="57" y="49"/>
                  </a:lnTo>
                  <a:close/>
                  <a:moveTo>
                    <a:pt x="64" y="35"/>
                  </a:moveTo>
                  <a:cubicBezTo>
                    <a:pt x="64" y="36"/>
                    <a:pt x="63" y="36"/>
                    <a:pt x="63" y="36"/>
                  </a:cubicBezTo>
                  <a:cubicBezTo>
                    <a:pt x="56" y="36"/>
                    <a:pt x="56" y="36"/>
                    <a:pt x="56" y="36"/>
                  </a:cubicBezTo>
                  <a:cubicBezTo>
                    <a:pt x="55" y="36"/>
                    <a:pt x="55" y="36"/>
                    <a:pt x="55" y="35"/>
                  </a:cubicBezTo>
                  <a:cubicBezTo>
                    <a:pt x="55" y="28"/>
                    <a:pt x="55" y="28"/>
                    <a:pt x="55" y="28"/>
                  </a:cubicBezTo>
                  <a:cubicBezTo>
                    <a:pt x="55" y="27"/>
                    <a:pt x="55" y="27"/>
                    <a:pt x="56" y="27"/>
                  </a:cubicBezTo>
                  <a:cubicBezTo>
                    <a:pt x="63" y="27"/>
                    <a:pt x="63" y="27"/>
                    <a:pt x="63" y="27"/>
                  </a:cubicBezTo>
                  <a:cubicBezTo>
                    <a:pt x="63" y="27"/>
                    <a:pt x="64" y="27"/>
                    <a:pt x="64" y="28"/>
                  </a:cubicBezTo>
                  <a:lnTo>
                    <a:pt x="64" y="35"/>
                  </a:ln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solidFill>
                  <a:prstClr val="black"/>
                </a:solidFill>
                <a:latin typeface="Arial"/>
                <a:ea typeface="微软雅黑"/>
              </a:endParaRPr>
            </a:p>
          </p:txBody>
        </p:sp>
      </p:grpSp>
      <p:grpSp>
        <p:nvGrpSpPr>
          <p:cNvPr id="6" name="Group 17"/>
          <p:cNvGrpSpPr/>
          <p:nvPr/>
        </p:nvGrpSpPr>
        <p:grpSpPr>
          <a:xfrm>
            <a:off x="2509121" y="2065446"/>
            <a:ext cx="1107765" cy="1396085"/>
            <a:chOff x="1388111" y="2459015"/>
            <a:chExt cx="1219200" cy="1536522"/>
          </a:xfrm>
          <a:solidFill>
            <a:schemeClr val="tx1"/>
          </a:solidFill>
        </p:grpSpPr>
        <p:sp>
          <p:nvSpPr>
            <p:cNvPr id="46" name="îŝḷîḓé-Freeform: Shape 18"/>
            <p:cNvSpPr>
              <a:spLocks/>
            </p:cNvSpPr>
            <p:nvPr/>
          </p:nvSpPr>
          <p:spPr bwMode="auto">
            <a:xfrm>
              <a:off x="1388111"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gradFill>
              <a:gsLst>
                <a:gs pos="0">
                  <a:srgbClr val="CDA23D"/>
                </a:gs>
                <a:gs pos="55000">
                  <a:srgbClr val="E1B64A"/>
                </a:gs>
                <a:gs pos="100000">
                  <a:srgbClr val="F7E880">
                    <a:lumMod val="99000"/>
                  </a:srgbClr>
                </a:gs>
              </a:gsLst>
              <a:lin ang="2700000" scaled="1"/>
            </a:gradFill>
            <a:ln>
              <a:noFill/>
            </a:ln>
          </p:spPr>
          <p:txBody>
            <a:bodyPr anchor="ctr"/>
            <a:lstStyle/>
            <a:p>
              <a:pPr algn="ctr" defTabSz="685800"/>
              <a:endParaRPr sz="1350">
                <a:solidFill>
                  <a:prstClr val="black"/>
                </a:solidFill>
                <a:latin typeface="Arial"/>
                <a:ea typeface="微软雅黑"/>
              </a:endParaRPr>
            </a:p>
          </p:txBody>
        </p:sp>
        <p:sp>
          <p:nvSpPr>
            <p:cNvPr id="47" name="îŝḷîḓé-Freeform: Shape 19"/>
            <p:cNvSpPr>
              <a:spLocks/>
            </p:cNvSpPr>
            <p:nvPr/>
          </p:nvSpPr>
          <p:spPr bwMode="auto">
            <a:xfrm>
              <a:off x="1881030" y="3714750"/>
              <a:ext cx="233363" cy="180975"/>
            </a:xfrm>
            <a:custGeom>
              <a:avLst/>
              <a:gdLst/>
              <a:ahLst/>
              <a:cxnLst>
                <a:cxn ang="0">
                  <a:pos x="68" y="51"/>
                </a:cxn>
                <a:cxn ang="0">
                  <a:pos x="66" y="53"/>
                </a:cxn>
                <a:cxn ang="0">
                  <a:pos x="3" y="53"/>
                </a:cxn>
                <a:cxn ang="0">
                  <a:pos x="0" y="51"/>
                </a:cxn>
                <a:cxn ang="0">
                  <a:pos x="0" y="46"/>
                </a:cxn>
                <a:cxn ang="0">
                  <a:pos x="3" y="43"/>
                </a:cxn>
                <a:cxn ang="0">
                  <a:pos x="66" y="43"/>
                </a:cxn>
                <a:cxn ang="0">
                  <a:pos x="68" y="46"/>
                </a:cxn>
                <a:cxn ang="0">
                  <a:pos x="68" y="51"/>
                </a:cxn>
                <a:cxn ang="0">
                  <a:pos x="64" y="21"/>
                </a:cxn>
                <a:cxn ang="0">
                  <a:pos x="61" y="24"/>
                </a:cxn>
                <a:cxn ang="0">
                  <a:pos x="8" y="24"/>
                </a:cxn>
                <a:cxn ang="0">
                  <a:pos x="5" y="21"/>
                </a:cxn>
                <a:cxn ang="0">
                  <a:pos x="5" y="17"/>
                </a:cxn>
                <a:cxn ang="0">
                  <a:pos x="8" y="14"/>
                </a:cxn>
                <a:cxn ang="0">
                  <a:pos x="61" y="14"/>
                </a:cxn>
                <a:cxn ang="0">
                  <a:pos x="64" y="17"/>
                </a:cxn>
                <a:cxn ang="0">
                  <a:pos x="64" y="21"/>
                </a:cxn>
                <a:cxn ang="0">
                  <a:pos x="54" y="36"/>
                </a:cxn>
                <a:cxn ang="0">
                  <a:pos x="51" y="38"/>
                </a:cxn>
                <a:cxn ang="0">
                  <a:pos x="17" y="38"/>
                </a:cxn>
                <a:cxn ang="0">
                  <a:pos x="15" y="36"/>
                </a:cxn>
                <a:cxn ang="0">
                  <a:pos x="15" y="31"/>
                </a:cxn>
                <a:cxn ang="0">
                  <a:pos x="17" y="29"/>
                </a:cxn>
                <a:cxn ang="0">
                  <a:pos x="51" y="29"/>
                </a:cxn>
                <a:cxn ang="0">
                  <a:pos x="54" y="31"/>
                </a:cxn>
                <a:cxn ang="0">
                  <a:pos x="54" y="36"/>
                </a:cxn>
                <a:cxn ang="0">
                  <a:pos x="49" y="7"/>
                </a:cxn>
                <a:cxn ang="0">
                  <a:pos x="47" y="9"/>
                </a:cxn>
                <a:cxn ang="0">
                  <a:pos x="22" y="9"/>
                </a:cxn>
                <a:cxn ang="0">
                  <a:pos x="20" y="7"/>
                </a:cxn>
                <a:cxn ang="0">
                  <a:pos x="20" y="2"/>
                </a:cxn>
                <a:cxn ang="0">
                  <a:pos x="22" y="0"/>
                </a:cxn>
                <a:cxn ang="0">
                  <a:pos x="47" y="0"/>
                </a:cxn>
                <a:cxn ang="0">
                  <a:pos x="49" y="2"/>
                </a:cxn>
                <a:cxn ang="0">
                  <a:pos x="49" y="7"/>
                </a:cxn>
              </a:cxnLst>
              <a:rect l="0" t="0" r="r" b="b"/>
              <a:pathLst>
                <a:path w="68" h="53">
                  <a:moveTo>
                    <a:pt x="68" y="51"/>
                  </a:moveTo>
                  <a:cubicBezTo>
                    <a:pt x="68" y="52"/>
                    <a:pt x="67" y="53"/>
                    <a:pt x="66" y="53"/>
                  </a:cubicBezTo>
                  <a:cubicBezTo>
                    <a:pt x="3" y="53"/>
                    <a:pt x="3" y="53"/>
                    <a:pt x="3" y="53"/>
                  </a:cubicBezTo>
                  <a:cubicBezTo>
                    <a:pt x="2" y="53"/>
                    <a:pt x="0" y="52"/>
                    <a:pt x="0" y="51"/>
                  </a:cubicBezTo>
                  <a:cubicBezTo>
                    <a:pt x="0" y="46"/>
                    <a:pt x="0" y="46"/>
                    <a:pt x="0" y="46"/>
                  </a:cubicBezTo>
                  <a:cubicBezTo>
                    <a:pt x="0" y="44"/>
                    <a:pt x="2" y="43"/>
                    <a:pt x="3" y="43"/>
                  </a:cubicBezTo>
                  <a:cubicBezTo>
                    <a:pt x="66" y="43"/>
                    <a:pt x="66" y="43"/>
                    <a:pt x="66" y="43"/>
                  </a:cubicBezTo>
                  <a:cubicBezTo>
                    <a:pt x="67" y="43"/>
                    <a:pt x="68" y="44"/>
                    <a:pt x="68" y="46"/>
                  </a:cubicBezTo>
                  <a:lnTo>
                    <a:pt x="68" y="51"/>
                  </a:lnTo>
                  <a:close/>
                  <a:moveTo>
                    <a:pt x="64" y="21"/>
                  </a:moveTo>
                  <a:cubicBezTo>
                    <a:pt x="64" y="23"/>
                    <a:pt x="63" y="24"/>
                    <a:pt x="61" y="24"/>
                  </a:cubicBezTo>
                  <a:cubicBezTo>
                    <a:pt x="8" y="24"/>
                    <a:pt x="8" y="24"/>
                    <a:pt x="8" y="24"/>
                  </a:cubicBezTo>
                  <a:cubicBezTo>
                    <a:pt x="6" y="24"/>
                    <a:pt x="5" y="23"/>
                    <a:pt x="5" y="21"/>
                  </a:cubicBezTo>
                  <a:cubicBezTo>
                    <a:pt x="5" y="17"/>
                    <a:pt x="5" y="17"/>
                    <a:pt x="5" y="17"/>
                  </a:cubicBezTo>
                  <a:cubicBezTo>
                    <a:pt x="5" y="15"/>
                    <a:pt x="6" y="14"/>
                    <a:pt x="8" y="14"/>
                  </a:cubicBezTo>
                  <a:cubicBezTo>
                    <a:pt x="61" y="14"/>
                    <a:pt x="61" y="14"/>
                    <a:pt x="61" y="14"/>
                  </a:cubicBezTo>
                  <a:cubicBezTo>
                    <a:pt x="63" y="14"/>
                    <a:pt x="64" y="15"/>
                    <a:pt x="64" y="17"/>
                  </a:cubicBezTo>
                  <a:lnTo>
                    <a:pt x="64" y="21"/>
                  </a:lnTo>
                  <a:close/>
                  <a:moveTo>
                    <a:pt x="54" y="36"/>
                  </a:moveTo>
                  <a:cubicBezTo>
                    <a:pt x="54" y="37"/>
                    <a:pt x="53" y="38"/>
                    <a:pt x="51" y="38"/>
                  </a:cubicBezTo>
                  <a:cubicBezTo>
                    <a:pt x="17" y="38"/>
                    <a:pt x="17" y="38"/>
                    <a:pt x="17" y="38"/>
                  </a:cubicBezTo>
                  <a:cubicBezTo>
                    <a:pt x="16" y="38"/>
                    <a:pt x="15" y="37"/>
                    <a:pt x="15" y="36"/>
                  </a:cubicBezTo>
                  <a:cubicBezTo>
                    <a:pt x="15" y="31"/>
                    <a:pt x="15" y="31"/>
                    <a:pt x="15" y="31"/>
                  </a:cubicBezTo>
                  <a:cubicBezTo>
                    <a:pt x="15" y="30"/>
                    <a:pt x="16" y="29"/>
                    <a:pt x="17" y="29"/>
                  </a:cubicBezTo>
                  <a:cubicBezTo>
                    <a:pt x="51" y="29"/>
                    <a:pt x="51" y="29"/>
                    <a:pt x="51" y="29"/>
                  </a:cubicBezTo>
                  <a:cubicBezTo>
                    <a:pt x="53" y="29"/>
                    <a:pt x="54" y="30"/>
                    <a:pt x="54" y="31"/>
                  </a:cubicBezTo>
                  <a:lnTo>
                    <a:pt x="54" y="36"/>
                  </a:lnTo>
                  <a:close/>
                  <a:moveTo>
                    <a:pt x="49" y="7"/>
                  </a:moveTo>
                  <a:cubicBezTo>
                    <a:pt x="49" y="8"/>
                    <a:pt x="48" y="9"/>
                    <a:pt x="47" y="9"/>
                  </a:cubicBezTo>
                  <a:cubicBezTo>
                    <a:pt x="22" y="9"/>
                    <a:pt x="22" y="9"/>
                    <a:pt x="22" y="9"/>
                  </a:cubicBezTo>
                  <a:cubicBezTo>
                    <a:pt x="21" y="9"/>
                    <a:pt x="20" y="8"/>
                    <a:pt x="20" y="7"/>
                  </a:cubicBezTo>
                  <a:cubicBezTo>
                    <a:pt x="20" y="2"/>
                    <a:pt x="20" y="2"/>
                    <a:pt x="20" y="2"/>
                  </a:cubicBezTo>
                  <a:cubicBezTo>
                    <a:pt x="20" y="1"/>
                    <a:pt x="21" y="0"/>
                    <a:pt x="22" y="0"/>
                  </a:cubicBezTo>
                  <a:cubicBezTo>
                    <a:pt x="47" y="0"/>
                    <a:pt x="47" y="0"/>
                    <a:pt x="47" y="0"/>
                  </a:cubicBezTo>
                  <a:cubicBezTo>
                    <a:pt x="48" y="0"/>
                    <a:pt x="49" y="1"/>
                    <a:pt x="49" y="2"/>
                  </a:cubicBezTo>
                  <a:lnTo>
                    <a:pt x="49" y="7"/>
                  </a:lnTo>
                  <a:close/>
                </a:path>
              </a:pathLst>
            </a:custGeom>
            <a:grpFill/>
            <a:ln w="9525">
              <a:noFill/>
              <a:round/>
              <a:headEnd/>
              <a:tailEnd/>
            </a:ln>
          </p:spPr>
          <p:txBody>
            <a:bodyPr anchor="ctr"/>
            <a:lstStyle/>
            <a:p>
              <a:pPr algn="ctr" defTabSz="685800"/>
              <a:endParaRPr sz="1350">
                <a:solidFill>
                  <a:prstClr val="black"/>
                </a:solidFill>
                <a:latin typeface="Arial"/>
                <a:ea typeface="微软雅黑"/>
              </a:endParaRPr>
            </a:p>
          </p:txBody>
        </p:sp>
      </p:grpSp>
      <p:grpSp>
        <p:nvGrpSpPr>
          <p:cNvPr id="7" name="Group 21"/>
          <p:cNvGrpSpPr/>
          <p:nvPr/>
        </p:nvGrpSpPr>
        <p:grpSpPr>
          <a:xfrm>
            <a:off x="4311998" y="1447800"/>
            <a:ext cx="520005" cy="520005"/>
            <a:chOff x="4178300" y="1689100"/>
            <a:chExt cx="787400" cy="787400"/>
          </a:xfrm>
        </p:grpSpPr>
        <p:grpSp>
          <p:nvGrpSpPr>
            <p:cNvPr id="42" name="Group 22"/>
            <p:cNvGrpSpPr/>
            <p:nvPr/>
          </p:nvGrpSpPr>
          <p:grpSpPr>
            <a:xfrm>
              <a:off x="4178300" y="1689100"/>
              <a:ext cx="787400" cy="787400"/>
              <a:chOff x="4343400" y="1854885"/>
              <a:chExt cx="457200" cy="457200"/>
            </a:xfrm>
          </p:grpSpPr>
          <p:sp>
            <p:nvSpPr>
              <p:cNvPr id="44" name="îŝḷîḓé-Oval 24"/>
              <p:cNvSpPr/>
              <p:nvPr/>
            </p:nvSpPr>
            <p:spPr>
              <a:xfrm>
                <a:off x="4343400" y="1854885"/>
                <a:ext cx="457200" cy="457200"/>
              </a:xfrm>
              <a:prstGeom prst="ellipse">
                <a:avLst/>
              </a:prstGeom>
              <a:gradFill>
                <a:gsLst>
                  <a:gs pos="0">
                    <a:srgbClr val="CDA23D"/>
                  </a:gs>
                  <a:gs pos="55000">
                    <a:srgbClr val="E1B64A"/>
                  </a:gs>
                  <a:gs pos="100000">
                    <a:srgbClr val="F7E880">
                      <a:lumMod val="99000"/>
                    </a:srgbClr>
                  </a:gs>
                </a:gsLst>
                <a:lin ang="2700000" scaled="1"/>
              </a:gradFill>
              <a:ln w="3175">
                <a:no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45" name="îŝḷîḓé-Oval 25"/>
              <p:cNvSpPr/>
              <p:nvPr/>
            </p:nvSpPr>
            <p:spPr>
              <a:xfrm>
                <a:off x="4408030" y="1919516"/>
                <a:ext cx="327939" cy="327939"/>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sp>
          <p:nvSpPr>
            <p:cNvPr id="43" name="îŝḷîḓé-Freeform: Shape 23"/>
            <p:cNvSpPr>
              <a:spLocks/>
            </p:cNvSpPr>
            <p:nvPr/>
          </p:nvSpPr>
          <p:spPr bwMode="auto">
            <a:xfrm>
              <a:off x="4429954" y="1979868"/>
              <a:ext cx="284092" cy="205864"/>
            </a:xfrm>
            <a:custGeom>
              <a:avLst/>
              <a:gdLst/>
              <a:ahLst/>
              <a:cxnLst>
                <a:cxn ang="0">
                  <a:pos x="64" y="42"/>
                </a:cxn>
                <a:cxn ang="0">
                  <a:pos x="62" y="44"/>
                </a:cxn>
                <a:cxn ang="0">
                  <a:pos x="61" y="45"/>
                </a:cxn>
                <a:cxn ang="0">
                  <a:pos x="60" y="44"/>
                </a:cxn>
                <a:cxn ang="0">
                  <a:pos x="45" y="30"/>
                </a:cxn>
                <a:cxn ang="0">
                  <a:pos x="45" y="36"/>
                </a:cxn>
                <a:cxn ang="0">
                  <a:pos x="35" y="46"/>
                </a:cxn>
                <a:cxn ang="0">
                  <a:pos x="10" y="46"/>
                </a:cxn>
                <a:cxn ang="0">
                  <a:pos x="0" y="36"/>
                </a:cxn>
                <a:cxn ang="0">
                  <a:pos x="0" y="10"/>
                </a:cxn>
                <a:cxn ang="0">
                  <a:pos x="10" y="0"/>
                </a:cxn>
                <a:cxn ang="0">
                  <a:pos x="35" y="0"/>
                </a:cxn>
                <a:cxn ang="0">
                  <a:pos x="45" y="10"/>
                </a:cxn>
                <a:cxn ang="0">
                  <a:pos x="45" y="16"/>
                </a:cxn>
                <a:cxn ang="0">
                  <a:pos x="60" y="2"/>
                </a:cxn>
                <a:cxn ang="0">
                  <a:pos x="61" y="1"/>
                </a:cxn>
                <a:cxn ang="0">
                  <a:pos x="62" y="1"/>
                </a:cxn>
                <a:cxn ang="0">
                  <a:pos x="64" y="4"/>
                </a:cxn>
                <a:cxn ang="0">
                  <a:pos x="64" y="42"/>
                </a:cxn>
              </a:cxnLst>
              <a:rect l="0" t="0" r="r" b="b"/>
              <a:pathLst>
                <a:path w="64" h="46">
                  <a:moveTo>
                    <a:pt x="64" y="42"/>
                  </a:moveTo>
                  <a:cubicBezTo>
                    <a:pt x="64" y="43"/>
                    <a:pt x="63" y="44"/>
                    <a:pt x="62" y="44"/>
                  </a:cubicBezTo>
                  <a:cubicBezTo>
                    <a:pt x="62" y="45"/>
                    <a:pt x="62" y="45"/>
                    <a:pt x="61" y="45"/>
                  </a:cubicBezTo>
                  <a:cubicBezTo>
                    <a:pt x="61" y="45"/>
                    <a:pt x="60" y="44"/>
                    <a:pt x="60" y="44"/>
                  </a:cubicBezTo>
                  <a:cubicBezTo>
                    <a:pt x="45" y="30"/>
                    <a:pt x="45" y="30"/>
                    <a:pt x="45" y="30"/>
                  </a:cubicBezTo>
                  <a:cubicBezTo>
                    <a:pt x="45" y="36"/>
                    <a:pt x="45" y="36"/>
                    <a:pt x="45" y="36"/>
                  </a:cubicBezTo>
                  <a:cubicBezTo>
                    <a:pt x="45" y="41"/>
                    <a:pt x="41" y="46"/>
                    <a:pt x="35" y="46"/>
                  </a:cubicBezTo>
                  <a:cubicBezTo>
                    <a:pt x="10" y="46"/>
                    <a:pt x="10" y="46"/>
                    <a:pt x="10" y="46"/>
                  </a:cubicBezTo>
                  <a:cubicBezTo>
                    <a:pt x="4" y="46"/>
                    <a:pt x="0" y="41"/>
                    <a:pt x="0" y="36"/>
                  </a:cubicBezTo>
                  <a:cubicBezTo>
                    <a:pt x="0" y="10"/>
                    <a:pt x="0" y="10"/>
                    <a:pt x="0" y="10"/>
                  </a:cubicBezTo>
                  <a:cubicBezTo>
                    <a:pt x="0" y="5"/>
                    <a:pt x="4" y="0"/>
                    <a:pt x="10" y="0"/>
                  </a:cubicBezTo>
                  <a:cubicBezTo>
                    <a:pt x="35" y="0"/>
                    <a:pt x="35" y="0"/>
                    <a:pt x="35" y="0"/>
                  </a:cubicBezTo>
                  <a:cubicBezTo>
                    <a:pt x="41" y="0"/>
                    <a:pt x="45" y="5"/>
                    <a:pt x="45" y="10"/>
                  </a:cubicBezTo>
                  <a:cubicBezTo>
                    <a:pt x="45" y="16"/>
                    <a:pt x="45" y="16"/>
                    <a:pt x="45" y="16"/>
                  </a:cubicBezTo>
                  <a:cubicBezTo>
                    <a:pt x="60" y="2"/>
                    <a:pt x="60" y="2"/>
                    <a:pt x="60" y="2"/>
                  </a:cubicBezTo>
                  <a:cubicBezTo>
                    <a:pt x="60" y="1"/>
                    <a:pt x="61" y="1"/>
                    <a:pt x="61" y="1"/>
                  </a:cubicBezTo>
                  <a:cubicBezTo>
                    <a:pt x="62" y="1"/>
                    <a:pt x="62" y="1"/>
                    <a:pt x="62" y="1"/>
                  </a:cubicBezTo>
                  <a:cubicBezTo>
                    <a:pt x="63" y="2"/>
                    <a:pt x="64" y="3"/>
                    <a:pt x="64" y="4"/>
                  </a:cubicBezTo>
                  <a:lnTo>
                    <a:pt x="64" y="42"/>
                  </a:ln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solidFill>
                  <a:prstClr val="black"/>
                </a:solidFill>
                <a:latin typeface="Arial"/>
                <a:ea typeface="微软雅黑"/>
              </a:endParaRPr>
            </a:p>
          </p:txBody>
        </p:sp>
      </p:grpSp>
      <p:grpSp>
        <p:nvGrpSpPr>
          <p:cNvPr id="8" name="Group 26"/>
          <p:cNvGrpSpPr/>
          <p:nvPr/>
        </p:nvGrpSpPr>
        <p:grpSpPr>
          <a:xfrm>
            <a:off x="4018118" y="2065446"/>
            <a:ext cx="1107765" cy="1396085"/>
            <a:chOff x="1388111" y="2459015"/>
            <a:chExt cx="1219200" cy="1536522"/>
          </a:xfrm>
          <a:solidFill>
            <a:schemeClr val="tx1"/>
          </a:solidFill>
        </p:grpSpPr>
        <p:sp>
          <p:nvSpPr>
            <p:cNvPr id="40" name="îŝḷîḓé-Freeform: Shape 27"/>
            <p:cNvSpPr>
              <a:spLocks/>
            </p:cNvSpPr>
            <p:nvPr/>
          </p:nvSpPr>
          <p:spPr bwMode="auto">
            <a:xfrm>
              <a:off x="1388111"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gradFill>
              <a:gsLst>
                <a:gs pos="0">
                  <a:srgbClr val="CDA23D"/>
                </a:gs>
                <a:gs pos="55000">
                  <a:srgbClr val="E1B64A"/>
                </a:gs>
                <a:gs pos="100000">
                  <a:srgbClr val="F7E880">
                    <a:lumMod val="99000"/>
                  </a:srgbClr>
                </a:gs>
              </a:gsLst>
              <a:lin ang="2700000" scaled="1"/>
            </a:gradFill>
            <a:ln>
              <a:noFill/>
            </a:ln>
          </p:spPr>
          <p:txBody>
            <a:bodyPr anchor="ctr"/>
            <a:lstStyle/>
            <a:p>
              <a:pPr algn="ctr" defTabSz="685800"/>
              <a:endParaRPr sz="1350">
                <a:solidFill>
                  <a:prstClr val="black"/>
                </a:solidFill>
                <a:latin typeface="Arial"/>
                <a:ea typeface="微软雅黑"/>
              </a:endParaRPr>
            </a:p>
          </p:txBody>
        </p:sp>
        <p:sp>
          <p:nvSpPr>
            <p:cNvPr id="41" name="îŝḷîḓé-Freeform: Shape 28"/>
            <p:cNvSpPr>
              <a:spLocks/>
            </p:cNvSpPr>
            <p:nvPr/>
          </p:nvSpPr>
          <p:spPr bwMode="auto">
            <a:xfrm>
              <a:off x="1881030" y="3714750"/>
              <a:ext cx="233363" cy="180975"/>
            </a:xfrm>
            <a:custGeom>
              <a:avLst/>
              <a:gdLst/>
              <a:ahLst/>
              <a:cxnLst>
                <a:cxn ang="0">
                  <a:pos x="68" y="51"/>
                </a:cxn>
                <a:cxn ang="0">
                  <a:pos x="66" y="53"/>
                </a:cxn>
                <a:cxn ang="0">
                  <a:pos x="3" y="53"/>
                </a:cxn>
                <a:cxn ang="0">
                  <a:pos x="0" y="51"/>
                </a:cxn>
                <a:cxn ang="0">
                  <a:pos x="0" y="46"/>
                </a:cxn>
                <a:cxn ang="0">
                  <a:pos x="3" y="43"/>
                </a:cxn>
                <a:cxn ang="0">
                  <a:pos x="66" y="43"/>
                </a:cxn>
                <a:cxn ang="0">
                  <a:pos x="68" y="46"/>
                </a:cxn>
                <a:cxn ang="0">
                  <a:pos x="68" y="51"/>
                </a:cxn>
                <a:cxn ang="0">
                  <a:pos x="64" y="21"/>
                </a:cxn>
                <a:cxn ang="0">
                  <a:pos x="61" y="24"/>
                </a:cxn>
                <a:cxn ang="0">
                  <a:pos x="8" y="24"/>
                </a:cxn>
                <a:cxn ang="0">
                  <a:pos x="5" y="21"/>
                </a:cxn>
                <a:cxn ang="0">
                  <a:pos x="5" y="17"/>
                </a:cxn>
                <a:cxn ang="0">
                  <a:pos x="8" y="14"/>
                </a:cxn>
                <a:cxn ang="0">
                  <a:pos x="61" y="14"/>
                </a:cxn>
                <a:cxn ang="0">
                  <a:pos x="64" y="17"/>
                </a:cxn>
                <a:cxn ang="0">
                  <a:pos x="64" y="21"/>
                </a:cxn>
                <a:cxn ang="0">
                  <a:pos x="54" y="36"/>
                </a:cxn>
                <a:cxn ang="0">
                  <a:pos x="51" y="38"/>
                </a:cxn>
                <a:cxn ang="0">
                  <a:pos x="17" y="38"/>
                </a:cxn>
                <a:cxn ang="0">
                  <a:pos x="15" y="36"/>
                </a:cxn>
                <a:cxn ang="0">
                  <a:pos x="15" y="31"/>
                </a:cxn>
                <a:cxn ang="0">
                  <a:pos x="17" y="29"/>
                </a:cxn>
                <a:cxn ang="0">
                  <a:pos x="51" y="29"/>
                </a:cxn>
                <a:cxn ang="0">
                  <a:pos x="54" y="31"/>
                </a:cxn>
                <a:cxn ang="0">
                  <a:pos x="54" y="36"/>
                </a:cxn>
                <a:cxn ang="0">
                  <a:pos x="49" y="7"/>
                </a:cxn>
                <a:cxn ang="0">
                  <a:pos x="47" y="9"/>
                </a:cxn>
                <a:cxn ang="0">
                  <a:pos x="22" y="9"/>
                </a:cxn>
                <a:cxn ang="0">
                  <a:pos x="20" y="7"/>
                </a:cxn>
                <a:cxn ang="0">
                  <a:pos x="20" y="2"/>
                </a:cxn>
                <a:cxn ang="0">
                  <a:pos x="22" y="0"/>
                </a:cxn>
                <a:cxn ang="0">
                  <a:pos x="47" y="0"/>
                </a:cxn>
                <a:cxn ang="0">
                  <a:pos x="49" y="2"/>
                </a:cxn>
                <a:cxn ang="0">
                  <a:pos x="49" y="7"/>
                </a:cxn>
              </a:cxnLst>
              <a:rect l="0" t="0" r="r" b="b"/>
              <a:pathLst>
                <a:path w="68" h="53">
                  <a:moveTo>
                    <a:pt x="68" y="51"/>
                  </a:moveTo>
                  <a:cubicBezTo>
                    <a:pt x="68" y="52"/>
                    <a:pt x="67" y="53"/>
                    <a:pt x="66" y="53"/>
                  </a:cubicBezTo>
                  <a:cubicBezTo>
                    <a:pt x="3" y="53"/>
                    <a:pt x="3" y="53"/>
                    <a:pt x="3" y="53"/>
                  </a:cubicBezTo>
                  <a:cubicBezTo>
                    <a:pt x="2" y="53"/>
                    <a:pt x="0" y="52"/>
                    <a:pt x="0" y="51"/>
                  </a:cubicBezTo>
                  <a:cubicBezTo>
                    <a:pt x="0" y="46"/>
                    <a:pt x="0" y="46"/>
                    <a:pt x="0" y="46"/>
                  </a:cubicBezTo>
                  <a:cubicBezTo>
                    <a:pt x="0" y="44"/>
                    <a:pt x="2" y="43"/>
                    <a:pt x="3" y="43"/>
                  </a:cubicBezTo>
                  <a:cubicBezTo>
                    <a:pt x="66" y="43"/>
                    <a:pt x="66" y="43"/>
                    <a:pt x="66" y="43"/>
                  </a:cubicBezTo>
                  <a:cubicBezTo>
                    <a:pt x="67" y="43"/>
                    <a:pt x="68" y="44"/>
                    <a:pt x="68" y="46"/>
                  </a:cubicBezTo>
                  <a:lnTo>
                    <a:pt x="68" y="51"/>
                  </a:lnTo>
                  <a:close/>
                  <a:moveTo>
                    <a:pt x="64" y="21"/>
                  </a:moveTo>
                  <a:cubicBezTo>
                    <a:pt x="64" y="23"/>
                    <a:pt x="63" y="24"/>
                    <a:pt x="61" y="24"/>
                  </a:cubicBezTo>
                  <a:cubicBezTo>
                    <a:pt x="8" y="24"/>
                    <a:pt x="8" y="24"/>
                    <a:pt x="8" y="24"/>
                  </a:cubicBezTo>
                  <a:cubicBezTo>
                    <a:pt x="6" y="24"/>
                    <a:pt x="5" y="23"/>
                    <a:pt x="5" y="21"/>
                  </a:cubicBezTo>
                  <a:cubicBezTo>
                    <a:pt x="5" y="17"/>
                    <a:pt x="5" y="17"/>
                    <a:pt x="5" y="17"/>
                  </a:cubicBezTo>
                  <a:cubicBezTo>
                    <a:pt x="5" y="15"/>
                    <a:pt x="6" y="14"/>
                    <a:pt x="8" y="14"/>
                  </a:cubicBezTo>
                  <a:cubicBezTo>
                    <a:pt x="61" y="14"/>
                    <a:pt x="61" y="14"/>
                    <a:pt x="61" y="14"/>
                  </a:cubicBezTo>
                  <a:cubicBezTo>
                    <a:pt x="63" y="14"/>
                    <a:pt x="64" y="15"/>
                    <a:pt x="64" y="17"/>
                  </a:cubicBezTo>
                  <a:lnTo>
                    <a:pt x="64" y="21"/>
                  </a:lnTo>
                  <a:close/>
                  <a:moveTo>
                    <a:pt x="54" y="36"/>
                  </a:moveTo>
                  <a:cubicBezTo>
                    <a:pt x="54" y="37"/>
                    <a:pt x="53" y="38"/>
                    <a:pt x="51" y="38"/>
                  </a:cubicBezTo>
                  <a:cubicBezTo>
                    <a:pt x="17" y="38"/>
                    <a:pt x="17" y="38"/>
                    <a:pt x="17" y="38"/>
                  </a:cubicBezTo>
                  <a:cubicBezTo>
                    <a:pt x="16" y="38"/>
                    <a:pt x="15" y="37"/>
                    <a:pt x="15" y="36"/>
                  </a:cubicBezTo>
                  <a:cubicBezTo>
                    <a:pt x="15" y="31"/>
                    <a:pt x="15" y="31"/>
                    <a:pt x="15" y="31"/>
                  </a:cubicBezTo>
                  <a:cubicBezTo>
                    <a:pt x="15" y="30"/>
                    <a:pt x="16" y="29"/>
                    <a:pt x="17" y="29"/>
                  </a:cubicBezTo>
                  <a:cubicBezTo>
                    <a:pt x="51" y="29"/>
                    <a:pt x="51" y="29"/>
                    <a:pt x="51" y="29"/>
                  </a:cubicBezTo>
                  <a:cubicBezTo>
                    <a:pt x="53" y="29"/>
                    <a:pt x="54" y="30"/>
                    <a:pt x="54" y="31"/>
                  </a:cubicBezTo>
                  <a:lnTo>
                    <a:pt x="54" y="36"/>
                  </a:lnTo>
                  <a:close/>
                  <a:moveTo>
                    <a:pt x="49" y="7"/>
                  </a:moveTo>
                  <a:cubicBezTo>
                    <a:pt x="49" y="8"/>
                    <a:pt x="48" y="9"/>
                    <a:pt x="47" y="9"/>
                  </a:cubicBezTo>
                  <a:cubicBezTo>
                    <a:pt x="22" y="9"/>
                    <a:pt x="22" y="9"/>
                    <a:pt x="22" y="9"/>
                  </a:cubicBezTo>
                  <a:cubicBezTo>
                    <a:pt x="21" y="9"/>
                    <a:pt x="20" y="8"/>
                    <a:pt x="20" y="7"/>
                  </a:cubicBezTo>
                  <a:cubicBezTo>
                    <a:pt x="20" y="2"/>
                    <a:pt x="20" y="2"/>
                    <a:pt x="20" y="2"/>
                  </a:cubicBezTo>
                  <a:cubicBezTo>
                    <a:pt x="20" y="1"/>
                    <a:pt x="21" y="0"/>
                    <a:pt x="22" y="0"/>
                  </a:cubicBezTo>
                  <a:cubicBezTo>
                    <a:pt x="47" y="0"/>
                    <a:pt x="47" y="0"/>
                    <a:pt x="47" y="0"/>
                  </a:cubicBezTo>
                  <a:cubicBezTo>
                    <a:pt x="48" y="0"/>
                    <a:pt x="49" y="1"/>
                    <a:pt x="49" y="2"/>
                  </a:cubicBezTo>
                  <a:lnTo>
                    <a:pt x="49" y="7"/>
                  </a:lnTo>
                  <a:close/>
                </a:path>
              </a:pathLst>
            </a:custGeom>
            <a:grpFill/>
            <a:ln w="9525">
              <a:noFill/>
              <a:round/>
              <a:headEnd/>
              <a:tailEnd/>
            </a:ln>
          </p:spPr>
          <p:txBody>
            <a:bodyPr anchor="ctr"/>
            <a:lstStyle/>
            <a:p>
              <a:pPr algn="ctr" defTabSz="685800"/>
              <a:endParaRPr sz="1350">
                <a:solidFill>
                  <a:prstClr val="black"/>
                </a:solidFill>
                <a:latin typeface="Arial"/>
                <a:ea typeface="微软雅黑"/>
              </a:endParaRPr>
            </a:p>
          </p:txBody>
        </p:sp>
      </p:grpSp>
      <p:grpSp>
        <p:nvGrpSpPr>
          <p:cNvPr id="9" name="Group 30"/>
          <p:cNvGrpSpPr/>
          <p:nvPr/>
        </p:nvGrpSpPr>
        <p:grpSpPr>
          <a:xfrm>
            <a:off x="5820994" y="1447800"/>
            <a:ext cx="520005" cy="520005"/>
            <a:chOff x="5759450" y="1689100"/>
            <a:chExt cx="787400" cy="787400"/>
          </a:xfrm>
        </p:grpSpPr>
        <p:grpSp>
          <p:nvGrpSpPr>
            <p:cNvPr id="36" name="Group 31"/>
            <p:cNvGrpSpPr/>
            <p:nvPr/>
          </p:nvGrpSpPr>
          <p:grpSpPr>
            <a:xfrm>
              <a:off x="5759450" y="1689100"/>
              <a:ext cx="787400" cy="787400"/>
              <a:chOff x="4343400" y="1854885"/>
              <a:chExt cx="457200" cy="457200"/>
            </a:xfrm>
          </p:grpSpPr>
          <p:sp>
            <p:nvSpPr>
              <p:cNvPr id="38" name="îŝḷîḓé-Oval 33"/>
              <p:cNvSpPr/>
              <p:nvPr/>
            </p:nvSpPr>
            <p:spPr>
              <a:xfrm>
                <a:off x="4343400" y="1854885"/>
                <a:ext cx="457200" cy="457200"/>
              </a:xfrm>
              <a:prstGeom prst="ellipse">
                <a:avLst/>
              </a:prstGeom>
              <a:gradFill>
                <a:gsLst>
                  <a:gs pos="0">
                    <a:srgbClr val="CDA23D"/>
                  </a:gs>
                  <a:gs pos="55000">
                    <a:srgbClr val="E1B64A"/>
                  </a:gs>
                  <a:gs pos="100000">
                    <a:srgbClr val="F7E880">
                      <a:lumMod val="99000"/>
                    </a:srgbClr>
                  </a:gs>
                </a:gsLst>
                <a:lin ang="2700000" scaled="1"/>
              </a:gradFill>
              <a:ln w="3175">
                <a:no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39" name="îŝḷîḓé-Oval 34"/>
              <p:cNvSpPr/>
              <p:nvPr/>
            </p:nvSpPr>
            <p:spPr>
              <a:xfrm>
                <a:off x="4408031" y="1919516"/>
                <a:ext cx="327939" cy="327939"/>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sp>
          <p:nvSpPr>
            <p:cNvPr id="37" name="îŝḷîḓé-Freeform: Shape 32"/>
            <p:cNvSpPr>
              <a:spLocks/>
            </p:cNvSpPr>
            <p:nvPr/>
          </p:nvSpPr>
          <p:spPr bwMode="auto">
            <a:xfrm>
              <a:off x="6030661" y="1960311"/>
              <a:ext cx="244978" cy="244978"/>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solidFill>
                  <a:prstClr val="black"/>
                </a:solidFill>
                <a:latin typeface="Arial"/>
                <a:ea typeface="微软雅黑"/>
              </a:endParaRPr>
            </a:p>
          </p:txBody>
        </p:sp>
      </p:grpSp>
      <p:grpSp>
        <p:nvGrpSpPr>
          <p:cNvPr id="10" name="Group 35"/>
          <p:cNvGrpSpPr/>
          <p:nvPr/>
        </p:nvGrpSpPr>
        <p:grpSpPr>
          <a:xfrm flipH="1">
            <a:off x="5527114" y="2065446"/>
            <a:ext cx="1107765" cy="1396085"/>
            <a:chOff x="3171825" y="2459015"/>
            <a:chExt cx="1219200" cy="1536522"/>
          </a:xfrm>
          <a:solidFill>
            <a:schemeClr val="tx1"/>
          </a:solidFill>
        </p:grpSpPr>
        <p:sp>
          <p:nvSpPr>
            <p:cNvPr id="34" name="îŝḷîḓé-Freeform: Shape 36"/>
            <p:cNvSpPr>
              <a:spLocks/>
            </p:cNvSpPr>
            <p:nvPr/>
          </p:nvSpPr>
          <p:spPr bwMode="auto">
            <a:xfrm>
              <a:off x="3171825"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gradFill>
              <a:gsLst>
                <a:gs pos="0">
                  <a:srgbClr val="CDA23D"/>
                </a:gs>
                <a:gs pos="55000">
                  <a:srgbClr val="E1B64A"/>
                </a:gs>
                <a:gs pos="100000">
                  <a:srgbClr val="F7E880">
                    <a:lumMod val="99000"/>
                  </a:srgbClr>
                </a:gs>
              </a:gsLst>
              <a:lin ang="2700000" scaled="1"/>
            </a:gradFill>
            <a:ln>
              <a:noFill/>
            </a:ln>
          </p:spPr>
          <p:txBody>
            <a:bodyPr anchor="ctr"/>
            <a:lstStyle/>
            <a:p>
              <a:pPr algn="ctr" defTabSz="685800"/>
              <a:endParaRPr sz="1350">
                <a:solidFill>
                  <a:prstClr val="black"/>
                </a:solidFill>
                <a:latin typeface="Arial"/>
                <a:ea typeface="微软雅黑"/>
              </a:endParaRPr>
            </a:p>
          </p:txBody>
        </p:sp>
        <p:sp>
          <p:nvSpPr>
            <p:cNvPr id="35" name="îŝḷîḓé-Freeform: Shape 37"/>
            <p:cNvSpPr>
              <a:spLocks/>
            </p:cNvSpPr>
            <p:nvPr/>
          </p:nvSpPr>
          <p:spPr bwMode="auto">
            <a:xfrm>
              <a:off x="3705225" y="3738983"/>
              <a:ext cx="193039" cy="153943"/>
            </a:xfrm>
            <a:custGeom>
              <a:avLst/>
              <a:gdLst/>
              <a:ahLst/>
              <a:cxnLst>
                <a:cxn ang="0">
                  <a:pos x="73" y="52"/>
                </a:cxn>
                <a:cxn ang="0">
                  <a:pos x="67" y="58"/>
                </a:cxn>
                <a:cxn ang="0">
                  <a:pos x="7" y="58"/>
                </a:cxn>
                <a:cxn ang="0">
                  <a:pos x="0" y="52"/>
                </a:cxn>
                <a:cxn ang="0">
                  <a:pos x="0" y="6"/>
                </a:cxn>
                <a:cxn ang="0">
                  <a:pos x="7" y="0"/>
                </a:cxn>
                <a:cxn ang="0">
                  <a:pos x="67" y="0"/>
                </a:cxn>
                <a:cxn ang="0">
                  <a:pos x="73" y="6"/>
                </a:cxn>
                <a:cxn ang="0">
                  <a:pos x="73" y="52"/>
                </a:cxn>
                <a:cxn ang="0">
                  <a:pos x="7" y="4"/>
                </a:cxn>
                <a:cxn ang="0">
                  <a:pos x="5" y="6"/>
                </a:cxn>
                <a:cxn ang="0">
                  <a:pos x="5" y="52"/>
                </a:cxn>
                <a:cxn ang="0">
                  <a:pos x="7" y="53"/>
                </a:cxn>
                <a:cxn ang="0">
                  <a:pos x="67" y="53"/>
                </a:cxn>
                <a:cxn ang="0">
                  <a:pos x="68" y="52"/>
                </a:cxn>
                <a:cxn ang="0">
                  <a:pos x="68" y="6"/>
                </a:cxn>
                <a:cxn ang="0">
                  <a:pos x="67" y="4"/>
                </a:cxn>
                <a:cxn ang="0">
                  <a:pos x="7" y="4"/>
                </a:cxn>
                <a:cxn ang="0">
                  <a:pos x="17" y="24"/>
                </a:cxn>
                <a:cxn ang="0">
                  <a:pos x="10" y="17"/>
                </a:cxn>
                <a:cxn ang="0">
                  <a:pos x="17" y="9"/>
                </a:cxn>
                <a:cxn ang="0">
                  <a:pos x="25" y="17"/>
                </a:cxn>
                <a:cxn ang="0">
                  <a:pos x="17" y="24"/>
                </a:cxn>
                <a:cxn ang="0">
                  <a:pos x="64" y="48"/>
                </a:cxn>
                <a:cxn ang="0">
                  <a:pos x="10" y="48"/>
                </a:cxn>
                <a:cxn ang="0">
                  <a:pos x="10" y="41"/>
                </a:cxn>
                <a:cxn ang="0">
                  <a:pos x="22" y="29"/>
                </a:cxn>
                <a:cxn ang="0">
                  <a:pos x="28" y="35"/>
                </a:cxn>
                <a:cxn ang="0">
                  <a:pos x="48" y="15"/>
                </a:cxn>
                <a:cxn ang="0">
                  <a:pos x="64" y="31"/>
                </a:cxn>
                <a:cxn ang="0">
                  <a:pos x="64" y="48"/>
                </a:cxn>
              </a:cxnLst>
              <a:rect l="0" t="0" r="r" b="b"/>
              <a:pathLst>
                <a:path w="73" h="58">
                  <a:moveTo>
                    <a:pt x="73" y="52"/>
                  </a:move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lnTo>
                    <a:pt x="73" y="52"/>
                  </a:lnTo>
                  <a:close/>
                  <a:moveTo>
                    <a:pt x="7" y="4"/>
                  </a:moveTo>
                  <a:cubicBezTo>
                    <a:pt x="6" y="4"/>
                    <a:pt x="5" y="5"/>
                    <a:pt x="5" y="6"/>
                  </a:cubicBezTo>
                  <a:cubicBezTo>
                    <a:pt x="5" y="52"/>
                    <a:pt x="5" y="52"/>
                    <a:pt x="5" y="52"/>
                  </a:cubicBezTo>
                  <a:cubicBezTo>
                    <a:pt x="5" y="52"/>
                    <a:pt x="6" y="53"/>
                    <a:pt x="7" y="53"/>
                  </a:cubicBezTo>
                  <a:cubicBezTo>
                    <a:pt x="67" y="53"/>
                    <a:pt x="67" y="53"/>
                    <a:pt x="67" y="53"/>
                  </a:cubicBezTo>
                  <a:cubicBezTo>
                    <a:pt x="68" y="53"/>
                    <a:pt x="68" y="52"/>
                    <a:pt x="68" y="52"/>
                  </a:cubicBezTo>
                  <a:cubicBezTo>
                    <a:pt x="68" y="6"/>
                    <a:pt x="68" y="6"/>
                    <a:pt x="68" y="6"/>
                  </a:cubicBezTo>
                  <a:cubicBezTo>
                    <a:pt x="68" y="5"/>
                    <a:pt x="68" y="4"/>
                    <a:pt x="67" y="4"/>
                  </a:cubicBezTo>
                  <a:lnTo>
                    <a:pt x="7" y="4"/>
                  </a:lnTo>
                  <a:close/>
                  <a:moveTo>
                    <a:pt x="17" y="24"/>
                  </a:moveTo>
                  <a:cubicBezTo>
                    <a:pt x="13" y="24"/>
                    <a:pt x="10" y="21"/>
                    <a:pt x="10" y="17"/>
                  </a:cubicBezTo>
                  <a:cubicBezTo>
                    <a:pt x="10" y="13"/>
                    <a:pt x="13" y="9"/>
                    <a:pt x="17" y="9"/>
                  </a:cubicBezTo>
                  <a:cubicBezTo>
                    <a:pt x="21" y="9"/>
                    <a:pt x="25" y="13"/>
                    <a:pt x="25" y="17"/>
                  </a:cubicBezTo>
                  <a:cubicBezTo>
                    <a:pt x="25" y="21"/>
                    <a:pt x="21" y="24"/>
                    <a:pt x="17" y="24"/>
                  </a:cubicBezTo>
                  <a:close/>
                  <a:moveTo>
                    <a:pt x="64" y="48"/>
                  </a:moveTo>
                  <a:cubicBezTo>
                    <a:pt x="10" y="48"/>
                    <a:pt x="10" y="48"/>
                    <a:pt x="10" y="48"/>
                  </a:cubicBezTo>
                  <a:cubicBezTo>
                    <a:pt x="10" y="41"/>
                    <a:pt x="10" y="41"/>
                    <a:pt x="10" y="41"/>
                  </a:cubicBezTo>
                  <a:cubicBezTo>
                    <a:pt x="22" y="29"/>
                    <a:pt x="22" y="29"/>
                    <a:pt x="22" y="29"/>
                  </a:cubicBezTo>
                  <a:cubicBezTo>
                    <a:pt x="28" y="35"/>
                    <a:pt x="28" y="35"/>
                    <a:pt x="28" y="35"/>
                  </a:cubicBezTo>
                  <a:cubicBezTo>
                    <a:pt x="48" y="15"/>
                    <a:pt x="48" y="15"/>
                    <a:pt x="48" y="15"/>
                  </a:cubicBezTo>
                  <a:cubicBezTo>
                    <a:pt x="64" y="31"/>
                    <a:pt x="64" y="31"/>
                    <a:pt x="64" y="31"/>
                  </a:cubicBezTo>
                  <a:lnTo>
                    <a:pt x="64" y="48"/>
                  </a:lnTo>
                  <a:close/>
                </a:path>
              </a:pathLst>
            </a:custGeom>
            <a:grpFill/>
            <a:ln w="9525">
              <a:noFill/>
              <a:round/>
              <a:headEnd/>
              <a:tailEnd/>
            </a:ln>
          </p:spPr>
          <p:txBody>
            <a:bodyPr anchor="ctr"/>
            <a:lstStyle/>
            <a:p>
              <a:pPr algn="ctr" defTabSz="685800"/>
              <a:endParaRPr sz="1350">
                <a:solidFill>
                  <a:prstClr val="black"/>
                </a:solidFill>
                <a:latin typeface="Arial"/>
                <a:ea typeface="微软雅黑"/>
              </a:endParaRPr>
            </a:p>
          </p:txBody>
        </p:sp>
      </p:grpSp>
      <p:grpSp>
        <p:nvGrpSpPr>
          <p:cNvPr id="11" name="Group 39"/>
          <p:cNvGrpSpPr/>
          <p:nvPr/>
        </p:nvGrpSpPr>
        <p:grpSpPr>
          <a:xfrm>
            <a:off x="7329990" y="1447800"/>
            <a:ext cx="520005" cy="520005"/>
            <a:chOff x="7340600" y="1689100"/>
            <a:chExt cx="787400" cy="787400"/>
          </a:xfrm>
        </p:grpSpPr>
        <p:grpSp>
          <p:nvGrpSpPr>
            <p:cNvPr id="30" name="Group 40"/>
            <p:cNvGrpSpPr/>
            <p:nvPr/>
          </p:nvGrpSpPr>
          <p:grpSpPr>
            <a:xfrm>
              <a:off x="7340600" y="1689100"/>
              <a:ext cx="787400" cy="787400"/>
              <a:chOff x="4343400" y="1854885"/>
              <a:chExt cx="457200" cy="457200"/>
            </a:xfrm>
          </p:grpSpPr>
          <p:sp>
            <p:nvSpPr>
              <p:cNvPr id="32" name="îŝḷîḓé-Oval 42"/>
              <p:cNvSpPr/>
              <p:nvPr/>
            </p:nvSpPr>
            <p:spPr>
              <a:xfrm>
                <a:off x="4343400" y="1854885"/>
                <a:ext cx="457200" cy="457200"/>
              </a:xfrm>
              <a:prstGeom prst="ellipse">
                <a:avLst/>
              </a:prstGeom>
              <a:gradFill>
                <a:gsLst>
                  <a:gs pos="0">
                    <a:srgbClr val="CDA23D"/>
                  </a:gs>
                  <a:gs pos="55000">
                    <a:srgbClr val="E1B64A"/>
                  </a:gs>
                  <a:gs pos="100000">
                    <a:srgbClr val="F7E880">
                      <a:lumMod val="99000"/>
                    </a:srgbClr>
                  </a:gs>
                </a:gsLst>
                <a:lin ang="2700000" scaled="1"/>
              </a:gradFill>
              <a:ln w="3175">
                <a:no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33" name="îŝḷîḓé-Oval 43"/>
              <p:cNvSpPr/>
              <p:nvPr/>
            </p:nvSpPr>
            <p:spPr>
              <a:xfrm>
                <a:off x="4408030" y="1919516"/>
                <a:ext cx="327939" cy="327939"/>
              </a:xfrm>
              <a:prstGeom prst="ellips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sp>
          <p:nvSpPr>
            <p:cNvPr id="31" name="îŝḷîḓé-Freeform: Shape 41"/>
            <p:cNvSpPr>
              <a:spLocks/>
            </p:cNvSpPr>
            <p:nvPr/>
          </p:nvSpPr>
          <p:spPr bwMode="auto">
            <a:xfrm>
              <a:off x="7606665" y="1979869"/>
              <a:ext cx="255270" cy="205862"/>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gradFill>
              <a:gsLst>
                <a:gs pos="0">
                  <a:srgbClr val="CDA23D"/>
                </a:gs>
                <a:gs pos="55000">
                  <a:srgbClr val="E1B64A"/>
                </a:gs>
                <a:gs pos="100000">
                  <a:srgbClr val="F7E880">
                    <a:lumMod val="99000"/>
                  </a:srgbClr>
                </a:gs>
              </a:gsLst>
              <a:lin ang="2700000" scaled="1"/>
            </a:gradFill>
            <a:ln w="9525">
              <a:noFill/>
              <a:round/>
              <a:headEnd/>
              <a:tailEnd/>
            </a:ln>
          </p:spPr>
          <p:txBody>
            <a:bodyPr anchor="ctr"/>
            <a:lstStyle/>
            <a:p>
              <a:pPr algn="ctr" defTabSz="685800"/>
              <a:endParaRPr sz="1350">
                <a:solidFill>
                  <a:prstClr val="black"/>
                </a:solidFill>
                <a:latin typeface="Arial"/>
                <a:ea typeface="微软雅黑"/>
              </a:endParaRPr>
            </a:p>
          </p:txBody>
        </p:sp>
      </p:grpSp>
      <p:grpSp>
        <p:nvGrpSpPr>
          <p:cNvPr id="12" name="Group 44"/>
          <p:cNvGrpSpPr/>
          <p:nvPr/>
        </p:nvGrpSpPr>
        <p:grpSpPr>
          <a:xfrm flipH="1">
            <a:off x="7036110" y="2065446"/>
            <a:ext cx="1107765" cy="1396085"/>
            <a:chOff x="3171825" y="2459015"/>
            <a:chExt cx="1219200" cy="1536522"/>
          </a:xfrm>
          <a:solidFill>
            <a:schemeClr val="tx1"/>
          </a:solidFill>
        </p:grpSpPr>
        <p:sp>
          <p:nvSpPr>
            <p:cNvPr id="28" name="îŝḷîḓé-Freeform: Shape 45"/>
            <p:cNvSpPr>
              <a:spLocks/>
            </p:cNvSpPr>
            <p:nvPr/>
          </p:nvSpPr>
          <p:spPr bwMode="auto">
            <a:xfrm>
              <a:off x="3171825" y="2459015"/>
              <a:ext cx="1219200" cy="153652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gradFill>
              <a:gsLst>
                <a:gs pos="0">
                  <a:srgbClr val="CDA23D"/>
                </a:gs>
                <a:gs pos="55000">
                  <a:srgbClr val="E1B64A"/>
                </a:gs>
                <a:gs pos="100000">
                  <a:srgbClr val="F7E880">
                    <a:lumMod val="99000"/>
                  </a:srgbClr>
                </a:gs>
              </a:gsLst>
              <a:lin ang="2700000" scaled="1"/>
            </a:gradFill>
            <a:ln>
              <a:noFill/>
            </a:ln>
          </p:spPr>
          <p:txBody>
            <a:bodyPr anchor="ctr"/>
            <a:lstStyle/>
            <a:p>
              <a:pPr algn="ctr" defTabSz="685800"/>
              <a:endParaRPr sz="1350">
                <a:solidFill>
                  <a:prstClr val="black"/>
                </a:solidFill>
                <a:latin typeface="Arial"/>
                <a:ea typeface="微软雅黑"/>
              </a:endParaRPr>
            </a:p>
          </p:txBody>
        </p:sp>
        <p:sp>
          <p:nvSpPr>
            <p:cNvPr id="29" name="îŝḷîḓé-Freeform: Shape 46"/>
            <p:cNvSpPr>
              <a:spLocks/>
            </p:cNvSpPr>
            <p:nvPr/>
          </p:nvSpPr>
          <p:spPr bwMode="auto">
            <a:xfrm>
              <a:off x="3705225" y="3738983"/>
              <a:ext cx="193039" cy="153943"/>
            </a:xfrm>
            <a:custGeom>
              <a:avLst/>
              <a:gdLst/>
              <a:ahLst/>
              <a:cxnLst>
                <a:cxn ang="0">
                  <a:pos x="73" y="52"/>
                </a:cxn>
                <a:cxn ang="0">
                  <a:pos x="67" y="58"/>
                </a:cxn>
                <a:cxn ang="0">
                  <a:pos x="7" y="58"/>
                </a:cxn>
                <a:cxn ang="0">
                  <a:pos x="0" y="52"/>
                </a:cxn>
                <a:cxn ang="0">
                  <a:pos x="0" y="6"/>
                </a:cxn>
                <a:cxn ang="0">
                  <a:pos x="7" y="0"/>
                </a:cxn>
                <a:cxn ang="0">
                  <a:pos x="67" y="0"/>
                </a:cxn>
                <a:cxn ang="0">
                  <a:pos x="73" y="6"/>
                </a:cxn>
                <a:cxn ang="0">
                  <a:pos x="73" y="52"/>
                </a:cxn>
                <a:cxn ang="0">
                  <a:pos x="7" y="4"/>
                </a:cxn>
                <a:cxn ang="0">
                  <a:pos x="5" y="6"/>
                </a:cxn>
                <a:cxn ang="0">
                  <a:pos x="5" y="52"/>
                </a:cxn>
                <a:cxn ang="0">
                  <a:pos x="7" y="53"/>
                </a:cxn>
                <a:cxn ang="0">
                  <a:pos x="67" y="53"/>
                </a:cxn>
                <a:cxn ang="0">
                  <a:pos x="68" y="52"/>
                </a:cxn>
                <a:cxn ang="0">
                  <a:pos x="68" y="6"/>
                </a:cxn>
                <a:cxn ang="0">
                  <a:pos x="67" y="4"/>
                </a:cxn>
                <a:cxn ang="0">
                  <a:pos x="7" y="4"/>
                </a:cxn>
                <a:cxn ang="0">
                  <a:pos x="17" y="24"/>
                </a:cxn>
                <a:cxn ang="0">
                  <a:pos x="10" y="17"/>
                </a:cxn>
                <a:cxn ang="0">
                  <a:pos x="17" y="9"/>
                </a:cxn>
                <a:cxn ang="0">
                  <a:pos x="25" y="17"/>
                </a:cxn>
                <a:cxn ang="0">
                  <a:pos x="17" y="24"/>
                </a:cxn>
                <a:cxn ang="0">
                  <a:pos x="64" y="48"/>
                </a:cxn>
                <a:cxn ang="0">
                  <a:pos x="10" y="48"/>
                </a:cxn>
                <a:cxn ang="0">
                  <a:pos x="10" y="41"/>
                </a:cxn>
                <a:cxn ang="0">
                  <a:pos x="22" y="29"/>
                </a:cxn>
                <a:cxn ang="0">
                  <a:pos x="28" y="35"/>
                </a:cxn>
                <a:cxn ang="0">
                  <a:pos x="48" y="15"/>
                </a:cxn>
                <a:cxn ang="0">
                  <a:pos x="64" y="31"/>
                </a:cxn>
                <a:cxn ang="0">
                  <a:pos x="64" y="48"/>
                </a:cxn>
              </a:cxnLst>
              <a:rect l="0" t="0" r="r" b="b"/>
              <a:pathLst>
                <a:path w="73" h="58">
                  <a:moveTo>
                    <a:pt x="73" y="52"/>
                  </a:moveTo>
                  <a:cubicBezTo>
                    <a:pt x="73" y="55"/>
                    <a:pt x="71" y="58"/>
                    <a:pt x="67" y="58"/>
                  </a:cubicBezTo>
                  <a:cubicBezTo>
                    <a:pt x="7" y="58"/>
                    <a:pt x="7" y="58"/>
                    <a:pt x="7" y="58"/>
                  </a:cubicBezTo>
                  <a:cubicBezTo>
                    <a:pt x="3" y="58"/>
                    <a:pt x="0" y="55"/>
                    <a:pt x="0" y="52"/>
                  </a:cubicBezTo>
                  <a:cubicBezTo>
                    <a:pt x="0" y="6"/>
                    <a:pt x="0" y="6"/>
                    <a:pt x="0" y="6"/>
                  </a:cubicBezTo>
                  <a:cubicBezTo>
                    <a:pt x="0" y="2"/>
                    <a:pt x="3" y="0"/>
                    <a:pt x="7" y="0"/>
                  </a:cubicBezTo>
                  <a:cubicBezTo>
                    <a:pt x="67" y="0"/>
                    <a:pt x="67" y="0"/>
                    <a:pt x="67" y="0"/>
                  </a:cubicBezTo>
                  <a:cubicBezTo>
                    <a:pt x="71" y="0"/>
                    <a:pt x="73" y="2"/>
                    <a:pt x="73" y="6"/>
                  </a:cubicBezTo>
                  <a:lnTo>
                    <a:pt x="73" y="52"/>
                  </a:lnTo>
                  <a:close/>
                  <a:moveTo>
                    <a:pt x="7" y="4"/>
                  </a:moveTo>
                  <a:cubicBezTo>
                    <a:pt x="6" y="4"/>
                    <a:pt x="5" y="5"/>
                    <a:pt x="5" y="6"/>
                  </a:cubicBezTo>
                  <a:cubicBezTo>
                    <a:pt x="5" y="52"/>
                    <a:pt x="5" y="52"/>
                    <a:pt x="5" y="52"/>
                  </a:cubicBezTo>
                  <a:cubicBezTo>
                    <a:pt x="5" y="52"/>
                    <a:pt x="6" y="53"/>
                    <a:pt x="7" y="53"/>
                  </a:cubicBezTo>
                  <a:cubicBezTo>
                    <a:pt x="67" y="53"/>
                    <a:pt x="67" y="53"/>
                    <a:pt x="67" y="53"/>
                  </a:cubicBezTo>
                  <a:cubicBezTo>
                    <a:pt x="68" y="53"/>
                    <a:pt x="68" y="52"/>
                    <a:pt x="68" y="52"/>
                  </a:cubicBezTo>
                  <a:cubicBezTo>
                    <a:pt x="68" y="6"/>
                    <a:pt x="68" y="6"/>
                    <a:pt x="68" y="6"/>
                  </a:cubicBezTo>
                  <a:cubicBezTo>
                    <a:pt x="68" y="5"/>
                    <a:pt x="68" y="4"/>
                    <a:pt x="67" y="4"/>
                  </a:cubicBezTo>
                  <a:lnTo>
                    <a:pt x="7" y="4"/>
                  </a:lnTo>
                  <a:close/>
                  <a:moveTo>
                    <a:pt x="17" y="24"/>
                  </a:moveTo>
                  <a:cubicBezTo>
                    <a:pt x="13" y="24"/>
                    <a:pt x="10" y="21"/>
                    <a:pt x="10" y="17"/>
                  </a:cubicBezTo>
                  <a:cubicBezTo>
                    <a:pt x="10" y="13"/>
                    <a:pt x="13" y="9"/>
                    <a:pt x="17" y="9"/>
                  </a:cubicBezTo>
                  <a:cubicBezTo>
                    <a:pt x="21" y="9"/>
                    <a:pt x="25" y="13"/>
                    <a:pt x="25" y="17"/>
                  </a:cubicBezTo>
                  <a:cubicBezTo>
                    <a:pt x="25" y="21"/>
                    <a:pt x="21" y="24"/>
                    <a:pt x="17" y="24"/>
                  </a:cubicBezTo>
                  <a:close/>
                  <a:moveTo>
                    <a:pt x="64" y="48"/>
                  </a:moveTo>
                  <a:cubicBezTo>
                    <a:pt x="10" y="48"/>
                    <a:pt x="10" y="48"/>
                    <a:pt x="10" y="48"/>
                  </a:cubicBezTo>
                  <a:cubicBezTo>
                    <a:pt x="10" y="41"/>
                    <a:pt x="10" y="41"/>
                    <a:pt x="10" y="41"/>
                  </a:cubicBezTo>
                  <a:cubicBezTo>
                    <a:pt x="22" y="29"/>
                    <a:pt x="22" y="29"/>
                    <a:pt x="22" y="29"/>
                  </a:cubicBezTo>
                  <a:cubicBezTo>
                    <a:pt x="28" y="35"/>
                    <a:pt x="28" y="35"/>
                    <a:pt x="28" y="35"/>
                  </a:cubicBezTo>
                  <a:cubicBezTo>
                    <a:pt x="48" y="15"/>
                    <a:pt x="48" y="15"/>
                    <a:pt x="48" y="15"/>
                  </a:cubicBezTo>
                  <a:cubicBezTo>
                    <a:pt x="64" y="31"/>
                    <a:pt x="64" y="31"/>
                    <a:pt x="64" y="31"/>
                  </a:cubicBezTo>
                  <a:lnTo>
                    <a:pt x="64" y="48"/>
                  </a:lnTo>
                  <a:close/>
                </a:path>
              </a:pathLst>
            </a:custGeom>
            <a:grpFill/>
            <a:ln w="9525">
              <a:noFill/>
              <a:round/>
              <a:headEnd/>
              <a:tailEnd/>
            </a:ln>
          </p:spPr>
          <p:txBody>
            <a:bodyPr anchor="ctr"/>
            <a:lstStyle/>
            <a:p>
              <a:pPr algn="ctr" defTabSz="685800"/>
              <a:endParaRPr sz="1350">
                <a:solidFill>
                  <a:prstClr val="black"/>
                </a:solidFill>
                <a:latin typeface="Arial"/>
                <a:ea typeface="微软雅黑"/>
              </a:endParaRPr>
            </a:p>
          </p:txBody>
        </p:sp>
      </p:grpSp>
      <p:cxnSp>
        <p:nvCxnSpPr>
          <p:cNvPr id="59" name="直接连接符 58"/>
          <p:cNvCxnSpPr/>
          <p:nvPr/>
        </p:nvCxnSpPr>
        <p:spPr>
          <a:xfrm>
            <a:off x="656035" y="3461531"/>
            <a:ext cx="7831931" cy="0"/>
          </a:xfrm>
          <a:prstGeom prst="line">
            <a:avLst/>
          </a:prstGeom>
          <a:ln w="12700">
            <a:solidFill>
              <a:srgbClr val="E1B64A"/>
            </a:solidFill>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898213" y="3552219"/>
            <a:ext cx="1311587" cy="1031493"/>
            <a:chOff x="8036317" y="3341205"/>
            <a:chExt cx="1748782" cy="1375324"/>
          </a:xfrm>
        </p:grpSpPr>
        <p:sp>
          <p:nvSpPr>
            <p:cNvPr id="68" name="矩形 67"/>
            <p:cNvSpPr/>
            <p:nvPr/>
          </p:nvSpPr>
          <p:spPr>
            <a:xfrm>
              <a:off x="8036317" y="3747033"/>
              <a:ext cx="1748782" cy="969496"/>
            </a:xfrm>
            <a:prstGeom prst="rect">
              <a:avLst/>
            </a:prstGeom>
          </p:spPr>
          <p:txBody>
            <a:bodyPr wrap="square">
              <a:spAutoFit/>
              <a:scene3d>
                <a:camera prst="orthographicFront"/>
                <a:lightRig rig="threePt" dir="t"/>
              </a:scene3d>
              <a:sp3d contourW="12700"/>
            </a:bodyPr>
            <a:lstStyle/>
            <a:p>
              <a:pPr algn="ct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用户可以在投影上进行演示也可以将演示文稿打印出来制片用户以在投影仪</a:t>
              </a:r>
            </a:p>
          </p:txBody>
        </p:sp>
        <p:sp>
          <p:nvSpPr>
            <p:cNvPr id="69" name="矩形 68"/>
            <p:cNvSpPr/>
            <p:nvPr/>
          </p:nvSpPr>
          <p:spPr>
            <a:xfrm>
              <a:off x="8172197" y="3341205"/>
              <a:ext cx="1477022"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微软雅黑"/>
                  <a:ea typeface="微软雅黑"/>
                </a:rPr>
                <a:t>月度计划</a:t>
              </a:r>
            </a:p>
          </p:txBody>
        </p:sp>
      </p:grpSp>
      <p:grpSp>
        <p:nvGrpSpPr>
          <p:cNvPr id="76" name="组合 75"/>
          <p:cNvGrpSpPr/>
          <p:nvPr/>
        </p:nvGrpSpPr>
        <p:grpSpPr>
          <a:xfrm>
            <a:off x="2407210" y="3552219"/>
            <a:ext cx="1311587" cy="1031493"/>
            <a:chOff x="8036317" y="3341205"/>
            <a:chExt cx="1748782" cy="1375324"/>
          </a:xfrm>
        </p:grpSpPr>
        <p:sp>
          <p:nvSpPr>
            <p:cNvPr id="77" name="矩形 76"/>
            <p:cNvSpPr/>
            <p:nvPr/>
          </p:nvSpPr>
          <p:spPr>
            <a:xfrm>
              <a:off x="8036317" y="3747033"/>
              <a:ext cx="1748782" cy="969496"/>
            </a:xfrm>
            <a:prstGeom prst="rect">
              <a:avLst/>
            </a:prstGeom>
          </p:spPr>
          <p:txBody>
            <a:bodyPr wrap="square">
              <a:spAutoFit/>
              <a:scene3d>
                <a:camera prst="orthographicFront"/>
                <a:lightRig rig="threePt" dir="t"/>
              </a:scene3d>
              <a:sp3d contourW="12700"/>
            </a:bodyPr>
            <a:lstStyle/>
            <a:p>
              <a:pPr algn="ct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用户可以在投影上进行演示也可以将演示文稿打印出来制片用户以在投影仪</a:t>
              </a:r>
            </a:p>
          </p:txBody>
        </p:sp>
        <p:sp>
          <p:nvSpPr>
            <p:cNvPr id="78" name="矩形 77"/>
            <p:cNvSpPr/>
            <p:nvPr/>
          </p:nvSpPr>
          <p:spPr>
            <a:xfrm>
              <a:off x="8172197" y="3341205"/>
              <a:ext cx="1477022"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微软雅黑"/>
                  <a:ea typeface="微软雅黑"/>
                </a:rPr>
                <a:t>季度计划</a:t>
              </a:r>
            </a:p>
          </p:txBody>
        </p:sp>
      </p:grpSp>
      <p:grpSp>
        <p:nvGrpSpPr>
          <p:cNvPr id="79" name="组合 78"/>
          <p:cNvGrpSpPr/>
          <p:nvPr/>
        </p:nvGrpSpPr>
        <p:grpSpPr>
          <a:xfrm>
            <a:off x="3916207" y="3552219"/>
            <a:ext cx="1311587" cy="1031493"/>
            <a:chOff x="8036317" y="3341205"/>
            <a:chExt cx="1748782" cy="1375324"/>
          </a:xfrm>
        </p:grpSpPr>
        <p:sp>
          <p:nvSpPr>
            <p:cNvPr id="80" name="矩形 79"/>
            <p:cNvSpPr/>
            <p:nvPr/>
          </p:nvSpPr>
          <p:spPr>
            <a:xfrm>
              <a:off x="8036317" y="3747033"/>
              <a:ext cx="1748782" cy="969496"/>
            </a:xfrm>
            <a:prstGeom prst="rect">
              <a:avLst/>
            </a:prstGeom>
          </p:spPr>
          <p:txBody>
            <a:bodyPr wrap="square">
              <a:spAutoFit/>
              <a:scene3d>
                <a:camera prst="orthographicFront"/>
                <a:lightRig rig="threePt" dir="t"/>
              </a:scene3d>
              <a:sp3d contourW="12700"/>
            </a:bodyPr>
            <a:lstStyle/>
            <a:p>
              <a:pPr algn="ct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用户可以在投影上进行演示也可以将演示文稿打印出来制片用户以在投影仪</a:t>
              </a:r>
            </a:p>
          </p:txBody>
        </p:sp>
        <p:sp>
          <p:nvSpPr>
            <p:cNvPr id="81" name="矩形 80"/>
            <p:cNvSpPr/>
            <p:nvPr/>
          </p:nvSpPr>
          <p:spPr>
            <a:xfrm>
              <a:off x="8172197" y="3341205"/>
              <a:ext cx="1477022"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en-US" altLang="zh-CN" sz="1350" b="1" dirty="0">
                  <a:gradFill>
                    <a:gsLst>
                      <a:gs pos="0">
                        <a:srgbClr val="CDA23D"/>
                      </a:gs>
                      <a:gs pos="55000">
                        <a:srgbClr val="E1B64A"/>
                      </a:gs>
                      <a:gs pos="100000">
                        <a:srgbClr val="F7E880">
                          <a:lumMod val="99000"/>
                        </a:srgbClr>
                      </a:gs>
                    </a:gsLst>
                    <a:lin ang="2700000" scaled="1"/>
                  </a:gradFill>
                  <a:latin typeface="微软雅黑"/>
                  <a:ea typeface="微软雅黑"/>
                </a:rPr>
                <a:t>1</a:t>
              </a:r>
              <a:r>
                <a:rPr lang="zh-CN" altLang="en-US" sz="1350" b="1" dirty="0">
                  <a:gradFill>
                    <a:gsLst>
                      <a:gs pos="0">
                        <a:srgbClr val="CDA23D"/>
                      </a:gs>
                      <a:gs pos="55000">
                        <a:srgbClr val="E1B64A"/>
                      </a:gs>
                      <a:gs pos="100000">
                        <a:srgbClr val="F7E880">
                          <a:lumMod val="99000"/>
                        </a:srgbClr>
                      </a:gs>
                    </a:gsLst>
                    <a:lin ang="2700000" scaled="1"/>
                  </a:gradFill>
                  <a:latin typeface="微软雅黑"/>
                  <a:ea typeface="微软雅黑"/>
                </a:rPr>
                <a:t>年计划</a:t>
              </a:r>
            </a:p>
          </p:txBody>
        </p:sp>
      </p:grpSp>
      <p:grpSp>
        <p:nvGrpSpPr>
          <p:cNvPr id="82" name="组合 81"/>
          <p:cNvGrpSpPr/>
          <p:nvPr/>
        </p:nvGrpSpPr>
        <p:grpSpPr>
          <a:xfrm>
            <a:off x="5425203" y="3552219"/>
            <a:ext cx="1311587" cy="1031493"/>
            <a:chOff x="8036317" y="3341205"/>
            <a:chExt cx="1748782" cy="1375324"/>
          </a:xfrm>
        </p:grpSpPr>
        <p:sp>
          <p:nvSpPr>
            <p:cNvPr id="83" name="矩形 82"/>
            <p:cNvSpPr/>
            <p:nvPr/>
          </p:nvSpPr>
          <p:spPr>
            <a:xfrm>
              <a:off x="8036317" y="3747033"/>
              <a:ext cx="1748782" cy="969496"/>
            </a:xfrm>
            <a:prstGeom prst="rect">
              <a:avLst/>
            </a:prstGeom>
          </p:spPr>
          <p:txBody>
            <a:bodyPr wrap="square">
              <a:spAutoFit/>
              <a:scene3d>
                <a:camera prst="orthographicFront"/>
                <a:lightRig rig="threePt" dir="t"/>
              </a:scene3d>
              <a:sp3d contourW="12700"/>
            </a:bodyPr>
            <a:lstStyle/>
            <a:p>
              <a:pPr algn="ct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用户可以在投影上进行演示也可以将演示文稿打印出来制片用户以在投影仪</a:t>
              </a:r>
            </a:p>
          </p:txBody>
        </p:sp>
        <p:sp>
          <p:nvSpPr>
            <p:cNvPr id="84" name="矩形 83"/>
            <p:cNvSpPr/>
            <p:nvPr/>
          </p:nvSpPr>
          <p:spPr>
            <a:xfrm>
              <a:off x="8172197" y="3341205"/>
              <a:ext cx="1477022"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en-US" altLang="zh-CN" sz="1350" b="1" dirty="0">
                  <a:gradFill>
                    <a:gsLst>
                      <a:gs pos="0">
                        <a:srgbClr val="CDA23D"/>
                      </a:gs>
                      <a:gs pos="55000">
                        <a:srgbClr val="E1B64A"/>
                      </a:gs>
                      <a:gs pos="100000">
                        <a:srgbClr val="F7E880">
                          <a:lumMod val="99000"/>
                        </a:srgbClr>
                      </a:gs>
                    </a:gsLst>
                    <a:lin ang="2700000" scaled="1"/>
                  </a:gradFill>
                  <a:latin typeface="微软雅黑"/>
                  <a:ea typeface="微软雅黑"/>
                </a:rPr>
                <a:t>5</a:t>
              </a:r>
              <a:r>
                <a:rPr lang="zh-CN" altLang="en-US" sz="1350" b="1" dirty="0">
                  <a:gradFill>
                    <a:gsLst>
                      <a:gs pos="0">
                        <a:srgbClr val="CDA23D"/>
                      </a:gs>
                      <a:gs pos="55000">
                        <a:srgbClr val="E1B64A"/>
                      </a:gs>
                      <a:gs pos="100000">
                        <a:srgbClr val="F7E880">
                          <a:lumMod val="99000"/>
                        </a:srgbClr>
                      </a:gs>
                    </a:gsLst>
                    <a:lin ang="2700000" scaled="1"/>
                  </a:gradFill>
                  <a:latin typeface="微软雅黑"/>
                  <a:ea typeface="微软雅黑"/>
                </a:rPr>
                <a:t>年计划</a:t>
              </a:r>
            </a:p>
          </p:txBody>
        </p:sp>
      </p:grpSp>
      <p:grpSp>
        <p:nvGrpSpPr>
          <p:cNvPr id="85" name="组合 84"/>
          <p:cNvGrpSpPr/>
          <p:nvPr/>
        </p:nvGrpSpPr>
        <p:grpSpPr>
          <a:xfrm>
            <a:off x="6934199" y="3552219"/>
            <a:ext cx="1311587" cy="1031493"/>
            <a:chOff x="8036317" y="3341205"/>
            <a:chExt cx="1748782" cy="1375324"/>
          </a:xfrm>
        </p:grpSpPr>
        <p:sp>
          <p:nvSpPr>
            <p:cNvPr id="86" name="矩形 85"/>
            <p:cNvSpPr/>
            <p:nvPr/>
          </p:nvSpPr>
          <p:spPr>
            <a:xfrm>
              <a:off x="8036317" y="3747033"/>
              <a:ext cx="1748782" cy="969496"/>
            </a:xfrm>
            <a:prstGeom prst="rect">
              <a:avLst/>
            </a:prstGeom>
          </p:spPr>
          <p:txBody>
            <a:bodyPr wrap="square">
              <a:spAutoFit/>
              <a:scene3d>
                <a:camera prst="orthographicFront"/>
                <a:lightRig rig="threePt" dir="t"/>
              </a:scene3d>
              <a:sp3d contourW="12700"/>
            </a:bodyPr>
            <a:lstStyle/>
            <a:p>
              <a:pPr algn="ct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用户可以在投影上进行演示也可以将演示文稿打印出来制片用户以在投影仪</a:t>
              </a:r>
            </a:p>
          </p:txBody>
        </p:sp>
        <p:sp>
          <p:nvSpPr>
            <p:cNvPr id="87" name="矩形 86"/>
            <p:cNvSpPr/>
            <p:nvPr/>
          </p:nvSpPr>
          <p:spPr>
            <a:xfrm>
              <a:off x="8172197" y="3341205"/>
              <a:ext cx="1477022" cy="455509"/>
            </a:xfrm>
            <a:prstGeom prst="rect">
              <a:avLst/>
            </a:prstGeom>
          </p:spPr>
          <p:txBody>
            <a:bodyPr wrap="square">
              <a:spAutoFit/>
              <a:scene3d>
                <a:camera prst="orthographicFront"/>
                <a:lightRig rig="threePt" dir="t"/>
              </a:scene3d>
              <a:sp3d contourW="12700"/>
            </a:bodyPr>
            <a:lstStyle/>
            <a:p>
              <a:pPr algn="ctr" defTabSz="685800">
                <a:lnSpc>
                  <a:spcPct val="120000"/>
                </a:lnSpc>
              </a:pPr>
              <a:r>
                <a:rPr lang="en-US" altLang="zh-CN" sz="1350" b="1" dirty="0">
                  <a:gradFill>
                    <a:gsLst>
                      <a:gs pos="0">
                        <a:srgbClr val="CDA23D"/>
                      </a:gs>
                      <a:gs pos="55000">
                        <a:srgbClr val="E1B64A"/>
                      </a:gs>
                      <a:gs pos="100000">
                        <a:srgbClr val="F7E880">
                          <a:lumMod val="99000"/>
                        </a:srgbClr>
                      </a:gs>
                    </a:gsLst>
                    <a:lin ang="2700000" scaled="1"/>
                  </a:gradFill>
                  <a:latin typeface="微软雅黑"/>
                  <a:ea typeface="微软雅黑"/>
                </a:rPr>
                <a:t>10</a:t>
              </a:r>
              <a:r>
                <a:rPr lang="zh-CN" altLang="en-US" sz="1350" b="1" dirty="0">
                  <a:gradFill>
                    <a:gsLst>
                      <a:gs pos="0">
                        <a:srgbClr val="CDA23D"/>
                      </a:gs>
                      <a:gs pos="55000">
                        <a:srgbClr val="E1B64A"/>
                      </a:gs>
                      <a:gs pos="100000">
                        <a:srgbClr val="F7E880">
                          <a:lumMod val="99000"/>
                        </a:srgbClr>
                      </a:gs>
                    </a:gsLst>
                    <a:lin ang="2700000" scaled="1"/>
                  </a:gradFill>
                  <a:latin typeface="微软雅黑"/>
                  <a:ea typeface="微软雅黑"/>
                </a:rPr>
                <a:t>年计划</a:t>
              </a:r>
            </a:p>
          </p:txBody>
        </p:sp>
      </p:grpSp>
      <p:grpSp>
        <p:nvGrpSpPr>
          <p:cNvPr id="70" name="组合 69"/>
          <p:cNvGrpSpPr/>
          <p:nvPr/>
        </p:nvGrpSpPr>
        <p:grpSpPr>
          <a:xfrm>
            <a:off x="2817929" y="318989"/>
            <a:ext cx="3508144" cy="617183"/>
            <a:chOff x="3757238" y="425319"/>
            <a:chExt cx="4677525" cy="822910"/>
          </a:xfrm>
        </p:grpSpPr>
        <p:sp>
          <p:nvSpPr>
            <p:cNvPr id="71" name="矩形 70"/>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项目发展计划</a:t>
              </a:r>
            </a:p>
          </p:txBody>
        </p:sp>
        <p:cxnSp>
          <p:nvCxnSpPr>
            <p:cNvPr id="72" name="直接连接符 71"/>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740226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1000"/>
                                        <p:tgtEl>
                                          <p:spTgt spid="59"/>
                                        </p:tgtEl>
                                      </p:cBhvr>
                                    </p:animEffect>
                                    <p:anim calcmode="lin" valueType="num">
                                      <p:cBhvr>
                                        <p:cTn id="58" dur="1000" fill="hold"/>
                                        <p:tgtEl>
                                          <p:spTgt spid="59"/>
                                        </p:tgtEl>
                                        <p:attrNameLst>
                                          <p:attrName>ppt_x</p:attrName>
                                        </p:attrNameLst>
                                      </p:cBhvr>
                                      <p:tavLst>
                                        <p:tav tm="0">
                                          <p:val>
                                            <p:strVal val="#ppt_x"/>
                                          </p:val>
                                        </p:tav>
                                        <p:tav tm="100000">
                                          <p:val>
                                            <p:strVal val="#ppt_x"/>
                                          </p:val>
                                        </p:tav>
                                      </p:tavLst>
                                    </p:anim>
                                    <p:anim calcmode="lin" valueType="num">
                                      <p:cBhvr>
                                        <p:cTn id="59" dur="1000" fill="hold"/>
                                        <p:tgtEl>
                                          <p:spTgt spid="59"/>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53" presetClass="entr" presetSubtype="16" fill="hold" nodeType="afterEffect">
                                  <p:stCondLst>
                                    <p:cond delay="0"/>
                                  </p:stCondLst>
                                  <p:childTnLst>
                                    <p:set>
                                      <p:cBhvr>
                                        <p:cTn id="62" dur="1" fill="hold">
                                          <p:stCondLst>
                                            <p:cond delay="0"/>
                                          </p:stCondLst>
                                        </p:cTn>
                                        <p:tgtEl>
                                          <p:spTgt spid="67"/>
                                        </p:tgtEl>
                                        <p:attrNameLst>
                                          <p:attrName>style.visibility</p:attrName>
                                        </p:attrNameLst>
                                      </p:cBhvr>
                                      <p:to>
                                        <p:strVal val="visible"/>
                                      </p:to>
                                    </p:set>
                                    <p:anim calcmode="lin" valueType="num">
                                      <p:cBhvr>
                                        <p:cTn id="63" dur="500" fill="hold"/>
                                        <p:tgtEl>
                                          <p:spTgt spid="67"/>
                                        </p:tgtEl>
                                        <p:attrNameLst>
                                          <p:attrName>ppt_w</p:attrName>
                                        </p:attrNameLst>
                                      </p:cBhvr>
                                      <p:tavLst>
                                        <p:tav tm="0">
                                          <p:val>
                                            <p:fltVal val="0"/>
                                          </p:val>
                                        </p:tav>
                                        <p:tav tm="100000">
                                          <p:val>
                                            <p:strVal val="#ppt_w"/>
                                          </p:val>
                                        </p:tav>
                                      </p:tavLst>
                                    </p:anim>
                                    <p:anim calcmode="lin" valueType="num">
                                      <p:cBhvr>
                                        <p:cTn id="64" dur="500" fill="hold"/>
                                        <p:tgtEl>
                                          <p:spTgt spid="67"/>
                                        </p:tgtEl>
                                        <p:attrNameLst>
                                          <p:attrName>ppt_h</p:attrName>
                                        </p:attrNameLst>
                                      </p:cBhvr>
                                      <p:tavLst>
                                        <p:tav tm="0">
                                          <p:val>
                                            <p:fltVal val="0"/>
                                          </p:val>
                                        </p:tav>
                                        <p:tav tm="100000">
                                          <p:val>
                                            <p:strVal val="#ppt_h"/>
                                          </p:val>
                                        </p:tav>
                                      </p:tavLst>
                                    </p:anim>
                                    <p:animEffect transition="in" filter="fade">
                                      <p:cBhvr>
                                        <p:cTn id="65" dur="500"/>
                                        <p:tgtEl>
                                          <p:spTgt spid="67"/>
                                        </p:tgtEl>
                                      </p:cBhvr>
                                    </p:animEffect>
                                  </p:childTnLst>
                                </p:cTn>
                              </p:par>
                            </p:childTnLst>
                          </p:cTn>
                        </p:par>
                        <p:par>
                          <p:cTn id="66" fill="hold">
                            <p:stCondLst>
                              <p:cond delay="1500"/>
                            </p:stCondLst>
                            <p:childTnLst>
                              <p:par>
                                <p:cTn id="67" presetID="53" presetClass="entr" presetSubtype="16" fill="hold" nodeType="afterEffect">
                                  <p:stCondLst>
                                    <p:cond delay="0"/>
                                  </p:stCondLst>
                                  <p:childTnLst>
                                    <p:set>
                                      <p:cBhvr>
                                        <p:cTn id="68" dur="1" fill="hold">
                                          <p:stCondLst>
                                            <p:cond delay="0"/>
                                          </p:stCondLst>
                                        </p:cTn>
                                        <p:tgtEl>
                                          <p:spTgt spid="76"/>
                                        </p:tgtEl>
                                        <p:attrNameLst>
                                          <p:attrName>style.visibility</p:attrName>
                                        </p:attrNameLst>
                                      </p:cBhvr>
                                      <p:to>
                                        <p:strVal val="visible"/>
                                      </p:to>
                                    </p:set>
                                    <p:anim calcmode="lin" valueType="num">
                                      <p:cBhvr>
                                        <p:cTn id="69" dur="500" fill="hold"/>
                                        <p:tgtEl>
                                          <p:spTgt spid="76"/>
                                        </p:tgtEl>
                                        <p:attrNameLst>
                                          <p:attrName>ppt_w</p:attrName>
                                        </p:attrNameLst>
                                      </p:cBhvr>
                                      <p:tavLst>
                                        <p:tav tm="0">
                                          <p:val>
                                            <p:fltVal val="0"/>
                                          </p:val>
                                        </p:tav>
                                        <p:tav tm="100000">
                                          <p:val>
                                            <p:strVal val="#ppt_w"/>
                                          </p:val>
                                        </p:tav>
                                      </p:tavLst>
                                    </p:anim>
                                    <p:anim calcmode="lin" valueType="num">
                                      <p:cBhvr>
                                        <p:cTn id="70" dur="500" fill="hold"/>
                                        <p:tgtEl>
                                          <p:spTgt spid="76"/>
                                        </p:tgtEl>
                                        <p:attrNameLst>
                                          <p:attrName>ppt_h</p:attrName>
                                        </p:attrNameLst>
                                      </p:cBhvr>
                                      <p:tavLst>
                                        <p:tav tm="0">
                                          <p:val>
                                            <p:fltVal val="0"/>
                                          </p:val>
                                        </p:tav>
                                        <p:tav tm="100000">
                                          <p:val>
                                            <p:strVal val="#ppt_h"/>
                                          </p:val>
                                        </p:tav>
                                      </p:tavLst>
                                    </p:anim>
                                    <p:animEffect transition="in" filter="fade">
                                      <p:cBhvr>
                                        <p:cTn id="71" dur="500"/>
                                        <p:tgtEl>
                                          <p:spTgt spid="76"/>
                                        </p:tgtEl>
                                      </p:cBhvr>
                                    </p:animEffect>
                                  </p:childTnLst>
                                </p:cTn>
                              </p:par>
                            </p:childTnLst>
                          </p:cTn>
                        </p:par>
                        <p:par>
                          <p:cTn id="72" fill="hold">
                            <p:stCondLst>
                              <p:cond delay="2000"/>
                            </p:stCondLst>
                            <p:childTnLst>
                              <p:par>
                                <p:cTn id="73" presetID="53" presetClass="entr" presetSubtype="16" fill="hold" nodeType="afterEffect">
                                  <p:stCondLst>
                                    <p:cond delay="0"/>
                                  </p:stCondLst>
                                  <p:childTnLst>
                                    <p:set>
                                      <p:cBhvr>
                                        <p:cTn id="74" dur="1" fill="hold">
                                          <p:stCondLst>
                                            <p:cond delay="0"/>
                                          </p:stCondLst>
                                        </p:cTn>
                                        <p:tgtEl>
                                          <p:spTgt spid="79"/>
                                        </p:tgtEl>
                                        <p:attrNameLst>
                                          <p:attrName>style.visibility</p:attrName>
                                        </p:attrNameLst>
                                      </p:cBhvr>
                                      <p:to>
                                        <p:strVal val="visible"/>
                                      </p:to>
                                    </p:set>
                                    <p:anim calcmode="lin" valueType="num">
                                      <p:cBhvr>
                                        <p:cTn id="75" dur="500" fill="hold"/>
                                        <p:tgtEl>
                                          <p:spTgt spid="79"/>
                                        </p:tgtEl>
                                        <p:attrNameLst>
                                          <p:attrName>ppt_w</p:attrName>
                                        </p:attrNameLst>
                                      </p:cBhvr>
                                      <p:tavLst>
                                        <p:tav tm="0">
                                          <p:val>
                                            <p:fltVal val="0"/>
                                          </p:val>
                                        </p:tav>
                                        <p:tav tm="100000">
                                          <p:val>
                                            <p:strVal val="#ppt_w"/>
                                          </p:val>
                                        </p:tav>
                                      </p:tavLst>
                                    </p:anim>
                                    <p:anim calcmode="lin" valueType="num">
                                      <p:cBhvr>
                                        <p:cTn id="76" dur="500" fill="hold"/>
                                        <p:tgtEl>
                                          <p:spTgt spid="79"/>
                                        </p:tgtEl>
                                        <p:attrNameLst>
                                          <p:attrName>ppt_h</p:attrName>
                                        </p:attrNameLst>
                                      </p:cBhvr>
                                      <p:tavLst>
                                        <p:tav tm="0">
                                          <p:val>
                                            <p:fltVal val="0"/>
                                          </p:val>
                                        </p:tav>
                                        <p:tav tm="100000">
                                          <p:val>
                                            <p:strVal val="#ppt_h"/>
                                          </p:val>
                                        </p:tav>
                                      </p:tavLst>
                                    </p:anim>
                                    <p:animEffect transition="in" filter="fade">
                                      <p:cBhvr>
                                        <p:cTn id="77" dur="500"/>
                                        <p:tgtEl>
                                          <p:spTgt spid="79"/>
                                        </p:tgtEl>
                                      </p:cBhvr>
                                    </p:animEffect>
                                  </p:childTnLst>
                                </p:cTn>
                              </p:par>
                            </p:childTnLst>
                          </p:cTn>
                        </p:par>
                        <p:par>
                          <p:cTn id="78" fill="hold">
                            <p:stCondLst>
                              <p:cond delay="2500"/>
                            </p:stCondLst>
                            <p:childTnLst>
                              <p:par>
                                <p:cTn id="79" presetID="53" presetClass="entr" presetSubtype="16" fill="hold" nodeType="afterEffect">
                                  <p:stCondLst>
                                    <p:cond delay="0"/>
                                  </p:stCondLst>
                                  <p:childTnLst>
                                    <p:set>
                                      <p:cBhvr>
                                        <p:cTn id="80" dur="1" fill="hold">
                                          <p:stCondLst>
                                            <p:cond delay="0"/>
                                          </p:stCondLst>
                                        </p:cTn>
                                        <p:tgtEl>
                                          <p:spTgt spid="82"/>
                                        </p:tgtEl>
                                        <p:attrNameLst>
                                          <p:attrName>style.visibility</p:attrName>
                                        </p:attrNameLst>
                                      </p:cBhvr>
                                      <p:to>
                                        <p:strVal val="visible"/>
                                      </p:to>
                                    </p:set>
                                    <p:anim calcmode="lin" valueType="num">
                                      <p:cBhvr>
                                        <p:cTn id="81" dur="500" fill="hold"/>
                                        <p:tgtEl>
                                          <p:spTgt spid="82"/>
                                        </p:tgtEl>
                                        <p:attrNameLst>
                                          <p:attrName>ppt_w</p:attrName>
                                        </p:attrNameLst>
                                      </p:cBhvr>
                                      <p:tavLst>
                                        <p:tav tm="0">
                                          <p:val>
                                            <p:fltVal val="0"/>
                                          </p:val>
                                        </p:tav>
                                        <p:tav tm="100000">
                                          <p:val>
                                            <p:strVal val="#ppt_w"/>
                                          </p:val>
                                        </p:tav>
                                      </p:tavLst>
                                    </p:anim>
                                    <p:anim calcmode="lin" valueType="num">
                                      <p:cBhvr>
                                        <p:cTn id="82" dur="500" fill="hold"/>
                                        <p:tgtEl>
                                          <p:spTgt spid="82"/>
                                        </p:tgtEl>
                                        <p:attrNameLst>
                                          <p:attrName>ppt_h</p:attrName>
                                        </p:attrNameLst>
                                      </p:cBhvr>
                                      <p:tavLst>
                                        <p:tav tm="0">
                                          <p:val>
                                            <p:fltVal val="0"/>
                                          </p:val>
                                        </p:tav>
                                        <p:tav tm="100000">
                                          <p:val>
                                            <p:strVal val="#ppt_h"/>
                                          </p:val>
                                        </p:tav>
                                      </p:tavLst>
                                    </p:anim>
                                    <p:animEffect transition="in" filter="fade">
                                      <p:cBhvr>
                                        <p:cTn id="83" dur="500"/>
                                        <p:tgtEl>
                                          <p:spTgt spid="82"/>
                                        </p:tgtEl>
                                      </p:cBhvr>
                                    </p:animEffect>
                                  </p:childTnLst>
                                </p:cTn>
                              </p:par>
                            </p:childTnLst>
                          </p:cTn>
                        </p:par>
                        <p:par>
                          <p:cTn id="84" fill="hold">
                            <p:stCondLst>
                              <p:cond delay="3000"/>
                            </p:stCondLst>
                            <p:childTnLst>
                              <p:par>
                                <p:cTn id="85" presetID="53" presetClass="entr" presetSubtype="16" fill="hold" nodeType="afterEffect">
                                  <p:stCondLst>
                                    <p:cond delay="0"/>
                                  </p:stCondLst>
                                  <p:childTnLst>
                                    <p:set>
                                      <p:cBhvr>
                                        <p:cTn id="86" dur="1" fill="hold">
                                          <p:stCondLst>
                                            <p:cond delay="0"/>
                                          </p:stCondLst>
                                        </p:cTn>
                                        <p:tgtEl>
                                          <p:spTgt spid="85"/>
                                        </p:tgtEl>
                                        <p:attrNameLst>
                                          <p:attrName>style.visibility</p:attrName>
                                        </p:attrNameLst>
                                      </p:cBhvr>
                                      <p:to>
                                        <p:strVal val="visible"/>
                                      </p:to>
                                    </p:set>
                                    <p:anim calcmode="lin" valueType="num">
                                      <p:cBhvr>
                                        <p:cTn id="87" dur="500" fill="hold"/>
                                        <p:tgtEl>
                                          <p:spTgt spid="85"/>
                                        </p:tgtEl>
                                        <p:attrNameLst>
                                          <p:attrName>ppt_w</p:attrName>
                                        </p:attrNameLst>
                                      </p:cBhvr>
                                      <p:tavLst>
                                        <p:tav tm="0">
                                          <p:val>
                                            <p:fltVal val="0"/>
                                          </p:val>
                                        </p:tav>
                                        <p:tav tm="100000">
                                          <p:val>
                                            <p:strVal val="#ppt_w"/>
                                          </p:val>
                                        </p:tav>
                                      </p:tavLst>
                                    </p:anim>
                                    <p:anim calcmode="lin" valueType="num">
                                      <p:cBhvr>
                                        <p:cTn id="88" dur="500" fill="hold"/>
                                        <p:tgtEl>
                                          <p:spTgt spid="85"/>
                                        </p:tgtEl>
                                        <p:attrNameLst>
                                          <p:attrName>ppt_h</p:attrName>
                                        </p:attrNameLst>
                                      </p:cBhvr>
                                      <p:tavLst>
                                        <p:tav tm="0">
                                          <p:val>
                                            <p:fltVal val="0"/>
                                          </p:val>
                                        </p:tav>
                                        <p:tav tm="100000">
                                          <p:val>
                                            <p:strVal val="#ppt_h"/>
                                          </p:val>
                                        </p:tav>
                                      </p:tavLst>
                                    </p:anim>
                                    <p:animEffect transition="in" filter="fade">
                                      <p:cBhvr>
                                        <p:cTn id="8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rot="4594883" flipV="1">
            <a:off x="273220" y="2159513"/>
            <a:ext cx="5017142" cy="7118337"/>
          </a:xfrm>
          <a:custGeom>
            <a:avLst/>
            <a:gdLst>
              <a:gd name="connsiteX0" fmla="*/ 6339895 w 6689522"/>
              <a:gd name="connsiteY0" fmla="*/ 0 h 9491116"/>
              <a:gd name="connsiteX1" fmla="*/ 6689522 w 6689522"/>
              <a:gd name="connsiteY1" fmla="*/ 1465471 h 9491116"/>
              <a:gd name="connsiteX2" fmla="*/ 6689522 w 6689522"/>
              <a:gd name="connsiteY2" fmla="*/ 0 h 9491116"/>
              <a:gd name="connsiteX3" fmla="*/ 0 w 6689522"/>
              <a:gd name="connsiteY3" fmla="*/ 9491116 h 9491116"/>
              <a:gd name="connsiteX4" fmla="*/ 3688509 w 6689522"/>
              <a:gd name="connsiteY4" fmla="*/ 9491116 h 9491116"/>
              <a:gd name="connsiteX5" fmla="*/ 1738050 w 6689522"/>
              <a:gd name="connsiteY5" fmla="*/ 1315730 h 9491116"/>
              <a:gd name="connsiteX6" fmla="*/ 0 w 6689522"/>
              <a:gd name="connsiteY6" fmla="*/ 1730389 h 949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9522" h="9491116">
                <a:moveTo>
                  <a:pt x="6339895" y="0"/>
                </a:moveTo>
                <a:lnTo>
                  <a:pt x="6689522" y="1465471"/>
                </a:lnTo>
                <a:lnTo>
                  <a:pt x="6689522" y="0"/>
                </a:lnTo>
                <a:close/>
                <a:moveTo>
                  <a:pt x="0" y="9491116"/>
                </a:moveTo>
                <a:lnTo>
                  <a:pt x="3688509" y="9491116"/>
                </a:lnTo>
                <a:lnTo>
                  <a:pt x="1738050" y="1315730"/>
                </a:lnTo>
                <a:lnTo>
                  <a:pt x="0" y="1730389"/>
                </a:lnTo>
                <a:close/>
              </a:path>
            </a:pathLst>
          </a:cu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rot="17005117" flipH="1" flipV="1">
            <a:off x="4317376" y="2159514"/>
            <a:ext cx="5017142" cy="7118338"/>
          </a:xfrm>
          <a:custGeom>
            <a:avLst/>
            <a:gdLst>
              <a:gd name="connsiteX0" fmla="*/ 6689522 w 6689522"/>
              <a:gd name="connsiteY0" fmla="*/ 3763976 h 9491117"/>
              <a:gd name="connsiteX1" fmla="*/ 5791524 w 6689522"/>
              <a:gd name="connsiteY1" fmla="*/ 0 h 9491117"/>
              <a:gd name="connsiteX2" fmla="*/ 6689522 w 6689522"/>
              <a:gd name="connsiteY2" fmla="*/ 0 h 9491117"/>
              <a:gd name="connsiteX3" fmla="*/ 0 w 6689522"/>
              <a:gd name="connsiteY3" fmla="*/ 9491117 h 9491117"/>
              <a:gd name="connsiteX4" fmla="*/ 0 w 6689522"/>
              <a:gd name="connsiteY4" fmla="*/ 2366059 h 9491117"/>
              <a:gd name="connsiteX5" fmla="*/ 1881539 w 6689522"/>
              <a:gd name="connsiteY5" fmla="*/ 1917167 h 9491117"/>
              <a:gd name="connsiteX6" fmla="*/ 3688509 w 6689522"/>
              <a:gd name="connsiteY6" fmla="*/ 9491117 h 949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9522" h="9491117">
                <a:moveTo>
                  <a:pt x="6689522" y="3763976"/>
                </a:moveTo>
                <a:lnTo>
                  <a:pt x="5791524" y="0"/>
                </a:lnTo>
                <a:lnTo>
                  <a:pt x="6689522" y="0"/>
                </a:lnTo>
                <a:close/>
                <a:moveTo>
                  <a:pt x="0" y="9491117"/>
                </a:moveTo>
                <a:lnTo>
                  <a:pt x="0" y="2366059"/>
                </a:lnTo>
                <a:lnTo>
                  <a:pt x="1881539" y="1917167"/>
                </a:lnTo>
                <a:lnTo>
                  <a:pt x="3688509" y="9491117"/>
                </a:lnTo>
                <a:close/>
              </a:path>
            </a:pathLst>
          </a:custGeom>
        </p:spPr>
      </p:pic>
      <p:sp>
        <p:nvSpPr>
          <p:cNvPr id="20" name="矩形 19"/>
          <p:cNvSpPr/>
          <p:nvPr/>
        </p:nvSpPr>
        <p:spPr>
          <a:xfrm>
            <a:off x="2817929" y="438733"/>
            <a:ext cx="3508144" cy="64633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en-US" altLang="zh-CN" sz="3000" dirty="0">
                <a:gradFill>
                  <a:gsLst>
                    <a:gs pos="0">
                      <a:srgbClr val="CDA23D"/>
                    </a:gs>
                    <a:gs pos="55000">
                      <a:srgbClr val="E1B64A"/>
                    </a:gs>
                    <a:gs pos="100000">
                      <a:srgbClr val="F7E880">
                        <a:lumMod val="99000"/>
                      </a:srgbClr>
                    </a:gs>
                  </a:gsLst>
                  <a:lin ang="2700000" scaled="1"/>
                </a:gradFill>
                <a:latin typeface="Arial"/>
                <a:ea typeface="微软雅黑"/>
              </a:rPr>
              <a:t>CONTENTS</a:t>
            </a:r>
            <a:endParaRPr lang="zh-CN" altLang="en-US" sz="3000" dirty="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22" name="矩形 21"/>
          <p:cNvSpPr/>
          <p:nvPr/>
        </p:nvSpPr>
        <p:spPr>
          <a:xfrm>
            <a:off x="640433" y="2920868"/>
            <a:ext cx="2066912" cy="4247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b="1" dirty="0">
                <a:gradFill>
                  <a:gsLst>
                    <a:gs pos="0">
                      <a:srgbClr val="CDA23D"/>
                    </a:gs>
                    <a:gs pos="55000">
                      <a:srgbClr val="E1B64A"/>
                    </a:gs>
                    <a:gs pos="100000">
                      <a:srgbClr val="F7E880">
                        <a:lumMod val="99000"/>
                      </a:srgbClr>
                    </a:gs>
                  </a:gsLst>
                  <a:lin ang="2700000" scaled="1"/>
                </a:gradFill>
                <a:latin typeface="Arial"/>
                <a:ea typeface="微软雅黑"/>
              </a:rPr>
              <a:t>公司团队介绍</a:t>
            </a:r>
          </a:p>
        </p:txBody>
      </p:sp>
      <p:sp>
        <p:nvSpPr>
          <p:cNvPr id="23" name="矩形 22"/>
          <p:cNvSpPr/>
          <p:nvPr/>
        </p:nvSpPr>
        <p:spPr>
          <a:xfrm>
            <a:off x="3536015" y="2920868"/>
            <a:ext cx="2066912" cy="4247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b="1" dirty="0">
                <a:gradFill>
                  <a:gsLst>
                    <a:gs pos="0">
                      <a:srgbClr val="CDA23D"/>
                    </a:gs>
                    <a:gs pos="55000">
                      <a:srgbClr val="E1B64A"/>
                    </a:gs>
                    <a:gs pos="100000">
                      <a:srgbClr val="F7E880">
                        <a:lumMod val="99000"/>
                      </a:srgbClr>
                    </a:gs>
                  </a:gsLst>
                  <a:lin ang="2700000" scaled="1"/>
                </a:gradFill>
                <a:latin typeface="Arial"/>
                <a:ea typeface="微软雅黑"/>
              </a:rPr>
              <a:t>产品和运营</a:t>
            </a:r>
          </a:p>
        </p:txBody>
      </p:sp>
      <p:sp>
        <p:nvSpPr>
          <p:cNvPr id="24" name="矩形 23"/>
          <p:cNvSpPr/>
          <p:nvPr/>
        </p:nvSpPr>
        <p:spPr>
          <a:xfrm>
            <a:off x="6461751" y="2920868"/>
            <a:ext cx="2066912" cy="4247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b="1" dirty="0">
                <a:gradFill>
                  <a:gsLst>
                    <a:gs pos="0">
                      <a:srgbClr val="CDA23D"/>
                    </a:gs>
                    <a:gs pos="55000">
                      <a:srgbClr val="E1B64A"/>
                    </a:gs>
                    <a:gs pos="100000">
                      <a:srgbClr val="F7E880">
                        <a:lumMod val="99000"/>
                      </a:srgbClr>
                    </a:gs>
                  </a:gsLst>
                  <a:lin ang="2700000" scaled="1"/>
                </a:gradFill>
                <a:latin typeface="Arial"/>
                <a:ea typeface="微软雅黑"/>
              </a:rPr>
              <a:t>财务和融资</a:t>
            </a:r>
          </a:p>
        </p:txBody>
      </p:sp>
      <p:sp>
        <p:nvSpPr>
          <p:cNvPr id="25" name="矩形 24"/>
          <p:cNvSpPr/>
          <p:nvPr/>
        </p:nvSpPr>
        <p:spPr>
          <a:xfrm>
            <a:off x="5006421" y="1796196"/>
            <a:ext cx="2066912" cy="4247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b="1" dirty="0">
                <a:gradFill>
                  <a:gsLst>
                    <a:gs pos="0">
                      <a:srgbClr val="CDA23D"/>
                    </a:gs>
                    <a:gs pos="55000">
                      <a:srgbClr val="E1B64A"/>
                    </a:gs>
                    <a:gs pos="100000">
                      <a:srgbClr val="F7E880">
                        <a:lumMod val="99000"/>
                      </a:srgbClr>
                    </a:gs>
                  </a:gsLst>
                  <a:lin ang="2700000" scaled="1"/>
                </a:gradFill>
                <a:latin typeface="Arial"/>
                <a:ea typeface="微软雅黑"/>
              </a:rPr>
              <a:t>项目发展计划</a:t>
            </a:r>
          </a:p>
        </p:txBody>
      </p:sp>
      <p:sp>
        <p:nvSpPr>
          <p:cNvPr id="26" name="矩形 25"/>
          <p:cNvSpPr/>
          <p:nvPr/>
        </p:nvSpPr>
        <p:spPr>
          <a:xfrm>
            <a:off x="2095762" y="1796196"/>
            <a:ext cx="2066912" cy="424732"/>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b="1" dirty="0">
                <a:gradFill>
                  <a:gsLst>
                    <a:gs pos="0">
                      <a:srgbClr val="CDA23D"/>
                    </a:gs>
                    <a:gs pos="55000">
                      <a:srgbClr val="E1B64A"/>
                    </a:gs>
                    <a:gs pos="100000">
                      <a:srgbClr val="F7E880">
                        <a:lumMod val="99000"/>
                      </a:srgbClr>
                    </a:gs>
                  </a:gsLst>
                  <a:lin ang="2700000" scaled="1"/>
                </a:gradFill>
                <a:latin typeface="Arial"/>
                <a:ea typeface="微软雅黑"/>
              </a:rPr>
              <a:t>商业项目简介</a:t>
            </a:r>
          </a:p>
        </p:txBody>
      </p:sp>
      <p:grpSp>
        <p:nvGrpSpPr>
          <p:cNvPr id="2" name="组合 1"/>
          <p:cNvGrpSpPr/>
          <p:nvPr/>
        </p:nvGrpSpPr>
        <p:grpSpPr>
          <a:xfrm>
            <a:off x="1221075" y="1816194"/>
            <a:ext cx="903263" cy="786072"/>
            <a:chOff x="1628099" y="2135842"/>
            <a:chExt cx="1204351" cy="1048096"/>
          </a:xfrm>
        </p:grpSpPr>
        <p:grpSp>
          <p:nvGrpSpPr>
            <p:cNvPr id="4" name="组合 3"/>
            <p:cNvGrpSpPr/>
            <p:nvPr/>
          </p:nvGrpSpPr>
          <p:grpSpPr>
            <a:xfrm rot="2700000">
              <a:off x="1707804" y="2135842"/>
              <a:ext cx="1048096" cy="1048096"/>
              <a:chOff x="5422900" y="1277787"/>
              <a:chExt cx="2413000" cy="2413000"/>
            </a:xfrm>
          </p:grpSpPr>
          <p:sp>
            <p:nvSpPr>
              <p:cNvPr id="5" name="椭圆 4"/>
              <p:cNvSpPr/>
              <p:nvPr/>
            </p:nvSpPr>
            <p:spPr>
              <a:xfrm>
                <a:off x="5422900" y="1277787"/>
                <a:ext cx="2413000" cy="2413000"/>
              </a:xfrm>
              <a:prstGeom prst="roundRect">
                <a:avLst/>
              </a:prstGeom>
              <a:gradFill>
                <a:gsLst>
                  <a:gs pos="0">
                    <a:srgbClr val="CDA23D"/>
                  </a:gs>
                  <a:gs pos="55000">
                    <a:srgbClr val="E1B64A"/>
                  </a:gs>
                  <a:gs pos="100000">
                    <a:srgbClr val="F7E880">
                      <a:lumMod val="99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6" name="椭圆 5"/>
              <p:cNvSpPr/>
              <p:nvPr/>
            </p:nvSpPr>
            <p:spPr>
              <a:xfrm>
                <a:off x="5584497" y="1439384"/>
                <a:ext cx="2089807" cy="2089807"/>
              </a:xfrm>
              <a:prstGeom prst="roundRect">
                <a:avLst/>
              </a:prstGeom>
              <a:gradFill flip="none" rotWithShape="1">
                <a:gsLst>
                  <a:gs pos="0">
                    <a:srgbClr val="CDA23D"/>
                  </a:gs>
                  <a:gs pos="55000">
                    <a:srgbClr val="E1B64A"/>
                  </a:gs>
                  <a:gs pos="100000">
                    <a:srgbClr val="F7E880">
                      <a:lumMod val="99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sp>
          <p:nvSpPr>
            <p:cNvPr id="27" name="矩形 26"/>
            <p:cNvSpPr/>
            <p:nvPr/>
          </p:nvSpPr>
          <p:spPr>
            <a:xfrm>
              <a:off x="1628099" y="2337778"/>
              <a:ext cx="1204351" cy="71404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en-US" altLang="zh-CN" sz="2400" b="1" dirty="0">
                  <a:solidFill>
                    <a:prstClr val="black"/>
                  </a:solidFill>
                  <a:latin typeface="Arial"/>
                  <a:ea typeface="微软雅黑"/>
                </a:rPr>
                <a:t>01</a:t>
              </a:r>
              <a:endParaRPr lang="zh-CN" altLang="en-US" sz="2400" b="1" dirty="0">
                <a:solidFill>
                  <a:prstClr val="black"/>
                </a:solidFill>
                <a:latin typeface="Arial"/>
                <a:ea typeface="微软雅黑"/>
              </a:endParaRPr>
            </a:p>
          </p:txBody>
        </p:sp>
      </p:grpSp>
      <p:grpSp>
        <p:nvGrpSpPr>
          <p:cNvPr id="3" name="组合 2"/>
          <p:cNvGrpSpPr/>
          <p:nvPr/>
        </p:nvGrpSpPr>
        <p:grpSpPr>
          <a:xfrm>
            <a:off x="4134100" y="1816194"/>
            <a:ext cx="903263" cy="786072"/>
            <a:chOff x="5512132" y="2135842"/>
            <a:chExt cx="1204351" cy="1048096"/>
          </a:xfrm>
        </p:grpSpPr>
        <p:grpSp>
          <p:nvGrpSpPr>
            <p:cNvPr id="10" name="组合 9"/>
            <p:cNvGrpSpPr/>
            <p:nvPr/>
          </p:nvGrpSpPr>
          <p:grpSpPr>
            <a:xfrm rot="2700000">
              <a:off x="5588682" y="2135842"/>
              <a:ext cx="1048096" cy="1048096"/>
              <a:chOff x="5422900" y="1277787"/>
              <a:chExt cx="2413000" cy="2413000"/>
            </a:xfrm>
          </p:grpSpPr>
          <p:sp>
            <p:nvSpPr>
              <p:cNvPr id="11" name="椭圆 4"/>
              <p:cNvSpPr/>
              <p:nvPr/>
            </p:nvSpPr>
            <p:spPr>
              <a:xfrm>
                <a:off x="5422900" y="1277787"/>
                <a:ext cx="2413000" cy="2413000"/>
              </a:xfrm>
              <a:prstGeom prst="roundRect">
                <a:avLst/>
              </a:prstGeom>
              <a:gradFill>
                <a:gsLst>
                  <a:gs pos="0">
                    <a:srgbClr val="CDA23D"/>
                  </a:gs>
                  <a:gs pos="55000">
                    <a:srgbClr val="E1B64A"/>
                  </a:gs>
                  <a:gs pos="100000">
                    <a:srgbClr val="F7E880">
                      <a:lumMod val="99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2" name="椭圆 5"/>
              <p:cNvSpPr/>
              <p:nvPr/>
            </p:nvSpPr>
            <p:spPr>
              <a:xfrm>
                <a:off x="5584497" y="1439384"/>
                <a:ext cx="2089807" cy="2089807"/>
              </a:xfrm>
              <a:prstGeom prst="roundRect">
                <a:avLst/>
              </a:prstGeom>
              <a:gradFill flip="none" rotWithShape="1">
                <a:gsLst>
                  <a:gs pos="0">
                    <a:srgbClr val="CDA23D"/>
                  </a:gs>
                  <a:gs pos="55000">
                    <a:srgbClr val="E1B64A"/>
                  </a:gs>
                  <a:gs pos="100000">
                    <a:srgbClr val="F7E880">
                      <a:lumMod val="99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sp>
          <p:nvSpPr>
            <p:cNvPr id="28" name="矩形 27"/>
            <p:cNvSpPr/>
            <p:nvPr/>
          </p:nvSpPr>
          <p:spPr>
            <a:xfrm>
              <a:off x="5512132" y="2337778"/>
              <a:ext cx="1204351" cy="71404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en-US" altLang="zh-CN" sz="2400" b="1" dirty="0">
                  <a:solidFill>
                    <a:prstClr val="black"/>
                  </a:solidFill>
                  <a:latin typeface="Arial"/>
                  <a:ea typeface="微软雅黑"/>
                </a:rPr>
                <a:t>03</a:t>
              </a:r>
              <a:endParaRPr lang="zh-CN" altLang="en-US" sz="2400" b="1" dirty="0">
                <a:solidFill>
                  <a:prstClr val="black"/>
                </a:solidFill>
                <a:latin typeface="Arial"/>
                <a:ea typeface="微软雅黑"/>
              </a:endParaRPr>
            </a:p>
          </p:txBody>
        </p:sp>
      </p:grpSp>
      <p:grpSp>
        <p:nvGrpSpPr>
          <p:cNvPr id="34" name="组合 33"/>
          <p:cNvGrpSpPr/>
          <p:nvPr/>
        </p:nvGrpSpPr>
        <p:grpSpPr>
          <a:xfrm>
            <a:off x="7043575" y="1816194"/>
            <a:ext cx="903263" cy="786072"/>
            <a:chOff x="9391433" y="2135842"/>
            <a:chExt cx="1204351" cy="1048096"/>
          </a:xfrm>
        </p:grpSpPr>
        <p:grpSp>
          <p:nvGrpSpPr>
            <p:cNvPr id="17" name="组合 16"/>
            <p:cNvGrpSpPr/>
            <p:nvPr/>
          </p:nvGrpSpPr>
          <p:grpSpPr>
            <a:xfrm rot="2700000">
              <a:off x="9469561" y="2135842"/>
              <a:ext cx="1048096" cy="1048096"/>
              <a:chOff x="5422900" y="1277787"/>
              <a:chExt cx="2413000" cy="2413000"/>
            </a:xfrm>
          </p:grpSpPr>
          <p:sp>
            <p:nvSpPr>
              <p:cNvPr id="18" name="椭圆 4"/>
              <p:cNvSpPr/>
              <p:nvPr/>
            </p:nvSpPr>
            <p:spPr>
              <a:xfrm>
                <a:off x="5422900" y="1277787"/>
                <a:ext cx="2413000" cy="2413000"/>
              </a:xfrm>
              <a:prstGeom prst="roundRect">
                <a:avLst/>
              </a:prstGeom>
              <a:gradFill>
                <a:gsLst>
                  <a:gs pos="0">
                    <a:srgbClr val="CDA23D"/>
                  </a:gs>
                  <a:gs pos="55000">
                    <a:srgbClr val="E1B64A"/>
                  </a:gs>
                  <a:gs pos="100000">
                    <a:srgbClr val="F7E880">
                      <a:lumMod val="99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9" name="椭圆 5"/>
              <p:cNvSpPr/>
              <p:nvPr/>
            </p:nvSpPr>
            <p:spPr>
              <a:xfrm>
                <a:off x="5584497" y="1439384"/>
                <a:ext cx="2089807" cy="2089807"/>
              </a:xfrm>
              <a:prstGeom prst="roundRect">
                <a:avLst/>
              </a:prstGeom>
              <a:gradFill flip="none" rotWithShape="1">
                <a:gsLst>
                  <a:gs pos="0">
                    <a:srgbClr val="CDA23D"/>
                  </a:gs>
                  <a:gs pos="55000">
                    <a:srgbClr val="E1B64A"/>
                  </a:gs>
                  <a:gs pos="100000">
                    <a:srgbClr val="F7E880">
                      <a:lumMod val="99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sp>
          <p:nvSpPr>
            <p:cNvPr id="29" name="矩形 28"/>
            <p:cNvSpPr/>
            <p:nvPr/>
          </p:nvSpPr>
          <p:spPr>
            <a:xfrm>
              <a:off x="9391433" y="2337778"/>
              <a:ext cx="1204351" cy="71404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en-US" altLang="zh-CN" sz="2400" b="1" dirty="0">
                  <a:solidFill>
                    <a:prstClr val="black"/>
                  </a:solidFill>
                  <a:latin typeface="Arial"/>
                  <a:ea typeface="微软雅黑"/>
                </a:rPr>
                <a:t>05</a:t>
              </a:r>
              <a:endParaRPr lang="zh-CN" altLang="en-US" sz="2400" b="1" dirty="0">
                <a:solidFill>
                  <a:prstClr val="black"/>
                </a:solidFill>
                <a:latin typeface="Arial"/>
                <a:ea typeface="微软雅黑"/>
              </a:endParaRPr>
            </a:p>
          </p:txBody>
        </p:sp>
      </p:grpSp>
      <p:grpSp>
        <p:nvGrpSpPr>
          <p:cNvPr id="33" name="组合 32"/>
          <p:cNvGrpSpPr/>
          <p:nvPr/>
        </p:nvGrpSpPr>
        <p:grpSpPr>
          <a:xfrm>
            <a:off x="5586168" y="2380735"/>
            <a:ext cx="903263" cy="786072"/>
            <a:chOff x="7448223" y="3631513"/>
            <a:chExt cx="1204351" cy="1048096"/>
          </a:xfrm>
        </p:grpSpPr>
        <p:grpSp>
          <p:nvGrpSpPr>
            <p:cNvPr id="13" name="组合 12"/>
            <p:cNvGrpSpPr/>
            <p:nvPr/>
          </p:nvGrpSpPr>
          <p:grpSpPr>
            <a:xfrm rot="2700000">
              <a:off x="7529121" y="3631513"/>
              <a:ext cx="1048096" cy="1048096"/>
              <a:chOff x="5422900" y="1277787"/>
              <a:chExt cx="2413000" cy="2413000"/>
            </a:xfrm>
          </p:grpSpPr>
          <p:sp>
            <p:nvSpPr>
              <p:cNvPr id="14" name="椭圆 4"/>
              <p:cNvSpPr/>
              <p:nvPr/>
            </p:nvSpPr>
            <p:spPr>
              <a:xfrm>
                <a:off x="5422900" y="1277787"/>
                <a:ext cx="2413000" cy="2413000"/>
              </a:xfrm>
              <a:prstGeom prst="roundRect">
                <a:avLst/>
              </a:prstGeom>
              <a:gradFill>
                <a:gsLst>
                  <a:gs pos="0">
                    <a:srgbClr val="CDA23D"/>
                  </a:gs>
                  <a:gs pos="55000">
                    <a:srgbClr val="E1B64A"/>
                  </a:gs>
                  <a:gs pos="100000">
                    <a:srgbClr val="F7E880">
                      <a:lumMod val="99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16" name="椭圆 5"/>
              <p:cNvSpPr/>
              <p:nvPr/>
            </p:nvSpPr>
            <p:spPr>
              <a:xfrm>
                <a:off x="5584497" y="1439384"/>
                <a:ext cx="2089807" cy="2089807"/>
              </a:xfrm>
              <a:prstGeom prst="roundRect">
                <a:avLst/>
              </a:prstGeom>
              <a:gradFill flip="none" rotWithShape="1">
                <a:gsLst>
                  <a:gs pos="0">
                    <a:srgbClr val="CDA23D"/>
                  </a:gs>
                  <a:gs pos="55000">
                    <a:srgbClr val="E1B64A"/>
                  </a:gs>
                  <a:gs pos="100000">
                    <a:srgbClr val="F7E880">
                      <a:lumMod val="99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sp>
          <p:nvSpPr>
            <p:cNvPr id="30" name="矩形 29"/>
            <p:cNvSpPr/>
            <p:nvPr/>
          </p:nvSpPr>
          <p:spPr>
            <a:xfrm>
              <a:off x="7448223" y="3841084"/>
              <a:ext cx="1204351" cy="71404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en-US" altLang="zh-CN" sz="2400" b="1" dirty="0">
                  <a:solidFill>
                    <a:prstClr val="black"/>
                  </a:solidFill>
                  <a:latin typeface="Arial"/>
                  <a:ea typeface="微软雅黑"/>
                </a:rPr>
                <a:t>04</a:t>
              </a:r>
              <a:endParaRPr lang="zh-CN" altLang="en-US" sz="2400" b="1" dirty="0">
                <a:solidFill>
                  <a:prstClr val="black"/>
                </a:solidFill>
                <a:latin typeface="Arial"/>
                <a:ea typeface="微软雅黑"/>
              </a:endParaRPr>
            </a:p>
          </p:txBody>
        </p:sp>
      </p:grpSp>
      <p:grpSp>
        <p:nvGrpSpPr>
          <p:cNvPr id="32" name="组合 31"/>
          <p:cNvGrpSpPr/>
          <p:nvPr/>
        </p:nvGrpSpPr>
        <p:grpSpPr>
          <a:xfrm>
            <a:off x="2671380" y="2380735"/>
            <a:ext cx="903263" cy="786072"/>
            <a:chOff x="3561839" y="3631513"/>
            <a:chExt cx="1204351" cy="1048096"/>
          </a:xfrm>
        </p:grpSpPr>
        <p:grpSp>
          <p:nvGrpSpPr>
            <p:cNvPr id="7" name="组合 6"/>
            <p:cNvGrpSpPr/>
            <p:nvPr/>
          </p:nvGrpSpPr>
          <p:grpSpPr>
            <a:xfrm rot="2700000">
              <a:off x="3648243" y="3631513"/>
              <a:ext cx="1048096" cy="1048096"/>
              <a:chOff x="5422900" y="1277787"/>
              <a:chExt cx="2413000" cy="2413000"/>
            </a:xfrm>
          </p:grpSpPr>
          <p:sp>
            <p:nvSpPr>
              <p:cNvPr id="8" name="椭圆 4"/>
              <p:cNvSpPr/>
              <p:nvPr/>
            </p:nvSpPr>
            <p:spPr>
              <a:xfrm>
                <a:off x="5422900" y="1277787"/>
                <a:ext cx="2413000" cy="2413000"/>
              </a:xfrm>
              <a:prstGeom prst="roundRect">
                <a:avLst/>
              </a:prstGeom>
              <a:gradFill>
                <a:gsLst>
                  <a:gs pos="0">
                    <a:srgbClr val="CDA23D"/>
                  </a:gs>
                  <a:gs pos="55000">
                    <a:srgbClr val="E1B64A"/>
                  </a:gs>
                  <a:gs pos="100000">
                    <a:srgbClr val="F7E880">
                      <a:lumMod val="99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sp>
            <p:nvSpPr>
              <p:cNvPr id="9" name="椭圆 5"/>
              <p:cNvSpPr/>
              <p:nvPr/>
            </p:nvSpPr>
            <p:spPr>
              <a:xfrm>
                <a:off x="5584497" y="1439384"/>
                <a:ext cx="2089807" cy="2089807"/>
              </a:xfrm>
              <a:prstGeom prst="roundRect">
                <a:avLst/>
              </a:prstGeom>
              <a:gradFill flip="none" rotWithShape="1">
                <a:gsLst>
                  <a:gs pos="0">
                    <a:srgbClr val="CDA23D"/>
                  </a:gs>
                  <a:gs pos="55000">
                    <a:srgbClr val="E1B64A"/>
                  </a:gs>
                  <a:gs pos="100000">
                    <a:srgbClr val="F7E880">
                      <a:lumMod val="99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Arial"/>
                  <a:ea typeface="微软雅黑"/>
                </a:endParaRPr>
              </a:p>
            </p:txBody>
          </p:sp>
        </p:grpSp>
        <p:sp>
          <p:nvSpPr>
            <p:cNvPr id="31" name="矩形 30"/>
            <p:cNvSpPr/>
            <p:nvPr/>
          </p:nvSpPr>
          <p:spPr>
            <a:xfrm>
              <a:off x="3561839" y="3841084"/>
              <a:ext cx="1204351" cy="714041"/>
            </a:xfrm>
            <a:prstGeom prst="rect">
              <a:avLst/>
            </a:prstGeom>
          </p:spPr>
          <p:txBody>
            <a:bodyPr wrap="square">
              <a:spAutoFit/>
              <a:scene3d>
                <a:camera prst="orthographicFront"/>
                <a:lightRig rig="threePt" dir="t"/>
              </a:scene3d>
              <a:sp3d contourW="12700"/>
            </a:bodyPr>
            <a:lstStyle/>
            <a:p>
              <a:pPr algn="ctr" defTabSz="685800">
                <a:lnSpc>
                  <a:spcPct val="120000"/>
                </a:lnSpc>
              </a:pPr>
              <a:r>
                <a:rPr lang="en-US" altLang="zh-CN" sz="2400" b="1" dirty="0">
                  <a:solidFill>
                    <a:prstClr val="black"/>
                  </a:solidFill>
                  <a:latin typeface="Arial"/>
                  <a:ea typeface="微软雅黑"/>
                </a:rPr>
                <a:t>02</a:t>
              </a:r>
              <a:endParaRPr lang="zh-CN" altLang="en-US" sz="2400" b="1" dirty="0">
                <a:solidFill>
                  <a:prstClr val="black"/>
                </a:solidFill>
                <a:latin typeface="Arial"/>
                <a:ea typeface="微软雅黑"/>
              </a:endParaRPr>
            </a:p>
          </p:txBody>
        </p:sp>
      </p:grpSp>
    </p:spTree>
    <p:extLst>
      <p:ext uri="{BB962C8B-B14F-4D97-AF65-F5344CB8AC3E}">
        <p14:creationId xmlns:p14="http://schemas.microsoft.com/office/powerpoint/2010/main" val="24663863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ppt_w</p:attrName>
                                        </p:attrNameLst>
                                      </p:cBhvr>
                                      <p:tavLst>
                                        <p:tav tm="0">
                                          <p:val>
                                            <p:fltVal val="0"/>
                                          </p:val>
                                        </p:tav>
                                        <p:tav tm="100000">
                                          <p:val>
                                            <p:strVal val="#ppt_w"/>
                                          </p:val>
                                        </p:tav>
                                      </p:tavLst>
                                    </p:anim>
                                    <p:anim calcmode="lin" valueType="num">
                                      <p:cBhvr>
                                        <p:cTn id="26" dur="500" fill="hold"/>
                                        <p:tgtEl>
                                          <p:spTgt spid="33"/>
                                        </p:tgtEl>
                                        <p:attrNameLst>
                                          <p:attrName>ppt_h</p:attrName>
                                        </p:attrNameLst>
                                      </p:cBhvr>
                                      <p:tavLst>
                                        <p:tav tm="0">
                                          <p:val>
                                            <p:fltVal val="0"/>
                                          </p:val>
                                        </p:tav>
                                        <p:tav tm="100000">
                                          <p:val>
                                            <p:strVal val="#ppt_h"/>
                                          </p:val>
                                        </p:tav>
                                      </p:tavLst>
                                    </p:anim>
                                    <p:animEffect transition="in" filter="fade">
                                      <p:cBhvr>
                                        <p:cTn id="27" dur="500"/>
                                        <p:tgtEl>
                                          <p:spTgt spid="3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liḋe-Rectangle 2"/>
          <p:cNvSpPr>
            <a:spLocks/>
          </p:cNvSpPr>
          <p:nvPr/>
        </p:nvSpPr>
        <p:spPr bwMode="auto">
          <a:xfrm flipH="1">
            <a:off x="1061392" y="4011517"/>
            <a:ext cx="1849124" cy="381925"/>
          </a:xfrm>
          <a:prstGeom prst="rect">
            <a:avLst/>
          </a:prstGeom>
          <a:gradFill>
            <a:gsLst>
              <a:gs pos="0">
                <a:srgbClr val="CDA23D"/>
              </a:gs>
              <a:gs pos="55000">
                <a:srgbClr val="E1B64A"/>
              </a:gs>
              <a:gs pos="100000">
                <a:srgbClr val="F7E880">
                  <a:lumMod val="99000"/>
                </a:srgbClr>
              </a:gs>
            </a:gsLst>
            <a:lin ang="2700000" scaled="1"/>
          </a:gradFill>
          <a:ln>
            <a:noFill/>
          </a:ln>
          <a:effectLst/>
          <a:extLst/>
        </p:spPr>
        <p:txBody>
          <a:bodyPr anchor="ctr">
            <a:scene3d>
              <a:camera prst="orthographicFront"/>
              <a:lightRig rig="threePt" dir="t"/>
            </a:scene3d>
            <a:sp3d contourW="12700"/>
          </a:bodyPr>
          <a:lstStyle/>
          <a:p>
            <a:pPr algn="ctr" defTabSz="685800"/>
            <a:r>
              <a:rPr lang="zh-CN" altLang="en-US" sz="1350" noProof="1">
                <a:solidFill>
                  <a:prstClr val="black"/>
                </a:solidFill>
                <a:latin typeface="Arial"/>
                <a:ea typeface="微软雅黑"/>
              </a:rPr>
              <a:t>市场拓展</a:t>
            </a:r>
          </a:p>
        </p:txBody>
      </p:sp>
      <p:sp>
        <p:nvSpPr>
          <p:cNvPr id="5" name="i$liḋe-Rectangle 5"/>
          <p:cNvSpPr>
            <a:spLocks/>
          </p:cNvSpPr>
          <p:nvPr/>
        </p:nvSpPr>
        <p:spPr bwMode="auto">
          <a:xfrm flipH="1">
            <a:off x="1061392" y="3424132"/>
            <a:ext cx="1849124" cy="381925"/>
          </a:xfrm>
          <a:prstGeom prst="rect">
            <a:avLst/>
          </a:prstGeom>
          <a:gradFill>
            <a:gsLst>
              <a:gs pos="0">
                <a:srgbClr val="CDA23D"/>
              </a:gs>
              <a:gs pos="55000">
                <a:srgbClr val="E1B64A"/>
              </a:gs>
              <a:gs pos="100000">
                <a:srgbClr val="F7E880">
                  <a:lumMod val="99000"/>
                </a:srgbClr>
              </a:gs>
            </a:gsLst>
            <a:lin ang="2700000" scaled="1"/>
          </a:gradFill>
          <a:ln>
            <a:noFill/>
          </a:ln>
          <a:effectLst/>
          <a:extLst/>
        </p:spPr>
        <p:txBody>
          <a:bodyPr anchor="ctr">
            <a:scene3d>
              <a:camera prst="orthographicFront"/>
              <a:lightRig rig="threePt" dir="t"/>
            </a:scene3d>
            <a:sp3d contourW="12700"/>
          </a:bodyPr>
          <a:lstStyle/>
          <a:p>
            <a:pPr algn="ctr" defTabSz="685800"/>
            <a:r>
              <a:rPr lang="zh-CN" altLang="en-US" sz="1350" noProof="1">
                <a:solidFill>
                  <a:prstClr val="black"/>
                </a:solidFill>
                <a:latin typeface="Arial"/>
                <a:ea typeface="微软雅黑"/>
              </a:rPr>
              <a:t>市场拓展</a:t>
            </a:r>
          </a:p>
        </p:txBody>
      </p:sp>
      <p:sp>
        <p:nvSpPr>
          <p:cNvPr id="7" name="i$liḋe-Rectangle 8"/>
          <p:cNvSpPr>
            <a:spLocks/>
          </p:cNvSpPr>
          <p:nvPr/>
        </p:nvSpPr>
        <p:spPr bwMode="auto">
          <a:xfrm flipH="1">
            <a:off x="1061392" y="2835235"/>
            <a:ext cx="1849124" cy="381925"/>
          </a:xfrm>
          <a:prstGeom prst="rect">
            <a:avLst/>
          </a:prstGeom>
          <a:gradFill>
            <a:gsLst>
              <a:gs pos="0">
                <a:srgbClr val="CDA23D"/>
              </a:gs>
              <a:gs pos="55000">
                <a:srgbClr val="E1B64A"/>
              </a:gs>
              <a:gs pos="100000">
                <a:srgbClr val="F7E880">
                  <a:lumMod val="99000"/>
                </a:srgbClr>
              </a:gs>
            </a:gsLst>
            <a:lin ang="2700000" scaled="1"/>
          </a:gradFill>
          <a:ln>
            <a:noFill/>
          </a:ln>
          <a:effectLst/>
          <a:extLst/>
        </p:spPr>
        <p:txBody>
          <a:bodyPr anchor="ctr">
            <a:scene3d>
              <a:camera prst="orthographicFront"/>
              <a:lightRig rig="threePt" dir="t"/>
            </a:scene3d>
            <a:sp3d contourW="12700"/>
          </a:bodyPr>
          <a:lstStyle/>
          <a:p>
            <a:pPr algn="ctr" defTabSz="685800"/>
            <a:r>
              <a:rPr lang="zh-CN" altLang="en-US" sz="1350" noProof="1">
                <a:solidFill>
                  <a:prstClr val="black"/>
                </a:solidFill>
                <a:latin typeface="Arial"/>
                <a:ea typeface="微软雅黑"/>
              </a:rPr>
              <a:t>市场拓展</a:t>
            </a:r>
          </a:p>
        </p:txBody>
      </p:sp>
      <p:sp>
        <p:nvSpPr>
          <p:cNvPr id="9" name="i$liḋe-Rectangle 11"/>
          <p:cNvSpPr>
            <a:spLocks/>
          </p:cNvSpPr>
          <p:nvPr/>
        </p:nvSpPr>
        <p:spPr bwMode="auto">
          <a:xfrm flipH="1">
            <a:off x="1068955" y="2246338"/>
            <a:ext cx="1849124" cy="381925"/>
          </a:xfrm>
          <a:prstGeom prst="rect">
            <a:avLst/>
          </a:prstGeom>
          <a:gradFill>
            <a:gsLst>
              <a:gs pos="0">
                <a:srgbClr val="CDA23D"/>
              </a:gs>
              <a:gs pos="55000">
                <a:srgbClr val="E1B64A"/>
              </a:gs>
              <a:gs pos="100000">
                <a:srgbClr val="F7E880">
                  <a:lumMod val="99000"/>
                </a:srgbClr>
              </a:gs>
            </a:gsLst>
            <a:lin ang="2700000" scaled="1"/>
          </a:gradFill>
          <a:ln>
            <a:noFill/>
          </a:ln>
          <a:effectLst/>
          <a:extLst/>
        </p:spPr>
        <p:txBody>
          <a:bodyPr anchor="ctr">
            <a:scene3d>
              <a:camera prst="orthographicFront"/>
              <a:lightRig rig="threePt" dir="t"/>
            </a:scene3d>
            <a:sp3d contourW="12700"/>
          </a:bodyPr>
          <a:lstStyle/>
          <a:p>
            <a:pPr algn="ctr" defTabSz="685800"/>
            <a:r>
              <a:rPr lang="zh-CN" altLang="en-US" sz="1350" noProof="1">
                <a:solidFill>
                  <a:prstClr val="black"/>
                </a:solidFill>
                <a:latin typeface="Arial"/>
                <a:ea typeface="微软雅黑"/>
              </a:rPr>
              <a:t>市场拓展</a:t>
            </a:r>
          </a:p>
        </p:txBody>
      </p:sp>
      <p:sp>
        <p:nvSpPr>
          <p:cNvPr id="11" name="i$liḋe-Rectangle 14"/>
          <p:cNvSpPr>
            <a:spLocks/>
          </p:cNvSpPr>
          <p:nvPr/>
        </p:nvSpPr>
        <p:spPr bwMode="auto">
          <a:xfrm flipH="1">
            <a:off x="1068955" y="1657988"/>
            <a:ext cx="1849124" cy="381925"/>
          </a:xfrm>
          <a:prstGeom prst="rect">
            <a:avLst/>
          </a:prstGeom>
          <a:gradFill>
            <a:gsLst>
              <a:gs pos="0">
                <a:srgbClr val="CDA23D"/>
              </a:gs>
              <a:gs pos="55000">
                <a:srgbClr val="E1B64A"/>
              </a:gs>
              <a:gs pos="100000">
                <a:srgbClr val="F7E880">
                  <a:lumMod val="99000"/>
                </a:srgbClr>
              </a:gs>
            </a:gsLst>
            <a:lin ang="2700000" scaled="1"/>
          </a:gradFill>
          <a:ln>
            <a:noFill/>
          </a:ln>
          <a:effectLst/>
          <a:extLst/>
        </p:spPr>
        <p:txBody>
          <a:bodyPr anchor="ctr">
            <a:scene3d>
              <a:camera prst="orthographicFront"/>
              <a:lightRig rig="threePt" dir="t"/>
            </a:scene3d>
            <a:sp3d contourW="12700"/>
          </a:bodyPr>
          <a:lstStyle/>
          <a:p>
            <a:pPr algn="ctr" defTabSz="685800"/>
            <a:r>
              <a:rPr lang="zh-CN" altLang="en-US" sz="1350" noProof="1">
                <a:solidFill>
                  <a:prstClr val="black"/>
                </a:solidFill>
                <a:latin typeface="Arial"/>
                <a:ea typeface="微软雅黑"/>
              </a:rPr>
              <a:t>市场拓展</a:t>
            </a:r>
          </a:p>
        </p:txBody>
      </p:sp>
      <p:sp>
        <p:nvSpPr>
          <p:cNvPr id="15" name="i$liḋe-Freeform: Shape 18"/>
          <p:cNvSpPr>
            <a:spLocks noChangeAspect="1"/>
          </p:cNvSpPr>
          <p:nvPr/>
        </p:nvSpPr>
        <p:spPr bwMode="auto">
          <a:xfrm>
            <a:off x="4095451" y="4024494"/>
            <a:ext cx="348332" cy="348332"/>
          </a:xfrm>
          <a:custGeom>
            <a:avLst/>
            <a:gdLst>
              <a:gd name="T0" fmla="*/ 144 w 201"/>
              <a:gd name="T1" fmla="*/ 57 h 201"/>
              <a:gd name="T2" fmla="*/ 144 w 201"/>
              <a:gd name="T3" fmla="*/ 0 h 201"/>
              <a:gd name="T4" fmla="*/ 0 w 201"/>
              <a:gd name="T5" fmla="*/ 0 h 201"/>
              <a:gd name="T6" fmla="*/ 0 w 201"/>
              <a:gd name="T7" fmla="*/ 143 h 201"/>
              <a:gd name="T8" fmla="*/ 58 w 201"/>
              <a:gd name="T9" fmla="*/ 143 h 201"/>
              <a:gd name="T10" fmla="*/ 58 w 201"/>
              <a:gd name="T11" fmla="*/ 201 h 201"/>
              <a:gd name="T12" fmla="*/ 201 w 201"/>
              <a:gd name="T13" fmla="*/ 201 h 201"/>
              <a:gd name="T14" fmla="*/ 201 w 201"/>
              <a:gd name="T15" fmla="*/ 57 h 201"/>
              <a:gd name="T16" fmla="*/ 144 w 201"/>
              <a:gd name="T17" fmla="*/ 57 h 201"/>
              <a:gd name="T18" fmla="*/ 187 w 201"/>
              <a:gd name="T19" fmla="*/ 187 h 201"/>
              <a:gd name="T20" fmla="*/ 72 w 201"/>
              <a:gd name="T21" fmla="*/ 187 h 201"/>
              <a:gd name="T22" fmla="*/ 72 w 201"/>
              <a:gd name="T23" fmla="*/ 72 h 201"/>
              <a:gd name="T24" fmla="*/ 187 w 201"/>
              <a:gd name="T25" fmla="*/ 72 h 201"/>
              <a:gd name="T26" fmla="*/ 187 w 201"/>
              <a:gd name="T27" fmla="*/ 18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1" h="201">
                <a:moveTo>
                  <a:pt x="144" y="57"/>
                </a:moveTo>
                <a:lnTo>
                  <a:pt x="144" y="0"/>
                </a:lnTo>
                <a:lnTo>
                  <a:pt x="0" y="0"/>
                </a:lnTo>
                <a:lnTo>
                  <a:pt x="0" y="143"/>
                </a:lnTo>
                <a:lnTo>
                  <a:pt x="58" y="143"/>
                </a:lnTo>
                <a:lnTo>
                  <a:pt x="58" y="201"/>
                </a:lnTo>
                <a:lnTo>
                  <a:pt x="201" y="201"/>
                </a:lnTo>
                <a:lnTo>
                  <a:pt x="201" y="57"/>
                </a:lnTo>
                <a:lnTo>
                  <a:pt x="144" y="57"/>
                </a:lnTo>
                <a:close/>
                <a:moveTo>
                  <a:pt x="187" y="187"/>
                </a:moveTo>
                <a:lnTo>
                  <a:pt x="72" y="187"/>
                </a:lnTo>
                <a:lnTo>
                  <a:pt x="72" y="72"/>
                </a:lnTo>
                <a:lnTo>
                  <a:pt x="187" y="72"/>
                </a:lnTo>
                <a:lnTo>
                  <a:pt x="187" y="187"/>
                </a:lnTo>
                <a:close/>
              </a:path>
            </a:pathLst>
          </a:custGeom>
          <a:gradFill>
            <a:gsLst>
              <a:gs pos="0">
                <a:srgbClr val="CDA23D"/>
              </a:gs>
              <a:gs pos="55000">
                <a:srgbClr val="E1B64A"/>
              </a:gs>
              <a:gs pos="100000">
                <a:srgbClr val="F7E880">
                  <a:lumMod val="99000"/>
                </a:srgbClr>
              </a:gs>
            </a:gsLst>
            <a:lin ang="2700000" scaled="1"/>
          </a:gradFill>
          <a:ln>
            <a:noFill/>
          </a:ln>
          <a:effectLst/>
          <a:extLst/>
        </p:spPr>
        <p:txBody>
          <a:bodyPr anchor="ctr"/>
          <a:lstStyle/>
          <a:p>
            <a:pPr algn="ctr" defTabSz="685800"/>
            <a:endParaRPr sz="1350">
              <a:solidFill>
                <a:prstClr val="black"/>
              </a:solidFill>
              <a:latin typeface="Arial"/>
              <a:ea typeface="微软雅黑"/>
            </a:endParaRPr>
          </a:p>
        </p:txBody>
      </p:sp>
      <p:sp>
        <p:nvSpPr>
          <p:cNvPr id="16" name="i$liḋe-Freeform: Shape 19"/>
          <p:cNvSpPr>
            <a:spLocks noChangeAspect="1"/>
          </p:cNvSpPr>
          <p:nvPr/>
        </p:nvSpPr>
        <p:spPr bwMode="auto">
          <a:xfrm>
            <a:off x="4123633" y="1681958"/>
            <a:ext cx="333983" cy="333983"/>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47 w 64"/>
              <a:gd name="T11" fmla="*/ 53 h 64"/>
              <a:gd name="T12" fmla="*/ 32 w 64"/>
              <a:gd name="T13" fmla="*/ 42 h 64"/>
              <a:gd name="T14" fmla="*/ 17 w 64"/>
              <a:gd name="T15" fmla="*/ 53 h 64"/>
              <a:gd name="T16" fmla="*/ 23 w 64"/>
              <a:gd name="T17" fmla="*/ 35 h 64"/>
              <a:gd name="T18" fmla="*/ 8 w 64"/>
              <a:gd name="T19" fmla="*/ 24 h 64"/>
              <a:gd name="T20" fmla="*/ 26 w 64"/>
              <a:gd name="T21" fmla="*/ 24 h 64"/>
              <a:gd name="T22" fmla="*/ 32 w 64"/>
              <a:gd name="T23" fmla="*/ 7 h 64"/>
              <a:gd name="T24" fmla="*/ 38 w 64"/>
              <a:gd name="T25" fmla="*/ 24 h 64"/>
              <a:gd name="T26" fmla="*/ 56 w 64"/>
              <a:gd name="T27" fmla="*/ 24 h 64"/>
              <a:gd name="T28" fmla="*/ 41 w 64"/>
              <a:gd name="T29" fmla="*/ 35 h 64"/>
              <a:gd name="T30" fmla="*/ 47 w 64"/>
              <a:gd name="T31"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7" y="53"/>
                </a:moveTo>
                <a:cubicBezTo>
                  <a:pt x="32" y="42"/>
                  <a:pt x="32" y="42"/>
                  <a:pt x="32" y="42"/>
                </a:cubicBezTo>
                <a:cubicBezTo>
                  <a:pt x="17" y="53"/>
                  <a:pt x="17" y="53"/>
                  <a:pt x="17" y="53"/>
                </a:cubicBezTo>
                <a:cubicBezTo>
                  <a:pt x="23" y="35"/>
                  <a:pt x="23" y="35"/>
                  <a:pt x="23" y="35"/>
                </a:cubicBezTo>
                <a:cubicBezTo>
                  <a:pt x="8" y="24"/>
                  <a:pt x="8" y="24"/>
                  <a:pt x="8" y="24"/>
                </a:cubicBezTo>
                <a:cubicBezTo>
                  <a:pt x="26" y="24"/>
                  <a:pt x="26" y="24"/>
                  <a:pt x="26" y="24"/>
                </a:cubicBezTo>
                <a:cubicBezTo>
                  <a:pt x="32" y="7"/>
                  <a:pt x="32" y="7"/>
                  <a:pt x="32" y="7"/>
                </a:cubicBezTo>
                <a:cubicBezTo>
                  <a:pt x="38" y="24"/>
                  <a:pt x="38" y="24"/>
                  <a:pt x="38" y="24"/>
                </a:cubicBezTo>
                <a:cubicBezTo>
                  <a:pt x="56" y="24"/>
                  <a:pt x="56" y="24"/>
                  <a:pt x="56" y="24"/>
                </a:cubicBezTo>
                <a:cubicBezTo>
                  <a:pt x="41" y="35"/>
                  <a:pt x="41" y="35"/>
                  <a:pt x="41" y="35"/>
                </a:cubicBezTo>
                <a:lnTo>
                  <a:pt x="47" y="53"/>
                </a:lnTo>
                <a:close/>
              </a:path>
            </a:pathLst>
          </a:custGeom>
          <a:gradFill>
            <a:gsLst>
              <a:gs pos="0">
                <a:srgbClr val="CDA23D"/>
              </a:gs>
              <a:gs pos="55000">
                <a:srgbClr val="E1B64A"/>
              </a:gs>
              <a:gs pos="100000">
                <a:srgbClr val="F7E880">
                  <a:lumMod val="99000"/>
                </a:srgbClr>
              </a:gs>
            </a:gsLst>
            <a:lin ang="2700000" scaled="1"/>
          </a:gradFill>
          <a:ln>
            <a:noFill/>
          </a:ln>
          <a:effectLst/>
          <a:extLst/>
        </p:spPr>
        <p:txBody>
          <a:bodyPr anchor="ctr"/>
          <a:lstStyle/>
          <a:p>
            <a:pPr algn="ctr" defTabSz="685800"/>
            <a:endParaRPr sz="1350">
              <a:solidFill>
                <a:prstClr val="black"/>
              </a:solidFill>
              <a:latin typeface="Arial"/>
              <a:ea typeface="微软雅黑"/>
            </a:endParaRPr>
          </a:p>
        </p:txBody>
      </p:sp>
      <p:sp>
        <p:nvSpPr>
          <p:cNvPr id="17" name="i$liḋe-Freeform: Shape 20"/>
          <p:cNvSpPr>
            <a:spLocks noChangeAspect="1"/>
          </p:cNvSpPr>
          <p:nvPr/>
        </p:nvSpPr>
        <p:spPr bwMode="auto">
          <a:xfrm>
            <a:off x="4080647" y="3433398"/>
            <a:ext cx="363390" cy="36339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gradFill>
            <a:gsLst>
              <a:gs pos="0">
                <a:srgbClr val="CDA23D"/>
              </a:gs>
              <a:gs pos="55000">
                <a:srgbClr val="E1B64A"/>
              </a:gs>
              <a:gs pos="100000">
                <a:srgbClr val="F7E880">
                  <a:lumMod val="99000"/>
                </a:srgbClr>
              </a:gs>
            </a:gsLst>
            <a:lin ang="2700000" scaled="1"/>
          </a:gradFill>
          <a:ln>
            <a:noFill/>
          </a:ln>
          <a:effectLst/>
          <a:extLst/>
        </p:spPr>
        <p:txBody>
          <a:bodyPr anchor="ctr"/>
          <a:lstStyle/>
          <a:p>
            <a:pPr algn="ctr" defTabSz="685800"/>
            <a:endParaRPr sz="1350">
              <a:solidFill>
                <a:prstClr val="black"/>
              </a:solidFill>
              <a:latin typeface="Arial"/>
              <a:ea typeface="微软雅黑"/>
            </a:endParaRPr>
          </a:p>
        </p:txBody>
      </p:sp>
      <p:grpSp>
        <p:nvGrpSpPr>
          <p:cNvPr id="18" name="Group 21"/>
          <p:cNvGrpSpPr>
            <a:grpSpLocks noChangeAspect="1"/>
          </p:cNvGrpSpPr>
          <p:nvPr/>
        </p:nvGrpSpPr>
        <p:grpSpPr>
          <a:xfrm>
            <a:off x="4077155" y="2842243"/>
            <a:ext cx="396874" cy="396874"/>
            <a:chOff x="6894513" y="5880100"/>
            <a:chExt cx="376238" cy="376238"/>
          </a:xfrm>
          <a:gradFill>
            <a:gsLst>
              <a:gs pos="0">
                <a:srgbClr val="CDA23D"/>
              </a:gs>
              <a:gs pos="55000">
                <a:srgbClr val="E1B64A"/>
              </a:gs>
              <a:gs pos="100000">
                <a:srgbClr val="F7E880">
                  <a:lumMod val="99000"/>
                </a:srgbClr>
              </a:gs>
            </a:gsLst>
            <a:lin ang="2700000" scaled="1"/>
          </a:gradFill>
          <a:effectLst/>
        </p:grpSpPr>
        <p:sp>
          <p:nvSpPr>
            <p:cNvPr id="31" name="i$liḋe-Freeform: Shape 22"/>
            <p:cNvSpPr>
              <a:spLocks/>
            </p:cNvSpPr>
            <p:nvPr/>
          </p:nvSpPr>
          <p:spPr bwMode="auto">
            <a:xfrm>
              <a:off x="7005638" y="5880100"/>
              <a:ext cx="265113" cy="265113"/>
            </a:xfrm>
            <a:custGeom>
              <a:avLst/>
              <a:gdLst>
                <a:gd name="T0" fmla="*/ 31 w 45"/>
                <a:gd name="T1" fmla="*/ 5 h 45"/>
                <a:gd name="T2" fmla="*/ 18 w 45"/>
                <a:gd name="T3" fmla="*/ 13 h 45"/>
                <a:gd name="T4" fmla="*/ 1 w 45"/>
                <a:gd name="T5" fmla="*/ 30 h 45"/>
                <a:gd name="T6" fmla="*/ 1 w 45"/>
                <a:gd name="T7" fmla="*/ 35 h 45"/>
                <a:gd name="T8" fmla="*/ 10 w 45"/>
                <a:gd name="T9" fmla="*/ 44 h 45"/>
                <a:gd name="T10" fmla="*/ 15 w 45"/>
                <a:gd name="T11" fmla="*/ 44 h 45"/>
                <a:gd name="T12" fmla="*/ 32 w 45"/>
                <a:gd name="T13" fmla="*/ 27 h 45"/>
                <a:gd name="T14" fmla="*/ 40 w 45"/>
                <a:gd name="T15" fmla="*/ 14 h 45"/>
                <a:gd name="T16" fmla="*/ 45 w 45"/>
                <a:gd name="T17" fmla="*/ 0 h 45"/>
                <a:gd name="T18" fmla="*/ 31 w 45"/>
                <a:gd name="T19" fmla="*/ 5 h 45"/>
                <a:gd name="T20" fmla="*/ 20 w 45"/>
                <a:gd name="T21" fmla="*/ 34 h 45"/>
                <a:gd name="T22" fmla="*/ 11 w 45"/>
                <a:gd name="T23" fmla="*/ 34 h 45"/>
                <a:gd name="T24" fmla="*/ 11 w 45"/>
                <a:gd name="T25" fmla="*/ 25 h 45"/>
                <a:gd name="T26" fmla="*/ 20 w 45"/>
                <a:gd name="T27" fmla="*/ 25 h 45"/>
                <a:gd name="T28" fmla="*/ 20 w 45"/>
                <a:gd name="T29" fmla="*/ 34 h 45"/>
                <a:gd name="T30" fmla="*/ 31 w 45"/>
                <a:gd name="T31" fmla="*/ 23 h 45"/>
                <a:gd name="T32" fmla="*/ 22 w 45"/>
                <a:gd name="T33" fmla="*/ 23 h 45"/>
                <a:gd name="T34" fmla="*/ 22 w 45"/>
                <a:gd name="T35" fmla="*/ 14 h 45"/>
                <a:gd name="T36" fmla="*/ 31 w 45"/>
                <a:gd name="T37" fmla="*/ 14 h 45"/>
                <a:gd name="T38" fmla="*/ 31 w 45"/>
                <a:gd name="T39"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45">
                  <a:moveTo>
                    <a:pt x="31" y="5"/>
                  </a:moveTo>
                  <a:cubicBezTo>
                    <a:pt x="27" y="6"/>
                    <a:pt x="21" y="10"/>
                    <a:pt x="18" y="13"/>
                  </a:cubicBezTo>
                  <a:cubicBezTo>
                    <a:pt x="1" y="30"/>
                    <a:pt x="1" y="30"/>
                    <a:pt x="1" y="30"/>
                  </a:cubicBezTo>
                  <a:cubicBezTo>
                    <a:pt x="0" y="31"/>
                    <a:pt x="0" y="34"/>
                    <a:pt x="1" y="35"/>
                  </a:cubicBezTo>
                  <a:cubicBezTo>
                    <a:pt x="10" y="44"/>
                    <a:pt x="10" y="44"/>
                    <a:pt x="10" y="44"/>
                  </a:cubicBezTo>
                  <a:cubicBezTo>
                    <a:pt x="11" y="45"/>
                    <a:pt x="14" y="45"/>
                    <a:pt x="15" y="44"/>
                  </a:cubicBezTo>
                  <a:cubicBezTo>
                    <a:pt x="32" y="27"/>
                    <a:pt x="32" y="27"/>
                    <a:pt x="32" y="27"/>
                  </a:cubicBezTo>
                  <a:cubicBezTo>
                    <a:pt x="35" y="24"/>
                    <a:pt x="39" y="18"/>
                    <a:pt x="40" y="14"/>
                  </a:cubicBezTo>
                  <a:cubicBezTo>
                    <a:pt x="45" y="0"/>
                    <a:pt x="45" y="0"/>
                    <a:pt x="45" y="0"/>
                  </a:cubicBezTo>
                  <a:lnTo>
                    <a:pt x="31" y="5"/>
                  </a:lnTo>
                  <a:close/>
                  <a:moveTo>
                    <a:pt x="20" y="34"/>
                  </a:moveTo>
                  <a:cubicBezTo>
                    <a:pt x="17" y="36"/>
                    <a:pt x="13" y="36"/>
                    <a:pt x="11" y="34"/>
                  </a:cubicBezTo>
                  <a:cubicBezTo>
                    <a:pt x="9" y="32"/>
                    <a:pt x="9" y="28"/>
                    <a:pt x="11" y="25"/>
                  </a:cubicBezTo>
                  <a:cubicBezTo>
                    <a:pt x="13" y="23"/>
                    <a:pt x="17" y="23"/>
                    <a:pt x="20" y="25"/>
                  </a:cubicBezTo>
                  <a:cubicBezTo>
                    <a:pt x="22" y="28"/>
                    <a:pt x="22" y="32"/>
                    <a:pt x="20" y="34"/>
                  </a:cubicBezTo>
                  <a:close/>
                  <a:moveTo>
                    <a:pt x="31" y="23"/>
                  </a:moveTo>
                  <a:cubicBezTo>
                    <a:pt x="29" y="25"/>
                    <a:pt x="25" y="25"/>
                    <a:pt x="22" y="23"/>
                  </a:cubicBezTo>
                  <a:cubicBezTo>
                    <a:pt x="20" y="20"/>
                    <a:pt x="20" y="16"/>
                    <a:pt x="22" y="14"/>
                  </a:cubicBezTo>
                  <a:cubicBezTo>
                    <a:pt x="25" y="12"/>
                    <a:pt x="29" y="12"/>
                    <a:pt x="31" y="14"/>
                  </a:cubicBezTo>
                  <a:cubicBezTo>
                    <a:pt x="33" y="16"/>
                    <a:pt x="33" y="20"/>
                    <a:pt x="31" y="23"/>
                  </a:cubicBezTo>
                  <a:close/>
                </a:path>
              </a:pathLst>
            </a:custGeom>
            <a:grpFill/>
            <a:ln>
              <a:noFill/>
            </a:ln>
            <a:effectLst/>
            <a:extLst>
              <a:ext uri="{91240B29-F687-4f45-9708-019B960494DF}">
                <a14:hiddenLine xmlns="" xmlns:lc="http://schemas.openxmlformats.org/drawingml/2006/lockedCanvas" xmlns:dgm="http://schemas.openxmlformats.org/drawingml/2006/diagram" xmlns:p14="http://schemas.microsoft.com/office/powerpoint/2010/main"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32" name="i$liḋe-Freeform: Shape 23"/>
            <p:cNvSpPr>
              <a:spLocks/>
            </p:cNvSpPr>
            <p:nvPr/>
          </p:nvSpPr>
          <p:spPr bwMode="auto">
            <a:xfrm>
              <a:off x="6905626" y="5986463"/>
              <a:ext cx="123825" cy="111125"/>
            </a:xfrm>
            <a:custGeom>
              <a:avLst/>
              <a:gdLst>
                <a:gd name="T0" fmla="*/ 7 w 21"/>
                <a:gd name="T1" fmla="*/ 17 h 19"/>
                <a:gd name="T2" fmla="*/ 21 w 21"/>
                <a:gd name="T3" fmla="*/ 3 h 19"/>
                <a:gd name="T4" fmla="*/ 10 w 21"/>
                <a:gd name="T5" fmla="*/ 3 h 19"/>
                <a:gd name="T6" fmla="*/ 1 w 21"/>
                <a:gd name="T7" fmla="*/ 12 h 19"/>
                <a:gd name="T8" fmla="*/ 1 w 21"/>
                <a:gd name="T9" fmla="*/ 17 h 19"/>
                <a:gd name="T10" fmla="*/ 7 w 21"/>
                <a:gd name="T11" fmla="*/ 17 h 19"/>
              </a:gdLst>
              <a:ahLst/>
              <a:cxnLst>
                <a:cxn ang="0">
                  <a:pos x="T0" y="T1"/>
                </a:cxn>
                <a:cxn ang="0">
                  <a:pos x="T2" y="T3"/>
                </a:cxn>
                <a:cxn ang="0">
                  <a:pos x="T4" y="T5"/>
                </a:cxn>
                <a:cxn ang="0">
                  <a:pos x="T6" y="T7"/>
                </a:cxn>
                <a:cxn ang="0">
                  <a:pos x="T8" y="T9"/>
                </a:cxn>
                <a:cxn ang="0">
                  <a:pos x="T10" y="T11"/>
                </a:cxn>
              </a:cxnLst>
              <a:rect l="0" t="0" r="r" b="b"/>
              <a:pathLst>
                <a:path w="21" h="19">
                  <a:moveTo>
                    <a:pt x="7" y="17"/>
                  </a:moveTo>
                  <a:cubicBezTo>
                    <a:pt x="21" y="3"/>
                    <a:pt x="21" y="3"/>
                    <a:pt x="21" y="3"/>
                  </a:cubicBezTo>
                  <a:cubicBezTo>
                    <a:pt x="18" y="0"/>
                    <a:pt x="13" y="0"/>
                    <a:pt x="10" y="3"/>
                  </a:cubicBezTo>
                  <a:cubicBezTo>
                    <a:pt x="1" y="12"/>
                    <a:pt x="1" y="12"/>
                    <a:pt x="1" y="12"/>
                  </a:cubicBezTo>
                  <a:cubicBezTo>
                    <a:pt x="0" y="13"/>
                    <a:pt x="0" y="16"/>
                    <a:pt x="1" y="17"/>
                  </a:cubicBezTo>
                  <a:cubicBezTo>
                    <a:pt x="3" y="19"/>
                    <a:pt x="5" y="19"/>
                    <a:pt x="7" y="17"/>
                  </a:cubicBezTo>
                  <a:close/>
                </a:path>
              </a:pathLst>
            </a:custGeom>
            <a:grpFill/>
            <a:ln>
              <a:noFill/>
            </a:ln>
            <a:effectLst/>
            <a:extLst>
              <a:ext uri="{91240B29-F687-4f45-9708-019B960494DF}">
                <a14:hiddenLine xmlns="" xmlns:lc="http://schemas.openxmlformats.org/drawingml/2006/lockedCanvas" xmlns:dgm="http://schemas.openxmlformats.org/drawingml/2006/diagram" xmlns:p14="http://schemas.microsoft.com/office/powerpoint/2010/main"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33" name="i$liḋe-Freeform: Shape 24"/>
            <p:cNvSpPr>
              <a:spLocks/>
            </p:cNvSpPr>
            <p:nvPr/>
          </p:nvSpPr>
          <p:spPr bwMode="auto">
            <a:xfrm>
              <a:off x="7053263" y="6121400"/>
              <a:ext cx="111125" cy="123825"/>
            </a:xfrm>
            <a:custGeom>
              <a:avLst/>
              <a:gdLst>
                <a:gd name="T0" fmla="*/ 2 w 19"/>
                <a:gd name="T1" fmla="*/ 14 h 21"/>
                <a:gd name="T2" fmla="*/ 2 w 19"/>
                <a:gd name="T3" fmla="*/ 20 h 21"/>
                <a:gd name="T4" fmla="*/ 7 w 19"/>
                <a:gd name="T5" fmla="*/ 20 h 21"/>
                <a:gd name="T6" fmla="*/ 16 w 19"/>
                <a:gd name="T7" fmla="*/ 11 h 21"/>
                <a:gd name="T8" fmla="*/ 16 w 19"/>
                <a:gd name="T9" fmla="*/ 0 h 21"/>
                <a:gd name="T10" fmla="*/ 2 w 19"/>
                <a:gd name="T11" fmla="*/ 14 h 21"/>
              </a:gdLst>
              <a:ahLst/>
              <a:cxnLst>
                <a:cxn ang="0">
                  <a:pos x="T0" y="T1"/>
                </a:cxn>
                <a:cxn ang="0">
                  <a:pos x="T2" y="T3"/>
                </a:cxn>
                <a:cxn ang="0">
                  <a:pos x="T4" y="T5"/>
                </a:cxn>
                <a:cxn ang="0">
                  <a:pos x="T6" y="T7"/>
                </a:cxn>
                <a:cxn ang="0">
                  <a:pos x="T8" y="T9"/>
                </a:cxn>
                <a:cxn ang="0">
                  <a:pos x="T10" y="T11"/>
                </a:cxn>
              </a:cxnLst>
              <a:rect l="0" t="0" r="r" b="b"/>
              <a:pathLst>
                <a:path w="19" h="21">
                  <a:moveTo>
                    <a:pt x="2" y="14"/>
                  </a:moveTo>
                  <a:cubicBezTo>
                    <a:pt x="0" y="16"/>
                    <a:pt x="0" y="18"/>
                    <a:pt x="2" y="20"/>
                  </a:cubicBezTo>
                  <a:cubicBezTo>
                    <a:pt x="3" y="21"/>
                    <a:pt x="6" y="21"/>
                    <a:pt x="7" y="20"/>
                  </a:cubicBezTo>
                  <a:cubicBezTo>
                    <a:pt x="16" y="11"/>
                    <a:pt x="16" y="11"/>
                    <a:pt x="16" y="11"/>
                  </a:cubicBezTo>
                  <a:cubicBezTo>
                    <a:pt x="19" y="8"/>
                    <a:pt x="19" y="3"/>
                    <a:pt x="16" y="0"/>
                  </a:cubicBezTo>
                  <a:lnTo>
                    <a:pt x="2" y="14"/>
                  </a:lnTo>
                  <a:close/>
                </a:path>
              </a:pathLst>
            </a:custGeom>
            <a:grpFill/>
            <a:ln>
              <a:noFill/>
            </a:ln>
            <a:effectLst/>
            <a:extLst>
              <a:ext uri="{91240B29-F687-4f45-9708-019B960494DF}">
                <a14:hiddenLine xmlns="" xmlns:lc="http://schemas.openxmlformats.org/drawingml/2006/lockedCanvas" xmlns:dgm="http://schemas.openxmlformats.org/drawingml/2006/diagram" xmlns:p14="http://schemas.microsoft.com/office/powerpoint/2010/main"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34" name="i$liḋe-Freeform: Shape 25"/>
            <p:cNvSpPr>
              <a:spLocks/>
            </p:cNvSpPr>
            <p:nvPr/>
          </p:nvSpPr>
          <p:spPr bwMode="auto">
            <a:xfrm>
              <a:off x="6981826" y="6103938"/>
              <a:ext cx="65088" cy="63500"/>
            </a:xfrm>
            <a:custGeom>
              <a:avLst/>
              <a:gdLst>
                <a:gd name="T0" fmla="*/ 1 w 11"/>
                <a:gd name="T1" fmla="*/ 2 h 11"/>
                <a:gd name="T2" fmla="*/ 1 w 11"/>
                <a:gd name="T3" fmla="*/ 4 h 11"/>
                <a:gd name="T4" fmla="*/ 7 w 11"/>
                <a:gd name="T5" fmla="*/ 10 h 11"/>
                <a:gd name="T6" fmla="*/ 9 w 11"/>
                <a:gd name="T7" fmla="*/ 10 h 11"/>
                <a:gd name="T8" fmla="*/ 11 w 11"/>
                <a:gd name="T9" fmla="*/ 9 h 11"/>
                <a:gd name="T10" fmla="*/ 2 w 11"/>
                <a:gd name="T11" fmla="*/ 0 h 11"/>
                <a:gd name="T12" fmla="*/ 1 w 11"/>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 y="2"/>
                  </a:moveTo>
                  <a:cubicBezTo>
                    <a:pt x="0" y="2"/>
                    <a:pt x="0" y="4"/>
                    <a:pt x="1" y="4"/>
                  </a:cubicBezTo>
                  <a:cubicBezTo>
                    <a:pt x="7" y="10"/>
                    <a:pt x="7" y="10"/>
                    <a:pt x="7" y="10"/>
                  </a:cubicBezTo>
                  <a:cubicBezTo>
                    <a:pt x="7" y="11"/>
                    <a:pt x="9" y="11"/>
                    <a:pt x="9" y="10"/>
                  </a:cubicBezTo>
                  <a:cubicBezTo>
                    <a:pt x="11" y="9"/>
                    <a:pt x="11" y="9"/>
                    <a:pt x="11" y="9"/>
                  </a:cubicBezTo>
                  <a:cubicBezTo>
                    <a:pt x="2" y="0"/>
                    <a:pt x="2" y="0"/>
                    <a:pt x="2" y="0"/>
                  </a:cubicBezTo>
                  <a:lnTo>
                    <a:pt x="1" y="2"/>
                  </a:lnTo>
                  <a:close/>
                </a:path>
              </a:pathLst>
            </a:custGeom>
            <a:grpFill/>
            <a:ln>
              <a:noFill/>
            </a:ln>
            <a:effectLst/>
            <a:extLst>
              <a:ext uri="{91240B29-F687-4f45-9708-019B960494DF}">
                <a14:hiddenLine xmlns="" xmlns:lc="http://schemas.openxmlformats.org/drawingml/2006/lockedCanvas" xmlns:dgm="http://schemas.openxmlformats.org/drawingml/2006/diagram" xmlns:p14="http://schemas.microsoft.com/office/powerpoint/2010/main"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35" name="i$liḋe-Freeform: Shape 26"/>
            <p:cNvSpPr>
              <a:spLocks/>
            </p:cNvSpPr>
            <p:nvPr/>
          </p:nvSpPr>
          <p:spPr bwMode="auto">
            <a:xfrm>
              <a:off x="6894513" y="6138863"/>
              <a:ext cx="117475" cy="117475"/>
            </a:xfrm>
            <a:custGeom>
              <a:avLst/>
              <a:gdLst>
                <a:gd name="T0" fmla="*/ 0 w 20"/>
                <a:gd name="T1" fmla="*/ 20 h 20"/>
                <a:gd name="T2" fmla="*/ 16 w 20"/>
                <a:gd name="T3" fmla="*/ 4 h 20"/>
                <a:gd name="T4" fmla="*/ 0 w 20"/>
                <a:gd name="T5" fmla="*/ 20 h 20"/>
              </a:gdLst>
              <a:ahLst/>
              <a:cxnLst>
                <a:cxn ang="0">
                  <a:pos x="T0" y="T1"/>
                </a:cxn>
                <a:cxn ang="0">
                  <a:pos x="T2" y="T3"/>
                </a:cxn>
                <a:cxn ang="0">
                  <a:pos x="T4" y="T5"/>
                </a:cxn>
              </a:cxnLst>
              <a:rect l="0" t="0" r="r" b="b"/>
              <a:pathLst>
                <a:path w="20" h="20">
                  <a:moveTo>
                    <a:pt x="0" y="20"/>
                  </a:moveTo>
                  <a:cubicBezTo>
                    <a:pt x="8" y="16"/>
                    <a:pt x="20" y="8"/>
                    <a:pt x="16" y="4"/>
                  </a:cubicBezTo>
                  <a:cubicBezTo>
                    <a:pt x="12" y="0"/>
                    <a:pt x="4" y="12"/>
                    <a:pt x="0" y="20"/>
                  </a:cubicBezTo>
                  <a:close/>
                </a:path>
              </a:pathLst>
            </a:custGeom>
            <a:grpFill/>
            <a:ln>
              <a:noFill/>
            </a:ln>
            <a:effectLst/>
            <a:extLst>
              <a:ext uri="{91240B29-F687-4f45-9708-019B960494DF}">
                <a14:hiddenLine xmlns="" xmlns:lc="http://schemas.openxmlformats.org/drawingml/2006/lockedCanvas" xmlns:dgm="http://schemas.openxmlformats.org/drawingml/2006/diagram" xmlns:p14="http://schemas.microsoft.com/office/powerpoint/2010/main"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grpSp>
      <p:sp>
        <p:nvSpPr>
          <p:cNvPr id="19" name="i$liḋe-Freeform: Shape 27"/>
          <p:cNvSpPr>
            <a:spLocks noChangeAspect="1"/>
          </p:cNvSpPr>
          <p:nvPr/>
        </p:nvSpPr>
        <p:spPr bwMode="auto">
          <a:xfrm>
            <a:off x="4115989" y="2276160"/>
            <a:ext cx="322280" cy="322280"/>
          </a:xfrm>
          <a:custGeom>
            <a:avLst/>
            <a:gdLst>
              <a:gd name="T0" fmla="*/ 188 w 231"/>
              <a:gd name="T1" fmla="*/ 145 h 231"/>
              <a:gd name="T2" fmla="*/ 188 w 231"/>
              <a:gd name="T3" fmla="*/ 101 h 231"/>
              <a:gd name="T4" fmla="*/ 130 w 231"/>
              <a:gd name="T5" fmla="*/ 101 h 231"/>
              <a:gd name="T6" fmla="*/ 130 w 231"/>
              <a:gd name="T7" fmla="*/ 87 h 231"/>
              <a:gd name="T8" fmla="*/ 173 w 231"/>
              <a:gd name="T9" fmla="*/ 87 h 231"/>
              <a:gd name="T10" fmla="*/ 173 w 231"/>
              <a:gd name="T11" fmla="*/ 0 h 231"/>
              <a:gd name="T12" fmla="*/ 72 w 231"/>
              <a:gd name="T13" fmla="*/ 0 h 231"/>
              <a:gd name="T14" fmla="*/ 72 w 231"/>
              <a:gd name="T15" fmla="*/ 87 h 231"/>
              <a:gd name="T16" fmla="*/ 115 w 231"/>
              <a:gd name="T17" fmla="*/ 87 h 231"/>
              <a:gd name="T18" fmla="*/ 115 w 231"/>
              <a:gd name="T19" fmla="*/ 101 h 231"/>
              <a:gd name="T20" fmla="*/ 43 w 231"/>
              <a:gd name="T21" fmla="*/ 101 h 231"/>
              <a:gd name="T22" fmla="*/ 43 w 231"/>
              <a:gd name="T23" fmla="*/ 145 h 231"/>
              <a:gd name="T24" fmla="*/ 0 w 231"/>
              <a:gd name="T25" fmla="*/ 145 h 231"/>
              <a:gd name="T26" fmla="*/ 0 w 231"/>
              <a:gd name="T27" fmla="*/ 231 h 231"/>
              <a:gd name="T28" fmla="*/ 101 w 231"/>
              <a:gd name="T29" fmla="*/ 231 h 231"/>
              <a:gd name="T30" fmla="*/ 101 w 231"/>
              <a:gd name="T31" fmla="*/ 145 h 231"/>
              <a:gd name="T32" fmla="*/ 58 w 231"/>
              <a:gd name="T33" fmla="*/ 145 h 231"/>
              <a:gd name="T34" fmla="*/ 58 w 231"/>
              <a:gd name="T35" fmla="*/ 116 h 231"/>
              <a:gd name="T36" fmla="*/ 173 w 231"/>
              <a:gd name="T37" fmla="*/ 116 h 231"/>
              <a:gd name="T38" fmla="*/ 173 w 231"/>
              <a:gd name="T39" fmla="*/ 145 h 231"/>
              <a:gd name="T40" fmla="*/ 130 w 231"/>
              <a:gd name="T41" fmla="*/ 145 h 231"/>
              <a:gd name="T42" fmla="*/ 130 w 231"/>
              <a:gd name="T43" fmla="*/ 231 h 231"/>
              <a:gd name="T44" fmla="*/ 231 w 231"/>
              <a:gd name="T45" fmla="*/ 231 h 231"/>
              <a:gd name="T46" fmla="*/ 231 w 231"/>
              <a:gd name="T47" fmla="*/ 145 h 231"/>
              <a:gd name="T48" fmla="*/ 188 w 231"/>
              <a:gd name="T49" fmla="*/ 145 h 231"/>
              <a:gd name="T50" fmla="*/ 87 w 231"/>
              <a:gd name="T51" fmla="*/ 159 h 231"/>
              <a:gd name="T52" fmla="*/ 87 w 231"/>
              <a:gd name="T53" fmla="*/ 173 h 231"/>
              <a:gd name="T54" fmla="*/ 14 w 231"/>
              <a:gd name="T55" fmla="*/ 173 h 231"/>
              <a:gd name="T56" fmla="*/ 14 w 231"/>
              <a:gd name="T57" fmla="*/ 159 h 231"/>
              <a:gd name="T58" fmla="*/ 87 w 231"/>
              <a:gd name="T59" fmla="*/ 159 h 231"/>
              <a:gd name="T60" fmla="*/ 87 w 231"/>
              <a:gd name="T61" fmla="*/ 29 h 231"/>
              <a:gd name="T62" fmla="*/ 87 w 231"/>
              <a:gd name="T63" fmla="*/ 15 h 231"/>
              <a:gd name="T64" fmla="*/ 159 w 231"/>
              <a:gd name="T65" fmla="*/ 15 h 231"/>
              <a:gd name="T66" fmla="*/ 159 w 231"/>
              <a:gd name="T67" fmla="*/ 29 h 231"/>
              <a:gd name="T68" fmla="*/ 87 w 231"/>
              <a:gd name="T69" fmla="*/ 29 h 231"/>
              <a:gd name="T70" fmla="*/ 217 w 231"/>
              <a:gd name="T71" fmla="*/ 173 h 231"/>
              <a:gd name="T72" fmla="*/ 144 w 231"/>
              <a:gd name="T73" fmla="*/ 173 h 231"/>
              <a:gd name="T74" fmla="*/ 144 w 231"/>
              <a:gd name="T75" fmla="*/ 159 h 231"/>
              <a:gd name="T76" fmla="*/ 217 w 231"/>
              <a:gd name="T77" fmla="*/ 159 h 231"/>
              <a:gd name="T78" fmla="*/ 217 w 231"/>
              <a:gd name="T79" fmla="*/ 17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1" h="231">
                <a:moveTo>
                  <a:pt x="188" y="145"/>
                </a:moveTo>
                <a:lnTo>
                  <a:pt x="188" y="101"/>
                </a:lnTo>
                <a:lnTo>
                  <a:pt x="130" y="101"/>
                </a:lnTo>
                <a:lnTo>
                  <a:pt x="130" y="87"/>
                </a:lnTo>
                <a:lnTo>
                  <a:pt x="173" y="87"/>
                </a:lnTo>
                <a:lnTo>
                  <a:pt x="173" y="0"/>
                </a:lnTo>
                <a:lnTo>
                  <a:pt x="72" y="0"/>
                </a:lnTo>
                <a:lnTo>
                  <a:pt x="72" y="87"/>
                </a:lnTo>
                <a:lnTo>
                  <a:pt x="115" y="87"/>
                </a:lnTo>
                <a:lnTo>
                  <a:pt x="115" y="101"/>
                </a:lnTo>
                <a:lnTo>
                  <a:pt x="43" y="101"/>
                </a:lnTo>
                <a:lnTo>
                  <a:pt x="43" y="145"/>
                </a:lnTo>
                <a:lnTo>
                  <a:pt x="0" y="145"/>
                </a:lnTo>
                <a:lnTo>
                  <a:pt x="0" y="231"/>
                </a:lnTo>
                <a:lnTo>
                  <a:pt x="101" y="231"/>
                </a:lnTo>
                <a:lnTo>
                  <a:pt x="101" y="145"/>
                </a:lnTo>
                <a:lnTo>
                  <a:pt x="58" y="145"/>
                </a:lnTo>
                <a:lnTo>
                  <a:pt x="58" y="116"/>
                </a:lnTo>
                <a:lnTo>
                  <a:pt x="173" y="116"/>
                </a:lnTo>
                <a:lnTo>
                  <a:pt x="173" y="145"/>
                </a:lnTo>
                <a:lnTo>
                  <a:pt x="130" y="145"/>
                </a:lnTo>
                <a:lnTo>
                  <a:pt x="130" y="231"/>
                </a:lnTo>
                <a:lnTo>
                  <a:pt x="231" y="231"/>
                </a:lnTo>
                <a:lnTo>
                  <a:pt x="231" y="145"/>
                </a:lnTo>
                <a:lnTo>
                  <a:pt x="188" y="145"/>
                </a:lnTo>
                <a:close/>
                <a:moveTo>
                  <a:pt x="87" y="159"/>
                </a:moveTo>
                <a:lnTo>
                  <a:pt x="87" y="173"/>
                </a:lnTo>
                <a:lnTo>
                  <a:pt x="14" y="173"/>
                </a:lnTo>
                <a:lnTo>
                  <a:pt x="14" y="159"/>
                </a:lnTo>
                <a:lnTo>
                  <a:pt x="87" y="159"/>
                </a:lnTo>
                <a:close/>
                <a:moveTo>
                  <a:pt x="87" y="29"/>
                </a:moveTo>
                <a:lnTo>
                  <a:pt x="87" y="15"/>
                </a:lnTo>
                <a:lnTo>
                  <a:pt x="159" y="15"/>
                </a:lnTo>
                <a:lnTo>
                  <a:pt x="159" y="29"/>
                </a:lnTo>
                <a:lnTo>
                  <a:pt x="87" y="29"/>
                </a:lnTo>
                <a:close/>
                <a:moveTo>
                  <a:pt x="217" y="173"/>
                </a:moveTo>
                <a:lnTo>
                  <a:pt x="144" y="173"/>
                </a:lnTo>
                <a:lnTo>
                  <a:pt x="144" y="159"/>
                </a:lnTo>
                <a:lnTo>
                  <a:pt x="217" y="159"/>
                </a:lnTo>
                <a:lnTo>
                  <a:pt x="217" y="173"/>
                </a:lnTo>
                <a:close/>
              </a:path>
            </a:pathLst>
          </a:custGeom>
          <a:gradFill>
            <a:gsLst>
              <a:gs pos="0">
                <a:srgbClr val="CDA23D"/>
              </a:gs>
              <a:gs pos="55000">
                <a:srgbClr val="E1B64A"/>
              </a:gs>
              <a:gs pos="100000">
                <a:srgbClr val="F7E880">
                  <a:lumMod val="99000"/>
                </a:srgbClr>
              </a:gs>
            </a:gsLst>
            <a:lin ang="2700000" scaled="1"/>
          </a:gradFill>
          <a:ln>
            <a:noFill/>
          </a:ln>
          <a:effectLst/>
          <a:extLst/>
        </p:spPr>
        <p:txBody>
          <a:bodyPr anchor="ctr"/>
          <a:lstStyle/>
          <a:p>
            <a:pPr algn="ctr" defTabSz="685800"/>
            <a:endParaRPr sz="1350">
              <a:solidFill>
                <a:prstClr val="black"/>
              </a:solidFill>
              <a:latin typeface="Arial"/>
              <a:ea typeface="微软雅黑"/>
            </a:endParaRPr>
          </a:p>
        </p:txBody>
      </p:sp>
      <p:cxnSp>
        <p:nvCxnSpPr>
          <p:cNvPr id="20" name="i$liḋe-Straight Connector 33"/>
          <p:cNvCxnSpPr/>
          <p:nvPr/>
        </p:nvCxnSpPr>
        <p:spPr>
          <a:xfrm rot="5400000" flipV="1">
            <a:off x="3394001" y="1345114"/>
            <a:ext cx="0" cy="996310"/>
          </a:xfrm>
          <a:prstGeom prst="line">
            <a:avLst/>
          </a:prstGeom>
          <a:ln w="12700">
            <a:solidFill>
              <a:srgbClr val="E1B64A"/>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1" name="i$liḋe-Straight Connector 34"/>
          <p:cNvCxnSpPr/>
          <p:nvPr/>
        </p:nvCxnSpPr>
        <p:spPr>
          <a:xfrm rot="5400000" flipV="1">
            <a:off x="3394001" y="1923683"/>
            <a:ext cx="0" cy="996310"/>
          </a:xfrm>
          <a:prstGeom prst="line">
            <a:avLst/>
          </a:prstGeom>
          <a:ln w="12700">
            <a:solidFill>
              <a:srgbClr val="E1B64A"/>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2" name="i$liḋe-Straight Connector 35"/>
          <p:cNvCxnSpPr/>
          <p:nvPr/>
        </p:nvCxnSpPr>
        <p:spPr>
          <a:xfrm rot="5400000" flipV="1">
            <a:off x="3405154" y="2514909"/>
            <a:ext cx="0" cy="996310"/>
          </a:xfrm>
          <a:prstGeom prst="line">
            <a:avLst/>
          </a:prstGeom>
          <a:ln w="12700">
            <a:solidFill>
              <a:srgbClr val="E1B64A"/>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3" name="i$liḋe-Straight Connector 36"/>
          <p:cNvCxnSpPr/>
          <p:nvPr/>
        </p:nvCxnSpPr>
        <p:spPr>
          <a:xfrm rot="5400000" flipV="1">
            <a:off x="3405154" y="3120448"/>
            <a:ext cx="0" cy="996310"/>
          </a:xfrm>
          <a:prstGeom prst="line">
            <a:avLst/>
          </a:prstGeom>
          <a:ln w="12700">
            <a:solidFill>
              <a:srgbClr val="E1B64A"/>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4" name="i$liḋe-Straight Connector 37"/>
          <p:cNvCxnSpPr/>
          <p:nvPr/>
        </p:nvCxnSpPr>
        <p:spPr>
          <a:xfrm rot="5400000" flipV="1">
            <a:off x="3405154" y="3687527"/>
            <a:ext cx="0" cy="996310"/>
          </a:xfrm>
          <a:prstGeom prst="line">
            <a:avLst/>
          </a:prstGeom>
          <a:ln w="12700">
            <a:solidFill>
              <a:srgbClr val="E1B64A"/>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4695825" y="1608817"/>
            <a:ext cx="3992114" cy="503351"/>
            <a:chOff x="5354322" y="1967781"/>
            <a:chExt cx="5322818" cy="671134"/>
          </a:xfrm>
        </p:grpSpPr>
        <p:sp>
          <p:nvSpPr>
            <p:cNvPr id="44" name="矩形 43"/>
            <p:cNvSpPr/>
            <p:nvPr/>
          </p:nvSpPr>
          <p:spPr>
            <a:xfrm>
              <a:off x="5354322" y="2294206"/>
              <a:ext cx="5322818" cy="3447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用户可以在投影仪或者计算机上可以将演示文稿打印出来制作成胶片</a:t>
              </a:r>
            </a:p>
          </p:txBody>
        </p:sp>
        <p:sp>
          <p:nvSpPr>
            <p:cNvPr id="45" name="矩形 44"/>
            <p:cNvSpPr/>
            <p:nvPr/>
          </p:nvSpPr>
          <p:spPr>
            <a:xfrm>
              <a:off x="5354322" y="1967781"/>
              <a:ext cx="2084386"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Arial"/>
                  <a:ea typeface="微软雅黑"/>
                </a:rPr>
                <a:t>标题文字添加</a:t>
              </a:r>
            </a:p>
          </p:txBody>
        </p:sp>
      </p:grpSp>
      <p:grpSp>
        <p:nvGrpSpPr>
          <p:cNvPr id="46" name="组合 45"/>
          <p:cNvGrpSpPr/>
          <p:nvPr/>
        </p:nvGrpSpPr>
        <p:grpSpPr>
          <a:xfrm>
            <a:off x="4695825" y="2181704"/>
            <a:ext cx="3992114" cy="503351"/>
            <a:chOff x="5354322" y="1967781"/>
            <a:chExt cx="5322818" cy="671134"/>
          </a:xfrm>
        </p:grpSpPr>
        <p:sp>
          <p:nvSpPr>
            <p:cNvPr id="47" name="矩形 46"/>
            <p:cNvSpPr/>
            <p:nvPr/>
          </p:nvSpPr>
          <p:spPr>
            <a:xfrm>
              <a:off x="5354322" y="2294206"/>
              <a:ext cx="5322818" cy="3447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用户可以在投影仪或者计算机上可以将演示文稿打印出来制作成胶片</a:t>
              </a:r>
            </a:p>
          </p:txBody>
        </p:sp>
        <p:sp>
          <p:nvSpPr>
            <p:cNvPr id="48" name="矩形 47"/>
            <p:cNvSpPr/>
            <p:nvPr/>
          </p:nvSpPr>
          <p:spPr>
            <a:xfrm>
              <a:off x="5354322" y="1967781"/>
              <a:ext cx="2084386"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Arial"/>
                  <a:ea typeface="微软雅黑"/>
                </a:rPr>
                <a:t>标题文字添加</a:t>
              </a:r>
            </a:p>
          </p:txBody>
        </p:sp>
      </p:grpSp>
      <p:grpSp>
        <p:nvGrpSpPr>
          <p:cNvPr id="49" name="组合 48"/>
          <p:cNvGrpSpPr/>
          <p:nvPr/>
        </p:nvGrpSpPr>
        <p:grpSpPr>
          <a:xfrm>
            <a:off x="4695825" y="2754592"/>
            <a:ext cx="3992114" cy="503351"/>
            <a:chOff x="5354322" y="1967781"/>
            <a:chExt cx="5322818" cy="671134"/>
          </a:xfrm>
        </p:grpSpPr>
        <p:sp>
          <p:nvSpPr>
            <p:cNvPr id="50" name="矩形 49"/>
            <p:cNvSpPr/>
            <p:nvPr/>
          </p:nvSpPr>
          <p:spPr>
            <a:xfrm>
              <a:off x="5354322" y="2294206"/>
              <a:ext cx="5322818" cy="3447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用户可以在投影仪或者计算机上可以将演示文稿打印出来制作成胶片</a:t>
              </a:r>
            </a:p>
          </p:txBody>
        </p:sp>
        <p:sp>
          <p:nvSpPr>
            <p:cNvPr id="51" name="矩形 50"/>
            <p:cNvSpPr/>
            <p:nvPr/>
          </p:nvSpPr>
          <p:spPr>
            <a:xfrm>
              <a:off x="5354322" y="1967781"/>
              <a:ext cx="2084386"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Arial"/>
                  <a:ea typeface="微软雅黑"/>
                </a:rPr>
                <a:t>标题文字添加</a:t>
              </a:r>
            </a:p>
          </p:txBody>
        </p:sp>
      </p:grpSp>
      <p:grpSp>
        <p:nvGrpSpPr>
          <p:cNvPr id="52" name="组合 51"/>
          <p:cNvGrpSpPr/>
          <p:nvPr/>
        </p:nvGrpSpPr>
        <p:grpSpPr>
          <a:xfrm>
            <a:off x="4695825" y="3327479"/>
            <a:ext cx="3992114" cy="503351"/>
            <a:chOff x="5354322" y="1967781"/>
            <a:chExt cx="5322818" cy="671134"/>
          </a:xfrm>
        </p:grpSpPr>
        <p:sp>
          <p:nvSpPr>
            <p:cNvPr id="53" name="矩形 52"/>
            <p:cNvSpPr/>
            <p:nvPr/>
          </p:nvSpPr>
          <p:spPr>
            <a:xfrm>
              <a:off x="5354322" y="2294206"/>
              <a:ext cx="5322818" cy="3447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用户可以在投影仪或者计算机上可以将演示文稿打印出来制作成胶片</a:t>
              </a:r>
            </a:p>
          </p:txBody>
        </p:sp>
        <p:sp>
          <p:nvSpPr>
            <p:cNvPr id="54" name="矩形 53"/>
            <p:cNvSpPr/>
            <p:nvPr/>
          </p:nvSpPr>
          <p:spPr>
            <a:xfrm>
              <a:off x="5354322" y="1967781"/>
              <a:ext cx="2084386"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Arial"/>
                  <a:ea typeface="微软雅黑"/>
                </a:rPr>
                <a:t>标题文字添加</a:t>
              </a:r>
            </a:p>
          </p:txBody>
        </p:sp>
      </p:grpSp>
      <p:grpSp>
        <p:nvGrpSpPr>
          <p:cNvPr id="55" name="组合 54"/>
          <p:cNvGrpSpPr/>
          <p:nvPr/>
        </p:nvGrpSpPr>
        <p:grpSpPr>
          <a:xfrm>
            <a:off x="4695825" y="3900367"/>
            <a:ext cx="3992114" cy="503351"/>
            <a:chOff x="5354322" y="1967781"/>
            <a:chExt cx="5322818" cy="671134"/>
          </a:xfrm>
        </p:grpSpPr>
        <p:sp>
          <p:nvSpPr>
            <p:cNvPr id="56" name="矩形 55"/>
            <p:cNvSpPr/>
            <p:nvPr/>
          </p:nvSpPr>
          <p:spPr>
            <a:xfrm>
              <a:off x="5354322" y="2294206"/>
              <a:ext cx="5322818" cy="3447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用户可以在投影仪或者计算机上可以将演示文稿打印出来制作成胶片</a:t>
              </a:r>
            </a:p>
          </p:txBody>
        </p:sp>
        <p:sp>
          <p:nvSpPr>
            <p:cNvPr id="57" name="矩形 56"/>
            <p:cNvSpPr/>
            <p:nvPr/>
          </p:nvSpPr>
          <p:spPr>
            <a:xfrm>
              <a:off x="5354322" y="1967781"/>
              <a:ext cx="2084386"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Arial"/>
                  <a:ea typeface="微软雅黑"/>
                </a:rPr>
                <a:t>标题文字添加</a:t>
              </a:r>
            </a:p>
          </p:txBody>
        </p:sp>
      </p:grpSp>
      <p:grpSp>
        <p:nvGrpSpPr>
          <p:cNvPr id="58" name="组合 57"/>
          <p:cNvGrpSpPr/>
          <p:nvPr/>
        </p:nvGrpSpPr>
        <p:grpSpPr>
          <a:xfrm>
            <a:off x="2817929" y="318989"/>
            <a:ext cx="3508144" cy="617183"/>
            <a:chOff x="3757238" y="425319"/>
            <a:chExt cx="4677525" cy="822910"/>
          </a:xfrm>
        </p:grpSpPr>
        <p:sp>
          <p:nvSpPr>
            <p:cNvPr id="59" name="矩形 58"/>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项目发展计划</a:t>
              </a:r>
            </a:p>
          </p:txBody>
        </p:sp>
        <p:cxnSp>
          <p:nvCxnSpPr>
            <p:cNvPr id="60" name="直接连接符 59"/>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6723072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left)">
                                      <p:cBhvr>
                                        <p:cTn id="28" dur="500"/>
                                        <p:tgtEl>
                                          <p:spTgt spid="20"/>
                                        </p:tgtEl>
                                      </p:cBhvr>
                                    </p:animEffect>
                                  </p:childTnLst>
                                </p:cTn>
                              </p:par>
                              <p:par>
                                <p:cTn id="29" presetID="22" presetClass="entr" presetSubtype="8"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par>
                                <p:cTn id="32" presetID="22" presetClass="entr" presetSubtype="8"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8"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par>
                                <p:cTn id="38" presetID="22" presetClass="entr" presetSubtype="8"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par>
                                <p:cTn id="57" presetID="53" presetClass="entr" presetSubtype="16" fill="hold" nodeType="with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500" fill="hold"/>
                                        <p:tgtEl>
                                          <p:spTgt spid="18"/>
                                        </p:tgtEl>
                                        <p:attrNameLst>
                                          <p:attrName>ppt_w</p:attrName>
                                        </p:attrNameLst>
                                      </p:cBhvr>
                                      <p:tavLst>
                                        <p:tav tm="0">
                                          <p:val>
                                            <p:fltVal val="0"/>
                                          </p:val>
                                        </p:tav>
                                        <p:tav tm="100000">
                                          <p:val>
                                            <p:strVal val="#ppt_w"/>
                                          </p:val>
                                        </p:tav>
                                      </p:tavLst>
                                    </p:anim>
                                    <p:anim calcmode="lin" valueType="num">
                                      <p:cBhvr>
                                        <p:cTn id="60" dur="500" fill="hold"/>
                                        <p:tgtEl>
                                          <p:spTgt spid="18"/>
                                        </p:tgtEl>
                                        <p:attrNameLst>
                                          <p:attrName>ppt_h</p:attrName>
                                        </p:attrNameLst>
                                      </p:cBhvr>
                                      <p:tavLst>
                                        <p:tav tm="0">
                                          <p:val>
                                            <p:fltVal val="0"/>
                                          </p:val>
                                        </p:tav>
                                        <p:tav tm="100000">
                                          <p:val>
                                            <p:strVal val="#ppt_h"/>
                                          </p:val>
                                        </p:tav>
                                      </p:tavLst>
                                    </p:anim>
                                    <p:animEffect transition="in" filter="fade">
                                      <p:cBhvr>
                                        <p:cTn id="61" dur="500"/>
                                        <p:tgtEl>
                                          <p:spTgt spid="18"/>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ppt_w</p:attrName>
                                        </p:attrNameLst>
                                      </p:cBhvr>
                                      <p:tavLst>
                                        <p:tav tm="0">
                                          <p:val>
                                            <p:fltVal val="0"/>
                                          </p:val>
                                        </p:tav>
                                        <p:tav tm="100000">
                                          <p:val>
                                            <p:strVal val="#ppt_w"/>
                                          </p:val>
                                        </p:tav>
                                      </p:tavLst>
                                    </p:anim>
                                    <p:anim calcmode="lin" valueType="num">
                                      <p:cBhvr>
                                        <p:cTn id="65" dur="500" fill="hold"/>
                                        <p:tgtEl>
                                          <p:spTgt spid="19"/>
                                        </p:tgtEl>
                                        <p:attrNameLst>
                                          <p:attrName>ppt_h</p:attrName>
                                        </p:attrNameLst>
                                      </p:cBhvr>
                                      <p:tavLst>
                                        <p:tav tm="0">
                                          <p:val>
                                            <p:fltVal val="0"/>
                                          </p:val>
                                        </p:tav>
                                        <p:tav tm="100000">
                                          <p:val>
                                            <p:strVal val="#ppt_h"/>
                                          </p:val>
                                        </p:tav>
                                      </p:tavLst>
                                    </p:anim>
                                    <p:animEffect transition="in" filter="fade">
                                      <p:cBhvr>
                                        <p:cTn id="66" dur="500"/>
                                        <p:tgtEl>
                                          <p:spTgt spid="19"/>
                                        </p:tgtEl>
                                      </p:cBhvr>
                                    </p:animEffect>
                                  </p:childTnLst>
                                </p:cTn>
                              </p:par>
                            </p:childTnLst>
                          </p:cTn>
                        </p:par>
                        <p:par>
                          <p:cTn id="67" fill="hold">
                            <p:stCondLst>
                              <p:cond delay="1500"/>
                            </p:stCondLst>
                            <p:childTnLst>
                              <p:par>
                                <p:cTn id="68" presetID="2" presetClass="entr" presetSubtype="2" fill="hold" nodeType="afterEffect">
                                  <p:stCondLst>
                                    <p:cond delay="0"/>
                                  </p:stCondLst>
                                  <p:childTnLst>
                                    <p:set>
                                      <p:cBhvr>
                                        <p:cTn id="69" dur="1" fill="hold">
                                          <p:stCondLst>
                                            <p:cond delay="0"/>
                                          </p:stCondLst>
                                        </p:cTn>
                                        <p:tgtEl>
                                          <p:spTgt spid="43"/>
                                        </p:tgtEl>
                                        <p:attrNameLst>
                                          <p:attrName>style.visibility</p:attrName>
                                        </p:attrNameLst>
                                      </p:cBhvr>
                                      <p:to>
                                        <p:strVal val="visible"/>
                                      </p:to>
                                    </p:set>
                                    <p:anim calcmode="lin" valueType="num">
                                      <p:cBhvr additive="base">
                                        <p:cTn id="70" dur="500" fill="hold"/>
                                        <p:tgtEl>
                                          <p:spTgt spid="43"/>
                                        </p:tgtEl>
                                        <p:attrNameLst>
                                          <p:attrName>ppt_x</p:attrName>
                                        </p:attrNameLst>
                                      </p:cBhvr>
                                      <p:tavLst>
                                        <p:tav tm="0">
                                          <p:val>
                                            <p:strVal val="1+#ppt_w/2"/>
                                          </p:val>
                                        </p:tav>
                                        <p:tav tm="100000">
                                          <p:val>
                                            <p:strVal val="#ppt_x"/>
                                          </p:val>
                                        </p:tav>
                                      </p:tavLst>
                                    </p:anim>
                                    <p:anim calcmode="lin" valueType="num">
                                      <p:cBhvr additive="base">
                                        <p:cTn id="71" dur="500" fill="hold"/>
                                        <p:tgtEl>
                                          <p:spTgt spid="43"/>
                                        </p:tgtEl>
                                        <p:attrNameLst>
                                          <p:attrName>ppt_y</p:attrName>
                                        </p:attrNameLst>
                                      </p:cBhvr>
                                      <p:tavLst>
                                        <p:tav tm="0">
                                          <p:val>
                                            <p:strVal val="#ppt_y"/>
                                          </p:val>
                                        </p:tav>
                                        <p:tav tm="100000">
                                          <p:val>
                                            <p:strVal val="#ppt_y"/>
                                          </p:val>
                                        </p:tav>
                                      </p:tavLst>
                                    </p:anim>
                                  </p:childTnLst>
                                </p:cTn>
                              </p:par>
                            </p:childTnLst>
                          </p:cTn>
                        </p:par>
                        <p:par>
                          <p:cTn id="72" fill="hold">
                            <p:stCondLst>
                              <p:cond delay="2000"/>
                            </p:stCondLst>
                            <p:childTnLst>
                              <p:par>
                                <p:cTn id="73" presetID="2" presetClass="entr" presetSubtype="2" fill="hold" nodeType="afterEffect">
                                  <p:stCondLst>
                                    <p:cond delay="0"/>
                                  </p:stCondLst>
                                  <p:childTnLst>
                                    <p:set>
                                      <p:cBhvr>
                                        <p:cTn id="74" dur="1" fill="hold">
                                          <p:stCondLst>
                                            <p:cond delay="0"/>
                                          </p:stCondLst>
                                        </p:cTn>
                                        <p:tgtEl>
                                          <p:spTgt spid="46"/>
                                        </p:tgtEl>
                                        <p:attrNameLst>
                                          <p:attrName>style.visibility</p:attrName>
                                        </p:attrNameLst>
                                      </p:cBhvr>
                                      <p:to>
                                        <p:strVal val="visible"/>
                                      </p:to>
                                    </p:set>
                                    <p:anim calcmode="lin" valueType="num">
                                      <p:cBhvr additive="base">
                                        <p:cTn id="75" dur="500" fill="hold"/>
                                        <p:tgtEl>
                                          <p:spTgt spid="46"/>
                                        </p:tgtEl>
                                        <p:attrNameLst>
                                          <p:attrName>ppt_x</p:attrName>
                                        </p:attrNameLst>
                                      </p:cBhvr>
                                      <p:tavLst>
                                        <p:tav tm="0">
                                          <p:val>
                                            <p:strVal val="1+#ppt_w/2"/>
                                          </p:val>
                                        </p:tav>
                                        <p:tav tm="100000">
                                          <p:val>
                                            <p:strVal val="#ppt_x"/>
                                          </p:val>
                                        </p:tav>
                                      </p:tavLst>
                                    </p:anim>
                                    <p:anim calcmode="lin" valueType="num">
                                      <p:cBhvr additive="base">
                                        <p:cTn id="76" dur="500" fill="hold"/>
                                        <p:tgtEl>
                                          <p:spTgt spid="46"/>
                                        </p:tgtEl>
                                        <p:attrNameLst>
                                          <p:attrName>ppt_y</p:attrName>
                                        </p:attrNameLst>
                                      </p:cBhvr>
                                      <p:tavLst>
                                        <p:tav tm="0">
                                          <p:val>
                                            <p:strVal val="#ppt_y"/>
                                          </p:val>
                                        </p:tav>
                                        <p:tav tm="100000">
                                          <p:val>
                                            <p:strVal val="#ppt_y"/>
                                          </p:val>
                                        </p:tav>
                                      </p:tavLst>
                                    </p:anim>
                                  </p:childTnLst>
                                </p:cTn>
                              </p:par>
                            </p:childTnLst>
                          </p:cTn>
                        </p:par>
                        <p:par>
                          <p:cTn id="77" fill="hold">
                            <p:stCondLst>
                              <p:cond delay="2500"/>
                            </p:stCondLst>
                            <p:childTnLst>
                              <p:par>
                                <p:cTn id="78" presetID="2" presetClass="entr" presetSubtype="2" fill="hold"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additive="base">
                                        <p:cTn id="80" dur="500" fill="hold"/>
                                        <p:tgtEl>
                                          <p:spTgt spid="49"/>
                                        </p:tgtEl>
                                        <p:attrNameLst>
                                          <p:attrName>ppt_x</p:attrName>
                                        </p:attrNameLst>
                                      </p:cBhvr>
                                      <p:tavLst>
                                        <p:tav tm="0">
                                          <p:val>
                                            <p:strVal val="1+#ppt_w/2"/>
                                          </p:val>
                                        </p:tav>
                                        <p:tav tm="100000">
                                          <p:val>
                                            <p:strVal val="#ppt_x"/>
                                          </p:val>
                                        </p:tav>
                                      </p:tavLst>
                                    </p:anim>
                                    <p:anim calcmode="lin" valueType="num">
                                      <p:cBhvr additive="base">
                                        <p:cTn id="81" dur="500" fill="hold"/>
                                        <p:tgtEl>
                                          <p:spTgt spid="49"/>
                                        </p:tgtEl>
                                        <p:attrNameLst>
                                          <p:attrName>ppt_y</p:attrName>
                                        </p:attrNameLst>
                                      </p:cBhvr>
                                      <p:tavLst>
                                        <p:tav tm="0">
                                          <p:val>
                                            <p:strVal val="#ppt_y"/>
                                          </p:val>
                                        </p:tav>
                                        <p:tav tm="100000">
                                          <p:val>
                                            <p:strVal val="#ppt_y"/>
                                          </p:val>
                                        </p:tav>
                                      </p:tavLst>
                                    </p:anim>
                                  </p:childTnLst>
                                </p:cTn>
                              </p:par>
                            </p:childTnLst>
                          </p:cTn>
                        </p:par>
                        <p:par>
                          <p:cTn id="82" fill="hold">
                            <p:stCondLst>
                              <p:cond delay="3000"/>
                            </p:stCondLst>
                            <p:childTnLst>
                              <p:par>
                                <p:cTn id="83" presetID="2" presetClass="entr" presetSubtype="2" fill="hold" nodeType="afterEffect">
                                  <p:stCondLst>
                                    <p:cond delay="0"/>
                                  </p:stCondLst>
                                  <p:childTnLst>
                                    <p:set>
                                      <p:cBhvr>
                                        <p:cTn id="84" dur="1" fill="hold">
                                          <p:stCondLst>
                                            <p:cond delay="0"/>
                                          </p:stCondLst>
                                        </p:cTn>
                                        <p:tgtEl>
                                          <p:spTgt spid="52"/>
                                        </p:tgtEl>
                                        <p:attrNameLst>
                                          <p:attrName>style.visibility</p:attrName>
                                        </p:attrNameLst>
                                      </p:cBhvr>
                                      <p:to>
                                        <p:strVal val="visible"/>
                                      </p:to>
                                    </p:set>
                                    <p:anim calcmode="lin" valueType="num">
                                      <p:cBhvr additive="base">
                                        <p:cTn id="85" dur="500" fill="hold"/>
                                        <p:tgtEl>
                                          <p:spTgt spid="52"/>
                                        </p:tgtEl>
                                        <p:attrNameLst>
                                          <p:attrName>ppt_x</p:attrName>
                                        </p:attrNameLst>
                                      </p:cBhvr>
                                      <p:tavLst>
                                        <p:tav tm="0">
                                          <p:val>
                                            <p:strVal val="1+#ppt_w/2"/>
                                          </p:val>
                                        </p:tav>
                                        <p:tav tm="100000">
                                          <p:val>
                                            <p:strVal val="#ppt_x"/>
                                          </p:val>
                                        </p:tav>
                                      </p:tavLst>
                                    </p:anim>
                                    <p:anim calcmode="lin" valueType="num">
                                      <p:cBhvr additive="base">
                                        <p:cTn id="86" dur="500" fill="hold"/>
                                        <p:tgtEl>
                                          <p:spTgt spid="52"/>
                                        </p:tgtEl>
                                        <p:attrNameLst>
                                          <p:attrName>ppt_y</p:attrName>
                                        </p:attrNameLst>
                                      </p:cBhvr>
                                      <p:tavLst>
                                        <p:tav tm="0">
                                          <p:val>
                                            <p:strVal val="#ppt_y"/>
                                          </p:val>
                                        </p:tav>
                                        <p:tav tm="100000">
                                          <p:val>
                                            <p:strVal val="#ppt_y"/>
                                          </p:val>
                                        </p:tav>
                                      </p:tavLst>
                                    </p:anim>
                                  </p:childTnLst>
                                </p:cTn>
                              </p:par>
                            </p:childTnLst>
                          </p:cTn>
                        </p:par>
                        <p:par>
                          <p:cTn id="87" fill="hold">
                            <p:stCondLst>
                              <p:cond delay="3500"/>
                            </p:stCondLst>
                            <p:childTnLst>
                              <p:par>
                                <p:cTn id="88" presetID="2" presetClass="entr" presetSubtype="2" fill="hold" nodeType="afterEffect">
                                  <p:stCondLst>
                                    <p:cond delay="0"/>
                                  </p:stCondLst>
                                  <p:childTnLst>
                                    <p:set>
                                      <p:cBhvr>
                                        <p:cTn id="89" dur="1" fill="hold">
                                          <p:stCondLst>
                                            <p:cond delay="0"/>
                                          </p:stCondLst>
                                        </p:cTn>
                                        <p:tgtEl>
                                          <p:spTgt spid="55"/>
                                        </p:tgtEl>
                                        <p:attrNameLst>
                                          <p:attrName>style.visibility</p:attrName>
                                        </p:attrNameLst>
                                      </p:cBhvr>
                                      <p:to>
                                        <p:strVal val="visible"/>
                                      </p:to>
                                    </p:set>
                                    <p:anim calcmode="lin" valueType="num">
                                      <p:cBhvr additive="base">
                                        <p:cTn id="90" dur="500" fill="hold"/>
                                        <p:tgtEl>
                                          <p:spTgt spid="55"/>
                                        </p:tgtEl>
                                        <p:attrNameLst>
                                          <p:attrName>ppt_x</p:attrName>
                                        </p:attrNameLst>
                                      </p:cBhvr>
                                      <p:tavLst>
                                        <p:tav tm="0">
                                          <p:val>
                                            <p:strVal val="1+#ppt_w/2"/>
                                          </p:val>
                                        </p:tav>
                                        <p:tav tm="100000">
                                          <p:val>
                                            <p:strVal val="#ppt_x"/>
                                          </p:val>
                                        </p:tav>
                                      </p:tavLst>
                                    </p:anim>
                                    <p:anim calcmode="lin" valueType="num">
                                      <p:cBhvr additive="base">
                                        <p:cTn id="91"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5" grpId="0" animBg="1"/>
      <p:bldP spid="16" grpId="0" animBg="1"/>
      <p:bldP spid="17" grpId="0" animBg="1"/>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rcRect t="16008" r="8915"/>
          <a:stretch>
            <a:fillRect/>
          </a:stretch>
        </p:blipFill>
        <p:spPr>
          <a:xfrm rot="8904515">
            <a:off x="-385589" y="1274077"/>
            <a:ext cx="4075448" cy="5331989"/>
          </a:xfrm>
          <a:custGeom>
            <a:avLst/>
            <a:gdLst>
              <a:gd name="connsiteX0" fmla="*/ 0 w 5433931"/>
              <a:gd name="connsiteY0" fmla="*/ 7109318 h 7109318"/>
              <a:gd name="connsiteX1" fmla="*/ 0 w 5433931"/>
              <a:gd name="connsiteY1" fmla="*/ 0 h 7109318"/>
              <a:gd name="connsiteX2" fmla="*/ 5433931 w 5433931"/>
              <a:gd name="connsiteY2" fmla="*/ 3341854 h 7109318"/>
              <a:gd name="connsiteX3" fmla="*/ 3116950 w 5433931"/>
              <a:gd name="connsiteY3" fmla="*/ 7109317 h 7109318"/>
            </a:gdLst>
            <a:ahLst/>
            <a:cxnLst>
              <a:cxn ang="0">
                <a:pos x="connsiteX0" y="connsiteY0"/>
              </a:cxn>
              <a:cxn ang="0">
                <a:pos x="connsiteX1" y="connsiteY1"/>
              </a:cxn>
              <a:cxn ang="0">
                <a:pos x="connsiteX2" y="connsiteY2"/>
              </a:cxn>
              <a:cxn ang="0">
                <a:pos x="connsiteX3" y="connsiteY3"/>
              </a:cxn>
            </a:cxnLst>
            <a:rect l="l" t="t" r="r" b="b"/>
            <a:pathLst>
              <a:path w="5433931" h="7109318">
                <a:moveTo>
                  <a:pt x="0" y="7109318"/>
                </a:moveTo>
                <a:lnTo>
                  <a:pt x="0" y="0"/>
                </a:lnTo>
                <a:lnTo>
                  <a:pt x="5433931" y="3341854"/>
                </a:lnTo>
                <a:lnTo>
                  <a:pt x="3116950" y="7109317"/>
                </a:lnTo>
                <a:close/>
              </a:path>
            </a:pathLst>
          </a:cu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rcRect t="13359" r="35291" b="1311"/>
          <a:stretch>
            <a:fillRect/>
          </a:stretch>
        </p:blipFill>
        <p:spPr>
          <a:xfrm rot="11156102">
            <a:off x="-256694" y="-164206"/>
            <a:ext cx="2895302" cy="5416919"/>
          </a:xfrm>
          <a:custGeom>
            <a:avLst/>
            <a:gdLst>
              <a:gd name="connsiteX0" fmla="*/ 0 w 3860402"/>
              <a:gd name="connsiteY0" fmla="*/ 7222559 h 7222559"/>
              <a:gd name="connsiteX1" fmla="*/ 0 w 3860402"/>
              <a:gd name="connsiteY1" fmla="*/ 327600 h 7222559"/>
              <a:gd name="connsiteX2" fmla="*/ 3151280 w 3860402"/>
              <a:gd name="connsiteY2" fmla="*/ 0 h 7222559"/>
              <a:gd name="connsiteX3" fmla="*/ 3860402 w 3860402"/>
              <a:gd name="connsiteY3" fmla="*/ 6821239 h 7222559"/>
            </a:gdLst>
            <a:ahLst/>
            <a:cxnLst>
              <a:cxn ang="0">
                <a:pos x="connsiteX0" y="connsiteY0"/>
              </a:cxn>
              <a:cxn ang="0">
                <a:pos x="connsiteX1" y="connsiteY1"/>
              </a:cxn>
              <a:cxn ang="0">
                <a:pos x="connsiteX2" y="connsiteY2"/>
              </a:cxn>
              <a:cxn ang="0">
                <a:pos x="connsiteX3" y="connsiteY3"/>
              </a:cxn>
            </a:cxnLst>
            <a:rect l="l" t="t" r="r" b="b"/>
            <a:pathLst>
              <a:path w="3860402" h="7222559">
                <a:moveTo>
                  <a:pt x="0" y="7222559"/>
                </a:moveTo>
                <a:lnTo>
                  <a:pt x="0" y="327600"/>
                </a:lnTo>
                <a:lnTo>
                  <a:pt x="3151280" y="0"/>
                </a:lnTo>
                <a:lnTo>
                  <a:pt x="3860402" y="6821239"/>
                </a:lnTo>
                <a:close/>
              </a:path>
            </a:pathLst>
          </a:custGeom>
        </p:spPr>
      </p:pic>
      <p:sp>
        <p:nvSpPr>
          <p:cNvPr id="7" name="矩形 6"/>
          <p:cNvSpPr/>
          <p:nvPr/>
        </p:nvSpPr>
        <p:spPr>
          <a:xfrm>
            <a:off x="4972051" y="2300117"/>
            <a:ext cx="2921657" cy="701731"/>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3300" b="1" dirty="0">
                <a:gradFill>
                  <a:gsLst>
                    <a:gs pos="0">
                      <a:srgbClr val="CDA23D"/>
                    </a:gs>
                    <a:gs pos="55000">
                      <a:srgbClr val="E1B64A"/>
                    </a:gs>
                    <a:gs pos="100000">
                      <a:srgbClr val="F7E880">
                        <a:lumMod val="99000"/>
                      </a:srgbClr>
                    </a:gs>
                  </a:gsLst>
                  <a:lin ang="2700000" scaled="1"/>
                </a:gradFill>
                <a:latin typeface="Arial"/>
                <a:ea typeface="微软雅黑"/>
              </a:rPr>
              <a:t>财务和融资</a:t>
            </a:r>
          </a:p>
        </p:txBody>
      </p:sp>
      <p:sp>
        <p:nvSpPr>
          <p:cNvPr id="8" name="矩形 7"/>
          <p:cNvSpPr/>
          <p:nvPr/>
        </p:nvSpPr>
        <p:spPr>
          <a:xfrm>
            <a:off x="4972051" y="1002764"/>
            <a:ext cx="2921657" cy="1311128"/>
          </a:xfrm>
          <a:prstGeom prst="rect">
            <a:avLst/>
          </a:prstGeom>
        </p:spPr>
        <p:txBody>
          <a:bodyPr wrap="square">
            <a:spAutoFit/>
            <a:scene3d>
              <a:camera prst="orthographicFront"/>
              <a:lightRig rig="threePt" dir="t"/>
            </a:scene3d>
            <a:sp3d contourW="12700"/>
          </a:bodyPr>
          <a:lstStyle/>
          <a:p>
            <a:pPr algn="r" defTabSz="685800">
              <a:lnSpc>
                <a:spcPct val="120000"/>
              </a:lnSpc>
            </a:pPr>
            <a:r>
              <a:rPr lang="en-US" altLang="zh-CN" sz="6600" b="1" dirty="0">
                <a:gradFill>
                  <a:gsLst>
                    <a:gs pos="0">
                      <a:srgbClr val="CDA23D"/>
                    </a:gs>
                    <a:gs pos="55000">
                      <a:srgbClr val="E1B64A"/>
                    </a:gs>
                    <a:gs pos="100000">
                      <a:srgbClr val="F7E880">
                        <a:lumMod val="99000"/>
                      </a:srgbClr>
                    </a:gs>
                  </a:gsLst>
                  <a:lin ang="2700000" scaled="1"/>
                </a:gradFill>
                <a:latin typeface="Arial"/>
                <a:ea typeface="微软雅黑"/>
              </a:rPr>
              <a:t>05</a:t>
            </a:r>
            <a:endParaRPr lang="zh-CN" altLang="en-US" sz="6600" b="1" dirty="0">
              <a:gradFill>
                <a:gsLst>
                  <a:gs pos="0">
                    <a:srgbClr val="CDA23D"/>
                  </a:gs>
                  <a:gs pos="55000">
                    <a:srgbClr val="E1B64A"/>
                  </a:gs>
                  <a:gs pos="100000">
                    <a:srgbClr val="F7E880">
                      <a:lumMod val="99000"/>
                    </a:srgbClr>
                  </a:gs>
                </a:gsLst>
                <a:lin ang="2700000" scaled="1"/>
              </a:gradFill>
              <a:latin typeface="Arial"/>
              <a:ea typeface="微软雅黑"/>
            </a:endParaRPr>
          </a:p>
        </p:txBody>
      </p:sp>
      <p:cxnSp>
        <p:nvCxnSpPr>
          <p:cNvPr id="6" name="直接连接符 5"/>
          <p:cNvCxnSpPr/>
          <p:nvPr/>
        </p:nvCxnSpPr>
        <p:spPr>
          <a:xfrm>
            <a:off x="6972300" y="2178758"/>
            <a:ext cx="785813" cy="0"/>
          </a:xfrm>
          <a:prstGeom prst="line">
            <a:avLst/>
          </a:prstGeom>
          <a:ln w="19050">
            <a:solidFill>
              <a:srgbClr val="E1B64A"/>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250645" y="3228709"/>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资金缺口</a:t>
            </a:r>
          </a:p>
        </p:txBody>
      </p:sp>
      <p:sp>
        <p:nvSpPr>
          <p:cNvPr id="14" name="矩形 13"/>
          <p:cNvSpPr/>
          <p:nvPr/>
        </p:nvSpPr>
        <p:spPr>
          <a:xfrm>
            <a:off x="6250645" y="3557813"/>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资金用途</a:t>
            </a:r>
          </a:p>
        </p:txBody>
      </p:sp>
      <p:sp>
        <p:nvSpPr>
          <p:cNvPr id="15" name="矩形 14"/>
          <p:cNvSpPr/>
          <p:nvPr/>
        </p:nvSpPr>
        <p:spPr>
          <a:xfrm>
            <a:off x="4572000" y="3228709"/>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成本预算</a:t>
            </a:r>
          </a:p>
        </p:txBody>
      </p:sp>
      <p:sp>
        <p:nvSpPr>
          <p:cNvPr id="16" name="矩形 15"/>
          <p:cNvSpPr/>
          <p:nvPr/>
        </p:nvSpPr>
        <p:spPr>
          <a:xfrm>
            <a:off x="4572000" y="3557813"/>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融资计划</a:t>
            </a:r>
          </a:p>
        </p:txBody>
      </p:sp>
    </p:spTree>
    <p:extLst>
      <p:ext uri="{BB962C8B-B14F-4D97-AF65-F5344CB8AC3E}">
        <p14:creationId xmlns:p14="http://schemas.microsoft.com/office/powerpoint/2010/main" val="5897850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p:bldP spid="14" grpId="0"/>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918455" y="1512097"/>
            <a:ext cx="2741665" cy="2828816"/>
            <a:chOff x="6777028" y="1399136"/>
            <a:chExt cx="3934658" cy="4059730"/>
          </a:xfrm>
        </p:grpSpPr>
        <p:sp>
          <p:nvSpPr>
            <p:cNvPr id="29" name="íṡľíḍè-Freeform 28"/>
            <p:cNvSpPr/>
            <p:nvPr/>
          </p:nvSpPr>
          <p:spPr>
            <a:xfrm rot="16200000" flipH="1">
              <a:off x="6714492" y="1461672"/>
              <a:ext cx="4059730" cy="3934658"/>
            </a:xfrm>
            <a:custGeom>
              <a:avLst/>
              <a:gdLst/>
              <a:ahLst/>
              <a:cxnLst>
                <a:cxn ang="0">
                  <a:pos x="wd2" y="hd2"/>
                </a:cxn>
                <a:cxn ang="5400000">
                  <a:pos x="wd2" y="hd2"/>
                </a:cxn>
                <a:cxn ang="10800000">
                  <a:pos x="wd2" y="hd2"/>
                </a:cxn>
                <a:cxn ang="16200000">
                  <a:pos x="wd2" y="hd2"/>
                </a:cxn>
              </a:cxnLst>
              <a:rect l="0" t="0" r="r" b="b"/>
              <a:pathLst>
                <a:path w="21500" h="21600" extrusionOk="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path>
              </a:pathLst>
            </a:custGeom>
            <a:gradFill>
              <a:gsLst>
                <a:gs pos="0">
                  <a:srgbClr val="CDA23D"/>
                </a:gs>
                <a:gs pos="55000">
                  <a:srgbClr val="E1B64A"/>
                </a:gs>
                <a:gs pos="100000">
                  <a:srgbClr val="F7E880">
                    <a:lumMod val="99000"/>
                  </a:srgbClr>
                </a:gs>
              </a:gsLst>
              <a:lin ang="2700000" scaled="1"/>
            </a:gradFill>
            <a:ln w="12700">
              <a:miter lim="400000"/>
            </a:ln>
          </p:spPr>
          <p:txBody>
            <a:bodyPr anchor="ctr"/>
            <a:lstStyle/>
            <a:p>
              <a:pPr algn="ctr" defTabSz="685800"/>
              <a:endParaRPr sz="1350">
                <a:solidFill>
                  <a:prstClr val="black"/>
                </a:solidFill>
                <a:latin typeface="Arial"/>
                <a:ea typeface="微软雅黑"/>
              </a:endParaRPr>
            </a:p>
          </p:txBody>
        </p:sp>
        <p:sp>
          <p:nvSpPr>
            <p:cNvPr id="30" name="íṡľíḍè-Freeform 29"/>
            <p:cNvSpPr/>
            <p:nvPr/>
          </p:nvSpPr>
          <p:spPr>
            <a:xfrm rot="293297">
              <a:off x="7921254" y="2465687"/>
              <a:ext cx="893377" cy="937150"/>
            </a:xfrm>
            <a:custGeom>
              <a:avLst/>
              <a:gdLst/>
              <a:ahLst/>
              <a:cxnLst>
                <a:cxn ang="0">
                  <a:pos x="wd2" y="hd2"/>
                </a:cxn>
                <a:cxn ang="5400000">
                  <a:pos x="wd2" y="hd2"/>
                </a:cxn>
                <a:cxn ang="10800000">
                  <a:pos x="wd2" y="hd2"/>
                </a:cxn>
                <a:cxn ang="16200000">
                  <a:pos x="wd2" y="hd2"/>
                </a:cxn>
              </a:cxnLst>
              <a:rect l="0" t="0" r="r" b="b"/>
              <a:pathLst>
                <a:path w="21005" h="21302" extrusionOk="0">
                  <a:moveTo>
                    <a:pt x="7820" y="21302"/>
                  </a:moveTo>
                  <a:cubicBezTo>
                    <a:pt x="7134" y="21302"/>
                    <a:pt x="6486" y="20992"/>
                    <a:pt x="6071" y="20461"/>
                  </a:cubicBezTo>
                  <a:lnTo>
                    <a:pt x="446" y="13281"/>
                  </a:lnTo>
                  <a:cubicBezTo>
                    <a:pt x="-286" y="12346"/>
                    <a:pt x="-96" y="11016"/>
                    <a:pt x="870" y="10309"/>
                  </a:cubicBezTo>
                  <a:cubicBezTo>
                    <a:pt x="1839" y="9601"/>
                    <a:pt x="3213" y="9787"/>
                    <a:pt x="3944" y="10719"/>
                  </a:cubicBezTo>
                  <a:lnTo>
                    <a:pt x="7644" y="15443"/>
                  </a:lnTo>
                  <a:lnTo>
                    <a:pt x="16947" y="999"/>
                  </a:lnTo>
                  <a:cubicBezTo>
                    <a:pt x="17588" y="6"/>
                    <a:pt x="18941" y="-298"/>
                    <a:pt x="19970" y="321"/>
                  </a:cubicBezTo>
                  <a:cubicBezTo>
                    <a:pt x="20999" y="939"/>
                    <a:pt x="21314" y="2249"/>
                    <a:pt x="20673" y="3242"/>
                  </a:cubicBezTo>
                  <a:lnTo>
                    <a:pt x="9683" y="20302"/>
                  </a:lnTo>
                  <a:cubicBezTo>
                    <a:pt x="9300" y="20895"/>
                    <a:pt x="8641" y="21269"/>
                    <a:pt x="7920" y="21300"/>
                  </a:cubicBezTo>
                  <a:cubicBezTo>
                    <a:pt x="7886" y="21302"/>
                    <a:pt x="7852" y="21302"/>
                    <a:pt x="7820" y="21302"/>
                  </a:cubicBezTo>
                  <a:close/>
                </a:path>
              </a:pathLst>
            </a:custGeom>
            <a:solidFill>
              <a:srgbClr val="E1B64A"/>
            </a:solidFill>
            <a:ln w="12700">
              <a:miter lim="400000"/>
            </a:ln>
          </p:spPr>
          <p:txBody>
            <a:bodyPr anchor="ctr"/>
            <a:lstStyle/>
            <a:p>
              <a:pPr algn="ctr" defTabSz="685800"/>
              <a:endParaRPr sz="1350">
                <a:solidFill>
                  <a:prstClr val="black"/>
                </a:solidFill>
                <a:latin typeface="Arial"/>
                <a:ea typeface="微软雅黑"/>
              </a:endParaRPr>
            </a:p>
          </p:txBody>
        </p:sp>
      </p:grpSp>
      <p:grpSp>
        <p:nvGrpSpPr>
          <p:cNvPr id="6" name="组合 5"/>
          <p:cNvGrpSpPr/>
          <p:nvPr/>
        </p:nvGrpSpPr>
        <p:grpSpPr>
          <a:xfrm>
            <a:off x="1483885" y="1586050"/>
            <a:ext cx="511807" cy="511808"/>
            <a:chOff x="1847958" y="1809393"/>
            <a:chExt cx="734512" cy="734512"/>
          </a:xfrm>
        </p:grpSpPr>
        <p:sp>
          <p:nvSpPr>
            <p:cNvPr id="25" name="íṡľíḍè-Freeform 24"/>
            <p:cNvSpPr/>
            <p:nvPr/>
          </p:nvSpPr>
          <p:spPr>
            <a:xfrm>
              <a:off x="1847958" y="1809393"/>
              <a:ext cx="734512" cy="734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CDA23D"/>
                </a:gs>
                <a:gs pos="55000">
                  <a:srgbClr val="E1B64A"/>
                </a:gs>
                <a:gs pos="100000">
                  <a:srgbClr val="F7E880">
                    <a:lumMod val="99000"/>
                  </a:srgbClr>
                </a:gs>
              </a:gsLst>
              <a:lin ang="2700000" scaled="1"/>
            </a:gradFill>
            <a:ln w="12700">
              <a:miter lim="400000"/>
            </a:ln>
          </p:spPr>
          <p:txBody>
            <a:bodyPr anchor="ctr"/>
            <a:lstStyle/>
            <a:p>
              <a:pPr algn="ctr" defTabSz="685800"/>
              <a:endParaRPr sz="1350">
                <a:solidFill>
                  <a:prstClr val="black"/>
                </a:solidFill>
                <a:latin typeface="Arial"/>
                <a:ea typeface="微软雅黑"/>
              </a:endParaRPr>
            </a:p>
          </p:txBody>
        </p:sp>
        <p:sp>
          <p:nvSpPr>
            <p:cNvPr id="26" name="íṡľíḍè-Freeform 25"/>
            <p:cNvSpPr/>
            <p:nvPr/>
          </p:nvSpPr>
          <p:spPr>
            <a:xfrm>
              <a:off x="2066699" y="2044447"/>
              <a:ext cx="297019" cy="264425"/>
            </a:xfrm>
            <a:custGeom>
              <a:avLst/>
              <a:gdLst/>
              <a:ahLst/>
              <a:cxnLst>
                <a:cxn ang="0">
                  <a:pos x="wd2" y="hd2"/>
                </a:cxn>
                <a:cxn ang="5400000">
                  <a:pos x="wd2" y="hd2"/>
                </a:cxn>
                <a:cxn ang="10800000">
                  <a:pos x="wd2" y="hd2"/>
                </a:cxn>
                <a:cxn ang="16200000">
                  <a:pos x="wd2" y="hd2"/>
                </a:cxn>
              </a:cxnLst>
              <a:rect l="0" t="0" r="r" b="b"/>
              <a:pathLst>
                <a:path w="21600" h="21600" extrusionOk="0">
                  <a:moveTo>
                    <a:pt x="17360" y="0"/>
                  </a:moveTo>
                  <a:cubicBezTo>
                    <a:pt x="17248" y="0"/>
                    <a:pt x="17149" y="31"/>
                    <a:pt x="17076" y="113"/>
                  </a:cubicBezTo>
                  <a:cubicBezTo>
                    <a:pt x="17005" y="194"/>
                    <a:pt x="16960" y="305"/>
                    <a:pt x="16960" y="431"/>
                  </a:cubicBezTo>
                  <a:lnTo>
                    <a:pt x="16960" y="3038"/>
                  </a:lnTo>
                  <a:lnTo>
                    <a:pt x="13888" y="3038"/>
                  </a:lnTo>
                  <a:cubicBezTo>
                    <a:pt x="13342" y="3038"/>
                    <a:pt x="12818" y="3113"/>
                    <a:pt x="12336" y="3263"/>
                  </a:cubicBezTo>
                  <a:cubicBezTo>
                    <a:pt x="11854" y="3411"/>
                    <a:pt x="11440" y="3595"/>
                    <a:pt x="11067" y="3825"/>
                  </a:cubicBezTo>
                  <a:cubicBezTo>
                    <a:pt x="10694" y="4054"/>
                    <a:pt x="10331" y="4355"/>
                    <a:pt x="9982" y="4744"/>
                  </a:cubicBezTo>
                  <a:cubicBezTo>
                    <a:pt x="9633" y="5131"/>
                    <a:pt x="9325" y="5508"/>
                    <a:pt x="9081" y="5869"/>
                  </a:cubicBezTo>
                  <a:cubicBezTo>
                    <a:pt x="8836" y="6229"/>
                    <a:pt x="8581" y="6678"/>
                    <a:pt x="8313" y="7219"/>
                  </a:cubicBezTo>
                  <a:cubicBezTo>
                    <a:pt x="8044" y="7760"/>
                    <a:pt x="7826" y="8238"/>
                    <a:pt x="7662" y="8644"/>
                  </a:cubicBezTo>
                  <a:cubicBezTo>
                    <a:pt x="7497" y="9050"/>
                    <a:pt x="7294" y="9549"/>
                    <a:pt x="7061" y="10144"/>
                  </a:cubicBezTo>
                  <a:cubicBezTo>
                    <a:pt x="6691" y="11127"/>
                    <a:pt x="6383" y="11909"/>
                    <a:pt x="6126" y="12469"/>
                  </a:cubicBezTo>
                  <a:cubicBezTo>
                    <a:pt x="5934" y="12883"/>
                    <a:pt x="5760" y="13215"/>
                    <a:pt x="5592" y="13500"/>
                  </a:cubicBezTo>
                  <a:cubicBezTo>
                    <a:pt x="5423" y="13784"/>
                    <a:pt x="5215" y="14073"/>
                    <a:pt x="4974" y="14344"/>
                  </a:cubicBezTo>
                  <a:cubicBezTo>
                    <a:pt x="4733" y="14615"/>
                    <a:pt x="4453" y="14808"/>
                    <a:pt x="4140" y="14944"/>
                  </a:cubicBezTo>
                  <a:cubicBezTo>
                    <a:pt x="3827" y="15079"/>
                    <a:pt x="3474" y="15150"/>
                    <a:pt x="3088" y="15150"/>
                  </a:cubicBezTo>
                  <a:lnTo>
                    <a:pt x="401" y="15150"/>
                  </a:lnTo>
                  <a:cubicBezTo>
                    <a:pt x="288" y="15150"/>
                    <a:pt x="189" y="15200"/>
                    <a:pt x="117" y="15281"/>
                  </a:cubicBezTo>
                  <a:cubicBezTo>
                    <a:pt x="45" y="15363"/>
                    <a:pt x="0" y="15455"/>
                    <a:pt x="0" y="15581"/>
                  </a:cubicBezTo>
                  <a:lnTo>
                    <a:pt x="0" y="18187"/>
                  </a:lnTo>
                  <a:cubicBezTo>
                    <a:pt x="0" y="18314"/>
                    <a:pt x="45" y="18406"/>
                    <a:pt x="117" y="18487"/>
                  </a:cubicBezTo>
                  <a:cubicBezTo>
                    <a:pt x="189" y="18568"/>
                    <a:pt x="288" y="18619"/>
                    <a:pt x="401" y="18619"/>
                  </a:cubicBezTo>
                  <a:lnTo>
                    <a:pt x="3088" y="18619"/>
                  </a:lnTo>
                  <a:cubicBezTo>
                    <a:pt x="3635" y="18619"/>
                    <a:pt x="4159" y="18543"/>
                    <a:pt x="4640" y="18394"/>
                  </a:cubicBezTo>
                  <a:cubicBezTo>
                    <a:pt x="5122" y="18246"/>
                    <a:pt x="5536" y="18062"/>
                    <a:pt x="5909" y="17831"/>
                  </a:cubicBezTo>
                  <a:cubicBezTo>
                    <a:pt x="6282" y="17602"/>
                    <a:pt x="6645" y="17282"/>
                    <a:pt x="6994" y="16894"/>
                  </a:cubicBezTo>
                  <a:cubicBezTo>
                    <a:pt x="7344" y="16506"/>
                    <a:pt x="7650" y="16129"/>
                    <a:pt x="7896" y="15769"/>
                  </a:cubicBezTo>
                  <a:cubicBezTo>
                    <a:pt x="8140" y="15408"/>
                    <a:pt x="8395" y="14960"/>
                    <a:pt x="8663" y="14419"/>
                  </a:cubicBezTo>
                  <a:cubicBezTo>
                    <a:pt x="8933" y="13878"/>
                    <a:pt x="9150" y="13400"/>
                    <a:pt x="9314" y="12994"/>
                  </a:cubicBezTo>
                  <a:cubicBezTo>
                    <a:pt x="9479" y="12588"/>
                    <a:pt x="9683" y="12089"/>
                    <a:pt x="9915" y="11494"/>
                  </a:cubicBezTo>
                  <a:cubicBezTo>
                    <a:pt x="10285" y="10510"/>
                    <a:pt x="10593" y="9746"/>
                    <a:pt x="10850" y="9187"/>
                  </a:cubicBezTo>
                  <a:cubicBezTo>
                    <a:pt x="11043" y="8772"/>
                    <a:pt x="11216" y="8422"/>
                    <a:pt x="11384" y="8138"/>
                  </a:cubicBezTo>
                  <a:cubicBezTo>
                    <a:pt x="11553" y="7854"/>
                    <a:pt x="11761" y="7583"/>
                    <a:pt x="12002" y="7313"/>
                  </a:cubicBezTo>
                  <a:cubicBezTo>
                    <a:pt x="12243" y="7042"/>
                    <a:pt x="12523" y="6829"/>
                    <a:pt x="12836" y="6694"/>
                  </a:cubicBezTo>
                  <a:cubicBezTo>
                    <a:pt x="13149" y="6558"/>
                    <a:pt x="13503" y="6488"/>
                    <a:pt x="13888" y="6488"/>
                  </a:cubicBezTo>
                  <a:lnTo>
                    <a:pt x="16960" y="6488"/>
                  </a:lnTo>
                  <a:lnTo>
                    <a:pt x="16960" y="9094"/>
                  </a:lnTo>
                  <a:cubicBezTo>
                    <a:pt x="16960" y="9211"/>
                    <a:pt x="17000" y="9309"/>
                    <a:pt x="17076" y="9394"/>
                  </a:cubicBezTo>
                  <a:cubicBezTo>
                    <a:pt x="17153" y="9480"/>
                    <a:pt x="17256" y="9525"/>
                    <a:pt x="17360" y="9525"/>
                  </a:cubicBezTo>
                  <a:cubicBezTo>
                    <a:pt x="17473" y="9525"/>
                    <a:pt x="17555" y="9475"/>
                    <a:pt x="17627" y="9394"/>
                  </a:cubicBezTo>
                  <a:lnTo>
                    <a:pt x="21483" y="5081"/>
                  </a:lnTo>
                  <a:cubicBezTo>
                    <a:pt x="21556" y="5000"/>
                    <a:pt x="21600" y="4889"/>
                    <a:pt x="21600" y="4763"/>
                  </a:cubicBezTo>
                  <a:cubicBezTo>
                    <a:pt x="21600" y="4637"/>
                    <a:pt x="21556" y="4526"/>
                    <a:pt x="21483" y="4444"/>
                  </a:cubicBezTo>
                  <a:lnTo>
                    <a:pt x="17644" y="131"/>
                  </a:lnTo>
                  <a:cubicBezTo>
                    <a:pt x="17547" y="40"/>
                    <a:pt x="17456" y="0"/>
                    <a:pt x="17360" y="0"/>
                  </a:cubicBezTo>
                  <a:close/>
                  <a:moveTo>
                    <a:pt x="401" y="3113"/>
                  </a:moveTo>
                  <a:cubicBezTo>
                    <a:pt x="288" y="3113"/>
                    <a:pt x="189" y="3163"/>
                    <a:pt x="117" y="3244"/>
                  </a:cubicBezTo>
                  <a:cubicBezTo>
                    <a:pt x="45" y="3325"/>
                    <a:pt x="0" y="3417"/>
                    <a:pt x="0" y="3544"/>
                  </a:cubicBezTo>
                  <a:lnTo>
                    <a:pt x="0" y="6150"/>
                  </a:lnTo>
                  <a:cubicBezTo>
                    <a:pt x="0" y="6276"/>
                    <a:pt x="45" y="6369"/>
                    <a:pt x="117" y="6450"/>
                  </a:cubicBezTo>
                  <a:cubicBezTo>
                    <a:pt x="189" y="6531"/>
                    <a:pt x="288" y="6581"/>
                    <a:pt x="401" y="6581"/>
                  </a:cubicBezTo>
                  <a:lnTo>
                    <a:pt x="3088" y="6581"/>
                  </a:lnTo>
                  <a:cubicBezTo>
                    <a:pt x="3441" y="6581"/>
                    <a:pt x="3772" y="6638"/>
                    <a:pt x="4073" y="6769"/>
                  </a:cubicBezTo>
                  <a:cubicBezTo>
                    <a:pt x="4375" y="6899"/>
                    <a:pt x="4619" y="7053"/>
                    <a:pt x="4824" y="7238"/>
                  </a:cubicBezTo>
                  <a:cubicBezTo>
                    <a:pt x="5028" y="7422"/>
                    <a:pt x="5237" y="7681"/>
                    <a:pt x="5442" y="8006"/>
                  </a:cubicBezTo>
                  <a:cubicBezTo>
                    <a:pt x="5646" y="8331"/>
                    <a:pt x="5805" y="8621"/>
                    <a:pt x="5926" y="8869"/>
                  </a:cubicBezTo>
                  <a:cubicBezTo>
                    <a:pt x="6046" y="9117"/>
                    <a:pt x="6200" y="9438"/>
                    <a:pt x="6377" y="9844"/>
                  </a:cubicBezTo>
                  <a:cubicBezTo>
                    <a:pt x="6994" y="8212"/>
                    <a:pt x="7547" y="6979"/>
                    <a:pt x="8029" y="6150"/>
                  </a:cubicBezTo>
                  <a:cubicBezTo>
                    <a:pt x="6744" y="4120"/>
                    <a:pt x="5095" y="3113"/>
                    <a:pt x="3088" y="3113"/>
                  </a:cubicBezTo>
                  <a:lnTo>
                    <a:pt x="401" y="3113"/>
                  </a:lnTo>
                  <a:close/>
                  <a:moveTo>
                    <a:pt x="10516" y="11831"/>
                  </a:moveTo>
                  <a:cubicBezTo>
                    <a:pt x="9898" y="13454"/>
                    <a:pt x="9354" y="14686"/>
                    <a:pt x="8880" y="15525"/>
                  </a:cubicBezTo>
                  <a:cubicBezTo>
                    <a:pt x="9097" y="15877"/>
                    <a:pt x="9315" y="16188"/>
                    <a:pt x="9548" y="16462"/>
                  </a:cubicBezTo>
                  <a:cubicBezTo>
                    <a:pt x="9781" y="16737"/>
                    <a:pt x="10006" y="16987"/>
                    <a:pt x="10216" y="17194"/>
                  </a:cubicBezTo>
                  <a:cubicBezTo>
                    <a:pt x="10424" y="17401"/>
                    <a:pt x="10669" y="17584"/>
                    <a:pt x="10934" y="17737"/>
                  </a:cubicBezTo>
                  <a:cubicBezTo>
                    <a:pt x="11198" y="17891"/>
                    <a:pt x="11417" y="18009"/>
                    <a:pt x="11618" y="18112"/>
                  </a:cubicBezTo>
                  <a:cubicBezTo>
                    <a:pt x="11819" y="18216"/>
                    <a:pt x="12081" y="18293"/>
                    <a:pt x="12386" y="18356"/>
                  </a:cubicBezTo>
                  <a:cubicBezTo>
                    <a:pt x="12691" y="18419"/>
                    <a:pt x="12945" y="18474"/>
                    <a:pt x="13154" y="18506"/>
                  </a:cubicBezTo>
                  <a:cubicBezTo>
                    <a:pt x="13362" y="18538"/>
                    <a:pt x="13643" y="18567"/>
                    <a:pt x="14005" y="18581"/>
                  </a:cubicBezTo>
                  <a:cubicBezTo>
                    <a:pt x="14367" y="18594"/>
                    <a:pt x="14664" y="18586"/>
                    <a:pt x="14890" y="18581"/>
                  </a:cubicBezTo>
                  <a:cubicBezTo>
                    <a:pt x="15114" y="18577"/>
                    <a:pt x="15432" y="18585"/>
                    <a:pt x="15858" y="18581"/>
                  </a:cubicBezTo>
                  <a:cubicBezTo>
                    <a:pt x="16283" y="18576"/>
                    <a:pt x="16636" y="18562"/>
                    <a:pt x="16893" y="18562"/>
                  </a:cubicBezTo>
                  <a:lnTo>
                    <a:pt x="16893" y="21169"/>
                  </a:lnTo>
                  <a:cubicBezTo>
                    <a:pt x="16893" y="21286"/>
                    <a:pt x="16934" y="21384"/>
                    <a:pt x="17010" y="21469"/>
                  </a:cubicBezTo>
                  <a:cubicBezTo>
                    <a:pt x="17086" y="21555"/>
                    <a:pt x="17172" y="21600"/>
                    <a:pt x="17277" y="21600"/>
                  </a:cubicBezTo>
                  <a:cubicBezTo>
                    <a:pt x="17389" y="21600"/>
                    <a:pt x="17472" y="21550"/>
                    <a:pt x="17544" y="21469"/>
                  </a:cubicBezTo>
                  <a:lnTo>
                    <a:pt x="21400" y="17156"/>
                  </a:lnTo>
                  <a:cubicBezTo>
                    <a:pt x="21472" y="17075"/>
                    <a:pt x="21517" y="16964"/>
                    <a:pt x="21517" y="16837"/>
                  </a:cubicBezTo>
                  <a:cubicBezTo>
                    <a:pt x="21517" y="16711"/>
                    <a:pt x="21473" y="16600"/>
                    <a:pt x="21400" y="16519"/>
                  </a:cubicBezTo>
                  <a:cubicBezTo>
                    <a:pt x="21400" y="16519"/>
                    <a:pt x="17560" y="12206"/>
                    <a:pt x="17560" y="12206"/>
                  </a:cubicBezTo>
                  <a:cubicBezTo>
                    <a:pt x="17464" y="12115"/>
                    <a:pt x="17373" y="12075"/>
                    <a:pt x="17277" y="12075"/>
                  </a:cubicBezTo>
                  <a:cubicBezTo>
                    <a:pt x="17164" y="12075"/>
                    <a:pt x="17064" y="12107"/>
                    <a:pt x="16993" y="12187"/>
                  </a:cubicBezTo>
                  <a:cubicBezTo>
                    <a:pt x="16921" y="12269"/>
                    <a:pt x="16893" y="12380"/>
                    <a:pt x="16893" y="12506"/>
                  </a:cubicBezTo>
                  <a:lnTo>
                    <a:pt x="16893" y="15112"/>
                  </a:lnTo>
                  <a:lnTo>
                    <a:pt x="13805" y="15112"/>
                  </a:lnTo>
                  <a:cubicBezTo>
                    <a:pt x="13451" y="15112"/>
                    <a:pt x="13121" y="15038"/>
                    <a:pt x="12820" y="14906"/>
                  </a:cubicBezTo>
                  <a:cubicBezTo>
                    <a:pt x="12519" y="14775"/>
                    <a:pt x="12273" y="14623"/>
                    <a:pt x="12069" y="14437"/>
                  </a:cubicBezTo>
                  <a:cubicBezTo>
                    <a:pt x="11864" y="14253"/>
                    <a:pt x="11656" y="13994"/>
                    <a:pt x="11451" y="13669"/>
                  </a:cubicBezTo>
                  <a:cubicBezTo>
                    <a:pt x="11246" y="13344"/>
                    <a:pt x="11087" y="13054"/>
                    <a:pt x="10967" y="12806"/>
                  </a:cubicBezTo>
                  <a:cubicBezTo>
                    <a:pt x="10846" y="12558"/>
                    <a:pt x="10692" y="12236"/>
                    <a:pt x="10516" y="11831"/>
                  </a:cubicBezTo>
                  <a:close/>
                </a:path>
              </a:pathLst>
            </a:custGeom>
            <a:solidFill>
              <a:schemeClr val="tx1"/>
            </a:solidFill>
            <a:ln w="12700">
              <a:miter lim="400000"/>
            </a:ln>
          </p:spPr>
          <p:txBody>
            <a:bodyPr anchor="ctr"/>
            <a:lstStyle/>
            <a:p>
              <a:pPr algn="ctr" defTabSz="685800"/>
              <a:endParaRPr sz="1350">
                <a:solidFill>
                  <a:prstClr val="black"/>
                </a:solidFill>
                <a:latin typeface="Arial"/>
                <a:ea typeface="微软雅黑"/>
              </a:endParaRPr>
            </a:p>
          </p:txBody>
        </p:sp>
      </p:grpSp>
      <p:grpSp>
        <p:nvGrpSpPr>
          <p:cNvPr id="9" name="组合 8"/>
          <p:cNvGrpSpPr/>
          <p:nvPr/>
        </p:nvGrpSpPr>
        <p:grpSpPr>
          <a:xfrm>
            <a:off x="1483885" y="2309085"/>
            <a:ext cx="511807" cy="511808"/>
            <a:chOff x="1847958" y="3073551"/>
            <a:chExt cx="734512" cy="734512"/>
          </a:xfrm>
        </p:grpSpPr>
        <p:sp>
          <p:nvSpPr>
            <p:cNvPr id="19" name="íṡľíḍè-Freeform 18"/>
            <p:cNvSpPr/>
            <p:nvPr/>
          </p:nvSpPr>
          <p:spPr>
            <a:xfrm>
              <a:off x="1847958" y="3073551"/>
              <a:ext cx="734512" cy="734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CDA23D"/>
                </a:gs>
                <a:gs pos="55000">
                  <a:srgbClr val="E1B64A"/>
                </a:gs>
                <a:gs pos="100000">
                  <a:srgbClr val="F7E880">
                    <a:lumMod val="99000"/>
                  </a:srgbClr>
                </a:gs>
              </a:gsLst>
              <a:lin ang="2700000" scaled="1"/>
            </a:gradFill>
            <a:ln w="12700">
              <a:miter lim="400000"/>
            </a:ln>
          </p:spPr>
          <p:txBody>
            <a:bodyPr anchor="ctr"/>
            <a:lstStyle/>
            <a:p>
              <a:pPr algn="ctr" defTabSz="685800"/>
              <a:endParaRPr sz="1350">
                <a:solidFill>
                  <a:prstClr val="black"/>
                </a:solidFill>
                <a:latin typeface="Arial"/>
                <a:ea typeface="微软雅黑"/>
              </a:endParaRPr>
            </a:p>
          </p:txBody>
        </p:sp>
        <p:sp>
          <p:nvSpPr>
            <p:cNvPr id="20" name="íṡľíḍè-Freeform 19"/>
            <p:cNvSpPr/>
            <p:nvPr/>
          </p:nvSpPr>
          <p:spPr>
            <a:xfrm>
              <a:off x="2087611" y="3308595"/>
              <a:ext cx="255206" cy="264425"/>
            </a:xfrm>
            <a:custGeom>
              <a:avLst/>
              <a:gdLst/>
              <a:ahLst/>
              <a:cxnLst>
                <a:cxn ang="0">
                  <a:pos x="wd2" y="hd2"/>
                </a:cxn>
                <a:cxn ang="5400000">
                  <a:pos x="wd2" y="hd2"/>
                </a:cxn>
                <a:cxn ang="10800000">
                  <a:pos x="wd2" y="hd2"/>
                </a:cxn>
                <a:cxn ang="16200000">
                  <a:pos x="wd2" y="hd2"/>
                </a:cxn>
              </a:cxnLst>
              <a:rect l="0" t="0" r="r" b="b"/>
              <a:pathLst>
                <a:path w="21600" h="21600" extrusionOk="0">
                  <a:moveTo>
                    <a:pt x="21022" y="1765"/>
                  </a:moveTo>
                  <a:cubicBezTo>
                    <a:pt x="21407" y="1393"/>
                    <a:pt x="21600" y="1056"/>
                    <a:pt x="21600" y="753"/>
                  </a:cubicBezTo>
                  <a:cubicBezTo>
                    <a:pt x="21600" y="554"/>
                    <a:pt x="21519" y="396"/>
                    <a:pt x="21358" y="279"/>
                  </a:cubicBezTo>
                  <a:cubicBezTo>
                    <a:pt x="21196" y="163"/>
                    <a:pt x="21026" y="86"/>
                    <a:pt x="20847" y="52"/>
                  </a:cubicBezTo>
                  <a:cubicBezTo>
                    <a:pt x="20667" y="17"/>
                    <a:pt x="20475" y="0"/>
                    <a:pt x="20268" y="0"/>
                  </a:cubicBezTo>
                  <a:lnTo>
                    <a:pt x="1332" y="0"/>
                  </a:lnTo>
                  <a:cubicBezTo>
                    <a:pt x="1125" y="0"/>
                    <a:pt x="933" y="17"/>
                    <a:pt x="753" y="52"/>
                  </a:cubicBezTo>
                  <a:cubicBezTo>
                    <a:pt x="574" y="86"/>
                    <a:pt x="404" y="163"/>
                    <a:pt x="242" y="279"/>
                  </a:cubicBezTo>
                  <a:cubicBezTo>
                    <a:pt x="81" y="396"/>
                    <a:pt x="0" y="554"/>
                    <a:pt x="0" y="753"/>
                  </a:cubicBezTo>
                  <a:cubicBezTo>
                    <a:pt x="0" y="1056"/>
                    <a:pt x="193" y="1393"/>
                    <a:pt x="578" y="1765"/>
                  </a:cubicBezTo>
                  <a:lnTo>
                    <a:pt x="9079" y="9970"/>
                  </a:lnTo>
                  <a:lnTo>
                    <a:pt x="9079" y="19938"/>
                  </a:lnTo>
                  <a:lnTo>
                    <a:pt x="4774" y="19938"/>
                  </a:lnTo>
                  <a:cubicBezTo>
                    <a:pt x="4541" y="19938"/>
                    <a:pt x="4340" y="20021"/>
                    <a:pt x="4169" y="20186"/>
                  </a:cubicBezTo>
                  <a:cubicBezTo>
                    <a:pt x="3999" y="20350"/>
                    <a:pt x="3913" y="20545"/>
                    <a:pt x="3913" y="20769"/>
                  </a:cubicBezTo>
                  <a:cubicBezTo>
                    <a:pt x="3913" y="20994"/>
                    <a:pt x="3999" y="21189"/>
                    <a:pt x="4169" y="21353"/>
                  </a:cubicBezTo>
                  <a:cubicBezTo>
                    <a:pt x="4340" y="21518"/>
                    <a:pt x="4541" y="21600"/>
                    <a:pt x="4774" y="21600"/>
                  </a:cubicBezTo>
                  <a:lnTo>
                    <a:pt x="16826" y="21600"/>
                  </a:lnTo>
                  <a:cubicBezTo>
                    <a:pt x="17059" y="21600"/>
                    <a:pt x="17260" y="21518"/>
                    <a:pt x="17431" y="21353"/>
                  </a:cubicBezTo>
                  <a:cubicBezTo>
                    <a:pt x="17601" y="21189"/>
                    <a:pt x="17687" y="20994"/>
                    <a:pt x="17687" y="20769"/>
                  </a:cubicBezTo>
                  <a:cubicBezTo>
                    <a:pt x="17687" y="20545"/>
                    <a:pt x="17601" y="20350"/>
                    <a:pt x="17431" y="20186"/>
                  </a:cubicBezTo>
                  <a:cubicBezTo>
                    <a:pt x="17260" y="20021"/>
                    <a:pt x="17059" y="19938"/>
                    <a:pt x="16826" y="19938"/>
                  </a:cubicBezTo>
                  <a:lnTo>
                    <a:pt x="12522" y="19938"/>
                  </a:lnTo>
                  <a:lnTo>
                    <a:pt x="12522" y="9970"/>
                  </a:lnTo>
                  <a:cubicBezTo>
                    <a:pt x="12522" y="9970"/>
                    <a:pt x="21022" y="1765"/>
                    <a:pt x="21022" y="1765"/>
                  </a:cubicBezTo>
                  <a:close/>
                </a:path>
              </a:pathLst>
            </a:custGeom>
            <a:solidFill>
              <a:schemeClr val="tx1"/>
            </a:solidFill>
            <a:ln w="12700">
              <a:miter lim="400000"/>
            </a:ln>
          </p:spPr>
          <p:txBody>
            <a:bodyPr anchor="ctr"/>
            <a:lstStyle/>
            <a:p>
              <a:pPr algn="ctr" defTabSz="685800"/>
              <a:endParaRPr sz="1350">
                <a:solidFill>
                  <a:prstClr val="black"/>
                </a:solidFill>
                <a:latin typeface="Arial"/>
                <a:ea typeface="微软雅黑"/>
              </a:endParaRPr>
            </a:p>
          </p:txBody>
        </p:sp>
      </p:grpSp>
      <p:grpSp>
        <p:nvGrpSpPr>
          <p:cNvPr id="10" name="组合 9"/>
          <p:cNvGrpSpPr/>
          <p:nvPr/>
        </p:nvGrpSpPr>
        <p:grpSpPr>
          <a:xfrm>
            <a:off x="1483881" y="3032120"/>
            <a:ext cx="511807" cy="511808"/>
            <a:chOff x="1847958" y="4328236"/>
            <a:chExt cx="734512" cy="734512"/>
          </a:xfrm>
        </p:grpSpPr>
        <p:sp>
          <p:nvSpPr>
            <p:cNvPr id="17" name="íṡľíḍè-Freeform 16"/>
            <p:cNvSpPr/>
            <p:nvPr/>
          </p:nvSpPr>
          <p:spPr>
            <a:xfrm>
              <a:off x="1847958" y="4328236"/>
              <a:ext cx="734512" cy="734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CDA23D"/>
                </a:gs>
                <a:gs pos="55000">
                  <a:srgbClr val="E1B64A"/>
                </a:gs>
                <a:gs pos="100000">
                  <a:srgbClr val="F7E880">
                    <a:lumMod val="99000"/>
                  </a:srgbClr>
                </a:gs>
              </a:gsLst>
              <a:lin ang="2700000" scaled="1"/>
            </a:gradFill>
            <a:ln w="12700">
              <a:miter lim="400000"/>
            </a:ln>
          </p:spPr>
          <p:txBody>
            <a:bodyPr anchor="ctr"/>
            <a:lstStyle/>
            <a:p>
              <a:pPr algn="ctr" defTabSz="685800"/>
              <a:endParaRPr sz="1350">
                <a:solidFill>
                  <a:prstClr val="black"/>
                </a:solidFill>
                <a:latin typeface="Arial"/>
                <a:ea typeface="微软雅黑"/>
              </a:endParaRPr>
            </a:p>
          </p:txBody>
        </p:sp>
        <p:sp>
          <p:nvSpPr>
            <p:cNvPr id="18" name="íṡľíḍè-Freeform 17"/>
            <p:cNvSpPr/>
            <p:nvPr/>
          </p:nvSpPr>
          <p:spPr>
            <a:xfrm>
              <a:off x="2096539" y="4564580"/>
              <a:ext cx="239635" cy="261670"/>
            </a:xfrm>
            <a:custGeom>
              <a:avLst/>
              <a:gdLst/>
              <a:ahLst/>
              <a:cxnLst>
                <a:cxn ang="0">
                  <a:pos x="wd2" y="hd2"/>
                </a:cxn>
                <a:cxn ang="5400000">
                  <a:pos x="wd2" y="hd2"/>
                </a:cxn>
                <a:cxn ang="10800000">
                  <a:pos x="wd2" y="hd2"/>
                </a:cxn>
                <a:cxn ang="16200000">
                  <a:pos x="wd2" y="hd2"/>
                </a:cxn>
              </a:cxnLst>
              <a:rect l="0" t="0" r="r" b="b"/>
              <a:pathLst>
                <a:path w="21600" h="21600" extrusionOk="0">
                  <a:moveTo>
                    <a:pt x="10593" y="0"/>
                  </a:moveTo>
                  <a:cubicBezTo>
                    <a:pt x="8967" y="0"/>
                    <a:pt x="7584" y="538"/>
                    <a:pt x="6434" y="1592"/>
                  </a:cubicBezTo>
                  <a:cubicBezTo>
                    <a:pt x="5285" y="2645"/>
                    <a:pt x="4717" y="3911"/>
                    <a:pt x="4717" y="5400"/>
                  </a:cubicBezTo>
                  <a:cubicBezTo>
                    <a:pt x="4717" y="6889"/>
                    <a:pt x="5285" y="8155"/>
                    <a:pt x="6434" y="9208"/>
                  </a:cubicBezTo>
                  <a:cubicBezTo>
                    <a:pt x="7584" y="10262"/>
                    <a:pt x="8967" y="10800"/>
                    <a:pt x="10593" y="10800"/>
                  </a:cubicBezTo>
                  <a:cubicBezTo>
                    <a:pt x="12219" y="10800"/>
                    <a:pt x="13602" y="10262"/>
                    <a:pt x="14752" y="9208"/>
                  </a:cubicBezTo>
                  <a:cubicBezTo>
                    <a:pt x="15903" y="8155"/>
                    <a:pt x="16490" y="6889"/>
                    <a:pt x="16490" y="5400"/>
                  </a:cubicBezTo>
                  <a:cubicBezTo>
                    <a:pt x="16490" y="3911"/>
                    <a:pt x="15903" y="2645"/>
                    <a:pt x="14752" y="1592"/>
                  </a:cubicBezTo>
                  <a:cubicBezTo>
                    <a:pt x="13602" y="538"/>
                    <a:pt x="12219" y="0"/>
                    <a:pt x="10593" y="0"/>
                  </a:cubicBezTo>
                  <a:close/>
                  <a:moveTo>
                    <a:pt x="5317" y="9928"/>
                  </a:moveTo>
                  <a:cubicBezTo>
                    <a:pt x="4693" y="9928"/>
                    <a:pt x="4117" y="10007"/>
                    <a:pt x="3600" y="10194"/>
                  </a:cubicBezTo>
                  <a:cubicBezTo>
                    <a:pt x="3084" y="10381"/>
                    <a:pt x="2654" y="10638"/>
                    <a:pt x="2297" y="10952"/>
                  </a:cubicBezTo>
                  <a:cubicBezTo>
                    <a:pt x="1938" y="11265"/>
                    <a:pt x="1622" y="11644"/>
                    <a:pt x="1345" y="12088"/>
                  </a:cubicBezTo>
                  <a:cubicBezTo>
                    <a:pt x="1069" y="12534"/>
                    <a:pt x="846" y="12984"/>
                    <a:pt x="683" y="13453"/>
                  </a:cubicBezTo>
                  <a:cubicBezTo>
                    <a:pt x="519" y="13921"/>
                    <a:pt x="376" y="14439"/>
                    <a:pt x="269" y="14987"/>
                  </a:cubicBezTo>
                  <a:cubicBezTo>
                    <a:pt x="161" y="15535"/>
                    <a:pt x="98" y="16049"/>
                    <a:pt x="62" y="16522"/>
                  </a:cubicBezTo>
                  <a:cubicBezTo>
                    <a:pt x="26" y="16995"/>
                    <a:pt x="0" y="17465"/>
                    <a:pt x="0" y="17962"/>
                  </a:cubicBezTo>
                  <a:cubicBezTo>
                    <a:pt x="0" y="19085"/>
                    <a:pt x="371" y="19983"/>
                    <a:pt x="1117" y="20634"/>
                  </a:cubicBezTo>
                  <a:cubicBezTo>
                    <a:pt x="1865" y="21284"/>
                    <a:pt x="2859" y="21600"/>
                    <a:pt x="4097" y="21600"/>
                  </a:cubicBezTo>
                  <a:lnTo>
                    <a:pt x="17503" y="21600"/>
                  </a:lnTo>
                  <a:cubicBezTo>
                    <a:pt x="18740" y="21600"/>
                    <a:pt x="19736" y="21284"/>
                    <a:pt x="20483" y="20634"/>
                  </a:cubicBezTo>
                  <a:cubicBezTo>
                    <a:pt x="21229" y="19983"/>
                    <a:pt x="21600" y="19085"/>
                    <a:pt x="21600" y="17962"/>
                  </a:cubicBezTo>
                  <a:cubicBezTo>
                    <a:pt x="21600" y="17465"/>
                    <a:pt x="21573" y="16995"/>
                    <a:pt x="21538" y="16522"/>
                  </a:cubicBezTo>
                  <a:cubicBezTo>
                    <a:pt x="21502" y="16049"/>
                    <a:pt x="21438" y="15535"/>
                    <a:pt x="21331" y="14987"/>
                  </a:cubicBezTo>
                  <a:cubicBezTo>
                    <a:pt x="21223" y="14439"/>
                    <a:pt x="21081" y="13921"/>
                    <a:pt x="20917" y="13453"/>
                  </a:cubicBezTo>
                  <a:cubicBezTo>
                    <a:pt x="20754" y="12985"/>
                    <a:pt x="20531" y="12534"/>
                    <a:pt x="20255" y="12088"/>
                  </a:cubicBezTo>
                  <a:cubicBezTo>
                    <a:pt x="19978" y="11644"/>
                    <a:pt x="19662" y="11265"/>
                    <a:pt x="19303" y="10952"/>
                  </a:cubicBezTo>
                  <a:cubicBezTo>
                    <a:pt x="18946" y="10638"/>
                    <a:pt x="18517" y="10381"/>
                    <a:pt x="18000" y="10194"/>
                  </a:cubicBezTo>
                  <a:cubicBezTo>
                    <a:pt x="17484" y="10007"/>
                    <a:pt x="16906" y="9928"/>
                    <a:pt x="16283" y="9928"/>
                  </a:cubicBezTo>
                  <a:cubicBezTo>
                    <a:pt x="16181" y="9928"/>
                    <a:pt x="15959" y="10011"/>
                    <a:pt x="15621" y="10213"/>
                  </a:cubicBezTo>
                  <a:cubicBezTo>
                    <a:pt x="15283" y="10414"/>
                    <a:pt x="14913" y="10647"/>
                    <a:pt x="14503" y="10895"/>
                  </a:cubicBezTo>
                  <a:cubicBezTo>
                    <a:pt x="14094" y="11143"/>
                    <a:pt x="13555" y="11376"/>
                    <a:pt x="12869" y="11577"/>
                  </a:cubicBezTo>
                  <a:cubicBezTo>
                    <a:pt x="12183" y="11778"/>
                    <a:pt x="11496" y="11880"/>
                    <a:pt x="10800" y="11880"/>
                  </a:cubicBezTo>
                  <a:cubicBezTo>
                    <a:pt x="10105" y="11880"/>
                    <a:pt x="9416" y="11778"/>
                    <a:pt x="8731" y="11577"/>
                  </a:cubicBezTo>
                  <a:cubicBezTo>
                    <a:pt x="8045" y="11376"/>
                    <a:pt x="7506" y="11143"/>
                    <a:pt x="7097" y="10895"/>
                  </a:cubicBezTo>
                  <a:cubicBezTo>
                    <a:pt x="6687" y="10647"/>
                    <a:pt x="6296" y="10414"/>
                    <a:pt x="5959" y="10213"/>
                  </a:cubicBezTo>
                  <a:cubicBezTo>
                    <a:pt x="5621" y="10011"/>
                    <a:pt x="5419" y="9928"/>
                    <a:pt x="5317" y="9928"/>
                  </a:cubicBezTo>
                  <a:close/>
                </a:path>
              </a:pathLst>
            </a:custGeom>
            <a:solidFill>
              <a:schemeClr val="tx1"/>
            </a:solidFill>
            <a:ln w="12700">
              <a:miter lim="400000"/>
            </a:ln>
          </p:spPr>
          <p:txBody>
            <a:bodyPr anchor="ctr"/>
            <a:lstStyle/>
            <a:p>
              <a:pPr algn="ctr" defTabSz="685800"/>
              <a:endParaRPr sz="1350">
                <a:solidFill>
                  <a:prstClr val="black"/>
                </a:solidFill>
                <a:latin typeface="Arial"/>
                <a:ea typeface="微软雅黑"/>
              </a:endParaRPr>
            </a:p>
          </p:txBody>
        </p:sp>
      </p:grpSp>
      <p:grpSp>
        <p:nvGrpSpPr>
          <p:cNvPr id="11" name="组合 10"/>
          <p:cNvGrpSpPr/>
          <p:nvPr/>
        </p:nvGrpSpPr>
        <p:grpSpPr>
          <a:xfrm>
            <a:off x="1483881" y="3755154"/>
            <a:ext cx="511807" cy="511808"/>
            <a:chOff x="1847958" y="4328236"/>
            <a:chExt cx="734512" cy="734512"/>
          </a:xfrm>
        </p:grpSpPr>
        <p:sp>
          <p:nvSpPr>
            <p:cNvPr id="15" name="íṡľíḍè-Freeform 14"/>
            <p:cNvSpPr/>
            <p:nvPr/>
          </p:nvSpPr>
          <p:spPr>
            <a:xfrm>
              <a:off x="1847958" y="4328236"/>
              <a:ext cx="734512" cy="7345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CDA23D"/>
                </a:gs>
                <a:gs pos="55000">
                  <a:srgbClr val="E1B64A"/>
                </a:gs>
                <a:gs pos="100000">
                  <a:srgbClr val="F7E880">
                    <a:lumMod val="99000"/>
                  </a:srgbClr>
                </a:gs>
              </a:gsLst>
              <a:lin ang="2700000" scaled="1"/>
            </a:gradFill>
            <a:ln w="12700">
              <a:miter lim="400000"/>
            </a:ln>
          </p:spPr>
          <p:txBody>
            <a:bodyPr anchor="ctr"/>
            <a:lstStyle/>
            <a:p>
              <a:pPr algn="ctr" defTabSz="685800"/>
              <a:endParaRPr sz="1350">
                <a:solidFill>
                  <a:prstClr val="black"/>
                </a:solidFill>
                <a:latin typeface="Arial"/>
                <a:ea typeface="微软雅黑"/>
              </a:endParaRPr>
            </a:p>
          </p:txBody>
        </p:sp>
        <p:sp>
          <p:nvSpPr>
            <p:cNvPr id="16" name="íṡľíḍè-Freeform 15"/>
            <p:cNvSpPr/>
            <p:nvPr/>
          </p:nvSpPr>
          <p:spPr>
            <a:xfrm>
              <a:off x="2085522" y="4564580"/>
              <a:ext cx="261670" cy="261670"/>
            </a:xfrm>
            <a:custGeom>
              <a:avLst/>
              <a:gdLst>
                <a:gd name="connsiteX0" fmla="*/ 127000 w 338138"/>
                <a:gd name="connsiteY0" fmla="*/ 274638 h 338138"/>
                <a:gd name="connsiteX1" fmla="*/ 211138 w 338138"/>
                <a:gd name="connsiteY1" fmla="*/ 274638 h 338138"/>
                <a:gd name="connsiteX2" fmla="*/ 211138 w 338138"/>
                <a:gd name="connsiteY2" fmla="*/ 295805 h 338138"/>
                <a:gd name="connsiteX3" fmla="*/ 169069 w 338138"/>
                <a:gd name="connsiteY3" fmla="*/ 338138 h 338138"/>
                <a:gd name="connsiteX4" fmla="*/ 127000 w 338138"/>
                <a:gd name="connsiteY4" fmla="*/ 295805 h 338138"/>
                <a:gd name="connsiteX5" fmla="*/ 169070 w 338138"/>
                <a:gd name="connsiteY5" fmla="*/ 42863 h 338138"/>
                <a:gd name="connsiteX6" fmla="*/ 84138 w 338138"/>
                <a:gd name="connsiteY6" fmla="*/ 127000 h 338138"/>
                <a:gd name="connsiteX7" fmla="*/ 84138 w 338138"/>
                <a:gd name="connsiteY7" fmla="*/ 211138 h 338138"/>
                <a:gd name="connsiteX8" fmla="*/ 254001 w 338138"/>
                <a:gd name="connsiteY8" fmla="*/ 211138 h 338138"/>
                <a:gd name="connsiteX9" fmla="*/ 254001 w 338138"/>
                <a:gd name="connsiteY9" fmla="*/ 127000 h 338138"/>
                <a:gd name="connsiteX10" fmla="*/ 169070 w 338138"/>
                <a:gd name="connsiteY10" fmla="*/ 42863 h 338138"/>
                <a:gd name="connsiteX11" fmla="*/ 169069 w 338138"/>
                <a:gd name="connsiteY11" fmla="*/ 0 h 338138"/>
                <a:gd name="connsiteX12" fmla="*/ 295871 w 338138"/>
                <a:gd name="connsiteY12" fmla="*/ 127000 h 338138"/>
                <a:gd name="connsiteX13" fmla="*/ 295871 w 338138"/>
                <a:gd name="connsiteY13" fmla="*/ 211667 h 338138"/>
                <a:gd name="connsiteX14" fmla="*/ 317005 w 338138"/>
                <a:gd name="connsiteY14" fmla="*/ 211667 h 338138"/>
                <a:gd name="connsiteX15" fmla="*/ 338138 w 338138"/>
                <a:gd name="connsiteY15" fmla="*/ 232833 h 338138"/>
                <a:gd name="connsiteX16" fmla="*/ 317005 w 338138"/>
                <a:gd name="connsiteY16" fmla="*/ 254000 h 338138"/>
                <a:gd name="connsiteX17" fmla="*/ 21133 w 338138"/>
                <a:gd name="connsiteY17" fmla="*/ 254000 h 338138"/>
                <a:gd name="connsiteX18" fmla="*/ 0 w 338138"/>
                <a:gd name="connsiteY18" fmla="*/ 232833 h 338138"/>
                <a:gd name="connsiteX19" fmla="*/ 21133 w 338138"/>
                <a:gd name="connsiteY19" fmla="*/ 211667 h 338138"/>
                <a:gd name="connsiteX20" fmla="*/ 42267 w 338138"/>
                <a:gd name="connsiteY20" fmla="*/ 211667 h 338138"/>
                <a:gd name="connsiteX21" fmla="*/ 42267 w 338138"/>
                <a:gd name="connsiteY21" fmla="*/ 127000 h 338138"/>
                <a:gd name="connsiteX22" fmla="*/ 169069 w 338138"/>
                <a:gd name="connsiteY2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8138" h="338138">
                  <a:moveTo>
                    <a:pt x="127000" y="274638"/>
                  </a:moveTo>
                  <a:cubicBezTo>
                    <a:pt x="127000" y="274638"/>
                    <a:pt x="127000" y="274638"/>
                    <a:pt x="211138" y="274638"/>
                  </a:cubicBezTo>
                  <a:cubicBezTo>
                    <a:pt x="211138" y="274638"/>
                    <a:pt x="211138" y="274638"/>
                    <a:pt x="211138" y="295805"/>
                  </a:cubicBezTo>
                  <a:cubicBezTo>
                    <a:pt x="211138" y="319617"/>
                    <a:pt x="192733" y="338138"/>
                    <a:pt x="169069" y="338138"/>
                  </a:cubicBezTo>
                  <a:cubicBezTo>
                    <a:pt x="145405" y="338138"/>
                    <a:pt x="127000" y="319617"/>
                    <a:pt x="127000" y="295805"/>
                  </a:cubicBezTo>
                  <a:close/>
                  <a:moveTo>
                    <a:pt x="169070" y="42863"/>
                  </a:moveTo>
                  <a:cubicBezTo>
                    <a:pt x="122622" y="42863"/>
                    <a:pt x="84138" y="80988"/>
                    <a:pt x="84138" y="127000"/>
                  </a:cubicBezTo>
                  <a:cubicBezTo>
                    <a:pt x="84138" y="127000"/>
                    <a:pt x="84138" y="127000"/>
                    <a:pt x="84138" y="211138"/>
                  </a:cubicBezTo>
                  <a:cubicBezTo>
                    <a:pt x="84138" y="211138"/>
                    <a:pt x="84138" y="211138"/>
                    <a:pt x="254001" y="211138"/>
                  </a:cubicBezTo>
                  <a:lnTo>
                    <a:pt x="254001" y="127000"/>
                  </a:lnTo>
                  <a:cubicBezTo>
                    <a:pt x="254001" y="80988"/>
                    <a:pt x="215517" y="42863"/>
                    <a:pt x="169070" y="42863"/>
                  </a:cubicBezTo>
                  <a:close/>
                  <a:moveTo>
                    <a:pt x="169069" y="0"/>
                  </a:moveTo>
                  <a:cubicBezTo>
                    <a:pt x="239074" y="0"/>
                    <a:pt x="295871" y="56885"/>
                    <a:pt x="295871" y="127000"/>
                  </a:cubicBezTo>
                  <a:cubicBezTo>
                    <a:pt x="295871" y="127000"/>
                    <a:pt x="295871" y="127000"/>
                    <a:pt x="295871" y="211667"/>
                  </a:cubicBezTo>
                  <a:cubicBezTo>
                    <a:pt x="295871" y="211667"/>
                    <a:pt x="295871" y="211667"/>
                    <a:pt x="317005" y="211667"/>
                  </a:cubicBezTo>
                  <a:cubicBezTo>
                    <a:pt x="328892" y="211667"/>
                    <a:pt x="338138" y="220927"/>
                    <a:pt x="338138" y="232833"/>
                  </a:cubicBezTo>
                  <a:cubicBezTo>
                    <a:pt x="338138" y="244739"/>
                    <a:pt x="328892" y="254000"/>
                    <a:pt x="317005" y="254000"/>
                  </a:cubicBezTo>
                  <a:cubicBezTo>
                    <a:pt x="317005" y="254000"/>
                    <a:pt x="317005" y="254000"/>
                    <a:pt x="21133" y="254000"/>
                  </a:cubicBezTo>
                  <a:cubicBezTo>
                    <a:pt x="9246" y="254000"/>
                    <a:pt x="0" y="244739"/>
                    <a:pt x="0" y="232833"/>
                  </a:cubicBezTo>
                  <a:cubicBezTo>
                    <a:pt x="0" y="220927"/>
                    <a:pt x="9246" y="211667"/>
                    <a:pt x="21133" y="211667"/>
                  </a:cubicBezTo>
                  <a:cubicBezTo>
                    <a:pt x="21133" y="211667"/>
                    <a:pt x="21133" y="211667"/>
                    <a:pt x="42267" y="211667"/>
                  </a:cubicBezTo>
                  <a:cubicBezTo>
                    <a:pt x="42267" y="211667"/>
                    <a:pt x="42267" y="211667"/>
                    <a:pt x="42267" y="127000"/>
                  </a:cubicBezTo>
                  <a:cubicBezTo>
                    <a:pt x="42267" y="56885"/>
                    <a:pt x="99064" y="0"/>
                    <a:pt x="169069" y="0"/>
                  </a:cubicBezTo>
                  <a:close/>
                </a:path>
              </a:pathLst>
            </a:custGeom>
            <a:solidFill>
              <a:schemeClr val="tx1"/>
            </a:solidFill>
            <a:ln w="12700">
              <a:miter lim="400000"/>
            </a:ln>
          </p:spPr>
          <p:txBody>
            <a:bodyPr anchor="ctr"/>
            <a:lstStyle/>
            <a:p>
              <a:pPr algn="ctr" defTabSz="685800"/>
              <a:endParaRPr sz="1350">
                <a:solidFill>
                  <a:prstClr val="black"/>
                </a:solidFill>
                <a:latin typeface="Arial"/>
                <a:ea typeface="微软雅黑"/>
              </a:endParaRPr>
            </a:p>
          </p:txBody>
        </p:sp>
      </p:grpSp>
      <p:grpSp>
        <p:nvGrpSpPr>
          <p:cNvPr id="59" name="组合 58"/>
          <p:cNvGrpSpPr/>
          <p:nvPr/>
        </p:nvGrpSpPr>
        <p:grpSpPr>
          <a:xfrm>
            <a:off x="2104813" y="1526188"/>
            <a:ext cx="2385476" cy="648403"/>
            <a:chOff x="7583812" y="3400225"/>
            <a:chExt cx="3180635" cy="864537"/>
          </a:xfrm>
        </p:grpSpPr>
        <p:sp>
          <p:nvSpPr>
            <p:cNvPr id="60" name="矩形 59"/>
            <p:cNvSpPr/>
            <p:nvPr/>
          </p:nvSpPr>
          <p:spPr>
            <a:xfrm>
              <a:off x="7583812" y="3718458"/>
              <a:ext cx="3180635" cy="546304"/>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用户可以在投影仪或者计算机上进行演示也可以将演示文稿打印出来制作成胶片用户</a:t>
              </a:r>
            </a:p>
          </p:txBody>
        </p:sp>
        <p:sp>
          <p:nvSpPr>
            <p:cNvPr id="61" name="矩形 60"/>
            <p:cNvSpPr/>
            <p:nvPr/>
          </p:nvSpPr>
          <p:spPr>
            <a:xfrm>
              <a:off x="7583812" y="3400225"/>
              <a:ext cx="2050552"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微软雅黑"/>
                  <a:ea typeface="微软雅黑"/>
                </a:rPr>
                <a:t>融资需求一</a:t>
              </a:r>
            </a:p>
          </p:txBody>
        </p:sp>
      </p:grpSp>
      <p:grpSp>
        <p:nvGrpSpPr>
          <p:cNvPr id="62" name="组合 61"/>
          <p:cNvGrpSpPr/>
          <p:nvPr/>
        </p:nvGrpSpPr>
        <p:grpSpPr>
          <a:xfrm>
            <a:off x="2104813" y="2269111"/>
            <a:ext cx="2385476" cy="648403"/>
            <a:chOff x="7583812" y="3400225"/>
            <a:chExt cx="3180635" cy="864537"/>
          </a:xfrm>
        </p:grpSpPr>
        <p:sp>
          <p:nvSpPr>
            <p:cNvPr id="63" name="矩形 62"/>
            <p:cNvSpPr/>
            <p:nvPr/>
          </p:nvSpPr>
          <p:spPr>
            <a:xfrm>
              <a:off x="7583812" y="3718458"/>
              <a:ext cx="3180635" cy="546304"/>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用户可以在投影仪或者计算机上进行演示也可以将演示文稿打印出来制作成胶片用户</a:t>
              </a:r>
            </a:p>
          </p:txBody>
        </p:sp>
        <p:sp>
          <p:nvSpPr>
            <p:cNvPr id="64" name="矩形 63"/>
            <p:cNvSpPr/>
            <p:nvPr/>
          </p:nvSpPr>
          <p:spPr>
            <a:xfrm>
              <a:off x="7583812" y="3400225"/>
              <a:ext cx="2050552"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微软雅黑"/>
                  <a:ea typeface="微软雅黑"/>
                </a:rPr>
                <a:t>融资需求二</a:t>
              </a:r>
            </a:p>
          </p:txBody>
        </p:sp>
      </p:grpSp>
      <p:grpSp>
        <p:nvGrpSpPr>
          <p:cNvPr id="65" name="组合 64"/>
          <p:cNvGrpSpPr/>
          <p:nvPr/>
        </p:nvGrpSpPr>
        <p:grpSpPr>
          <a:xfrm>
            <a:off x="2104813" y="2975310"/>
            <a:ext cx="2385476" cy="648403"/>
            <a:chOff x="7583812" y="3400225"/>
            <a:chExt cx="3180635" cy="864537"/>
          </a:xfrm>
        </p:grpSpPr>
        <p:sp>
          <p:nvSpPr>
            <p:cNvPr id="66" name="矩形 65"/>
            <p:cNvSpPr/>
            <p:nvPr/>
          </p:nvSpPr>
          <p:spPr>
            <a:xfrm>
              <a:off x="7583812" y="3718458"/>
              <a:ext cx="3180635" cy="546304"/>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用户可以在投影仪或者计算机上进行演示也可以将演示文稿打印出来制作成胶片用户</a:t>
              </a:r>
            </a:p>
          </p:txBody>
        </p:sp>
        <p:sp>
          <p:nvSpPr>
            <p:cNvPr id="67" name="矩形 66"/>
            <p:cNvSpPr/>
            <p:nvPr/>
          </p:nvSpPr>
          <p:spPr>
            <a:xfrm>
              <a:off x="7583812" y="3400225"/>
              <a:ext cx="2050552"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微软雅黑"/>
                  <a:ea typeface="微软雅黑"/>
                </a:rPr>
                <a:t>融资需求三</a:t>
              </a:r>
            </a:p>
          </p:txBody>
        </p:sp>
      </p:grpSp>
      <p:grpSp>
        <p:nvGrpSpPr>
          <p:cNvPr id="68" name="组合 67"/>
          <p:cNvGrpSpPr/>
          <p:nvPr/>
        </p:nvGrpSpPr>
        <p:grpSpPr>
          <a:xfrm>
            <a:off x="2104813" y="3698344"/>
            <a:ext cx="2385476" cy="648403"/>
            <a:chOff x="7583812" y="3400225"/>
            <a:chExt cx="3180635" cy="864537"/>
          </a:xfrm>
        </p:grpSpPr>
        <p:sp>
          <p:nvSpPr>
            <p:cNvPr id="69" name="矩形 68"/>
            <p:cNvSpPr/>
            <p:nvPr/>
          </p:nvSpPr>
          <p:spPr>
            <a:xfrm>
              <a:off x="7583812" y="3718458"/>
              <a:ext cx="3180635" cy="546304"/>
            </a:xfrm>
            <a:prstGeom prst="rect">
              <a:avLst/>
            </a:prstGeom>
          </p:spPr>
          <p:txBody>
            <a:bodyPr wrap="square">
              <a:spAutoFit/>
              <a:scene3d>
                <a:camera prst="orthographicFront"/>
                <a:lightRig rig="threePt" dir="t"/>
              </a:scene3d>
              <a:sp3d contourW="12700"/>
            </a:bodyPr>
            <a:lstStyle/>
            <a:p>
              <a:pPr defTabSz="685800">
                <a:lnSpc>
                  <a:spcPct val="125000"/>
                </a:lnSpc>
              </a:pPr>
              <a:r>
                <a:rPr lang="zh-CN" altLang="en-US" sz="825"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用户可以在投影仪或者计算机上进行演示也可以将演示文稿打印出来制作成胶片用户</a:t>
              </a:r>
            </a:p>
          </p:txBody>
        </p:sp>
        <p:sp>
          <p:nvSpPr>
            <p:cNvPr id="70" name="矩形 69"/>
            <p:cNvSpPr/>
            <p:nvPr/>
          </p:nvSpPr>
          <p:spPr>
            <a:xfrm>
              <a:off x="7583812" y="3400225"/>
              <a:ext cx="2050552" cy="455509"/>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微软雅黑"/>
                  <a:ea typeface="微软雅黑"/>
                </a:rPr>
                <a:t>融资需求四</a:t>
              </a:r>
            </a:p>
          </p:txBody>
        </p:sp>
      </p:grpSp>
      <p:grpSp>
        <p:nvGrpSpPr>
          <p:cNvPr id="71" name="组合 70"/>
          <p:cNvGrpSpPr/>
          <p:nvPr/>
        </p:nvGrpSpPr>
        <p:grpSpPr>
          <a:xfrm>
            <a:off x="2817929" y="318989"/>
            <a:ext cx="3508144" cy="617183"/>
            <a:chOff x="3757238" y="425319"/>
            <a:chExt cx="4677525" cy="822910"/>
          </a:xfrm>
        </p:grpSpPr>
        <p:sp>
          <p:nvSpPr>
            <p:cNvPr id="72" name="矩形 71"/>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财务和融资</a:t>
              </a:r>
            </a:p>
          </p:txBody>
        </p:sp>
        <p:cxnSp>
          <p:nvCxnSpPr>
            <p:cNvPr id="73" name="直接连接符 72"/>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9150271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par>
                                <p:cTn id="17" presetID="53" presetClass="entr" presetSubtype="16"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par>
                                <p:cTn id="27" presetID="53" presetClass="entr" presetSubtype="16"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par>
                          <p:cTn id="32" fill="hold">
                            <p:stCondLst>
                              <p:cond delay="1500"/>
                            </p:stCondLst>
                            <p:childTnLst>
                              <p:par>
                                <p:cTn id="33" presetID="12" presetClass="entr" presetSubtype="8"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500"/>
                                        <p:tgtEl>
                                          <p:spTgt spid="59"/>
                                        </p:tgtEl>
                                        <p:attrNameLst>
                                          <p:attrName>ppt_x</p:attrName>
                                        </p:attrNameLst>
                                      </p:cBhvr>
                                      <p:tavLst>
                                        <p:tav tm="0">
                                          <p:val>
                                            <p:strVal val="#ppt_x-#ppt_w*1.125000"/>
                                          </p:val>
                                        </p:tav>
                                        <p:tav tm="100000">
                                          <p:val>
                                            <p:strVal val="#ppt_x"/>
                                          </p:val>
                                        </p:tav>
                                      </p:tavLst>
                                    </p:anim>
                                    <p:animEffect transition="in" filter="wipe(right)">
                                      <p:cBhvr>
                                        <p:cTn id="36" dur="500"/>
                                        <p:tgtEl>
                                          <p:spTgt spid="59"/>
                                        </p:tgtEl>
                                      </p:cBhvr>
                                    </p:animEffect>
                                  </p:childTnLst>
                                </p:cTn>
                              </p:par>
                            </p:childTnLst>
                          </p:cTn>
                        </p:par>
                        <p:par>
                          <p:cTn id="37" fill="hold">
                            <p:stCondLst>
                              <p:cond delay="2000"/>
                            </p:stCondLst>
                            <p:childTnLst>
                              <p:par>
                                <p:cTn id="38" presetID="12" presetClass="entr" presetSubtype="8" fill="hold"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additive="base">
                                        <p:cTn id="40" dur="500"/>
                                        <p:tgtEl>
                                          <p:spTgt spid="62"/>
                                        </p:tgtEl>
                                        <p:attrNameLst>
                                          <p:attrName>ppt_x</p:attrName>
                                        </p:attrNameLst>
                                      </p:cBhvr>
                                      <p:tavLst>
                                        <p:tav tm="0">
                                          <p:val>
                                            <p:strVal val="#ppt_x-#ppt_w*1.125000"/>
                                          </p:val>
                                        </p:tav>
                                        <p:tav tm="100000">
                                          <p:val>
                                            <p:strVal val="#ppt_x"/>
                                          </p:val>
                                        </p:tav>
                                      </p:tavLst>
                                    </p:anim>
                                    <p:animEffect transition="in" filter="wipe(right)">
                                      <p:cBhvr>
                                        <p:cTn id="41" dur="500"/>
                                        <p:tgtEl>
                                          <p:spTgt spid="62"/>
                                        </p:tgtEl>
                                      </p:cBhvr>
                                    </p:animEffect>
                                  </p:childTnLst>
                                </p:cTn>
                              </p:par>
                            </p:childTnLst>
                          </p:cTn>
                        </p:par>
                        <p:par>
                          <p:cTn id="42" fill="hold">
                            <p:stCondLst>
                              <p:cond delay="2500"/>
                            </p:stCondLst>
                            <p:childTnLst>
                              <p:par>
                                <p:cTn id="43" presetID="12" presetClass="entr" presetSubtype="8" fill="hold" nodeType="afterEffect">
                                  <p:stCondLst>
                                    <p:cond delay="0"/>
                                  </p:stCondLst>
                                  <p:childTnLst>
                                    <p:set>
                                      <p:cBhvr>
                                        <p:cTn id="44" dur="1" fill="hold">
                                          <p:stCondLst>
                                            <p:cond delay="0"/>
                                          </p:stCondLst>
                                        </p:cTn>
                                        <p:tgtEl>
                                          <p:spTgt spid="65"/>
                                        </p:tgtEl>
                                        <p:attrNameLst>
                                          <p:attrName>style.visibility</p:attrName>
                                        </p:attrNameLst>
                                      </p:cBhvr>
                                      <p:to>
                                        <p:strVal val="visible"/>
                                      </p:to>
                                    </p:set>
                                    <p:anim calcmode="lin" valueType="num">
                                      <p:cBhvr additive="base">
                                        <p:cTn id="45" dur="500"/>
                                        <p:tgtEl>
                                          <p:spTgt spid="65"/>
                                        </p:tgtEl>
                                        <p:attrNameLst>
                                          <p:attrName>ppt_x</p:attrName>
                                        </p:attrNameLst>
                                      </p:cBhvr>
                                      <p:tavLst>
                                        <p:tav tm="0">
                                          <p:val>
                                            <p:strVal val="#ppt_x-#ppt_w*1.125000"/>
                                          </p:val>
                                        </p:tav>
                                        <p:tav tm="100000">
                                          <p:val>
                                            <p:strVal val="#ppt_x"/>
                                          </p:val>
                                        </p:tav>
                                      </p:tavLst>
                                    </p:anim>
                                    <p:animEffect transition="in" filter="wipe(right)">
                                      <p:cBhvr>
                                        <p:cTn id="46" dur="500"/>
                                        <p:tgtEl>
                                          <p:spTgt spid="65"/>
                                        </p:tgtEl>
                                      </p:cBhvr>
                                    </p:animEffect>
                                  </p:childTnLst>
                                </p:cTn>
                              </p:par>
                            </p:childTnLst>
                          </p:cTn>
                        </p:par>
                        <p:par>
                          <p:cTn id="47" fill="hold">
                            <p:stCondLst>
                              <p:cond delay="3000"/>
                            </p:stCondLst>
                            <p:childTnLst>
                              <p:par>
                                <p:cTn id="48" presetID="12" presetClass="entr" presetSubtype="8" fill="hold" nodeType="afterEffect">
                                  <p:stCondLst>
                                    <p:cond delay="0"/>
                                  </p:stCondLst>
                                  <p:childTnLst>
                                    <p:set>
                                      <p:cBhvr>
                                        <p:cTn id="49" dur="1" fill="hold">
                                          <p:stCondLst>
                                            <p:cond delay="0"/>
                                          </p:stCondLst>
                                        </p:cTn>
                                        <p:tgtEl>
                                          <p:spTgt spid="68"/>
                                        </p:tgtEl>
                                        <p:attrNameLst>
                                          <p:attrName>style.visibility</p:attrName>
                                        </p:attrNameLst>
                                      </p:cBhvr>
                                      <p:to>
                                        <p:strVal val="visible"/>
                                      </p:to>
                                    </p:set>
                                    <p:anim calcmode="lin" valueType="num">
                                      <p:cBhvr additive="base">
                                        <p:cTn id="50" dur="500"/>
                                        <p:tgtEl>
                                          <p:spTgt spid="68"/>
                                        </p:tgtEl>
                                        <p:attrNameLst>
                                          <p:attrName>ppt_x</p:attrName>
                                        </p:attrNameLst>
                                      </p:cBhvr>
                                      <p:tavLst>
                                        <p:tav tm="0">
                                          <p:val>
                                            <p:strVal val="#ppt_x-#ppt_w*1.125000"/>
                                          </p:val>
                                        </p:tav>
                                        <p:tav tm="100000">
                                          <p:val>
                                            <p:strVal val="#ppt_x"/>
                                          </p:val>
                                        </p:tav>
                                      </p:tavLst>
                                    </p:anim>
                                    <p:animEffect transition="in" filter="wipe(right)">
                                      <p:cBhvr>
                                        <p:cTn id="5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01450" y="1323652"/>
            <a:ext cx="3742049" cy="3036740"/>
            <a:chOff x="3601933" y="1764870"/>
            <a:chExt cx="4989398" cy="4048986"/>
          </a:xfrm>
        </p:grpSpPr>
        <p:sp>
          <p:nvSpPr>
            <p:cNvPr id="25" name="圆角矩形 44"/>
            <p:cNvSpPr/>
            <p:nvPr/>
          </p:nvSpPr>
          <p:spPr>
            <a:xfrm rot="18900000">
              <a:off x="4629680" y="2074821"/>
              <a:ext cx="1909664" cy="631414"/>
            </a:xfrm>
            <a:prstGeom prst="roundRect">
              <a:avLst>
                <a:gd name="adj" fmla="val 50000"/>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dirty="0">
                <a:solidFill>
                  <a:srgbClr val="E77817"/>
                </a:solidFill>
                <a:latin typeface="Arial"/>
                <a:ea typeface="微软雅黑"/>
              </a:endParaRPr>
            </a:p>
          </p:txBody>
        </p:sp>
        <p:sp>
          <p:nvSpPr>
            <p:cNvPr id="26" name="椭圆 25"/>
            <p:cNvSpPr/>
            <p:nvPr/>
          </p:nvSpPr>
          <p:spPr>
            <a:xfrm flipH="1">
              <a:off x="4883546" y="2569037"/>
              <a:ext cx="528842" cy="529105"/>
            </a:xfrm>
            <a:prstGeom prst="ellipse">
              <a:avLst/>
            </a:prstGeom>
            <a:solidFill>
              <a:schemeClr val="tx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a:solidFill>
                  <a:srgbClr val="E77817"/>
                </a:solidFill>
                <a:latin typeface="Arial"/>
                <a:ea typeface="微软雅黑"/>
              </a:endParaRPr>
            </a:p>
          </p:txBody>
        </p:sp>
        <p:sp>
          <p:nvSpPr>
            <p:cNvPr id="27" name="矩形 26"/>
            <p:cNvSpPr/>
            <p:nvPr/>
          </p:nvSpPr>
          <p:spPr>
            <a:xfrm rot="18900000">
              <a:off x="4947005" y="2584426"/>
              <a:ext cx="417208" cy="492443"/>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74">
                <a:defRPr/>
              </a:pPr>
              <a:r>
                <a:rPr lang="en-US" altLang="zh-CN" kern="0" dirty="0">
                  <a:gradFill>
                    <a:gsLst>
                      <a:gs pos="0">
                        <a:srgbClr val="CDA23D"/>
                      </a:gs>
                      <a:gs pos="55000">
                        <a:srgbClr val="E1B64A"/>
                      </a:gs>
                      <a:gs pos="100000">
                        <a:srgbClr val="F7E880">
                          <a:lumMod val="99000"/>
                        </a:srgbClr>
                      </a:gs>
                    </a:gsLst>
                    <a:lin ang="2700000" scaled="1"/>
                  </a:gradFill>
                  <a:latin typeface="Arial"/>
                  <a:ea typeface="微软雅黑" pitchFamily="34" charset="-122"/>
                  <a:cs typeface="Arial" pitchFamily="34" charset="0"/>
                </a:rPr>
                <a:t>1</a:t>
              </a:r>
              <a:endParaRPr lang="zh-CN" altLang="en-US" kern="0" dirty="0">
                <a:gradFill>
                  <a:gsLst>
                    <a:gs pos="0">
                      <a:srgbClr val="CDA23D"/>
                    </a:gs>
                    <a:gs pos="55000">
                      <a:srgbClr val="E1B64A"/>
                    </a:gs>
                    <a:gs pos="100000">
                      <a:srgbClr val="F7E880">
                        <a:lumMod val="99000"/>
                      </a:srgbClr>
                    </a:gs>
                  </a:gsLst>
                  <a:lin ang="2700000" scaled="1"/>
                </a:gradFill>
                <a:latin typeface="Arial"/>
                <a:ea typeface="微软雅黑" pitchFamily="34" charset="-122"/>
                <a:cs typeface="Arial" pitchFamily="34" charset="0"/>
              </a:endParaRPr>
            </a:p>
          </p:txBody>
        </p:sp>
        <p:sp>
          <p:nvSpPr>
            <p:cNvPr id="29" name="KSO_Shape"/>
            <p:cNvSpPr>
              <a:spLocks/>
            </p:cNvSpPr>
            <p:nvPr/>
          </p:nvSpPr>
          <p:spPr bwMode="auto">
            <a:xfrm>
              <a:off x="5902490" y="1764870"/>
              <a:ext cx="308317" cy="296644"/>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chemeClr val="tx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685800">
                <a:defRPr/>
              </a:pPr>
              <a:endParaRPr lang="zh-CN" altLang="en-US" sz="1350">
                <a:solidFill>
                  <a:prstClr val="white"/>
                </a:solidFill>
                <a:latin typeface="微软雅黑" pitchFamily="34" charset="-122"/>
                <a:ea typeface="微软雅黑" pitchFamily="34" charset="-122"/>
              </a:endParaRPr>
            </a:p>
          </p:txBody>
        </p:sp>
        <p:sp>
          <p:nvSpPr>
            <p:cNvPr id="31" name="圆角矩形 57"/>
            <p:cNvSpPr/>
            <p:nvPr/>
          </p:nvSpPr>
          <p:spPr>
            <a:xfrm rot="18900000">
              <a:off x="4347181" y="3629458"/>
              <a:ext cx="1909664" cy="631414"/>
            </a:xfrm>
            <a:prstGeom prst="roundRect">
              <a:avLst>
                <a:gd name="adj" fmla="val 50000"/>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a:solidFill>
                  <a:srgbClr val="E77817"/>
                </a:solidFill>
                <a:latin typeface="Arial"/>
                <a:ea typeface="微软雅黑"/>
              </a:endParaRPr>
            </a:p>
          </p:txBody>
        </p:sp>
        <p:grpSp>
          <p:nvGrpSpPr>
            <p:cNvPr id="32" name="组合 31"/>
            <p:cNvGrpSpPr/>
            <p:nvPr/>
          </p:nvGrpSpPr>
          <p:grpSpPr>
            <a:xfrm>
              <a:off x="5483138" y="3234938"/>
              <a:ext cx="528842" cy="529105"/>
              <a:chOff x="798773" y="5020276"/>
              <a:chExt cx="625187" cy="625187"/>
            </a:xfrm>
          </p:grpSpPr>
          <p:sp>
            <p:nvSpPr>
              <p:cNvPr id="35" name="椭圆 34"/>
              <p:cNvSpPr/>
              <p:nvPr/>
            </p:nvSpPr>
            <p:spPr>
              <a:xfrm flipH="1">
                <a:off x="798773" y="5020276"/>
                <a:ext cx="625187" cy="625187"/>
              </a:xfrm>
              <a:prstGeom prst="ellipse">
                <a:avLst/>
              </a:prstGeom>
              <a:solidFill>
                <a:schemeClr val="tx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a:solidFill>
                    <a:srgbClr val="ED7D31"/>
                  </a:solidFill>
                  <a:latin typeface="Arial"/>
                  <a:ea typeface="微软雅黑"/>
                </a:endParaRPr>
              </a:p>
            </p:txBody>
          </p:sp>
          <p:sp>
            <p:nvSpPr>
              <p:cNvPr id="36" name="矩形 35"/>
              <p:cNvSpPr/>
              <p:nvPr/>
            </p:nvSpPr>
            <p:spPr>
              <a:xfrm rot="18900000">
                <a:off x="952840" y="5087273"/>
                <a:ext cx="373805" cy="461416"/>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r>
                  <a:rPr lang="en-US" altLang="zh-CN" sz="1500" dirty="0">
                    <a:gradFill>
                      <a:gsLst>
                        <a:gs pos="0">
                          <a:srgbClr val="CDA23D"/>
                        </a:gs>
                        <a:gs pos="55000">
                          <a:srgbClr val="E1B64A"/>
                        </a:gs>
                        <a:gs pos="100000">
                          <a:srgbClr val="F7E880">
                            <a:lumMod val="99000"/>
                          </a:srgbClr>
                        </a:gs>
                      </a:gsLst>
                      <a:lin ang="2700000" scaled="1"/>
                    </a:gradFill>
                    <a:latin typeface="Arial"/>
                    <a:ea typeface="微软雅黑"/>
                  </a:rPr>
                  <a:t>2</a:t>
                </a:r>
                <a:endParaRPr lang="zh-CN" altLang="en-US" sz="1500" dirty="0">
                  <a:gradFill>
                    <a:gsLst>
                      <a:gs pos="0">
                        <a:srgbClr val="CDA23D"/>
                      </a:gs>
                      <a:gs pos="55000">
                        <a:srgbClr val="E1B64A"/>
                      </a:gs>
                      <a:gs pos="100000">
                        <a:srgbClr val="F7E880">
                          <a:lumMod val="99000"/>
                        </a:srgbClr>
                      </a:gs>
                    </a:gsLst>
                    <a:lin ang="2700000" scaled="1"/>
                  </a:gradFill>
                  <a:latin typeface="Arial"/>
                  <a:ea typeface="微软雅黑"/>
                </a:endParaRPr>
              </a:p>
            </p:txBody>
          </p:sp>
        </p:grpSp>
        <p:sp>
          <p:nvSpPr>
            <p:cNvPr id="34" name="KSO_Shape"/>
            <p:cNvSpPr>
              <a:spLocks/>
            </p:cNvSpPr>
            <p:nvPr/>
          </p:nvSpPr>
          <p:spPr bwMode="auto">
            <a:xfrm>
              <a:off x="4687403" y="4315608"/>
              <a:ext cx="315679" cy="256791"/>
            </a:xfrm>
            <a:custGeom>
              <a:avLst/>
              <a:gdLst>
                <a:gd name="T0" fmla="*/ 651924 w 6442393"/>
                <a:gd name="T1" fmla="*/ 577512 h 5234968"/>
                <a:gd name="T2" fmla="*/ 900199 w 6442393"/>
                <a:gd name="T3" fmla="*/ 1116181 h 5234968"/>
                <a:gd name="T4" fmla="*/ 1148473 w 6442393"/>
                <a:gd name="T5" fmla="*/ 577512 h 5234968"/>
                <a:gd name="T6" fmla="*/ 900199 w 6442393"/>
                <a:gd name="T7" fmla="*/ 618930 h 5234968"/>
                <a:gd name="T8" fmla="*/ 1518895 w 6442393"/>
                <a:gd name="T9" fmla="*/ 516204 h 5234968"/>
                <a:gd name="T10" fmla="*/ 1270621 w 6442393"/>
                <a:gd name="T11" fmla="*/ 556920 h 5234968"/>
                <a:gd name="T12" fmla="*/ 1021879 w 6442393"/>
                <a:gd name="T13" fmla="*/ 1095823 h 5234968"/>
                <a:gd name="T14" fmla="*/ 281502 w 6442393"/>
                <a:gd name="T15" fmla="*/ 516204 h 5234968"/>
                <a:gd name="T16" fmla="*/ 778519 w 6442393"/>
                <a:gd name="T17" fmla="*/ 1095823 h 5234968"/>
                <a:gd name="T18" fmla="*/ 529776 w 6442393"/>
                <a:gd name="T19" fmla="*/ 556920 h 5234968"/>
                <a:gd name="T20" fmla="*/ 900199 w 6442393"/>
                <a:gd name="T21" fmla="*/ 253422 h 5234968"/>
                <a:gd name="T22" fmla="*/ 748098 w 6442393"/>
                <a:gd name="T23" fmla="*/ 481338 h 5234968"/>
                <a:gd name="T24" fmla="*/ 900199 w 6442393"/>
                <a:gd name="T25" fmla="*/ 506142 h 5234968"/>
                <a:gd name="T26" fmla="*/ 1052299 w 6442393"/>
                <a:gd name="T27" fmla="*/ 481338 h 5234968"/>
                <a:gd name="T28" fmla="*/ 1382473 w 6442393"/>
                <a:gd name="T29" fmla="*/ 209196 h 5234968"/>
                <a:gd name="T30" fmla="*/ 1237777 w 6442393"/>
                <a:gd name="T31" fmla="*/ 449966 h 5234968"/>
                <a:gd name="T32" fmla="*/ 1236274 w 6442393"/>
                <a:gd name="T33" fmla="*/ 450216 h 5234968"/>
                <a:gd name="T34" fmla="*/ 1236102 w 6442393"/>
                <a:gd name="T35" fmla="*/ 450216 h 5234968"/>
                <a:gd name="T36" fmla="*/ 1236105 w 6442393"/>
                <a:gd name="T37" fmla="*/ 450245 h 5234968"/>
                <a:gd name="T38" fmla="*/ 1236274 w 6442393"/>
                <a:gd name="T39" fmla="*/ 450216 h 5234968"/>
                <a:gd name="T40" fmla="*/ 1237627 w 6442393"/>
                <a:gd name="T41" fmla="*/ 450216 h 5234968"/>
                <a:gd name="T42" fmla="*/ 1237777 w 6442393"/>
                <a:gd name="T43" fmla="*/ 449966 h 5234968"/>
                <a:gd name="T44" fmla="*/ 1535509 w 6442393"/>
                <a:gd name="T45" fmla="*/ 400374 h 5234968"/>
                <a:gd name="T46" fmla="*/ 418158 w 6442393"/>
                <a:gd name="T47" fmla="*/ 209196 h 5234968"/>
                <a:gd name="T48" fmla="*/ 264888 w 6442393"/>
                <a:gd name="T49" fmla="*/ 400374 h 5234968"/>
                <a:gd name="T50" fmla="*/ 562361 w 6442393"/>
                <a:gd name="T51" fmla="*/ 449923 h 5234968"/>
                <a:gd name="T52" fmla="*/ 562536 w 6442393"/>
                <a:gd name="T53" fmla="*/ 450216 h 5234968"/>
                <a:gd name="T54" fmla="*/ 563962 w 6442393"/>
                <a:gd name="T55" fmla="*/ 450216 h 5234968"/>
                <a:gd name="T56" fmla="*/ 563956 w 6442393"/>
                <a:gd name="T57" fmla="*/ 450189 h 5234968"/>
                <a:gd name="T58" fmla="*/ 562361 w 6442393"/>
                <a:gd name="T59" fmla="*/ 449923 h 5234968"/>
                <a:gd name="T60" fmla="*/ 956592 w 6442393"/>
                <a:gd name="T61" fmla="*/ 168714 h 5234968"/>
                <a:gd name="T62" fmla="*/ 1134199 w 6442393"/>
                <a:gd name="T63" fmla="*/ 435240 h 5234968"/>
                <a:gd name="T64" fmla="*/ 1294021 w 6442393"/>
                <a:gd name="T65" fmla="*/ 168714 h 5234968"/>
                <a:gd name="T66" fmla="*/ 506610 w 6442393"/>
                <a:gd name="T67" fmla="*/ 168714 h 5234968"/>
                <a:gd name="T68" fmla="*/ 666432 w 6442393"/>
                <a:gd name="T69" fmla="*/ 435240 h 5234968"/>
                <a:gd name="T70" fmla="*/ 843805 w 6442393"/>
                <a:gd name="T71" fmla="*/ 168714 h 5234968"/>
                <a:gd name="T72" fmla="*/ 337428 w 6442393"/>
                <a:gd name="T73" fmla="*/ 0 h 5234968"/>
                <a:gd name="T74" fmla="*/ 1463203 w 6442393"/>
                <a:gd name="T75" fmla="*/ 0 h 5234968"/>
                <a:gd name="T76" fmla="*/ 1800397 w 6442393"/>
                <a:gd name="T77" fmla="*/ 450216 h 5234968"/>
                <a:gd name="T78" fmla="*/ 900199 w 6442393"/>
                <a:gd name="T79" fmla="*/ 1462969 h 5234968"/>
                <a:gd name="T80" fmla="*/ 0 w 6442393"/>
                <a:gd name="T81" fmla="*/ 450216 h 52349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442393" h="5234968">
                  <a:moveTo>
                    <a:pt x="2332793" y="2066523"/>
                  </a:moveTo>
                  <a:lnTo>
                    <a:pt x="3221197" y="3994050"/>
                  </a:lnTo>
                  <a:lnTo>
                    <a:pt x="4109600" y="2066523"/>
                  </a:lnTo>
                  <a:lnTo>
                    <a:pt x="3221197" y="2214730"/>
                  </a:lnTo>
                  <a:lnTo>
                    <a:pt x="2332793" y="2066523"/>
                  </a:lnTo>
                  <a:close/>
                  <a:moveTo>
                    <a:pt x="5435089" y="1847143"/>
                  </a:moveTo>
                  <a:lnTo>
                    <a:pt x="4546685" y="1992838"/>
                  </a:lnTo>
                  <a:lnTo>
                    <a:pt x="3656607" y="3921202"/>
                  </a:lnTo>
                  <a:lnTo>
                    <a:pt x="5435089" y="1847143"/>
                  </a:lnTo>
                  <a:close/>
                  <a:moveTo>
                    <a:pt x="1007304" y="1847143"/>
                  </a:moveTo>
                  <a:lnTo>
                    <a:pt x="2785787" y="3921202"/>
                  </a:lnTo>
                  <a:lnTo>
                    <a:pt x="1895708" y="1992838"/>
                  </a:lnTo>
                  <a:lnTo>
                    <a:pt x="1007304" y="1847143"/>
                  </a:lnTo>
                  <a:close/>
                  <a:moveTo>
                    <a:pt x="3221197" y="906825"/>
                  </a:moveTo>
                  <a:lnTo>
                    <a:pt x="2676934" y="1722382"/>
                  </a:lnTo>
                  <a:lnTo>
                    <a:pt x="3221197" y="1811138"/>
                  </a:lnTo>
                  <a:lnTo>
                    <a:pt x="3765459" y="1722382"/>
                  </a:lnTo>
                  <a:lnTo>
                    <a:pt x="3221197" y="906825"/>
                  </a:lnTo>
                  <a:close/>
                  <a:moveTo>
                    <a:pt x="4946927" y="748570"/>
                  </a:moveTo>
                  <a:lnTo>
                    <a:pt x="4429161" y="1610121"/>
                  </a:lnTo>
                  <a:lnTo>
                    <a:pt x="4423781" y="1611017"/>
                  </a:lnTo>
                  <a:lnTo>
                    <a:pt x="4423167" y="1611017"/>
                  </a:lnTo>
                  <a:lnTo>
                    <a:pt x="4423178" y="1611118"/>
                  </a:lnTo>
                  <a:lnTo>
                    <a:pt x="4423781" y="1611017"/>
                  </a:lnTo>
                  <a:lnTo>
                    <a:pt x="4428622" y="1611017"/>
                  </a:lnTo>
                  <a:lnTo>
                    <a:pt x="4429161" y="1610121"/>
                  </a:lnTo>
                  <a:lnTo>
                    <a:pt x="5494539" y="1432667"/>
                  </a:lnTo>
                  <a:lnTo>
                    <a:pt x="4946927" y="748570"/>
                  </a:lnTo>
                  <a:close/>
                  <a:moveTo>
                    <a:pt x="1496303" y="748570"/>
                  </a:moveTo>
                  <a:lnTo>
                    <a:pt x="947854" y="1432667"/>
                  </a:lnTo>
                  <a:lnTo>
                    <a:pt x="2012305" y="1609967"/>
                  </a:lnTo>
                  <a:lnTo>
                    <a:pt x="2012934" y="1611017"/>
                  </a:lnTo>
                  <a:lnTo>
                    <a:pt x="2018036" y="1611017"/>
                  </a:lnTo>
                  <a:lnTo>
                    <a:pt x="2018015" y="1610918"/>
                  </a:lnTo>
                  <a:lnTo>
                    <a:pt x="2012305" y="1609967"/>
                  </a:lnTo>
                  <a:lnTo>
                    <a:pt x="1496303" y="748570"/>
                  </a:lnTo>
                  <a:close/>
                  <a:moveTo>
                    <a:pt x="3422992" y="603713"/>
                  </a:moveTo>
                  <a:lnTo>
                    <a:pt x="4058524" y="1557428"/>
                  </a:lnTo>
                  <a:lnTo>
                    <a:pt x="4630418" y="603713"/>
                  </a:lnTo>
                  <a:lnTo>
                    <a:pt x="3422992" y="603713"/>
                  </a:lnTo>
                  <a:close/>
                  <a:moveTo>
                    <a:pt x="1812813" y="603713"/>
                  </a:moveTo>
                  <a:lnTo>
                    <a:pt x="2384707" y="1557428"/>
                  </a:lnTo>
                  <a:lnTo>
                    <a:pt x="3019401" y="603713"/>
                  </a:lnTo>
                  <a:lnTo>
                    <a:pt x="1812813" y="603713"/>
                  </a:lnTo>
                  <a:close/>
                  <a:moveTo>
                    <a:pt x="1207426" y="0"/>
                  </a:moveTo>
                  <a:lnTo>
                    <a:pt x="5235805" y="0"/>
                  </a:lnTo>
                  <a:lnTo>
                    <a:pt x="6442393" y="1611017"/>
                  </a:lnTo>
                  <a:lnTo>
                    <a:pt x="3221197" y="5234968"/>
                  </a:lnTo>
                  <a:lnTo>
                    <a:pt x="0" y="1611017"/>
                  </a:lnTo>
                  <a:lnTo>
                    <a:pt x="1207426" y="0"/>
                  </a:lnTo>
                  <a:close/>
                </a:path>
              </a:pathLst>
            </a:custGeom>
            <a:solidFill>
              <a:schemeClr val="tx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685800"/>
              <a:endParaRPr lang="zh-CN" altLang="en-US" sz="1350">
                <a:solidFill>
                  <a:prstClr val="white"/>
                </a:solidFill>
                <a:latin typeface="微软雅黑" pitchFamily="34" charset="-122"/>
                <a:ea typeface="微软雅黑" pitchFamily="34" charset="-122"/>
              </a:endParaRPr>
            </a:p>
          </p:txBody>
        </p:sp>
        <p:sp>
          <p:nvSpPr>
            <p:cNvPr id="37" name="任意多边形 63"/>
            <p:cNvSpPr/>
            <p:nvPr/>
          </p:nvSpPr>
          <p:spPr>
            <a:xfrm rot="2250102">
              <a:off x="3601933" y="3256539"/>
              <a:ext cx="4989398" cy="1082388"/>
            </a:xfrm>
            <a:custGeom>
              <a:avLst/>
              <a:gdLst>
                <a:gd name="connsiteX0" fmla="*/ 0 w 5390588"/>
                <a:gd name="connsiteY0" fmla="*/ 203650 h 1278942"/>
                <a:gd name="connsiteX1" fmla="*/ 529391 w 5390588"/>
                <a:gd name="connsiteY1" fmla="*/ 203650 h 1278942"/>
                <a:gd name="connsiteX2" fmla="*/ 529391 w 5390588"/>
                <a:gd name="connsiteY2" fmla="*/ 206916 h 1278942"/>
                <a:gd name="connsiteX3" fmla="*/ 666642 w 5390588"/>
                <a:gd name="connsiteY3" fmla="*/ 207797 h 1278942"/>
                <a:gd name="connsiteX4" fmla="*/ 829333 w 5390588"/>
                <a:gd name="connsiteY4" fmla="*/ 372586 h 1278942"/>
                <a:gd name="connsiteX5" fmla="*/ 823477 w 5390588"/>
                <a:gd name="connsiteY5" fmla="*/ 529189 h 1278942"/>
                <a:gd name="connsiteX6" fmla="*/ 1039160 w 5390588"/>
                <a:gd name="connsiteY6" fmla="*/ 892787 h 1278942"/>
                <a:gd name="connsiteX7" fmla="*/ 1590345 w 5390588"/>
                <a:gd name="connsiteY7" fmla="*/ 935139 h 1278942"/>
                <a:gd name="connsiteX8" fmla="*/ 1874201 w 5390588"/>
                <a:gd name="connsiteY8" fmla="*/ 537589 h 1278942"/>
                <a:gd name="connsiteX9" fmla="*/ 1877625 w 5390588"/>
                <a:gd name="connsiteY9" fmla="*/ 489658 h 1278942"/>
                <a:gd name="connsiteX10" fmla="*/ 1876158 w 5390588"/>
                <a:gd name="connsiteY10" fmla="*/ 489476 h 1278942"/>
                <a:gd name="connsiteX11" fmla="*/ 1878497 w 5390588"/>
                <a:gd name="connsiteY11" fmla="*/ 477447 h 1278942"/>
                <a:gd name="connsiteX12" fmla="*/ 1879461 w 5390588"/>
                <a:gd name="connsiteY12" fmla="*/ 463957 h 1278942"/>
                <a:gd name="connsiteX13" fmla="*/ 1881121 w 5390588"/>
                <a:gd name="connsiteY13" fmla="*/ 463960 h 1278942"/>
                <a:gd name="connsiteX14" fmla="*/ 1890813 w 5390588"/>
                <a:gd name="connsiteY14" fmla="*/ 414129 h 1278942"/>
                <a:gd name="connsiteX15" fmla="*/ 2231559 w 5390588"/>
                <a:gd name="connsiteY15" fmla="*/ 36516 h 1278942"/>
                <a:gd name="connsiteX16" fmla="*/ 2798190 w 5390588"/>
                <a:gd name="connsiteY16" fmla="*/ 138559 h 1278942"/>
                <a:gd name="connsiteX17" fmla="*/ 2985795 w 5390588"/>
                <a:gd name="connsiteY17" fmla="*/ 611320 h 1278942"/>
                <a:gd name="connsiteX18" fmla="*/ 2973287 w 5390588"/>
                <a:gd name="connsiteY18" fmla="*/ 686789 h 1278942"/>
                <a:gd name="connsiteX19" fmla="*/ 2971841 w 5390588"/>
                <a:gd name="connsiteY19" fmla="*/ 743454 h 1278942"/>
                <a:gd name="connsiteX20" fmla="*/ 3206765 w 5390588"/>
                <a:gd name="connsiteY20" fmla="*/ 1161349 h 1278942"/>
                <a:gd name="connsiteX21" fmla="*/ 3748785 w 5390588"/>
                <a:gd name="connsiteY21" fmla="*/ 1189539 h 1278942"/>
                <a:gd name="connsiteX22" fmla="*/ 4025791 w 5390588"/>
                <a:gd name="connsiteY22" fmla="*/ 798268 h 1278942"/>
                <a:gd name="connsiteX23" fmla="*/ 4030339 w 5390588"/>
                <a:gd name="connsiteY23" fmla="*/ 740379 h 1278942"/>
                <a:gd name="connsiteX24" fmla="*/ 4025977 w 5390588"/>
                <a:gd name="connsiteY24" fmla="*/ 739554 h 1278942"/>
                <a:gd name="connsiteX25" fmla="*/ 4232166 w 5390588"/>
                <a:gd name="connsiteY25" fmla="*/ 402536 h 1278942"/>
                <a:gd name="connsiteX26" fmla="*/ 4609810 w 5390588"/>
                <a:gd name="connsiteY26" fmla="*/ 286427 h 1278942"/>
                <a:gd name="connsiteX27" fmla="*/ 5115824 w 5390588"/>
                <a:gd name="connsiteY27" fmla="*/ 707333 h 1278942"/>
                <a:gd name="connsiteX28" fmla="*/ 5131067 w 5390588"/>
                <a:gd name="connsiteY28" fmla="*/ 806333 h 1278942"/>
                <a:gd name="connsiteX29" fmla="*/ 5135113 w 5390588"/>
                <a:gd name="connsiteY29" fmla="*/ 806564 h 1278942"/>
                <a:gd name="connsiteX30" fmla="*/ 5126192 w 5390588"/>
                <a:gd name="connsiteY30" fmla="*/ 913040 h 1278942"/>
                <a:gd name="connsiteX31" fmla="*/ 5236410 w 5390588"/>
                <a:gd name="connsiteY31" fmla="*/ 1043417 h 1278942"/>
                <a:gd name="connsiteX32" fmla="*/ 5390588 w 5390588"/>
                <a:gd name="connsiteY32" fmla="*/ 1056335 h 1278942"/>
                <a:gd name="connsiteX33" fmla="*/ 5388416 w 5390588"/>
                <a:gd name="connsiteY33" fmla="*/ 1096439 h 1278942"/>
                <a:gd name="connsiteX34" fmla="*/ 5237261 w 5390588"/>
                <a:gd name="connsiteY34" fmla="*/ 1083708 h 1278942"/>
                <a:gd name="connsiteX35" fmla="*/ 5087837 w 5390588"/>
                <a:gd name="connsiteY35" fmla="*/ 906801 h 1278942"/>
                <a:gd name="connsiteX36" fmla="*/ 5096462 w 5390588"/>
                <a:gd name="connsiteY36" fmla="*/ 804356 h 1278942"/>
                <a:gd name="connsiteX37" fmla="*/ 5098635 w 5390588"/>
                <a:gd name="connsiteY37" fmla="*/ 804481 h 1278942"/>
                <a:gd name="connsiteX38" fmla="*/ 5084876 w 5390588"/>
                <a:gd name="connsiteY38" fmla="*/ 715118 h 1278942"/>
                <a:gd name="connsiteX39" fmla="*/ 4607786 w 5390588"/>
                <a:gd name="connsiteY39" fmla="*/ 318272 h 1278942"/>
                <a:gd name="connsiteX40" fmla="*/ 4084307 w 5390588"/>
                <a:gd name="connsiteY40" fmla="*/ 651549 h 1278942"/>
                <a:gd name="connsiteX41" fmla="*/ 4058397 w 5390588"/>
                <a:gd name="connsiteY41" fmla="*/ 741768 h 1278942"/>
                <a:gd name="connsiteX42" fmla="*/ 4053635 w 5390588"/>
                <a:gd name="connsiteY42" fmla="*/ 802385 h 1278942"/>
                <a:gd name="connsiteX43" fmla="*/ 3761921 w 5390588"/>
                <a:gd name="connsiteY43" fmla="*/ 1214432 h 1278942"/>
                <a:gd name="connsiteX44" fmla="*/ 3191121 w 5390588"/>
                <a:gd name="connsiteY44" fmla="*/ 1184745 h 1278942"/>
                <a:gd name="connsiteX45" fmla="*/ 2945665 w 5390588"/>
                <a:gd name="connsiteY45" fmla="*/ 668562 h 1278942"/>
                <a:gd name="connsiteX46" fmla="*/ 2947591 w 5390588"/>
                <a:gd name="connsiteY46" fmla="*/ 668744 h 1278942"/>
                <a:gd name="connsiteX47" fmla="*/ 2957555 w 5390588"/>
                <a:gd name="connsiteY47" fmla="*/ 608620 h 1278942"/>
                <a:gd name="connsiteX48" fmla="*/ 2779484 w 5390588"/>
                <a:gd name="connsiteY48" fmla="*/ 159884 h 1278942"/>
                <a:gd name="connsiteX49" fmla="*/ 2241650 w 5390588"/>
                <a:gd name="connsiteY49" fmla="*/ 63029 h 1278942"/>
                <a:gd name="connsiteX50" fmla="*/ 1918221 w 5390588"/>
                <a:gd name="connsiteY50" fmla="*/ 421451 h 1278942"/>
                <a:gd name="connsiteX51" fmla="*/ 1906250 w 5390588"/>
                <a:gd name="connsiteY51" fmla="*/ 482996 h 1278942"/>
                <a:gd name="connsiteX52" fmla="*/ 1902067 w 5390588"/>
                <a:gd name="connsiteY52" fmla="*/ 541550 h 1278942"/>
                <a:gd name="connsiteX53" fmla="*/ 1603140 w 5390588"/>
                <a:gd name="connsiteY53" fmla="*/ 960209 h 1278942"/>
                <a:gd name="connsiteX54" fmla="*/ 1022686 w 5390588"/>
                <a:gd name="connsiteY54" fmla="*/ 915607 h 1278942"/>
                <a:gd name="connsiteX55" fmla="*/ 795552 w 5390588"/>
                <a:gd name="connsiteY55" fmla="*/ 532703 h 1278942"/>
                <a:gd name="connsiteX56" fmla="*/ 792356 w 5390588"/>
                <a:gd name="connsiteY56" fmla="*/ 476139 h 1278942"/>
                <a:gd name="connsiteX57" fmla="*/ 789967 w 5390588"/>
                <a:gd name="connsiteY57" fmla="*/ 476188 h 1278942"/>
                <a:gd name="connsiteX58" fmla="*/ 790607 w 5390588"/>
                <a:gd name="connsiteY58" fmla="*/ 369340 h 1278942"/>
                <a:gd name="connsiteX59" fmla="*/ 670615 w 5390588"/>
                <a:gd name="connsiteY59" fmla="*/ 247901 h 1278942"/>
                <a:gd name="connsiteX60" fmla="*/ 529391 w 5390588"/>
                <a:gd name="connsiteY60" fmla="*/ 247056 h 1278942"/>
                <a:gd name="connsiteX61" fmla="*/ 529391 w 5390588"/>
                <a:gd name="connsiteY61" fmla="*/ 252293 h 1278942"/>
                <a:gd name="connsiteX62" fmla="*/ 0 w 5390588"/>
                <a:gd name="connsiteY62" fmla="*/ 252293 h 1278942"/>
                <a:gd name="connsiteX0" fmla="*/ 0 w 5390588"/>
                <a:gd name="connsiteY0" fmla="*/ 203650 h 1278942"/>
                <a:gd name="connsiteX1" fmla="*/ 529391 w 5390588"/>
                <a:gd name="connsiteY1" fmla="*/ 203650 h 1278942"/>
                <a:gd name="connsiteX2" fmla="*/ 529391 w 5390588"/>
                <a:gd name="connsiteY2" fmla="*/ 206916 h 1278942"/>
                <a:gd name="connsiteX3" fmla="*/ 666642 w 5390588"/>
                <a:gd name="connsiteY3" fmla="*/ 207797 h 1278942"/>
                <a:gd name="connsiteX4" fmla="*/ 829333 w 5390588"/>
                <a:gd name="connsiteY4" fmla="*/ 372586 h 1278942"/>
                <a:gd name="connsiteX5" fmla="*/ 823477 w 5390588"/>
                <a:gd name="connsiteY5" fmla="*/ 529189 h 1278942"/>
                <a:gd name="connsiteX6" fmla="*/ 1039160 w 5390588"/>
                <a:gd name="connsiteY6" fmla="*/ 892787 h 1278942"/>
                <a:gd name="connsiteX7" fmla="*/ 1590345 w 5390588"/>
                <a:gd name="connsiteY7" fmla="*/ 935139 h 1278942"/>
                <a:gd name="connsiteX8" fmla="*/ 1874201 w 5390588"/>
                <a:gd name="connsiteY8" fmla="*/ 537589 h 1278942"/>
                <a:gd name="connsiteX9" fmla="*/ 1877625 w 5390588"/>
                <a:gd name="connsiteY9" fmla="*/ 489658 h 1278942"/>
                <a:gd name="connsiteX10" fmla="*/ 1876158 w 5390588"/>
                <a:gd name="connsiteY10" fmla="*/ 489476 h 1278942"/>
                <a:gd name="connsiteX11" fmla="*/ 1878497 w 5390588"/>
                <a:gd name="connsiteY11" fmla="*/ 477447 h 1278942"/>
                <a:gd name="connsiteX12" fmla="*/ 1879461 w 5390588"/>
                <a:gd name="connsiteY12" fmla="*/ 463957 h 1278942"/>
                <a:gd name="connsiteX13" fmla="*/ 1881121 w 5390588"/>
                <a:gd name="connsiteY13" fmla="*/ 463960 h 1278942"/>
                <a:gd name="connsiteX14" fmla="*/ 1890813 w 5390588"/>
                <a:gd name="connsiteY14" fmla="*/ 414129 h 1278942"/>
                <a:gd name="connsiteX15" fmla="*/ 2231559 w 5390588"/>
                <a:gd name="connsiteY15" fmla="*/ 36516 h 1278942"/>
                <a:gd name="connsiteX16" fmla="*/ 2798190 w 5390588"/>
                <a:gd name="connsiteY16" fmla="*/ 138559 h 1278942"/>
                <a:gd name="connsiteX17" fmla="*/ 2985795 w 5390588"/>
                <a:gd name="connsiteY17" fmla="*/ 611320 h 1278942"/>
                <a:gd name="connsiteX18" fmla="*/ 2973287 w 5390588"/>
                <a:gd name="connsiteY18" fmla="*/ 686789 h 1278942"/>
                <a:gd name="connsiteX19" fmla="*/ 2971841 w 5390588"/>
                <a:gd name="connsiteY19" fmla="*/ 743454 h 1278942"/>
                <a:gd name="connsiteX20" fmla="*/ 3206765 w 5390588"/>
                <a:gd name="connsiteY20" fmla="*/ 1161349 h 1278942"/>
                <a:gd name="connsiteX21" fmla="*/ 3748785 w 5390588"/>
                <a:gd name="connsiteY21" fmla="*/ 1189539 h 1278942"/>
                <a:gd name="connsiteX22" fmla="*/ 4025791 w 5390588"/>
                <a:gd name="connsiteY22" fmla="*/ 798268 h 1278942"/>
                <a:gd name="connsiteX23" fmla="*/ 4030339 w 5390588"/>
                <a:gd name="connsiteY23" fmla="*/ 740379 h 1278942"/>
                <a:gd name="connsiteX24" fmla="*/ 4025977 w 5390588"/>
                <a:gd name="connsiteY24" fmla="*/ 739554 h 1278942"/>
                <a:gd name="connsiteX25" fmla="*/ 4232166 w 5390588"/>
                <a:gd name="connsiteY25" fmla="*/ 402536 h 1278942"/>
                <a:gd name="connsiteX26" fmla="*/ 4609810 w 5390588"/>
                <a:gd name="connsiteY26" fmla="*/ 286427 h 1278942"/>
                <a:gd name="connsiteX27" fmla="*/ 5115824 w 5390588"/>
                <a:gd name="connsiteY27" fmla="*/ 707333 h 1278942"/>
                <a:gd name="connsiteX28" fmla="*/ 5131067 w 5390588"/>
                <a:gd name="connsiteY28" fmla="*/ 806333 h 1278942"/>
                <a:gd name="connsiteX29" fmla="*/ 5135113 w 5390588"/>
                <a:gd name="connsiteY29" fmla="*/ 806564 h 1278942"/>
                <a:gd name="connsiteX30" fmla="*/ 5126192 w 5390588"/>
                <a:gd name="connsiteY30" fmla="*/ 913040 h 1278942"/>
                <a:gd name="connsiteX31" fmla="*/ 5236410 w 5390588"/>
                <a:gd name="connsiteY31" fmla="*/ 1043417 h 1278942"/>
                <a:gd name="connsiteX32" fmla="*/ 5390588 w 5390588"/>
                <a:gd name="connsiteY32" fmla="*/ 1056335 h 1278942"/>
                <a:gd name="connsiteX33" fmla="*/ 5388416 w 5390588"/>
                <a:gd name="connsiteY33" fmla="*/ 1096439 h 1278942"/>
                <a:gd name="connsiteX34" fmla="*/ 5237261 w 5390588"/>
                <a:gd name="connsiteY34" fmla="*/ 1083708 h 1278942"/>
                <a:gd name="connsiteX35" fmla="*/ 5087837 w 5390588"/>
                <a:gd name="connsiteY35" fmla="*/ 906801 h 1278942"/>
                <a:gd name="connsiteX36" fmla="*/ 5096462 w 5390588"/>
                <a:gd name="connsiteY36" fmla="*/ 804356 h 1278942"/>
                <a:gd name="connsiteX37" fmla="*/ 5098635 w 5390588"/>
                <a:gd name="connsiteY37" fmla="*/ 804481 h 1278942"/>
                <a:gd name="connsiteX38" fmla="*/ 5084876 w 5390588"/>
                <a:gd name="connsiteY38" fmla="*/ 715118 h 1278942"/>
                <a:gd name="connsiteX39" fmla="*/ 4607786 w 5390588"/>
                <a:gd name="connsiteY39" fmla="*/ 318272 h 1278942"/>
                <a:gd name="connsiteX40" fmla="*/ 4084307 w 5390588"/>
                <a:gd name="connsiteY40" fmla="*/ 651549 h 1278942"/>
                <a:gd name="connsiteX41" fmla="*/ 4058397 w 5390588"/>
                <a:gd name="connsiteY41" fmla="*/ 741768 h 1278942"/>
                <a:gd name="connsiteX42" fmla="*/ 4053635 w 5390588"/>
                <a:gd name="connsiteY42" fmla="*/ 802385 h 1278942"/>
                <a:gd name="connsiteX43" fmla="*/ 3761921 w 5390588"/>
                <a:gd name="connsiteY43" fmla="*/ 1214432 h 1278942"/>
                <a:gd name="connsiteX44" fmla="*/ 3191121 w 5390588"/>
                <a:gd name="connsiteY44" fmla="*/ 1184745 h 1278942"/>
                <a:gd name="connsiteX45" fmla="*/ 2945665 w 5390588"/>
                <a:gd name="connsiteY45" fmla="*/ 668562 h 1278942"/>
                <a:gd name="connsiteX46" fmla="*/ 2947591 w 5390588"/>
                <a:gd name="connsiteY46" fmla="*/ 668744 h 1278942"/>
                <a:gd name="connsiteX47" fmla="*/ 2957555 w 5390588"/>
                <a:gd name="connsiteY47" fmla="*/ 608620 h 1278942"/>
                <a:gd name="connsiteX48" fmla="*/ 2779484 w 5390588"/>
                <a:gd name="connsiteY48" fmla="*/ 159884 h 1278942"/>
                <a:gd name="connsiteX49" fmla="*/ 2241650 w 5390588"/>
                <a:gd name="connsiteY49" fmla="*/ 63029 h 1278942"/>
                <a:gd name="connsiteX50" fmla="*/ 1918221 w 5390588"/>
                <a:gd name="connsiteY50" fmla="*/ 421451 h 1278942"/>
                <a:gd name="connsiteX51" fmla="*/ 1906250 w 5390588"/>
                <a:gd name="connsiteY51" fmla="*/ 482996 h 1278942"/>
                <a:gd name="connsiteX52" fmla="*/ 1902067 w 5390588"/>
                <a:gd name="connsiteY52" fmla="*/ 541550 h 1278942"/>
                <a:gd name="connsiteX53" fmla="*/ 1603140 w 5390588"/>
                <a:gd name="connsiteY53" fmla="*/ 960209 h 1278942"/>
                <a:gd name="connsiteX54" fmla="*/ 1022686 w 5390588"/>
                <a:gd name="connsiteY54" fmla="*/ 915607 h 1278942"/>
                <a:gd name="connsiteX55" fmla="*/ 795552 w 5390588"/>
                <a:gd name="connsiteY55" fmla="*/ 532703 h 1278942"/>
                <a:gd name="connsiteX56" fmla="*/ 792356 w 5390588"/>
                <a:gd name="connsiteY56" fmla="*/ 476139 h 1278942"/>
                <a:gd name="connsiteX57" fmla="*/ 789967 w 5390588"/>
                <a:gd name="connsiteY57" fmla="*/ 476188 h 1278942"/>
                <a:gd name="connsiteX58" fmla="*/ 790607 w 5390588"/>
                <a:gd name="connsiteY58" fmla="*/ 369340 h 1278942"/>
                <a:gd name="connsiteX59" fmla="*/ 670615 w 5390588"/>
                <a:gd name="connsiteY59" fmla="*/ 247901 h 1278942"/>
                <a:gd name="connsiteX60" fmla="*/ 529391 w 5390588"/>
                <a:gd name="connsiteY60" fmla="*/ 247056 h 1278942"/>
                <a:gd name="connsiteX61" fmla="*/ 0 w 5390588"/>
                <a:gd name="connsiteY61" fmla="*/ 252293 h 1278942"/>
                <a:gd name="connsiteX62" fmla="*/ 0 w 5390588"/>
                <a:gd name="connsiteY62" fmla="*/ 203650 h 1278942"/>
                <a:gd name="connsiteX0" fmla="*/ 0 w 5390588"/>
                <a:gd name="connsiteY0" fmla="*/ 203650 h 1278942"/>
                <a:gd name="connsiteX1" fmla="*/ 529391 w 5390588"/>
                <a:gd name="connsiteY1" fmla="*/ 203650 h 1278942"/>
                <a:gd name="connsiteX2" fmla="*/ 529391 w 5390588"/>
                <a:gd name="connsiteY2" fmla="*/ 206916 h 1278942"/>
                <a:gd name="connsiteX3" fmla="*/ 666642 w 5390588"/>
                <a:gd name="connsiteY3" fmla="*/ 207797 h 1278942"/>
                <a:gd name="connsiteX4" fmla="*/ 829333 w 5390588"/>
                <a:gd name="connsiteY4" fmla="*/ 372586 h 1278942"/>
                <a:gd name="connsiteX5" fmla="*/ 823477 w 5390588"/>
                <a:gd name="connsiteY5" fmla="*/ 529189 h 1278942"/>
                <a:gd name="connsiteX6" fmla="*/ 1039160 w 5390588"/>
                <a:gd name="connsiteY6" fmla="*/ 892787 h 1278942"/>
                <a:gd name="connsiteX7" fmla="*/ 1590345 w 5390588"/>
                <a:gd name="connsiteY7" fmla="*/ 935139 h 1278942"/>
                <a:gd name="connsiteX8" fmla="*/ 1874201 w 5390588"/>
                <a:gd name="connsiteY8" fmla="*/ 537589 h 1278942"/>
                <a:gd name="connsiteX9" fmla="*/ 1877625 w 5390588"/>
                <a:gd name="connsiteY9" fmla="*/ 489658 h 1278942"/>
                <a:gd name="connsiteX10" fmla="*/ 1876158 w 5390588"/>
                <a:gd name="connsiteY10" fmla="*/ 489476 h 1278942"/>
                <a:gd name="connsiteX11" fmla="*/ 1878497 w 5390588"/>
                <a:gd name="connsiteY11" fmla="*/ 477447 h 1278942"/>
                <a:gd name="connsiteX12" fmla="*/ 1879461 w 5390588"/>
                <a:gd name="connsiteY12" fmla="*/ 463957 h 1278942"/>
                <a:gd name="connsiteX13" fmla="*/ 1881121 w 5390588"/>
                <a:gd name="connsiteY13" fmla="*/ 463960 h 1278942"/>
                <a:gd name="connsiteX14" fmla="*/ 1890813 w 5390588"/>
                <a:gd name="connsiteY14" fmla="*/ 414129 h 1278942"/>
                <a:gd name="connsiteX15" fmla="*/ 2231559 w 5390588"/>
                <a:gd name="connsiteY15" fmla="*/ 36516 h 1278942"/>
                <a:gd name="connsiteX16" fmla="*/ 2798190 w 5390588"/>
                <a:gd name="connsiteY16" fmla="*/ 138559 h 1278942"/>
                <a:gd name="connsiteX17" fmla="*/ 2985795 w 5390588"/>
                <a:gd name="connsiteY17" fmla="*/ 611320 h 1278942"/>
                <a:gd name="connsiteX18" fmla="*/ 2973287 w 5390588"/>
                <a:gd name="connsiteY18" fmla="*/ 686789 h 1278942"/>
                <a:gd name="connsiteX19" fmla="*/ 2971841 w 5390588"/>
                <a:gd name="connsiteY19" fmla="*/ 743454 h 1278942"/>
                <a:gd name="connsiteX20" fmla="*/ 3206765 w 5390588"/>
                <a:gd name="connsiteY20" fmla="*/ 1161349 h 1278942"/>
                <a:gd name="connsiteX21" fmla="*/ 3748785 w 5390588"/>
                <a:gd name="connsiteY21" fmla="*/ 1189539 h 1278942"/>
                <a:gd name="connsiteX22" fmla="*/ 4025791 w 5390588"/>
                <a:gd name="connsiteY22" fmla="*/ 798268 h 1278942"/>
                <a:gd name="connsiteX23" fmla="*/ 4030339 w 5390588"/>
                <a:gd name="connsiteY23" fmla="*/ 740379 h 1278942"/>
                <a:gd name="connsiteX24" fmla="*/ 4025977 w 5390588"/>
                <a:gd name="connsiteY24" fmla="*/ 739554 h 1278942"/>
                <a:gd name="connsiteX25" fmla="*/ 4232166 w 5390588"/>
                <a:gd name="connsiteY25" fmla="*/ 402536 h 1278942"/>
                <a:gd name="connsiteX26" fmla="*/ 4609810 w 5390588"/>
                <a:gd name="connsiteY26" fmla="*/ 286427 h 1278942"/>
                <a:gd name="connsiteX27" fmla="*/ 5115824 w 5390588"/>
                <a:gd name="connsiteY27" fmla="*/ 707333 h 1278942"/>
                <a:gd name="connsiteX28" fmla="*/ 5131067 w 5390588"/>
                <a:gd name="connsiteY28" fmla="*/ 806333 h 1278942"/>
                <a:gd name="connsiteX29" fmla="*/ 5135113 w 5390588"/>
                <a:gd name="connsiteY29" fmla="*/ 806564 h 1278942"/>
                <a:gd name="connsiteX30" fmla="*/ 5126192 w 5390588"/>
                <a:gd name="connsiteY30" fmla="*/ 913040 h 1278942"/>
                <a:gd name="connsiteX31" fmla="*/ 5236410 w 5390588"/>
                <a:gd name="connsiteY31" fmla="*/ 1043417 h 1278942"/>
                <a:gd name="connsiteX32" fmla="*/ 5390588 w 5390588"/>
                <a:gd name="connsiteY32" fmla="*/ 1056335 h 1278942"/>
                <a:gd name="connsiteX33" fmla="*/ 5388416 w 5390588"/>
                <a:gd name="connsiteY33" fmla="*/ 1096439 h 1278942"/>
                <a:gd name="connsiteX34" fmla="*/ 5237261 w 5390588"/>
                <a:gd name="connsiteY34" fmla="*/ 1083708 h 1278942"/>
                <a:gd name="connsiteX35" fmla="*/ 5087837 w 5390588"/>
                <a:gd name="connsiteY35" fmla="*/ 906801 h 1278942"/>
                <a:gd name="connsiteX36" fmla="*/ 5096462 w 5390588"/>
                <a:gd name="connsiteY36" fmla="*/ 804356 h 1278942"/>
                <a:gd name="connsiteX37" fmla="*/ 5098635 w 5390588"/>
                <a:gd name="connsiteY37" fmla="*/ 804481 h 1278942"/>
                <a:gd name="connsiteX38" fmla="*/ 5084876 w 5390588"/>
                <a:gd name="connsiteY38" fmla="*/ 715118 h 1278942"/>
                <a:gd name="connsiteX39" fmla="*/ 4607786 w 5390588"/>
                <a:gd name="connsiteY39" fmla="*/ 318272 h 1278942"/>
                <a:gd name="connsiteX40" fmla="*/ 4084307 w 5390588"/>
                <a:gd name="connsiteY40" fmla="*/ 651549 h 1278942"/>
                <a:gd name="connsiteX41" fmla="*/ 4058397 w 5390588"/>
                <a:gd name="connsiteY41" fmla="*/ 741768 h 1278942"/>
                <a:gd name="connsiteX42" fmla="*/ 4053635 w 5390588"/>
                <a:gd name="connsiteY42" fmla="*/ 802385 h 1278942"/>
                <a:gd name="connsiteX43" fmla="*/ 3761921 w 5390588"/>
                <a:gd name="connsiteY43" fmla="*/ 1214432 h 1278942"/>
                <a:gd name="connsiteX44" fmla="*/ 3191121 w 5390588"/>
                <a:gd name="connsiteY44" fmla="*/ 1184745 h 1278942"/>
                <a:gd name="connsiteX45" fmla="*/ 2945665 w 5390588"/>
                <a:gd name="connsiteY45" fmla="*/ 668562 h 1278942"/>
                <a:gd name="connsiteX46" fmla="*/ 2947591 w 5390588"/>
                <a:gd name="connsiteY46" fmla="*/ 668744 h 1278942"/>
                <a:gd name="connsiteX47" fmla="*/ 2957555 w 5390588"/>
                <a:gd name="connsiteY47" fmla="*/ 608620 h 1278942"/>
                <a:gd name="connsiteX48" fmla="*/ 2779484 w 5390588"/>
                <a:gd name="connsiteY48" fmla="*/ 159884 h 1278942"/>
                <a:gd name="connsiteX49" fmla="*/ 2241650 w 5390588"/>
                <a:gd name="connsiteY49" fmla="*/ 63029 h 1278942"/>
                <a:gd name="connsiteX50" fmla="*/ 1918221 w 5390588"/>
                <a:gd name="connsiteY50" fmla="*/ 421451 h 1278942"/>
                <a:gd name="connsiteX51" fmla="*/ 1906250 w 5390588"/>
                <a:gd name="connsiteY51" fmla="*/ 482996 h 1278942"/>
                <a:gd name="connsiteX52" fmla="*/ 1902067 w 5390588"/>
                <a:gd name="connsiteY52" fmla="*/ 541550 h 1278942"/>
                <a:gd name="connsiteX53" fmla="*/ 1603140 w 5390588"/>
                <a:gd name="connsiteY53" fmla="*/ 960209 h 1278942"/>
                <a:gd name="connsiteX54" fmla="*/ 1022686 w 5390588"/>
                <a:gd name="connsiteY54" fmla="*/ 915607 h 1278942"/>
                <a:gd name="connsiteX55" fmla="*/ 795552 w 5390588"/>
                <a:gd name="connsiteY55" fmla="*/ 532703 h 1278942"/>
                <a:gd name="connsiteX56" fmla="*/ 792356 w 5390588"/>
                <a:gd name="connsiteY56" fmla="*/ 476139 h 1278942"/>
                <a:gd name="connsiteX57" fmla="*/ 789967 w 5390588"/>
                <a:gd name="connsiteY57" fmla="*/ 476188 h 1278942"/>
                <a:gd name="connsiteX58" fmla="*/ 790607 w 5390588"/>
                <a:gd name="connsiteY58" fmla="*/ 369340 h 1278942"/>
                <a:gd name="connsiteX59" fmla="*/ 670615 w 5390588"/>
                <a:gd name="connsiteY59" fmla="*/ 247901 h 1278942"/>
                <a:gd name="connsiteX60" fmla="*/ 0 w 5390588"/>
                <a:gd name="connsiteY60" fmla="*/ 252293 h 1278942"/>
                <a:gd name="connsiteX61" fmla="*/ 0 w 5390588"/>
                <a:gd name="connsiteY61" fmla="*/ 203650 h 1278942"/>
                <a:gd name="connsiteX0" fmla="*/ 0 w 5390588"/>
                <a:gd name="connsiteY0" fmla="*/ 203650 h 1278942"/>
                <a:gd name="connsiteX1" fmla="*/ 529391 w 5390588"/>
                <a:gd name="connsiteY1" fmla="*/ 203650 h 1278942"/>
                <a:gd name="connsiteX2" fmla="*/ 666642 w 5390588"/>
                <a:gd name="connsiteY2" fmla="*/ 207797 h 1278942"/>
                <a:gd name="connsiteX3" fmla="*/ 829333 w 5390588"/>
                <a:gd name="connsiteY3" fmla="*/ 372586 h 1278942"/>
                <a:gd name="connsiteX4" fmla="*/ 823477 w 5390588"/>
                <a:gd name="connsiteY4" fmla="*/ 529189 h 1278942"/>
                <a:gd name="connsiteX5" fmla="*/ 1039160 w 5390588"/>
                <a:gd name="connsiteY5" fmla="*/ 892787 h 1278942"/>
                <a:gd name="connsiteX6" fmla="*/ 1590345 w 5390588"/>
                <a:gd name="connsiteY6" fmla="*/ 935139 h 1278942"/>
                <a:gd name="connsiteX7" fmla="*/ 1874201 w 5390588"/>
                <a:gd name="connsiteY7" fmla="*/ 537589 h 1278942"/>
                <a:gd name="connsiteX8" fmla="*/ 1877625 w 5390588"/>
                <a:gd name="connsiteY8" fmla="*/ 489658 h 1278942"/>
                <a:gd name="connsiteX9" fmla="*/ 1876158 w 5390588"/>
                <a:gd name="connsiteY9" fmla="*/ 489476 h 1278942"/>
                <a:gd name="connsiteX10" fmla="*/ 1878497 w 5390588"/>
                <a:gd name="connsiteY10" fmla="*/ 477447 h 1278942"/>
                <a:gd name="connsiteX11" fmla="*/ 1879461 w 5390588"/>
                <a:gd name="connsiteY11" fmla="*/ 463957 h 1278942"/>
                <a:gd name="connsiteX12" fmla="*/ 1881121 w 5390588"/>
                <a:gd name="connsiteY12" fmla="*/ 463960 h 1278942"/>
                <a:gd name="connsiteX13" fmla="*/ 1890813 w 5390588"/>
                <a:gd name="connsiteY13" fmla="*/ 414129 h 1278942"/>
                <a:gd name="connsiteX14" fmla="*/ 2231559 w 5390588"/>
                <a:gd name="connsiteY14" fmla="*/ 36516 h 1278942"/>
                <a:gd name="connsiteX15" fmla="*/ 2798190 w 5390588"/>
                <a:gd name="connsiteY15" fmla="*/ 138559 h 1278942"/>
                <a:gd name="connsiteX16" fmla="*/ 2985795 w 5390588"/>
                <a:gd name="connsiteY16" fmla="*/ 611320 h 1278942"/>
                <a:gd name="connsiteX17" fmla="*/ 2973287 w 5390588"/>
                <a:gd name="connsiteY17" fmla="*/ 686789 h 1278942"/>
                <a:gd name="connsiteX18" fmla="*/ 2971841 w 5390588"/>
                <a:gd name="connsiteY18" fmla="*/ 743454 h 1278942"/>
                <a:gd name="connsiteX19" fmla="*/ 3206765 w 5390588"/>
                <a:gd name="connsiteY19" fmla="*/ 1161349 h 1278942"/>
                <a:gd name="connsiteX20" fmla="*/ 3748785 w 5390588"/>
                <a:gd name="connsiteY20" fmla="*/ 1189539 h 1278942"/>
                <a:gd name="connsiteX21" fmla="*/ 4025791 w 5390588"/>
                <a:gd name="connsiteY21" fmla="*/ 798268 h 1278942"/>
                <a:gd name="connsiteX22" fmla="*/ 4030339 w 5390588"/>
                <a:gd name="connsiteY22" fmla="*/ 740379 h 1278942"/>
                <a:gd name="connsiteX23" fmla="*/ 4025977 w 5390588"/>
                <a:gd name="connsiteY23" fmla="*/ 739554 h 1278942"/>
                <a:gd name="connsiteX24" fmla="*/ 4232166 w 5390588"/>
                <a:gd name="connsiteY24" fmla="*/ 402536 h 1278942"/>
                <a:gd name="connsiteX25" fmla="*/ 4609810 w 5390588"/>
                <a:gd name="connsiteY25" fmla="*/ 286427 h 1278942"/>
                <a:gd name="connsiteX26" fmla="*/ 5115824 w 5390588"/>
                <a:gd name="connsiteY26" fmla="*/ 707333 h 1278942"/>
                <a:gd name="connsiteX27" fmla="*/ 5131067 w 5390588"/>
                <a:gd name="connsiteY27" fmla="*/ 806333 h 1278942"/>
                <a:gd name="connsiteX28" fmla="*/ 5135113 w 5390588"/>
                <a:gd name="connsiteY28" fmla="*/ 806564 h 1278942"/>
                <a:gd name="connsiteX29" fmla="*/ 5126192 w 5390588"/>
                <a:gd name="connsiteY29" fmla="*/ 913040 h 1278942"/>
                <a:gd name="connsiteX30" fmla="*/ 5236410 w 5390588"/>
                <a:gd name="connsiteY30" fmla="*/ 1043417 h 1278942"/>
                <a:gd name="connsiteX31" fmla="*/ 5390588 w 5390588"/>
                <a:gd name="connsiteY31" fmla="*/ 1056335 h 1278942"/>
                <a:gd name="connsiteX32" fmla="*/ 5388416 w 5390588"/>
                <a:gd name="connsiteY32" fmla="*/ 1096439 h 1278942"/>
                <a:gd name="connsiteX33" fmla="*/ 5237261 w 5390588"/>
                <a:gd name="connsiteY33" fmla="*/ 1083708 h 1278942"/>
                <a:gd name="connsiteX34" fmla="*/ 5087837 w 5390588"/>
                <a:gd name="connsiteY34" fmla="*/ 906801 h 1278942"/>
                <a:gd name="connsiteX35" fmla="*/ 5096462 w 5390588"/>
                <a:gd name="connsiteY35" fmla="*/ 804356 h 1278942"/>
                <a:gd name="connsiteX36" fmla="*/ 5098635 w 5390588"/>
                <a:gd name="connsiteY36" fmla="*/ 804481 h 1278942"/>
                <a:gd name="connsiteX37" fmla="*/ 5084876 w 5390588"/>
                <a:gd name="connsiteY37" fmla="*/ 715118 h 1278942"/>
                <a:gd name="connsiteX38" fmla="*/ 4607786 w 5390588"/>
                <a:gd name="connsiteY38" fmla="*/ 318272 h 1278942"/>
                <a:gd name="connsiteX39" fmla="*/ 4084307 w 5390588"/>
                <a:gd name="connsiteY39" fmla="*/ 651549 h 1278942"/>
                <a:gd name="connsiteX40" fmla="*/ 4058397 w 5390588"/>
                <a:gd name="connsiteY40" fmla="*/ 741768 h 1278942"/>
                <a:gd name="connsiteX41" fmla="*/ 4053635 w 5390588"/>
                <a:gd name="connsiteY41" fmla="*/ 802385 h 1278942"/>
                <a:gd name="connsiteX42" fmla="*/ 3761921 w 5390588"/>
                <a:gd name="connsiteY42" fmla="*/ 1214432 h 1278942"/>
                <a:gd name="connsiteX43" fmla="*/ 3191121 w 5390588"/>
                <a:gd name="connsiteY43" fmla="*/ 1184745 h 1278942"/>
                <a:gd name="connsiteX44" fmla="*/ 2945665 w 5390588"/>
                <a:gd name="connsiteY44" fmla="*/ 668562 h 1278942"/>
                <a:gd name="connsiteX45" fmla="*/ 2947591 w 5390588"/>
                <a:gd name="connsiteY45" fmla="*/ 668744 h 1278942"/>
                <a:gd name="connsiteX46" fmla="*/ 2957555 w 5390588"/>
                <a:gd name="connsiteY46" fmla="*/ 608620 h 1278942"/>
                <a:gd name="connsiteX47" fmla="*/ 2779484 w 5390588"/>
                <a:gd name="connsiteY47" fmla="*/ 159884 h 1278942"/>
                <a:gd name="connsiteX48" fmla="*/ 2241650 w 5390588"/>
                <a:gd name="connsiteY48" fmla="*/ 63029 h 1278942"/>
                <a:gd name="connsiteX49" fmla="*/ 1918221 w 5390588"/>
                <a:gd name="connsiteY49" fmla="*/ 421451 h 1278942"/>
                <a:gd name="connsiteX50" fmla="*/ 1906250 w 5390588"/>
                <a:gd name="connsiteY50" fmla="*/ 482996 h 1278942"/>
                <a:gd name="connsiteX51" fmla="*/ 1902067 w 5390588"/>
                <a:gd name="connsiteY51" fmla="*/ 541550 h 1278942"/>
                <a:gd name="connsiteX52" fmla="*/ 1603140 w 5390588"/>
                <a:gd name="connsiteY52" fmla="*/ 960209 h 1278942"/>
                <a:gd name="connsiteX53" fmla="*/ 1022686 w 5390588"/>
                <a:gd name="connsiteY53" fmla="*/ 915607 h 1278942"/>
                <a:gd name="connsiteX54" fmla="*/ 795552 w 5390588"/>
                <a:gd name="connsiteY54" fmla="*/ 532703 h 1278942"/>
                <a:gd name="connsiteX55" fmla="*/ 792356 w 5390588"/>
                <a:gd name="connsiteY55" fmla="*/ 476139 h 1278942"/>
                <a:gd name="connsiteX56" fmla="*/ 789967 w 5390588"/>
                <a:gd name="connsiteY56" fmla="*/ 476188 h 1278942"/>
                <a:gd name="connsiteX57" fmla="*/ 790607 w 5390588"/>
                <a:gd name="connsiteY57" fmla="*/ 369340 h 1278942"/>
                <a:gd name="connsiteX58" fmla="*/ 670615 w 5390588"/>
                <a:gd name="connsiteY58" fmla="*/ 247901 h 1278942"/>
                <a:gd name="connsiteX59" fmla="*/ 0 w 5390588"/>
                <a:gd name="connsiteY59" fmla="*/ 252293 h 1278942"/>
                <a:gd name="connsiteX60" fmla="*/ 0 w 5390588"/>
                <a:gd name="connsiteY60" fmla="*/ 203650 h 1278942"/>
                <a:gd name="connsiteX0" fmla="*/ 0 w 5390588"/>
                <a:gd name="connsiteY0" fmla="*/ 203650 h 1278942"/>
                <a:gd name="connsiteX1" fmla="*/ 666642 w 5390588"/>
                <a:gd name="connsiteY1" fmla="*/ 207797 h 1278942"/>
                <a:gd name="connsiteX2" fmla="*/ 829333 w 5390588"/>
                <a:gd name="connsiteY2" fmla="*/ 372586 h 1278942"/>
                <a:gd name="connsiteX3" fmla="*/ 823477 w 5390588"/>
                <a:gd name="connsiteY3" fmla="*/ 529189 h 1278942"/>
                <a:gd name="connsiteX4" fmla="*/ 1039160 w 5390588"/>
                <a:gd name="connsiteY4" fmla="*/ 892787 h 1278942"/>
                <a:gd name="connsiteX5" fmla="*/ 1590345 w 5390588"/>
                <a:gd name="connsiteY5" fmla="*/ 935139 h 1278942"/>
                <a:gd name="connsiteX6" fmla="*/ 1874201 w 5390588"/>
                <a:gd name="connsiteY6" fmla="*/ 537589 h 1278942"/>
                <a:gd name="connsiteX7" fmla="*/ 1877625 w 5390588"/>
                <a:gd name="connsiteY7" fmla="*/ 489658 h 1278942"/>
                <a:gd name="connsiteX8" fmla="*/ 1876158 w 5390588"/>
                <a:gd name="connsiteY8" fmla="*/ 489476 h 1278942"/>
                <a:gd name="connsiteX9" fmla="*/ 1878497 w 5390588"/>
                <a:gd name="connsiteY9" fmla="*/ 477447 h 1278942"/>
                <a:gd name="connsiteX10" fmla="*/ 1879461 w 5390588"/>
                <a:gd name="connsiteY10" fmla="*/ 463957 h 1278942"/>
                <a:gd name="connsiteX11" fmla="*/ 1881121 w 5390588"/>
                <a:gd name="connsiteY11" fmla="*/ 463960 h 1278942"/>
                <a:gd name="connsiteX12" fmla="*/ 1890813 w 5390588"/>
                <a:gd name="connsiteY12" fmla="*/ 414129 h 1278942"/>
                <a:gd name="connsiteX13" fmla="*/ 2231559 w 5390588"/>
                <a:gd name="connsiteY13" fmla="*/ 36516 h 1278942"/>
                <a:gd name="connsiteX14" fmla="*/ 2798190 w 5390588"/>
                <a:gd name="connsiteY14" fmla="*/ 138559 h 1278942"/>
                <a:gd name="connsiteX15" fmla="*/ 2985795 w 5390588"/>
                <a:gd name="connsiteY15" fmla="*/ 611320 h 1278942"/>
                <a:gd name="connsiteX16" fmla="*/ 2973287 w 5390588"/>
                <a:gd name="connsiteY16" fmla="*/ 686789 h 1278942"/>
                <a:gd name="connsiteX17" fmla="*/ 2971841 w 5390588"/>
                <a:gd name="connsiteY17" fmla="*/ 743454 h 1278942"/>
                <a:gd name="connsiteX18" fmla="*/ 3206765 w 5390588"/>
                <a:gd name="connsiteY18" fmla="*/ 1161349 h 1278942"/>
                <a:gd name="connsiteX19" fmla="*/ 3748785 w 5390588"/>
                <a:gd name="connsiteY19" fmla="*/ 1189539 h 1278942"/>
                <a:gd name="connsiteX20" fmla="*/ 4025791 w 5390588"/>
                <a:gd name="connsiteY20" fmla="*/ 798268 h 1278942"/>
                <a:gd name="connsiteX21" fmla="*/ 4030339 w 5390588"/>
                <a:gd name="connsiteY21" fmla="*/ 740379 h 1278942"/>
                <a:gd name="connsiteX22" fmla="*/ 4025977 w 5390588"/>
                <a:gd name="connsiteY22" fmla="*/ 739554 h 1278942"/>
                <a:gd name="connsiteX23" fmla="*/ 4232166 w 5390588"/>
                <a:gd name="connsiteY23" fmla="*/ 402536 h 1278942"/>
                <a:gd name="connsiteX24" fmla="*/ 4609810 w 5390588"/>
                <a:gd name="connsiteY24" fmla="*/ 286427 h 1278942"/>
                <a:gd name="connsiteX25" fmla="*/ 5115824 w 5390588"/>
                <a:gd name="connsiteY25" fmla="*/ 707333 h 1278942"/>
                <a:gd name="connsiteX26" fmla="*/ 5131067 w 5390588"/>
                <a:gd name="connsiteY26" fmla="*/ 806333 h 1278942"/>
                <a:gd name="connsiteX27" fmla="*/ 5135113 w 5390588"/>
                <a:gd name="connsiteY27" fmla="*/ 806564 h 1278942"/>
                <a:gd name="connsiteX28" fmla="*/ 5126192 w 5390588"/>
                <a:gd name="connsiteY28" fmla="*/ 913040 h 1278942"/>
                <a:gd name="connsiteX29" fmla="*/ 5236410 w 5390588"/>
                <a:gd name="connsiteY29" fmla="*/ 1043417 h 1278942"/>
                <a:gd name="connsiteX30" fmla="*/ 5390588 w 5390588"/>
                <a:gd name="connsiteY30" fmla="*/ 1056335 h 1278942"/>
                <a:gd name="connsiteX31" fmla="*/ 5388416 w 5390588"/>
                <a:gd name="connsiteY31" fmla="*/ 1096439 h 1278942"/>
                <a:gd name="connsiteX32" fmla="*/ 5237261 w 5390588"/>
                <a:gd name="connsiteY32" fmla="*/ 1083708 h 1278942"/>
                <a:gd name="connsiteX33" fmla="*/ 5087837 w 5390588"/>
                <a:gd name="connsiteY33" fmla="*/ 906801 h 1278942"/>
                <a:gd name="connsiteX34" fmla="*/ 5096462 w 5390588"/>
                <a:gd name="connsiteY34" fmla="*/ 804356 h 1278942"/>
                <a:gd name="connsiteX35" fmla="*/ 5098635 w 5390588"/>
                <a:gd name="connsiteY35" fmla="*/ 804481 h 1278942"/>
                <a:gd name="connsiteX36" fmla="*/ 5084876 w 5390588"/>
                <a:gd name="connsiteY36" fmla="*/ 715118 h 1278942"/>
                <a:gd name="connsiteX37" fmla="*/ 4607786 w 5390588"/>
                <a:gd name="connsiteY37" fmla="*/ 318272 h 1278942"/>
                <a:gd name="connsiteX38" fmla="*/ 4084307 w 5390588"/>
                <a:gd name="connsiteY38" fmla="*/ 651549 h 1278942"/>
                <a:gd name="connsiteX39" fmla="*/ 4058397 w 5390588"/>
                <a:gd name="connsiteY39" fmla="*/ 741768 h 1278942"/>
                <a:gd name="connsiteX40" fmla="*/ 4053635 w 5390588"/>
                <a:gd name="connsiteY40" fmla="*/ 802385 h 1278942"/>
                <a:gd name="connsiteX41" fmla="*/ 3761921 w 5390588"/>
                <a:gd name="connsiteY41" fmla="*/ 1214432 h 1278942"/>
                <a:gd name="connsiteX42" fmla="*/ 3191121 w 5390588"/>
                <a:gd name="connsiteY42" fmla="*/ 1184745 h 1278942"/>
                <a:gd name="connsiteX43" fmla="*/ 2945665 w 5390588"/>
                <a:gd name="connsiteY43" fmla="*/ 668562 h 1278942"/>
                <a:gd name="connsiteX44" fmla="*/ 2947591 w 5390588"/>
                <a:gd name="connsiteY44" fmla="*/ 668744 h 1278942"/>
                <a:gd name="connsiteX45" fmla="*/ 2957555 w 5390588"/>
                <a:gd name="connsiteY45" fmla="*/ 608620 h 1278942"/>
                <a:gd name="connsiteX46" fmla="*/ 2779484 w 5390588"/>
                <a:gd name="connsiteY46" fmla="*/ 159884 h 1278942"/>
                <a:gd name="connsiteX47" fmla="*/ 2241650 w 5390588"/>
                <a:gd name="connsiteY47" fmla="*/ 63029 h 1278942"/>
                <a:gd name="connsiteX48" fmla="*/ 1918221 w 5390588"/>
                <a:gd name="connsiteY48" fmla="*/ 421451 h 1278942"/>
                <a:gd name="connsiteX49" fmla="*/ 1906250 w 5390588"/>
                <a:gd name="connsiteY49" fmla="*/ 482996 h 1278942"/>
                <a:gd name="connsiteX50" fmla="*/ 1902067 w 5390588"/>
                <a:gd name="connsiteY50" fmla="*/ 541550 h 1278942"/>
                <a:gd name="connsiteX51" fmla="*/ 1603140 w 5390588"/>
                <a:gd name="connsiteY51" fmla="*/ 960209 h 1278942"/>
                <a:gd name="connsiteX52" fmla="*/ 1022686 w 5390588"/>
                <a:gd name="connsiteY52" fmla="*/ 915607 h 1278942"/>
                <a:gd name="connsiteX53" fmla="*/ 795552 w 5390588"/>
                <a:gd name="connsiteY53" fmla="*/ 532703 h 1278942"/>
                <a:gd name="connsiteX54" fmla="*/ 792356 w 5390588"/>
                <a:gd name="connsiteY54" fmla="*/ 476139 h 1278942"/>
                <a:gd name="connsiteX55" fmla="*/ 789967 w 5390588"/>
                <a:gd name="connsiteY55" fmla="*/ 476188 h 1278942"/>
                <a:gd name="connsiteX56" fmla="*/ 790607 w 5390588"/>
                <a:gd name="connsiteY56" fmla="*/ 369340 h 1278942"/>
                <a:gd name="connsiteX57" fmla="*/ 670615 w 5390588"/>
                <a:gd name="connsiteY57" fmla="*/ 247901 h 1278942"/>
                <a:gd name="connsiteX58" fmla="*/ 0 w 5390588"/>
                <a:gd name="connsiteY58" fmla="*/ 252293 h 1278942"/>
                <a:gd name="connsiteX59" fmla="*/ 0 w 5390588"/>
                <a:gd name="connsiteY59" fmla="*/ 203650 h 1278942"/>
                <a:gd name="connsiteX0" fmla="*/ 0 w 5898369"/>
                <a:gd name="connsiteY0" fmla="*/ 203650 h 1278942"/>
                <a:gd name="connsiteX1" fmla="*/ 666642 w 5898369"/>
                <a:gd name="connsiteY1" fmla="*/ 207797 h 1278942"/>
                <a:gd name="connsiteX2" fmla="*/ 829333 w 5898369"/>
                <a:gd name="connsiteY2" fmla="*/ 372586 h 1278942"/>
                <a:gd name="connsiteX3" fmla="*/ 823477 w 5898369"/>
                <a:gd name="connsiteY3" fmla="*/ 529189 h 1278942"/>
                <a:gd name="connsiteX4" fmla="*/ 1039160 w 5898369"/>
                <a:gd name="connsiteY4" fmla="*/ 892787 h 1278942"/>
                <a:gd name="connsiteX5" fmla="*/ 1590345 w 5898369"/>
                <a:gd name="connsiteY5" fmla="*/ 935139 h 1278942"/>
                <a:gd name="connsiteX6" fmla="*/ 1874201 w 5898369"/>
                <a:gd name="connsiteY6" fmla="*/ 537589 h 1278942"/>
                <a:gd name="connsiteX7" fmla="*/ 1877625 w 5898369"/>
                <a:gd name="connsiteY7" fmla="*/ 489658 h 1278942"/>
                <a:gd name="connsiteX8" fmla="*/ 1876158 w 5898369"/>
                <a:gd name="connsiteY8" fmla="*/ 489476 h 1278942"/>
                <a:gd name="connsiteX9" fmla="*/ 1878497 w 5898369"/>
                <a:gd name="connsiteY9" fmla="*/ 477447 h 1278942"/>
                <a:gd name="connsiteX10" fmla="*/ 1879461 w 5898369"/>
                <a:gd name="connsiteY10" fmla="*/ 463957 h 1278942"/>
                <a:gd name="connsiteX11" fmla="*/ 1881121 w 5898369"/>
                <a:gd name="connsiteY11" fmla="*/ 463960 h 1278942"/>
                <a:gd name="connsiteX12" fmla="*/ 1890813 w 5898369"/>
                <a:gd name="connsiteY12" fmla="*/ 414129 h 1278942"/>
                <a:gd name="connsiteX13" fmla="*/ 2231559 w 5898369"/>
                <a:gd name="connsiteY13" fmla="*/ 36516 h 1278942"/>
                <a:gd name="connsiteX14" fmla="*/ 2798190 w 5898369"/>
                <a:gd name="connsiteY14" fmla="*/ 138559 h 1278942"/>
                <a:gd name="connsiteX15" fmla="*/ 2985795 w 5898369"/>
                <a:gd name="connsiteY15" fmla="*/ 611320 h 1278942"/>
                <a:gd name="connsiteX16" fmla="*/ 2973287 w 5898369"/>
                <a:gd name="connsiteY16" fmla="*/ 686789 h 1278942"/>
                <a:gd name="connsiteX17" fmla="*/ 2971841 w 5898369"/>
                <a:gd name="connsiteY17" fmla="*/ 743454 h 1278942"/>
                <a:gd name="connsiteX18" fmla="*/ 3206765 w 5898369"/>
                <a:gd name="connsiteY18" fmla="*/ 1161349 h 1278942"/>
                <a:gd name="connsiteX19" fmla="*/ 3748785 w 5898369"/>
                <a:gd name="connsiteY19" fmla="*/ 1189539 h 1278942"/>
                <a:gd name="connsiteX20" fmla="*/ 4025791 w 5898369"/>
                <a:gd name="connsiteY20" fmla="*/ 798268 h 1278942"/>
                <a:gd name="connsiteX21" fmla="*/ 4030339 w 5898369"/>
                <a:gd name="connsiteY21" fmla="*/ 740379 h 1278942"/>
                <a:gd name="connsiteX22" fmla="*/ 4025977 w 5898369"/>
                <a:gd name="connsiteY22" fmla="*/ 739554 h 1278942"/>
                <a:gd name="connsiteX23" fmla="*/ 4232166 w 5898369"/>
                <a:gd name="connsiteY23" fmla="*/ 402536 h 1278942"/>
                <a:gd name="connsiteX24" fmla="*/ 4609810 w 5898369"/>
                <a:gd name="connsiteY24" fmla="*/ 286427 h 1278942"/>
                <a:gd name="connsiteX25" fmla="*/ 5115824 w 5898369"/>
                <a:gd name="connsiteY25" fmla="*/ 707333 h 1278942"/>
                <a:gd name="connsiteX26" fmla="*/ 5131067 w 5898369"/>
                <a:gd name="connsiteY26" fmla="*/ 806333 h 1278942"/>
                <a:gd name="connsiteX27" fmla="*/ 5135113 w 5898369"/>
                <a:gd name="connsiteY27" fmla="*/ 806564 h 1278942"/>
                <a:gd name="connsiteX28" fmla="*/ 5126192 w 5898369"/>
                <a:gd name="connsiteY28" fmla="*/ 913040 h 1278942"/>
                <a:gd name="connsiteX29" fmla="*/ 5236410 w 5898369"/>
                <a:gd name="connsiteY29" fmla="*/ 1043417 h 1278942"/>
                <a:gd name="connsiteX30" fmla="*/ 5898369 w 5898369"/>
                <a:gd name="connsiteY30" fmla="*/ 1079693 h 1278942"/>
                <a:gd name="connsiteX31" fmla="*/ 5388416 w 5898369"/>
                <a:gd name="connsiteY31" fmla="*/ 1096439 h 1278942"/>
                <a:gd name="connsiteX32" fmla="*/ 5237261 w 5898369"/>
                <a:gd name="connsiteY32" fmla="*/ 1083708 h 1278942"/>
                <a:gd name="connsiteX33" fmla="*/ 5087837 w 5898369"/>
                <a:gd name="connsiteY33" fmla="*/ 906801 h 1278942"/>
                <a:gd name="connsiteX34" fmla="*/ 5096462 w 5898369"/>
                <a:gd name="connsiteY34" fmla="*/ 804356 h 1278942"/>
                <a:gd name="connsiteX35" fmla="*/ 5098635 w 5898369"/>
                <a:gd name="connsiteY35" fmla="*/ 804481 h 1278942"/>
                <a:gd name="connsiteX36" fmla="*/ 5084876 w 5898369"/>
                <a:gd name="connsiteY36" fmla="*/ 715118 h 1278942"/>
                <a:gd name="connsiteX37" fmla="*/ 4607786 w 5898369"/>
                <a:gd name="connsiteY37" fmla="*/ 318272 h 1278942"/>
                <a:gd name="connsiteX38" fmla="*/ 4084307 w 5898369"/>
                <a:gd name="connsiteY38" fmla="*/ 651549 h 1278942"/>
                <a:gd name="connsiteX39" fmla="*/ 4058397 w 5898369"/>
                <a:gd name="connsiteY39" fmla="*/ 741768 h 1278942"/>
                <a:gd name="connsiteX40" fmla="*/ 4053635 w 5898369"/>
                <a:gd name="connsiteY40" fmla="*/ 802385 h 1278942"/>
                <a:gd name="connsiteX41" fmla="*/ 3761921 w 5898369"/>
                <a:gd name="connsiteY41" fmla="*/ 1214432 h 1278942"/>
                <a:gd name="connsiteX42" fmla="*/ 3191121 w 5898369"/>
                <a:gd name="connsiteY42" fmla="*/ 1184745 h 1278942"/>
                <a:gd name="connsiteX43" fmla="*/ 2945665 w 5898369"/>
                <a:gd name="connsiteY43" fmla="*/ 668562 h 1278942"/>
                <a:gd name="connsiteX44" fmla="*/ 2947591 w 5898369"/>
                <a:gd name="connsiteY44" fmla="*/ 668744 h 1278942"/>
                <a:gd name="connsiteX45" fmla="*/ 2957555 w 5898369"/>
                <a:gd name="connsiteY45" fmla="*/ 608620 h 1278942"/>
                <a:gd name="connsiteX46" fmla="*/ 2779484 w 5898369"/>
                <a:gd name="connsiteY46" fmla="*/ 159884 h 1278942"/>
                <a:gd name="connsiteX47" fmla="*/ 2241650 w 5898369"/>
                <a:gd name="connsiteY47" fmla="*/ 63029 h 1278942"/>
                <a:gd name="connsiteX48" fmla="*/ 1918221 w 5898369"/>
                <a:gd name="connsiteY48" fmla="*/ 421451 h 1278942"/>
                <a:gd name="connsiteX49" fmla="*/ 1906250 w 5898369"/>
                <a:gd name="connsiteY49" fmla="*/ 482996 h 1278942"/>
                <a:gd name="connsiteX50" fmla="*/ 1902067 w 5898369"/>
                <a:gd name="connsiteY50" fmla="*/ 541550 h 1278942"/>
                <a:gd name="connsiteX51" fmla="*/ 1603140 w 5898369"/>
                <a:gd name="connsiteY51" fmla="*/ 960209 h 1278942"/>
                <a:gd name="connsiteX52" fmla="*/ 1022686 w 5898369"/>
                <a:gd name="connsiteY52" fmla="*/ 915607 h 1278942"/>
                <a:gd name="connsiteX53" fmla="*/ 795552 w 5898369"/>
                <a:gd name="connsiteY53" fmla="*/ 532703 h 1278942"/>
                <a:gd name="connsiteX54" fmla="*/ 792356 w 5898369"/>
                <a:gd name="connsiteY54" fmla="*/ 476139 h 1278942"/>
                <a:gd name="connsiteX55" fmla="*/ 789967 w 5898369"/>
                <a:gd name="connsiteY55" fmla="*/ 476188 h 1278942"/>
                <a:gd name="connsiteX56" fmla="*/ 790607 w 5898369"/>
                <a:gd name="connsiteY56" fmla="*/ 369340 h 1278942"/>
                <a:gd name="connsiteX57" fmla="*/ 670615 w 5898369"/>
                <a:gd name="connsiteY57" fmla="*/ 247901 h 1278942"/>
                <a:gd name="connsiteX58" fmla="*/ 0 w 5898369"/>
                <a:gd name="connsiteY58" fmla="*/ 252293 h 1278942"/>
                <a:gd name="connsiteX59" fmla="*/ 0 w 5898369"/>
                <a:gd name="connsiteY59" fmla="*/ 203650 h 1278942"/>
                <a:gd name="connsiteX0" fmla="*/ 0 w 5898369"/>
                <a:gd name="connsiteY0" fmla="*/ 203650 h 1278942"/>
                <a:gd name="connsiteX1" fmla="*/ 666642 w 5898369"/>
                <a:gd name="connsiteY1" fmla="*/ 207797 h 1278942"/>
                <a:gd name="connsiteX2" fmla="*/ 829333 w 5898369"/>
                <a:gd name="connsiteY2" fmla="*/ 372586 h 1278942"/>
                <a:gd name="connsiteX3" fmla="*/ 823477 w 5898369"/>
                <a:gd name="connsiteY3" fmla="*/ 529189 h 1278942"/>
                <a:gd name="connsiteX4" fmla="*/ 1039160 w 5898369"/>
                <a:gd name="connsiteY4" fmla="*/ 892787 h 1278942"/>
                <a:gd name="connsiteX5" fmla="*/ 1590345 w 5898369"/>
                <a:gd name="connsiteY5" fmla="*/ 935139 h 1278942"/>
                <a:gd name="connsiteX6" fmla="*/ 1874201 w 5898369"/>
                <a:gd name="connsiteY6" fmla="*/ 537589 h 1278942"/>
                <a:gd name="connsiteX7" fmla="*/ 1877625 w 5898369"/>
                <a:gd name="connsiteY7" fmla="*/ 489658 h 1278942"/>
                <a:gd name="connsiteX8" fmla="*/ 1876158 w 5898369"/>
                <a:gd name="connsiteY8" fmla="*/ 489476 h 1278942"/>
                <a:gd name="connsiteX9" fmla="*/ 1878497 w 5898369"/>
                <a:gd name="connsiteY9" fmla="*/ 477447 h 1278942"/>
                <a:gd name="connsiteX10" fmla="*/ 1879461 w 5898369"/>
                <a:gd name="connsiteY10" fmla="*/ 463957 h 1278942"/>
                <a:gd name="connsiteX11" fmla="*/ 1881121 w 5898369"/>
                <a:gd name="connsiteY11" fmla="*/ 463960 h 1278942"/>
                <a:gd name="connsiteX12" fmla="*/ 1890813 w 5898369"/>
                <a:gd name="connsiteY12" fmla="*/ 414129 h 1278942"/>
                <a:gd name="connsiteX13" fmla="*/ 2231559 w 5898369"/>
                <a:gd name="connsiteY13" fmla="*/ 36516 h 1278942"/>
                <a:gd name="connsiteX14" fmla="*/ 2798190 w 5898369"/>
                <a:gd name="connsiteY14" fmla="*/ 138559 h 1278942"/>
                <a:gd name="connsiteX15" fmla="*/ 2985795 w 5898369"/>
                <a:gd name="connsiteY15" fmla="*/ 611320 h 1278942"/>
                <a:gd name="connsiteX16" fmla="*/ 2973287 w 5898369"/>
                <a:gd name="connsiteY16" fmla="*/ 686789 h 1278942"/>
                <a:gd name="connsiteX17" fmla="*/ 2971841 w 5898369"/>
                <a:gd name="connsiteY17" fmla="*/ 743454 h 1278942"/>
                <a:gd name="connsiteX18" fmla="*/ 3206765 w 5898369"/>
                <a:gd name="connsiteY18" fmla="*/ 1161349 h 1278942"/>
                <a:gd name="connsiteX19" fmla="*/ 3748785 w 5898369"/>
                <a:gd name="connsiteY19" fmla="*/ 1189539 h 1278942"/>
                <a:gd name="connsiteX20" fmla="*/ 4025791 w 5898369"/>
                <a:gd name="connsiteY20" fmla="*/ 798268 h 1278942"/>
                <a:gd name="connsiteX21" fmla="*/ 4030339 w 5898369"/>
                <a:gd name="connsiteY21" fmla="*/ 740379 h 1278942"/>
                <a:gd name="connsiteX22" fmla="*/ 4025977 w 5898369"/>
                <a:gd name="connsiteY22" fmla="*/ 739554 h 1278942"/>
                <a:gd name="connsiteX23" fmla="*/ 4232166 w 5898369"/>
                <a:gd name="connsiteY23" fmla="*/ 402536 h 1278942"/>
                <a:gd name="connsiteX24" fmla="*/ 4609810 w 5898369"/>
                <a:gd name="connsiteY24" fmla="*/ 286427 h 1278942"/>
                <a:gd name="connsiteX25" fmla="*/ 5115824 w 5898369"/>
                <a:gd name="connsiteY25" fmla="*/ 707333 h 1278942"/>
                <a:gd name="connsiteX26" fmla="*/ 5131067 w 5898369"/>
                <a:gd name="connsiteY26" fmla="*/ 806333 h 1278942"/>
                <a:gd name="connsiteX27" fmla="*/ 5135113 w 5898369"/>
                <a:gd name="connsiteY27" fmla="*/ 806564 h 1278942"/>
                <a:gd name="connsiteX28" fmla="*/ 5126192 w 5898369"/>
                <a:gd name="connsiteY28" fmla="*/ 913040 h 1278942"/>
                <a:gd name="connsiteX29" fmla="*/ 5236410 w 5898369"/>
                <a:gd name="connsiteY29" fmla="*/ 1043417 h 1278942"/>
                <a:gd name="connsiteX30" fmla="*/ 5898369 w 5898369"/>
                <a:gd name="connsiteY30" fmla="*/ 1079693 h 1278942"/>
                <a:gd name="connsiteX31" fmla="*/ 5891039 w 5898369"/>
                <a:gd name="connsiteY31" fmla="*/ 1109947 h 1278942"/>
                <a:gd name="connsiteX32" fmla="*/ 5237261 w 5898369"/>
                <a:gd name="connsiteY32" fmla="*/ 1083708 h 1278942"/>
                <a:gd name="connsiteX33" fmla="*/ 5087837 w 5898369"/>
                <a:gd name="connsiteY33" fmla="*/ 906801 h 1278942"/>
                <a:gd name="connsiteX34" fmla="*/ 5096462 w 5898369"/>
                <a:gd name="connsiteY34" fmla="*/ 804356 h 1278942"/>
                <a:gd name="connsiteX35" fmla="*/ 5098635 w 5898369"/>
                <a:gd name="connsiteY35" fmla="*/ 804481 h 1278942"/>
                <a:gd name="connsiteX36" fmla="*/ 5084876 w 5898369"/>
                <a:gd name="connsiteY36" fmla="*/ 715118 h 1278942"/>
                <a:gd name="connsiteX37" fmla="*/ 4607786 w 5898369"/>
                <a:gd name="connsiteY37" fmla="*/ 318272 h 1278942"/>
                <a:gd name="connsiteX38" fmla="*/ 4084307 w 5898369"/>
                <a:gd name="connsiteY38" fmla="*/ 651549 h 1278942"/>
                <a:gd name="connsiteX39" fmla="*/ 4058397 w 5898369"/>
                <a:gd name="connsiteY39" fmla="*/ 741768 h 1278942"/>
                <a:gd name="connsiteX40" fmla="*/ 4053635 w 5898369"/>
                <a:gd name="connsiteY40" fmla="*/ 802385 h 1278942"/>
                <a:gd name="connsiteX41" fmla="*/ 3761921 w 5898369"/>
                <a:gd name="connsiteY41" fmla="*/ 1214432 h 1278942"/>
                <a:gd name="connsiteX42" fmla="*/ 3191121 w 5898369"/>
                <a:gd name="connsiteY42" fmla="*/ 1184745 h 1278942"/>
                <a:gd name="connsiteX43" fmla="*/ 2945665 w 5898369"/>
                <a:gd name="connsiteY43" fmla="*/ 668562 h 1278942"/>
                <a:gd name="connsiteX44" fmla="*/ 2947591 w 5898369"/>
                <a:gd name="connsiteY44" fmla="*/ 668744 h 1278942"/>
                <a:gd name="connsiteX45" fmla="*/ 2957555 w 5898369"/>
                <a:gd name="connsiteY45" fmla="*/ 608620 h 1278942"/>
                <a:gd name="connsiteX46" fmla="*/ 2779484 w 5898369"/>
                <a:gd name="connsiteY46" fmla="*/ 159884 h 1278942"/>
                <a:gd name="connsiteX47" fmla="*/ 2241650 w 5898369"/>
                <a:gd name="connsiteY47" fmla="*/ 63029 h 1278942"/>
                <a:gd name="connsiteX48" fmla="*/ 1918221 w 5898369"/>
                <a:gd name="connsiteY48" fmla="*/ 421451 h 1278942"/>
                <a:gd name="connsiteX49" fmla="*/ 1906250 w 5898369"/>
                <a:gd name="connsiteY49" fmla="*/ 482996 h 1278942"/>
                <a:gd name="connsiteX50" fmla="*/ 1902067 w 5898369"/>
                <a:gd name="connsiteY50" fmla="*/ 541550 h 1278942"/>
                <a:gd name="connsiteX51" fmla="*/ 1603140 w 5898369"/>
                <a:gd name="connsiteY51" fmla="*/ 960209 h 1278942"/>
                <a:gd name="connsiteX52" fmla="*/ 1022686 w 5898369"/>
                <a:gd name="connsiteY52" fmla="*/ 915607 h 1278942"/>
                <a:gd name="connsiteX53" fmla="*/ 795552 w 5898369"/>
                <a:gd name="connsiteY53" fmla="*/ 532703 h 1278942"/>
                <a:gd name="connsiteX54" fmla="*/ 792356 w 5898369"/>
                <a:gd name="connsiteY54" fmla="*/ 476139 h 1278942"/>
                <a:gd name="connsiteX55" fmla="*/ 789967 w 5898369"/>
                <a:gd name="connsiteY55" fmla="*/ 476188 h 1278942"/>
                <a:gd name="connsiteX56" fmla="*/ 790607 w 5898369"/>
                <a:gd name="connsiteY56" fmla="*/ 369340 h 1278942"/>
                <a:gd name="connsiteX57" fmla="*/ 670615 w 5898369"/>
                <a:gd name="connsiteY57" fmla="*/ 247901 h 1278942"/>
                <a:gd name="connsiteX58" fmla="*/ 0 w 5898369"/>
                <a:gd name="connsiteY58" fmla="*/ 252293 h 1278942"/>
                <a:gd name="connsiteX59" fmla="*/ 0 w 5898369"/>
                <a:gd name="connsiteY59" fmla="*/ 203650 h 1278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898369" h="1278942">
                  <a:moveTo>
                    <a:pt x="0" y="203650"/>
                  </a:moveTo>
                  <a:lnTo>
                    <a:pt x="666642" y="207797"/>
                  </a:lnTo>
                  <a:cubicBezTo>
                    <a:pt x="757073" y="208376"/>
                    <a:pt x="829912" y="282156"/>
                    <a:pt x="829333" y="372586"/>
                  </a:cubicBezTo>
                  <a:lnTo>
                    <a:pt x="823477" y="529189"/>
                  </a:lnTo>
                  <a:cubicBezTo>
                    <a:pt x="841578" y="672941"/>
                    <a:pt x="918231" y="805492"/>
                    <a:pt x="1039160" y="892787"/>
                  </a:cubicBezTo>
                  <a:cubicBezTo>
                    <a:pt x="1200398" y="1009179"/>
                    <a:pt x="1413218" y="1025532"/>
                    <a:pt x="1590345" y="935139"/>
                  </a:cubicBezTo>
                  <a:cubicBezTo>
                    <a:pt x="1745332" y="856044"/>
                    <a:pt x="1850173" y="706867"/>
                    <a:pt x="1874201" y="537589"/>
                  </a:cubicBezTo>
                  <a:lnTo>
                    <a:pt x="1877625" y="489658"/>
                  </a:lnTo>
                  <a:lnTo>
                    <a:pt x="1876158" y="489476"/>
                  </a:lnTo>
                  <a:lnTo>
                    <a:pt x="1878497" y="477447"/>
                  </a:lnTo>
                  <a:cubicBezTo>
                    <a:pt x="1878818" y="472950"/>
                    <a:pt x="1879140" y="468454"/>
                    <a:pt x="1879461" y="463957"/>
                  </a:cubicBezTo>
                  <a:lnTo>
                    <a:pt x="1881121" y="463960"/>
                  </a:lnTo>
                  <a:lnTo>
                    <a:pt x="1890813" y="414129"/>
                  </a:lnTo>
                  <a:cubicBezTo>
                    <a:pt x="1936682" y="242333"/>
                    <a:pt x="2062509" y="100856"/>
                    <a:pt x="2231559" y="36516"/>
                  </a:cubicBezTo>
                  <a:cubicBezTo>
                    <a:pt x="2424760" y="-37015"/>
                    <a:pt x="2642778" y="2247"/>
                    <a:pt x="2798190" y="138559"/>
                  </a:cubicBezTo>
                  <a:cubicBezTo>
                    <a:pt x="2934174" y="257831"/>
                    <a:pt x="3002741" y="434314"/>
                    <a:pt x="2985795" y="611320"/>
                  </a:cubicBezTo>
                  <a:lnTo>
                    <a:pt x="2973287" y="686789"/>
                  </a:lnTo>
                  <a:lnTo>
                    <a:pt x="2971841" y="743454"/>
                  </a:lnTo>
                  <a:cubicBezTo>
                    <a:pt x="2978991" y="910773"/>
                    <a:pt x="3065197" y="1066676"/>
                    <a:pt x="3206765" y="1161349"/>
                  </a:cubicBezTo>
                  <a:cubicBezTo>
                    <a:pt x="3368559" y="1269550"/>
                    <a:pt x="3576639" y="1280372"/>
                    <a:pt x="3748785" y="1189539"/>
                  </a:cubicBezTo>
                  <a:cubicBezTo>
                    <a:pt x="3899411" y="1110062"/>
                    <a:pt x="4001322" y="963942"/>
                    <a:pt x="4025791" y="798268"/>
                  </a:cubicBezTo>
                  <a:lnTo>
                    <a:pt x="4030339" y="740379"/>
                  </a:lnTo>
                  <a:lnTo>
                    <a:pt x="4025977" y="739554"/>
                  </a:lnTo>
                  <a:cubicBezTo>
                    <a:pt x="4052200" y="601208"/>
                    <a:pt x="4127895" y="483462"/>
                    <a:pt x="4232166" y="402536"/>
                  </a:cubicBezTo>
                  <a:cubicBezTo>
                    <a:pt x="4336437" y="321608"/>
                    <a:pt x="4469284" y="277499"/>
                    <a:pt x="4609810" y="286427"/>
                  </a:cubicBezTo>
                  <a:cubicBezTo>
                    <a:pt x="4855728" y="302052"/>
                    <a:pt x="5057764" y="475820"/>
                    <a:pt x="5115824" y="707333"/>
                  </a:cubicBezTo>
                  <a:lnTo>
                    <a:pt x="5131067" y="806333"/>
                  </a:lnTo>
                  <a:lnTo>
                    <a:pt x="5135113" y="806564"/>
                  </a:lnTo>
                  <a:lnTo>
                    <a:pt x="5126192" y="913040"/>
                  </a:lnTo>
                  <a:cubicBezTo>
                    <a:pt x="5120625" y="979477"/>
                    <a:pt x="5169972" y="1037850"/>
                    <a:pt x="5236410" y="1043417"/>
                  </a:cubicBezTo>
                  <a:lnTo>
                    <a:pt x="5898369" y="1079693"/>
                  </a:lnTo>
                  <a:lnTo>
                    <a:pt x="5891039" y="1109947"/>
                  </a:lnTo>
                  <a:lnTo>
                    <a:pt x="5237261" y="1083708"/>
                  </a:lnTo>
                  <a:cubicBezTo>
                    <a:pt x="5147147" y="1076120"/>
                    <a:pt x="5080247" y="996917"/>
                    <a:pt x="5087837" y="906801"/>
                  </a:cubicBezTo>
                  <a:lnTo>
                    <a:pt x="5096462" y="804356"/>
                  </a:lnTo>
                  <a:lnTo>
                    <a:pt x="5098635" y="804481"/>
                  </a:lnTo>
                  <a:lnTo>
                    <a:pt x="5084876" y="715118"/>
                  </a:lnTo>
                  <a:cubicBezTo>
                    <a:pt x="5030135" y="496837"/>
                    <a:pt x="4839647" y="333001"/>
                    <a:pt x="4607786" y="318272"/>
                  </a:cubicBezTo>
                  <a:cubicBezTo>
                    <a:pt x="4375925" y="303539"/>
                    <a:pt x="4166234" y="441950"/>
                    <a:pt x="4084307" y="651549"/>
                  </a:cubicBezTo>
                  <a:lnTo>
                    <a:pt x="4058397" y="741768"/>
                  </a:lnTo>
                  <a:lnTo>
                    <a:pt x="4053635" y="802385"/>
                  </a:lnTo>
                  <a:cubicBezTo>
                    <a:pt x="4027867" y="976856"/>
                    <a:pt x="3920545" y="1130733"/>
                    <a:pt x="3761921" y="1214432"/>
                  </a:cubicBezTo>
                  <a:cubicBezTo>
                    <a:pt x="3580635" y="1310086"/>
                    <a:pt x="3361506" y="1298691"/>
                    <a:pt x="3191121" y="1184745"/>
                  </a:cubicBezTo>
                  <a:cubicBezTo>
                    <a:pt x="3020736" y="1070801"/>
                    <a:pt x="2926505" y="872639"/>
                    <a:pt x="2945665" y="668562"/>
                  </a:cubicBezTo>
                  <a:lnTo>
                    <a:pt x="2947591" y="668744"/>
                  </a:lnTo>
                  <a:lnTo>
                    <a:pt x="2957555" y="608620"/>
                  </a:lnTo>
                  <a:cubicBezTo>
                    <a:pt x="2973639" y="440610"/>
                    <a:pt x="2908558" y="273096"/>
                    <a:pt x="2779484" y="159884"/>
                  </a:cubicBezTo>
                  <a:cubicBezTo>
                    <a:pt x="2631971" y="30501"/>
                    <a:pt x="2425032" y="-6765"/>
                    <a:pt x="2241650" y="63029"/>
                  </a:cubicBezTo>
                  <a:cubicBezTo>
                    <a:pt x="2081191" y="124098"/>
                    <a:pt x="1961759" y="258385"/>
                    <a:pt x="1918221" y="421451"/>
                  </a:cubicBezTo>
                  <a:lnTo>
                    <a:pt x="1906250" y="482996"/>
                  </a:lnTo>
                  <a:lnTo>
                    <a:pt x="1902067" y="541550"/>
                  </a:lnTo>
                  <a:cubicBezTo>
                    <a:pt x="1876764" y="719818"/>
                    <a:pt x="1766355" y="876915"/>
                    <a:pt x="1603140" y="960209"/>
                  </a:cubicBezTo>
                  <a:cubicBezTo>
                    <a:pt x="1416607" y="1055401"/>
                    <a:pt x="1192485" y="1038180"/>
                    <a:pt x="1022686" y="915607"/>
                  </a:cubicBezTo>
                  <a:cubicBezTo>
                    <a:pt x="895336" y="823677"/>
                    <a:pt x="814613" y="684087"/>
                    <a:pt x="795552" y="532703"/>
                  </a:cubicBezTo>
                  <a:lnTo>
                    <a:pt x="792356" y="476139"/>
                  </a:lnTo>
                  <a:lnTo>
                    <a:pt x="789967" y="476188"/>
                  </a:lnTo>
                  <a:cubicBezTo>
                    <a:pt x="790180" y="440572"/>
                    <a:pt x="790394" y="404956"/>
                    <a:pt x="790607" y="369340"/>
                  </a:cubicBezTo>
                  <a:cubicBezTo>
                    <a:pt x="791008" y="302671"/>
                    <a:pt x="737284" y="248300"/>
                    <a:pt x="670615" y="247901"/>
                  </a:cubicBezTo>
                  <a:lnTo>
                    <a:pt x="0" y="252293"/>
                  </a:lnTo>
                  <a:lnTo>
                    <a:pt x="0" y="203650"/>
                  </a:lnTo>
                  <a:close/>
                </a:path>
              </a:pathLst>
            </a:custGeom>
            <a:solidFill>
              <a:srgbClr val="E1B64A">
                <a:alpha val="62000"/>
              </a:srgb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a:solidFill>
                  <a:srgbClr val="E77817"/>
                </a:solidFill>
                <a:latin typeface="Arial"/>
                <a:ea typeface="微软雅黑"/>
              </a:endParaRPr>
            </a:p>
          </p:txBody>
        </p:sp>
        <p:sp>
          <p:nvSpPr>
            <p:cNvPr id="41" name="圆角矩形 67"/>
            <p:cNvSpPr/>
            <p:nvPr/>
          </p:nvSpPr>
          <p:spPr>
            <a:xfrm rot="18900000">
              <a:off x="5952673" y="3356372"/>
              <a:ext cx="1909664" cy="631414"/>
            </a:xfrm>
            <a:prstGeom prst="roundRect">
              <a:avLst>
                <a:gd name="adj" fmla="val 50000"/>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a:solidFill>
                  <a:srgbClr val="E77817"/>
                </a:solidFill>
                <a:latin typeface="Arial"/>
                <a:ea typeface="微软雅黑"/>
              </a:endParaRPr>
            </a:p>
          </p:txBody>
        </p:sp>
        <p:sp>
          <p:nvSpPr>
            <p:cNvPr id="42" name="椭圆 41"/>
            <p:cNvSpPr/>
            <p:nvPr/>
          </p:nvSpPr>
          <p:spPr>
            <a:xfrm flipH="1">
              <a:off x="6206539" y="3850588"/>
              <a:ext cx="528842" cy="529105"/>
            </a:xfrm>
            <a:prstGeom prst="ellipse">
              <a:avLst/>
            </a:prstGeom>
            <a:solidFill>
              <a:schemeClr val="tx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a:solidFill>
                  <a:srgbClr val="E77817"/>
                </a:solidFill>
                <a:latin typeface="Arial"/>
                <a:ea typeface="微软雅黑"/>
              </a:endParaRPr>
            </a:p>
          </p:txBody>
        </p:sp>
        <p:sp>
          <p:nvSpPr>
            <p:cNvPr id="43" name="矩形 42"/>
            <p:cNvSpPr/>
            <p:nvPr/>
          </p:nvSpPr>
          <p:spPr>
            <a:xfrm rot="18900000">
              <a:off x="6280202" y="3854515"/>
              <a:ext cx="417208" cy="492443"/>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74">
                <a:defRPr/>
              </a:pPr>
              <a:r>
                <a:rPr lang="en-US" altLang="zh-CN" kern="0" dirty="0">
                  <a:gradFill>
                    <a:gsLst>
                      <a:gs pos="0">
                        <a:srgbClr val="CDA23D"/>
                      </a:gs>
                      <a:gs pos="55000">
                        <a:srgbClr val="E1B64A"/>
                      </a:gs>
                      <a:gs pos="100000">
                        <a:srgbClr val="F7E880">
                          <a:lumMod val="99000"/>
                        </a:srgbClr>
                      </a:gs>
                    </a:gsLst>
                    <a:lin ang="2700000" scaled="1"/>
                  </a:gradFill>
                  <a:latin typeface="Arial"/>
                  <a:ea typeface="微软雅黑" pitchFamily="34" charset="-122"/>
                  <a:cs typeface="Arial" pitchFamily="34" charset="0"/>
                </a:rPr>
                <a:t>3</a:t>
              </a:r>
              <a:endParaRPr lang="zh-CN" altLang="en-US" kern="0" dirty="0">
                <a:gradFill>
                  <a:gsLst>
                    <a:gs pos="0">
                      <a:srgbClr val="CDA23D"/>
                    </a:gs>
                    <a:gs pos="55000">
                      <a:srgbClr val="E1B64A"/>
                    </a:gs>
                    <a:gs pos="100000">
                      <a:srgbClr val="F7E880">
                        <a:lumMod val="99000"/>
                      </a:srgbClr>
                    </a:gs>
                  </a:gsLst>
                  <a:lin ang="2700000" scaled="1"/>
                </a:gradFill>
                <a:latin typeface="Arial"/>
                <a:ea typeface="微软雅黑" pitchFamily="34" charset="-122"/>
                <a:cs typeface="Arial" pitchFamily="34" charset="0"/>
              </a:endParaRPr>
            </a:p>
          </p:txBody>
        </p:sp>
        <p:sp>
          <p:nvSpPr>
            <p:cNvPr id="45" name="KSO_Shape"/>
            <p:cNvSpPr>
              <a:spLocks/>
            </p:cNvSpPr>
            <p:nvPr/>
          </p:nvSpPr>
          <p:spPr bwMode="auto">
            <a:xfrm>
              <a:off x="7266036" y="3019566"/>
              <a:ext cx="252288" cy="320186"/>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tx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685800">
                <a:defRPr/>
              </a:pPr>
              <a:endParaRPr lang="zh-CN" altLang="en-US" sz="1350">
                <a:solidFill>
                  <a:prstClr val="white"/>
                </a:solidFill>
                <a:latin typeface="微软雅黑" pitchFamily="34" charset="-122"/>
                <a:ea typeface="微软雅黑" pitchFamily="34" charset="-122"/>
              </a:endParaRPr>
            </a:p>
          </p:txBody>
        </p:sp>
        <p:sp>
          <p:nvSpPr>
            <p:cNvPr id="47" name="圆角矩形 73"/>
            <p:cNvSpPr/>
            <p:nvPr/>
          </p:nvSpPr>
          <p:spPr>
            <a:xfrm rot="18900000">
              <a:off x="5715058" y="4900439"/>
              <a:ext cx="1909664" cy="631413"/>
            </a:xfrm>
            <a:prstGeom prst="roundRect">
              <a:avLst>
                <a:gd name="adj" fmla="val 50000"/>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a:solidFill>
                  <a:srgbClr val="E77817"/>
                </a:solidFill>
                <a:latin typeface="Arial"/>
                <a:ea typeface="微软雅黑"/>
              </a:endParaRPr>
            </a:p>
          </p:txBody>
        </p:sp>
        <p:sp>
          <p:nvSpPr>
            <p:cNvPr id="51" name="椭圆 50"/>
            <p:cNvSpPr/>
            <p:nvPr/>
          </p:nvSpPr>
          <p:spPr>
            <a:xfrm flipH="1">
              <a:off x="6851015" y="4505919"/>
              <a:ext cx="528842" cy="529105"/>
            </a:xfrm>
            <a:prstGeom prst="ellipse">
              <a:avLst/>
            </a:prstGeom>
            <a:solidFill>
              <a:schemeClr val="tx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a:solidFill>
                  <a:srgbClr val="ED7D31"/>
                </a:solidFill>
                <a:latin typeface="Arial"/>
                <a:ea typeface="微软雅黑"/>
              </a:endParaRPr>
            </a:p>
          </p:txBody>
        </p:sp>
        <p:sp>
          <p:nvSpPr>
            <p:cNvPr id="52" name="矩形 51"/>
            <p:cNvSpPr/>
            <p:nvPr/>
          </p:nvSpPr>
          <p:spPr>
            <a:xfrm rot="18900000">
              <a:off x="6957335" y="4575220"/>
              <a:ext cx="316199" cy="390503"/>
            </a:xfrm>
            <a:prstGeom prst="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r>
                <a:rPr lang="en-US" altLang="zh-CN" sz="1500" dirty="0">
                  <a:gradFill>
                    <a:gsLst>
                      <a:gs pos="0">
                        <a:srgbClr val="CDA23D"/>
                      </a:gs>
                      <a:gs pos="55000">
                        <a:srgbClr val="E1B64A"/>
                      </a:gs>
                      <a:gs pos="100000">
                        <a:srgbClr val="F7E880">
                          <a:lumMod val="99000"/>
                        </a:srgbClr>
                      </a:gs>
                    </a:gsLst>
                    <a:lin ang="2700000" scaled="1"/>
                  </a:gradFill>
                  <a:latin typeface="Arial"/>
                  <a:ea typeface="微软雅黑"/>
                </a:rPr>
                <a:t>4</a:t>
              </a:r>
              <a:endParaRPr lang="zh-CN" altLang="en-US" sz="1500" dirty="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50" name="KSO_Shape"/>
            <p:cNvSpPr>
              <a:spLocks/>
            </p:cNvSpPr>
            <p:nvPr/>
          </p:nvSpPr>
          <p:spPr bwMode="auto">
            <a:xfrm>
              <a:off x="6051743" y="5473387"/>
              <a:ext cx="343161" cy="340469"/>
            </a:xfrm>
            <a:custGeom>
              <a:avLst/>
              <a:gdLst>
                <a:gd name="T0" fmla="*/ 435344 w 2268537"/>
                <a:gd name="T1" fmla="*/ 1538932 h 2247901"/>
                <a:gd name="T2" fmla="*/ 495462 w 2268537"/>
                <a:gd name="T3" fmla="*/ 1635063 h 2247901"/>
                <a:gd name="T4" fmla="*/ 599590 w 2268537"/>
                <a:gd name="T5" fmla="*/ 1589945 h 2247901"/>
                <a:gd name="T6" fmla="*/ 569645 w 2268537"/>
                <a:gd name="T7" fmla="*/ 1480210 h 2247901"/>
                <a:gd name="T8" fmla="*/ 1569477 w 2268537"/>
                <a:gd name="T9" fmla="*/ 1473664 h 2247901"/>
                <a:gd name="T10" fmla="*/ 1631626 w 2268537"/>
                <a:gd name="T11" fmla="*/ 1599219 h 2247901"/>
                <a:gd name="T12" fmla="*/ 1169820 w 2268537"/>
                <a:gd name="T13" fmla="*/ 1679820 h 2247901"/>
                <a:gd name="T14" fmla="*/ 2218183 w 2268537"/>
                <a:gd name="T15" fmla="*/ 1620107 h 2247901"/>
                <a:gd name="T16" fmla="*/ 2265361 w 2268537"/>
                <a:gd name="T17" fmla="*/ 1739305 h 2247901"/>
                <a:gd name="T18" fmla="*/ 1398682 w 2268537"/>
                <a:gd name="T19" fmla="*/ 2039003 h 2247901"/>
                <a:gd name="T20" fmla="*/ 0 w 2268537"/>
                <a:gd name="T21" fmla="*/ 1401763 h 2247901"/>
                <a:gd name="T22" fmla="*/ 1802845 w 2268537"/>
                <a:gd name="T23" fmla="*/ 1254543 h 2247901"/>
                <a:gd name="T24" fmla="*/ 1896694 w 2268537"/>
                <a:gd name="T25" fmla="*/ 1346722 h 2247901"/>
                <a:gd name="T26" fmla="*/ 1801262 w 2268537"/>
                <a:gd name="T27" fmla="*/ 1343544 h 2247901"/>
                <a:gd name="T28" fmla="*/ 1952551 w 2268537"/>
                <a:gd name="T29" fmla="*/ 1373286 h 2247901"/>
                <a:gd name="T30" fmla="*/ 1959109 w 2268537"/>
                <a:gd name="T31" fmla="*/ 1284967 h 2247901"/>
                <a:gd name="T32" fmla="*/ 1883577 w 2268537"/>
                <a:gd name="T33" fmla="*/ 1210951 h 2247901"/>
                <a:gd name="T34" fmla="*/ 1924735 w 2268537"/>
                <a:gd name="T35" fmla="*/ 1183705 h 2247901"/>
                <a:gd name="T36" fmla="*/ 2066527 w 2268537"/>
                <a:gd name="T37" fmla="*/ 1199371 h 2247901"/>
                <a:gd name="T38" fmla="*/ 1998232 w 2268537"/>
                <a:gd name="T39" fmla="*/ 1451844 h 2247901"/>
                <a:gd name="T40" fmla="*/ 1739299 w 2268537"/>
                <a:gd name="T41" fmla="*/ 1420285 h 2247901"/>
                <a:gd name="T42" fmla="*/ 1733193 w 2268537"/>
                <a:gd name="T43" fmla="*/ 1158731 h 2247901"/>
                <a:gd name="T44" fmla="*/ 1233862 w 2268537"/>
                <a:gd name="T45" fmla="*/ 780369 h 2247901"/>
                <a:gd name="T46" fmla="*/ 1208472 w 2268537"/>
                <a:gd name="T47" fmla="*/ 887639 h 2247901"/>
                <a:gd name="T48" fmla="*/ 1337010 w 2268537"/>
                <a:gd name="T49" fmla="*/ 1007835 h 2247901"/>
                <a:gd name="T50" fmla="*/ 1297791 w 2268537"/>
                <a:gd name="T51" fmla="*/ 959984 h 2247901"/>
                <a:gd name="T52" fmla="*/ 1297791 w 2268537"/>
                <a:gd name="T53" fmla="*/ 1067934 h 2247901"/>
                <a:gd name="T54" fmla="*/ 1447865 w 2268537"/>
                <a:gd name="T55" fmla="*/ 1005568 h 2247901"/>
                <a:gd name="T56" fmla="*/ 1326808 w 2268537"/>
                <a:gd name="T57" fmla="*/ 866548 h 2247901"/>
                <a:gd name="T58" fmla="*/ 1320234 w 2268537"/>
                <a:gd name="T59" fmla="*/ 810532 h 2247901"/>
                <a:gd name="T60" fmla="*/ 1427235 w 2268537"/>
                <a:gd name="T61" fmla="*/ 798966 h 2247901"/>
                <a:gd name="T62" fmla="*/ 1388017 w 2268537"/>
                <a:gd name="T63" fmla="*/ 636134 h 2247901"/>
                <a:gd name="T64" fmla="*/ 1555092 w 2268537"/>
                <a:gd name="T65" fmla="*/ 745444 h 2247901"/>
                <a:gd name="T66" fmla="*/ 1611993 w 2268537"/>
                <a:gd name="T67" fmla="*/ 941614 h 2247901"/>
                <a:gd name="T68" fmla="*/ 1527662 w 2268537"/>
                <a:gd name="T69" fmla="*/ 1124630 h 2247901"/>
                <a:gd name="T70" fmla="*/ 1344717 w 2268537"/>
                <a:gd name="T71" fmla="*/ 1208994 h 2247901"/>
                <a:gd name="T72" fmla="*/ 1148398 w 2268537"/>
                <a:gd name="T73" fmla="*/ 1151844 h 2247901"/>
                <a:gd name="T74" fmla="*/ 1039356 w 2268537"/>
                <a:gd name="T75" fmla="*/ 984930 h 2247901"/>
                <a:gd name="T76" fmla="*/ 1067013 w 2268537"/>
                <a:gd name="T77" fmla="*/ 780823 h 2247901"/>
                <a:gd name="T78" fmla="*/ 1215727 w 2268537"/>
                <a:gd name="T79" fmla="*/ 648834 h 2247901"/>
                <a:gd name="T80" fmla="*/ 1814840 w 2268537"/>
                <a:gd name="T81" fmla="*/ 491075 h 2247901"/>
                <a:gd name="T82" fmla="*/ 1888564 w 2268537"/>
                <a:gd name="T83" fmla="*/ 577139 h 2247901"/>
                <a:gd name="T84" fmla="*/ 1872408 w 2268537"/>
                <a:gd name="T85" fmla="*/ 577818 h 2247901"/>
                <a:gd name="T86" fmla="*/ 1907905 w 2268537"/>
                <a:gd name="T87" fmla="*/ 640554 h 2247901"/>
                <a:gd name="T88" fmla="*/ 1942719 w 2268537"/>
                <a:gd name="T89" fmla="*/ 548375 h 2247901"/>
                <a:gd name="T90" fmla="*/ 1892432 w 2268537"/>
                <a:gd name="T91" fmla="*/ 493113 h 2247901"/>
                <a:gd name="T92" fmla="*/ 1895390 w 2268537"/>
                <a:gd name="T93" fmla="*/ 384401 h 2247901"/>
                <a:gd name="T94" fmla="*/ 2056717 w 2268537"/>
                <a:gd name="T95" fmla="*/ 536598 h 2247901"/>
                <a:gd name="T96" fmla="*/ 1929294 w 2268537"/>
                <a:gd name="T97" fmla="*/ 718464 h 2247901"/>
                <a:gd name="T98" fmla="*/ 1729512 w 2268537"/>
                <a:gd name="T99" fmla="*/ 619944 h 2247901"/>
                <a:gd name="T100" fmla="*/ 1798230 w 2268537"/>
                <a:gd name="T101" fmla="*/ 408635 h 2247901"/>
                <a:gd name="T102" fmla="*/ 1438439 w 2268537"/>
                <a:gd name="T103" fmla="*/ 111042 h 2247901"/>
                <a:gd name="T104" fmla="*/ 1512769 w 2268537"/>
                <a:gd name="T105" fmla="*/ 199876 h 2247901"/>
                <a:gd name="T106" fmla="*/ 1448183 w 2268537"/>
                <a:gd name="T107" fmla="*/ 210980 h 2247901"/>
                <a:gd name="T108" fmla="*/ 1572596 w 2268537"/>
                <a:gd name="T109" fmla="*/ 192171 h 2247901"/>
                <a:gd name="T110" fmla="*/ 1493506 w 2268537"/>
                <a:gd name="T111" fmla="*/ 107869 h 2247901"/>
                <a:gd name="T112" fmla="*/ 1558092 w 2268537"/>
                <a:gd name="T113" fmla="*/ 86114 h 2247901"/>
                <a:gd name="T114" fmla="*/ 1618146 w 2268537"/>
                <a:gd name="T115" fmla="*/ 49629 h 2247901"/>
                <a:gd name="T116" fmla="*/ 1622905 w 2268537"/>
                <a:gd name="T117" fmla="*/ 248145 h 2247901"/>
                <a:gd name="T118" fmla="*/ 1427334 w 2268537"/>
                <a:gd name="T119" fmla="*/ 281231 h 2247901"/>
                <a:gd name="T120" fmla="*/ 1366148 w 2268537"/>
                <a:gd name="T121" fmla="*/ 92686 h 2247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8537" h="2247901">
                  <a:moveTo>
                    <a:pt x="516787" y="1465473"/>
                  </a:moveTo>
                  <a:lnTo>
                    <a:pt x="512476" y="1465700"/>
                  </a:lnTo>
                  <a:lnTo>
                    <a:pt x="507939" y="1466607"/>
                  </a:lnTo>
                  <a:lnTo>
                    <a:pt x="503629" y="1467060"/>
                  </a:lnTo>
                  <a:lnTo>
                    <a:pt x="499545" y="1468194"/>
                  </a:lnTo>
                  <a:lnTo>
                    <a:pt x="495462" y="1469327"/>
                  </a:lnTo>
                  <a:lnTo>
                    <a:pt x="491151" y="1470688"/>
                  </a:lnTo>
                  <a:lnTo>
                    <a:pt x="487295" y="1472275"/>
                  </a:lnTo>
                  <a:lnTo>
                    <a:pt x="483438" y="1474089"/>
                  </a:lnTo>
                  <a:lnTo>
                    <a:pt x="479582" y="1475902"/>
                  </a:lnTo>
                  <a:lnTo>
                    <a:pt x="475952" y="1477943"/>
                  </a:lnTo>
                  <a:lnTo>
                    <a:pt x="472776" y="1480210"/>
                  </a:lnTo>
                  <a:lnTo>
                    <a:pt x="469146" y="1482704"/>
                  </a:lnTo>
                  <a:lnTo>
                    <a:pt x="465970" y="1485425"/>
                  </a:lnTo>
                  <a:lnTo>
                    <a:pt x="462794" y="1487919"/>
                  </a:lnTo>
                  <a:lnTo>
                    <a:pt x="459845" y="1490866"/>
                  </a:lnTo>
                  <a:lnTo>
                    <a:pt x="456896" y="1493814"/>
                  </a:lnTo>
                  <a:lnTo>
                    <a:pt x="454173" y="1496988"/>
                  </a:lnTo>
                  <a:lnTo>
                    <a:pt x="451451" y="1500389"/>
                  </a:lnTo>
                  <a:lnTo>
                    <a:pt x="449182" y="1503563"/>
                  </a:lnTo>
                  <a:lnTo>
                    <a:pt x="446914" y="1507190"/>
                  </a:lnTo>
                  <a:lnTo>
                    <a:pt x="444872" y="1510818"/>
                  </a:lnTo>
                  <a:lnTo>
                    <a:pt x="442830" y="1514446"/>
                  </a:lnTo>
                  <a:lnTo>
                    <a:pt x="441242" y="1518300"/>
                  </a:lnTo>
                  <a:lnTo>
                    <a:pt x="439654" y="1522381"/>
                  </a:lnTo>
                  <a:lnTo>
                    <a:pt x="438066" y="1526462"/>
                  </a:lnTo>
                  <a:lnTo>
                    <a:pt x="437159" y="1530543"/>
                  </a:lnTo>
                  <a:lnTo>
                    <a:pt x="436025" y="1534851"/>
                  </a:lnTo>
                  <a:lnTo>
                    <a:pt x="435344" y="1538932"/>
                  </a:lnTo>
                  <a:lnTo>
                    <a:pt x="434663" y="1543466"/>
                  </a:lnTo>
                  <a:lnTo>
                    <a:pt x="434437" y="1547774"/>
                  </a:lnTo>
                  <a:lnTo>
                    <a:pt x="434210" y="1552309"/>
                  </a:lnTo>
                  <a:lnTo>
                    <a:pt x="434437" y="1556843"/>
                  </a:lnTo>
                  <a:lnTo>
                    <a:pt x="434663" y="1561151"/>
                  </a:lnTo>
                  <a:lnTo>
                    <a:pt x="435344" y="1565459"/>
                  </a:lnTo>
                  <a:lnTo>
                    <a:pt x="436025" y="1569767"/>
                  </a:lnTo>
                  <a:lnTo>
                    <a:pt x="437159" y="1574074"/>
                  </a:lnTo>
                  <a:lnTo>
                    <a:pt x="438066" y="1578155"/>
                  </a:lnTo>
                  <a:lnTo>
                    <a:pt x="439654" y="1582010"/>
                  </a:lnTo>
                  <a:lnTo>
                    <a:pt x="441242" y="1586091"/>
                  </a:lnTo>
                  <a:lnTo>
                    <a:pt x="442830" y="1589945"/>
                  </a:lnTo>
                  <a:lnTo>
                    <a:pt x="444872" y="1593573"/>
                  </a:lnTo>
                  <a:lnTo>
                    <a:pt x="446914" y="1597200"/>
                  </a:lnTo>
                  <a:lnTo>
                    <a:pt x="449182" y="1600828"/>
                  </a:lnTo>
                  <a:lnTo>
                    <a:pt x="451451" y="1604229"/>
                  </a:lnTo>
                  <a:lnTo>
                    <a:pt x="454173" y="1607630"/>
                  </a:lnTo>
                  <a:lnTo>
                    <a:pt x="456896" y="1610577"/>
                  </a:lnTo>
                  <a:lnTo>
                    <a:pt x="459845" y="1613751"/>
                  </a:lnTo>
                  <a:lnTo>
                    <a:pt x="462794" y="1616472"/>
                  </a:lnTo>
                  <a:lnTo>
                    <a:pt x="465970" y="1619193"/>
                  </a:lnTo>
                  <a:lnTo>
                    <a:pt x="469146" y="1621687"/>
                  </a:lnTo>
                  <a:lnTo>
                    <a:pt x="472776" y="1624407"/>
                  </a:lnTo>
                  <a:lnTo>
                    <a:pt x="475952" y="1626675"/>
                  </a:lnTo>
                  <a:lnTo>
                    <a:pt x="479582" y="1628715"/>
                  </a:lnTo>
                  <a:lnTo>
                    <a:pt x="483438" y="1630529"/>
                  </a:lnTo>
                  <a:lnTo>
                    <a:pt x="487295" y="1632343"/>
                  </a:lnTo>
                  <a:lnTo>
                    <a:pt x="491151" y="1633930"/>
                  </a:lnTo>
                  <a:lnTo>
                    <a:pt x="495462" y="1635063"/>
                  </a:lnTo>
                  <a:lnTo>
                    <a:pt x="499545" y="1636424"/>
                  </a:lnTo>
                  <a:lnTo>
                    <a:pt x="503629" y="1637557"/>
                  </a:lnTo>
                  <a:lnTo>
                    <a:pt x="507939" y="1638011"/>
                  </a:lnTo>
                  <a:lnTo>
                    <a:pt x="512476" y="1638691"/>
                  </a:lnTo>
                  <a:lnTo>
                    <a:pt x="516787" y="1638918"/>
                  </a:lnTo>
                  <a:lnTo>
                    <a:pt x="521097" y="1638918"/>
                  </a:lnTo>
                  <a:lnTo>
                    <a:pt x="525634" y="1638918"/>
                  </a:lnTo>
                  <a:lnTo>
                    <a:pt x="529944" y="1638691"/>
                  </a:lnTo>
                  <a:lnTo>
                    <a:pt x="534255" y="1638011"/>
                  </a:lnTo>
                  <a:lnTo>
                    <a:pt x="538792" y="1637557"/>
                  </a:lnTo>
                  <a:lnTo>
                    <a:pt x="542875" y="1636424"/>
                  </a:lnTo>
                  <a:lnTo>
                    <a:pt x="546959" y="1635063"/>
                  </a:lnTo>
                  <a:lnTo>
                    <a:pt x="551042" y="1633930"/>
                  </a:lnTo>
                  <a:lnTo>
                    <a:pt x="554899" y="1632343"/>
                  </a:lnTo>
                  <a:lnTo>
                    <a:pt x="558756" y="1630529"/>
                  </a:lnTo>
                  <a:lnTo>
                    <a:pt x="562839" y="1628715"/>
                  </a:lnTo>
                  <a:lnTo>
                    <a:pt x="566242" y="1626675"/>
                  </a:lnTo>
                  <a:lnTo>
                    <a:pt x="569645" y="1624407"/>
                  </a:lnTo>
                  <a:lnTo>
                    <a:pt x="573275" y="1621687"/>
                  </a:lnTo>
                  <a:lnTo>
                    <a:pt x="576451" y="1619193"/>
                  </a:lnTo>
                  <a:lnTo>
                    <a:pt x="579854" y="1616472"/>
                  </a:lnTo>
                  <a:lnTo>
                    <a:pt x="582576" y="1613751"/>
                  </a:lnTo>
                  <a:lnTo>
                    <a:pt x="585525" y="1610577"/>
                  </a:lnTo>
                  <a:lnTo>
                    <a:pt x="588247" y="1607630"/>
                  </a:lnTo>
                  <a:lnTo>
                    <a:pt x="590743" y="1604229"/>
                  </a:lnTo>
                  <a:lnTo>
                    <a:pt x="593238" y="1600828"/>
                  </a:lnTo>
                  <a:lnTo>
                    <a:pt x="595507" y="1597200"/>
                  </a:lnTo>
                  <a:lnTo>
                    <a:pt x="597549" y="1593573"/>
                  </a:lnTo>
                  <a:lnTo>
                    <a:pt x="599590" y="1589945"/>
                  </a:lnTo>
                  <a:lnTo>
                    <a:pt x="601178" y="1586091"/>
                  </a:lnTo>
                  <a:lnTo>
                    <a:pt x="602766" y="1582010"/>
                  </a:lnTo>
                  <a:lnTo>
                    <a:pt x="604354" y="1578155"/>
                  </a:lnTo>
                  <a:lnTo>
                    <a:pt x="605262" y="1574074"/>
                  </a:lnTo>
                  <a:lnTo>
                    <a:pt x="606396" y="1569767"/>
                  </a:lnTo>
                  <a:lnTo>
                    <a:pt x="607077" y="1565459"/>
                  </a:lnTo>
                  <a:lnTo>
                    <a:pt x="607531" y="1561151"/>
                  </a:lnTo>
                  <a:lnTo>
                    <a:pt x="607984" y="1556843"/>
                  </a:lnTo>
                  <a:lnTo>
                    <a:pt x="608211" y="1552309"/>
                  </a:lnTo>
                  <a:lnTo>
                    <a:pt x="607984" y="1547774"/>
                  </a:lnTo>
                  <a:lnTo>
                    <a:pt x="607531" y="1543466"/>
                  </a:lnTo>
                  <a:lnTo>
                    <a:pt x="607077" y="1538932"/>
                  </a:lnTo>
                  <a:lnTo>
                    <a:pt x="606396" y="1534851"/>
                  </a:lnTo>
                  <a:lnTo>
                    <a:pt x="605262" y="1530543"/>
                  </a:lnTo>
                  <a:lnTo>
                    <a:pt x="604354" y="1526462"/>
                  </a:lnTo>
                  <a:lnTo>
                    <a:pt x="602766" y="1522381"/>
                  </a:lnTo>
                  <a:lnTo>
                    <a:pt x="601178" y="1518300"/>
                  </a:lnTo>
                  <a:lnTo>
                    <a:pt x="599590" y="1514446"/>
                  </a:lnTo>
                  <a:lnTo>
                    <a:pt x="597549" y="1510818"/>
                  </a:lnTo>
                  <a:lnTo>
                    <a:pt x="595507" y="1507190"/>
                  </a:lnTo>
                  <a:lnTo>
                    <a:pt x="593238" y="1503563"/>
                  </a:lnTo>
                  <a:lnTo>
                    <a:pt x="590743" y="1500389"/>
                  </a:lnTo>
                  <a:lnTo>
                    <a:pt x="588247" y="1496988"/>
                  </a:lnTo>
                  <a:lnTo>
                    <a:pt x="585525" y="1493814"/>
                  </a:lnTo>
                  <a:lnTo>
                    <a:pt x="582576" y="1490866"/>
                  </a:lnTo>
                  <a:lnTo>
                    <a:pt x="579854" y="1487919"/>
                  </a:lnTo>
                  <a:lnTo>
                    <a:pt x="576451" y="1485425"/>
                  </a:lnTo>
                  <a:lnTo>
                    <a:pt x="573275" y="1482704"/>
                  </a:lnTo>
                  <a:lnTo>
                    <a:pt x="569645" y="1480210"/>
                  </a:lnTo>
                  <a:lnTo>
                    <a:pt x="566242" y="1477943"/>
                  </a:lnTo>
                  <a:lnTo>
                    <a:pt x="562839" y="1475902"/>
                  </a:lnTo>
                  <a:lnTo>
                    <a:pt x="558756" y="1474089"/>
                  </a:lnTo>
                  <a:lnTo>
                    <a:pt x="554899" y="1472275"/>
                  </a:lnTo>
                  <a:lnTo>
                    <a:pt x="551042" y="1470688"/>
                  </a:lnTo>
                  <a:lnTo>
                    <a:pt x="546959" y="1469327"/>
                  </a:lnTo>
                  <a:lnTo>
                    <a:pt x="542875" y="1468194"/>
                  </a:lnTo>
                  <a:lnTo>
                    <a:pt x="538792" y="1467060"/>
                  </a:lnTo>
                  <a:lnTo>
                    <a:pt x="534255" y="1466607"/>
                  </a:lnTo>
                  <a:lnTo>
                    <a:pt x="529944" y="1465700"/>
                  </a:lnTo>
                  <a:lnTo>
                    <a:pt x="525634" y="1465473"/>
                  </a:lnTo>
                  <a:lnTo>
                    <a:pt x="521097" y="1465473"/>
                  </a:lnTo>
                  <a:lnTo>
                    <a:pt x="516787" y="1465473"/>
                  </a:lnTo>
                  <a:close/>
                  <a:moveTo>
                    <a:pt x="779462" y="1465263"/>
                  </a:moveTo>
                  <a:lnTo>
                    <a:pt x="795909" y="1465263"/>
                  </a:lnTo>
                  <a:lnTo>
                    <a:pt x="795118" y="1465354"/>
                  </a:lnTo>
                  <a:lnTo>
                    <a:pt x="796247" y="1465263"/>
                  </a:lnTo>
                  <a:lnTo>
                    <a:pt x="802144" y="1465263"/>
                  </a:lnTo>
                  <a:lnTo>
                    <a:pt x="997663" y="1465263"/>
                  </a:lnTo>
                  <a:lnTo>
                    <a:pt x="1331996" y="1465263"/>
                  </a:lnTo>
                  <a:lnTo>
                    <a:pt x="1527515" y="1465263"/>
                  </a:lnTo>
                  <a:lnTo>
                    <a:pt x="1532959" y="1465263"/>
                  </a:lnTo>
                  <a:lnTo>
                    <a:pt x="1538630" y="1465717"/>
                  </a:lnTo>
                  <a:lnTo>
                    <a:pt x="1543846" y="1466398"/>
                  </a:lnTo>
                  <a:lnTo>
                    <a:pt x="1549290" y="1467307"/>
                  </a:lnTo>
                  <a:lnTo>
                    <a:pt x="1554507" y="1468669"/>
                  </a:lnTo>
                  <a:lnTo>
                    <a:pt x="1559497" y="1470031"/>
                  </a:lnTo>
                  <a:lnTo>
                    <a:pt x="1564487" y="1471848"/>
                  </a:lnTo>
                  <a:lnTo>
                    <a:pt x="1569477" y="1473664"/>
                  </a:lnTo>
                  <a:lnTo>
                    <a:pt x="1574014" y="1475934"/>
                  </a:lnTo>
                  <a:lnTo>
                    <a:pt x="1578550" y="1478205"/>
                  </a:lnTo>
                  <a:lnTo>
                    <a:pt x="1583313" y="1480702"/>
                  </a:lnTo>
                  <a:lnTo>
                    <a:pt x="1587396" y="1483654"/>
                  </a:lnTo>
                  <a:lnTo>
                    <a:pt x="1591706" y="1486378"/>
                  </a:lnTo>
                  <a:lnTo>
                    <a:pt x="1595788" y="1489784"/>
                  </a:lnTo>
                  <a:lnTo>
                    <a:pt x="1599644" y="1493190"/>
                  </a:lnTo>
                  <a:lnTo>
                    <a:pt x="1603500" y="1496595"/>
                  </a:lnTo>
                  <a:lnTo>
                    <a:pt x="1607129" y="1500455"/>
                  </a:lnTo>
                  <a:lnTo>
                    <a:pt x="1610305" y="1504315"/>
                  </a:lnTo>
                  <a:lnTo>
                    <a:pt x="1613480" y="1508402"/>
                  </a:lnTo>
                  <a:lnTo>
                    <a:pt x="1616656" y="1512488"/>
                  </a:lnTo>
                  <a:lnTo>
                    <a:pt x="1619151" y="1517029"/>
                  </a:lnTo>
                  <a:lnTo>
                    <a:pt x="1621646" y="1521343"/>
                  </a:lnTo>
                  <a:lnTo>
                    <a:pt x="1624368" y="1525884"/>
                  </a:lnTo>
                  <a:lnTo>
                    <a:pt x="1626409" y="1530652"/>
                  </a:lnTo>
                  <a:lnTo>
                    <a:pt x="1628224" y="1535420"/>
                  </a:lnTo>
                  <a:lnTo>
                    <a:pt x="1630038" y="1540642"/>
                  </a:lnTo>
                  <a:lnTo>
                    <a:pt x="1631626" y="1545637"/>
                  </a:lnTo>
                  <a:lnTo>
                    <a:pt x="1632533" y="1550859"/>
                  </a:lnTo>
                  <a:lnTo>
                    <a:pt x="1633667" y="1556081"/>
                  </a:lnTo>
                  <a:lnTo>
                    <a:pt x="1634121" y="1561530"/>
                  </a:lnTo>
                  <a:lnTo>
                    <a:pt x="1634575" y="1566979"/>
                  </a:lnTo>
                  <a:lnTo>
                    <a:pt x="1634801" y="1572428"/>
                  </a:lnTo>
                  <a:lnTo>
                    <a:pt x="1634575" y="1578104"/>
                  </a:lnTo>
                  <a:lnTo>
                    <a:pt x="1634121" y="1583553"/>
                  </a:lnTo>
                  <a:lnTo>
                    <a:pt x="1633667" y="1588775"/>
                  </a:lnTo>
                  <a:lnTo>
                    <a:pt x="1632533" y="1594224"/>
                  </a:lnTo>
                  <a:lnTo>
                    <a:pt x="1631626" y="1599219"/>
                  </a:lnTo>
                  <a:lnTo>
                    <a:pt x="1630038" y="1604441"/>
                  </a:lnTo>
                  <a:lnTo>
                    <a:pt x="1628224" y="1609436"/>
                  </a:lnTo>
                  <a:lnTo>
                    <a:pt x="1626409" y="1614204"/>
                  </a:lnTo>
                  <a:lnTo>
                    <a:pt x="1624368" y="1618972"/>
                  </a:lnTo>
                  <a:lnTo>
                    <a:pt x="1621646" y="1623513"/>
                  </a:lnTo>
                  <a:lnTo>
                    <a:pt x="1619151" y="1628054"/>
                  </a:lnTo>
                  <a:lnTo>
                    <a:pt x="1616656" y="1632368"/>
                  </a:lnTo>
                  <a:lnTo>
                    <a:pt x="1613480" y="1636681"/>
                  </a:lnTo>
                  <a:lnTo>
                    <a:pt x="1610305" y="1640541"/>
                  </a:lnTo>
                  <a:lnTo>
                    <a:pt x="1607129" y="1644401"/>
                  </a:lnTo>
                  <a:lnTo>
                    <a:pt x="1603500" y="1648261"/>
                  </a:lnTo>
                  <a:lnTo>
                    <a:pt x="1599644" y="1651893"/>
                  </a:lnTo>
                  <a:lnTo>
                    <a:pt x="1595788" y="1655299"/>
                  </a:lnTo>
                  <a:lnTo>
                    <a:pt x="1591706" y="1658478"/>
                  </a:lnTo>
                  <a:lnTo>
                    <a:pt x="1587396" y="1661429"/>
                  </a:lnTo>
                  <a:lnTo>
                    <a:pt x="1583313" y="1664154"/>
                  </a:lnTo>
                  <a:lnTo>
                    <a:pt x="1578550" y="1666651"/>
                  </a:lnTo>
                  <a:lnTo>
                    <a:pt x="1574014" y="1669149"/>
                  </a:lnTo>
                  <a:lnTo>
                    <a:pt x="1569477" y="1671419"/>
                  </a:lnTo>
                  <a:lnTo>
                    <a:pt x="1564487" y="1673236"/>
                  </a:lnTo>
                  <a:lnTo>
                    <a:pt x="1559497" y="1674825"/>
                  </a:lnTo>
                  <a:lnTo>
                    <a:pt x="1554507" y="1676187"/>
                  </a:lnTo>
                  <a:lnTo>
                    <a:pt x="1549290" y="1677549"/>
                  </a:lnTo>
                  <a:lnTo>
                    <a:pt x="1543846" y="1678458"/>
                  </a:lnTo>
                  <a:lnTo>
                    <a:pt x="1538630" y="1679139"/>
                  </a:lnTo>
                  <a:lnTo>
                    <a:pt x="1532959" y="1679593"/>
                  </a:lnTo>
                  <a:lnTo>
                    <a:pt x="1527515" y="1679820"/>
                  </a:lnTo>
                  <a:lnTo>
                    <a:pt x="1331996" y="1679820"/>
                  </a:lnTo>
                  <a:lnTo>
                    <a:pt x="1169820" y="1679820"/>
                  </a:lnTo>
                  <a:lnTo>
                    <a:pt x="1169820" y="1730451"/>
                  </a:lnTo>
                  <a:lnTo>
                    <a:pt x="1527515" y="1730451"/>
                  </a:lnTo>
                  <a:lnTo>
                    <a:pt x="1537496" y="1730224"/>
                  </a:lnTo>
                  <a:lnTo>
                    <a:pt x="1547022" y="1729088"/>
                  </a:lnTo>
                  <a:lnTo>
                    <a:pt x="1556322" y="1727953"/>
                  </a:lnTo>
                  <a:lnTo>
                    <a:pt x="1565394" y="1725683"/>
                  </a:lnTo>
                  <a:lnTo>
                    <a:pt x="1574467" y="1723185"/>
                  </a:lnTo>
                  <a:lnTo>
                    <a:pt x="1583313" y="1720461"/>
                  </a:lnTo>
                  <a:lnTo>
                    <a:pt x="1591706" y="1716828"/>
                  </a:lnTo>
                  <a:lnTo>
                    <a:pt x="1600098" y="1712514"/>
                  </a:lnTo>
                  <a:lnTo>
                    <a:pt x="1608037" y="1708200"/>
                  </a:lnTo>
                  <a:lnTo>
                    <a:pt x="1615749" y="1703432"/>
                  </a:lnTo>
                  <a:lnTo>
                    <a:pt x="1623007" y="1697983"/>
                  </a:lnTo>
                  <a:lnTo>
                    <a:pt x="1630265" y="1692307"/>
                  </a:lnTo>
                  <a:lnTo>
                    <a:pt x="1637070" y="1685950"/>
                  </a:lnTo>
                  <a:lnTo>
                    <a:pt x="1643194" y="1679593"/>
                  </a:lnTo>
                  <a:lnTo>
                    <a:pt x="1649318" y="1672781"/>
                  </a:lnTo>
                  <a:lnTo>
                    <a:pt x="1654762" y="1665743"/>
                  </a:lnTo>
                  <a:lnTo>
                    <a:pt x="2174633" y="1612615"/>
                  </a:lnTo>
                  <a:lnTo>
                    <a:pt x="2179170" y="1612388"/>
                  </a:lnTo>
                  <a:lnTo>
                    <a:pt x="2183479" y="1612388"/>
                  </a:lnTo>
                  <a:lnTo>
                    <a:pt x="2188243" y="1612388"/>
                  </a:lnTo>
                  <a:lnTo>
                    <a:pt x="2192552" y="1613069"/>
                  </a:lnTo>
                  <a:lnTo>
                    <a:pt x="2197089" y="1613523"/>
                  </a:lnTo>
                  <a:lnTo>
                    <a:pt x="2201398" y="1614431"/>
                  </a:lnTo>
                  <a:lnTo>
                    <a:pt x="2205481" y="1615566"/>
                  </a:lnTo>
                  <a:lnTo>
                    <a:pt x="2209791" y="1616929"/>
                  </a:lnTo>
                  <a:lnTo>
                    <a:pt x="2214100" y="1618291"/>
                  </a:lnTo>
                  <a:lnTo>
                    <a:pt x="2218183" y="1620107"/>
                  </a:lnTo>
                  <a:lnTo>
                    <a:pt x="2222039" y="1622378"/>
                  </a:lnTo>
                  <a:lnTo>
                    <a:pt x="2225895" y="1624648"/>
                  </a:lnTo>
                  <a:lnTo>
                    <a:pt x="2229751" y="1626919"/>
                  </a:lnTo>
                  <a:lnTo>
                    <a:pt x="2233380" y="1629643"/>
                  </a:lnTo>
                  <a:lnTo>
                    <a:pt x="2237009" y="1632595"/>
                  </a:lnTo>
                  <a:lnTo>
                    <a:pt x="2240411" y="1635773"/>
                  </a:lnTo>
                  <a:lnTo>
                    <a:pt x="2243587" y="1638725"/>
                  </a:lnTo>
                  <a:lnTo>
                    <a:pt x="2246762" y="1642358"/>
                  </a:lnTo>
                  <a:lnTo>
                    <a:pt x="2249711" y="1645990"/>
                  </a:lnTo>
                  <a:lnTo>
                    <a:pt x="2252206" y="1649623"/>
                  </a:lnTo>
                  <a:lnTo>
                    <a:pt x="2254701" y="1653483"/>
                  </a:lnTo>
                  <a:lnTo>
                    <a:pt x="2257196" y="1657342"/>
                  </a:lnTo>
                  <a:lnTo>
                    <a:pt x="2259237" y="1661429"/>
                  </a:lnTo>
                  <a:lnTo>
                    <a:pt x="2261052" y="1665970"/>
                  </a:lnTo>
                  <a:lnTo>
                    <a:pt x="2262867" y="1670057"/>
                  </a:lnTo>
                  <a:lnTo>
                    <a:pt x="2264227" y="1674371"/>
                  </a:lnTo>
                  <a:lnTo>
                    <a:pt x="2265588" y="1679139"/>
                  </a:lnTo>
                  <a:lnTo>
                    <a:pt x="2266723" y="1683453"/>
                  </a:lnTo>
                  <a:lnTo>
                    <a:pt x="2267403" y="1687993"/>
                  </a:lnTo>
                  <a:lnTo>
                    <a:pt x="2267857" y="1692761"/>
                  </a:lnTo>
                  <a:lnTo>
                    <a:pt x="2268083" y="1697302"/>
                  </a:lnTo>
                  <a:lnTo>
                    <a:pt x="2268537" y="1702297"/>
                  </a:lnTo>
                  <a:lnTo>
                    <a:pt x="2268537" y="1712287"/>
                  </a:lnTo>
                  <a:lnTo>
                    <a:pt x="2268083" y="1717055"/>
                  </a:lnTo>
                  <a:lnTo>
                    <a:pt x="2267857" y="1721369"/>
                  </a:lnTo>
                  <a:lnTo>
                    <a:pt x="2267630" y="1726137"/>
                  </a:lnTo>
                  <a:lnTo>
                    <a:pt x="2266949" y="1730451"/>
                  </a:lnTo>
                  <a:lnTo>
                    <a:pt x="2266042" y="1734764"/>
                  </a:lnTo>
                  <a:lnTo>
                    <a:pt x="2265361" y="1739305"/>
                  </a:lnTo>
                  <a:lnTo>
                    <a:pt x="2264001" y="1743392"/>
                  </a:lnTo>
                  <a:lnTo>
                    <a:pt x="2262867" y="1747479"/>
                  </a:lnTo>
                  <a:lnTo>
                    <a:pt x="2261506" y="1751566"/>
                  </a:lnTo>
                  <a:lnTo>
                    <a:pt x="2259918" y="1755653"/>
                  </a:lnTo>
                  <a:lnTo>
                    <a:pt x="2258103" y="1759512"/>
                  </a:lnTo>
                  <a:lnTo>
                    <a:pt x="2256062" y="1763599"/>
                  </a:lnTo>
                  <a:lnTo>
                    <a:pt x="2254247" y="1767459"/>
                  </a:lnTo>
                  <a:lnTo>
                    <a:pt x="2251979" y="1770864"/>
                  </a:lnTo>
                  <a:lnTo>
                    <a:pt x="2249711" y="1774497"/>
                  </a:lnTo>
                  <a:lnTo>
                    <a:pt x="2247216" y="1778130"/>
                  </a:lnTo>
                  <a:lnTo>
                    <a:pt x="2244721" y="1781536"/>
                  </a:lnTo>
                  <a:lnTo>
                    <a:pt x="2241772" y="1784714"/>
                  </a:lnTo>
                  <a:lnTo>
                    <a:pt x="2239050" y="1788120"/>
                  </a:lnTo>
                  <a:lnTo>
                    <a:pt x="2236102" y="1791071"/>
                  </a:lnTo>
                  <a:lnTo>
                    <a:pt x="2233153" y="1794023"/>
                  </a:lnTo>
                  <a:lnTo>
                    <a:pt x="2229977" y="1796747"/>
                  </a:lnTo>
                  <a:lnTo>
                    <a:pt x="2226575" y="1799472"/>
                  </a:lnTo>
                  <a:lnTo>
                    <a:pt x="2223400" y="1801969"/>
                  </a:lnTo>
                  <a:lnTo>
                    <a:pt x="2219771" y="1804240"/>
                  </a:lnTo>
                  <a:lnTo>
                    <a:pt x="2216141" y="1806510"/>
                  </a:lnTo>
                  <a:lnTo>
                    <a:pt x="2212512" y="1808554"/>
                  </a:lnTo>
                  <a:lnTo>
                    <a:pt x="2208657" y="1810370"/>
                  </a:lnTo>
                  <a:lnTo>
                    <a:pt x="2204801" y="1812186"/>
                  </a:lnTo>
                  <a:lnTo>
                    <a:pt x="2200718" y="1813776"/>
                  </a:lnTo>
                  <a:lnTo>
                    <a:pt x="2196635" y="1815365"/>
                  </a:lnTo>
                  <a:lnTo>
                    <a:pt x="2192325" y="1816727"/>
                  </a:lnTo>
                  <a:lnTo>
                    <a:pt x="1439282" y="2028332"/>
                  </a:lnTo>
                  <a:lnTo>
                    <a:pt x="1418869" y="2033781"/>
                  </a:lnTo>
                  <a:lnTo>
                    <a:pt x="1398682" y="2039003"/>
                  </a:lnTo>
                  <a:lnTo>
                    <a:pt x="1378268" y="2043317"/>
                  </a:lnTo>
                  <a:lnTo>
                    <a:pt x="1357854" y="2047404"/>
                  </a:lnTo>
                  <a:lnTo>
                    <a:pt x="1337213" y="2051037"/>
                  </a:lnTo>
                  <a:lnTo>
                    <a:pt x="1316573" y="2054442"/>
                  </a:lnTo>
                  <a:lnTo>
                    <a:pt x="1295932" y="2056940"/>
                  </a:lnTo>
                  <a:lnTo>
                    <a:pt x="1275291" y="2059437"/>
                  </a:lnTo>
                  <a:lnTo>
                    <a:pt x="1254424" y="2061254"/>
                  </a:lnTo>
                  <a:lnTo>
                    <a:pt x="1233556" y="2062389"/>
                  </a:lnTo>
                  <a:lnTo>
                    <a:pt x="1212916" y="2063297"/>
                  </a:lnTo>
                  <a:lnTo>
                    <a:pt x="1192048" y="2063751"/>
                  </a:lnTo>
                  <a:lnTo>
                    <a:pt x="1171181" y="2063751"/>
                  </a:lnTo>
                  <a:lnTo>
                    <a:pt x="1150087" y="2063297"/>
                  </a:lnTo>
                  <a:lnTo>
                    <a:pt x="1129219" y="2062162"/>
                  </a:lnTo>
                  <a:lnTo>
                    <a:pt x="1108352" y="2060573"/>
                  </a:lnTo>
                  <a:lnTo>
                    <a:pt x="796701" y="2035598"/>
                  </a:lnTo>
                  <a:lnTo>
                    <a:pt x="792391" y="2035144"/>
                  </a:lnTo>
                  <a:lnTo>
                    <a:pt x="788081" y="2034463"/>
                  </a:lnTo>
                  <a:lnTo>
                    <a:pt x="783545" y="2033554"/>
                  </a:lnTo>
                  <a:lnTo>
                    <a:pt x="779462" y="2032419"/>
                  </a:lnTo>
                  <a:lnTo>
                    <a:pt x="779462" y="1468438"/>
                  </a:lnTo>
                  <a:lnTo>
                    <a:pt x="779462" y="1467534"/>
                  </a:lnTo>
                  <a:lnTo>
                    <a:pt x="779462" y="1465263"/>
                  </a:lnTo>
                  <a:close/>
                  <a:moveTo>
                    <a:pt x="0" y="1401763"/>
                  </a:moveTo>
                  <a:lnTo>
                    <a:pt x="695325" y="1401763"/>
                  </a:lnTo>
                  <a:lnTo>
                    <a:pt x="695325" y="1572487"/>
                  </a:lnTo>
                  <a:lnTo>
                    <a:pt x="695325" y="1927085"/>
                  </a:lnTo>
                  <a:lnTo>
                    <a:pt x="695325" y="2247901"/>
                  </a:lnTo>
                  <a:lnTo>
                    <a:pt x="0" y="2247901"/>
                  </a:lnTo>
                  <a:lnTo>
                    <a:pt x="0" y="1401763"/>
                  </a:lnTo>
                  <a:close/>
                  <a:moveTo>
                    <a:pt x="1870009" y="1163726"/>
                  </a:moveTo>
                  <a:lnTo>
                    <a:pt x="1870009" y="1180300"/>
                  </a:lnTo>
                  <a:lnTo>
                    <a:pt x="1861189" y="1180981"/>
                  </a:lnTo>
                  <a:lnTo>
                    <a:pt x="1853274" y="1182343"/>
                  </a:lnTo>
                  <a:lnTo>
                    <a:pt x="1845586" y="1183705"/>
                  </a:lnTo>
                  <a:lnTo>
                    <a:pt x="1838575" y="1185522"/>
                  </a:lnTo>
                  <a:lnTo>
                    <a:pt x="1832243" y="1188019"/>
                  </a:lnTo>
                  <a:lnTo>
                    <a:pt x="1826138" y="1190290"/>
                  </a:lnTo>
                  <a:lnTo>
                    <a:pt x="1820936" y="1193014"/>
                  </a:lnTo>
                  <a:lnTo>
                    <a:pt x="1816187" y="1196193"/>
                  </a:lnTo>
                  <a:lnTo>
                    <a:pt x="1811891" y="1199825"/>
                  </a:lnTo>
                  <a:lnTo>
                    <a:pt x="1810081" y="1201642"/>
                  </a:lnTo>
                  <a:lnTo>
                    <a:pt x="1808272" y="1203458"/>
                  </a:lnTo>
                  <a:lnTo>
                    <a:pt x="1806689" y="1205501"/>
                  </a:lnTo>
                  <a:lnTo>
                    <a:pt x="1805106" y="1207545"/>
                  </a:lnTo>
                  <a:lnTo>
                    <a:pt x="1803749" y="1209588"/>
                  </a:lnTo>
                  <a:lnTo>
                    <a:pt x="1802619" y="1211859"/>
                  </a:lnTo>
                  <a:lnTo>
                    <a:pt x="1801488" y="1214356"/>
                  </a:lnTo>
                  <a:lnTo>
                    <a:pt x="1800583" y="1216627"/>
                  </a:lnTo>
                  <a:lnTo>
                    <a:pt x="1799679" y="1219124"/>
                  </a:lnTo>
                  <a:lnTo>
                    <a:pt x="1799227" y="1221395"/>
                  </a:lnTo>
                  <a:lnTo>
                    <a:pt x="1798548" y="1226844"/>
                  </a:lnTo>
                  <a:lnTo>
                    <a:pt x="1798096" y="1232520"/>
                  </a:lnTo>
                  <a:lnTo>
                    <a:pt x="1798096" y="1236379"/>
                  </a:lnTo>
                  <a:lnTo>
                    <a:pt x="1798774" y="1240239"/>
                  </a:lnTo>
                  <a:lnTo>
                    <a:pt x="1799227" y="1243872"/>
                  </a:lnTo>
                  <a:lnTo>
                    <a:pt x="1800357" y="1247504"/>
                  </a:lnTo>
                  <a:lnTo>
                    <a:pt x="1801488" y="1251137"/>
                  </a:lnTo>
                  <a:lnTo>
                    <a:pt x="1802845" y="1254543"/>
                  </a:lnTo>
                  <a:lnTo>
                    <a:pt x="1804654" y="1257948"/>
                  </a:lnTo>
                  <a:lnTo>
                    <a:pt x="1806689" y="1261354"/>
                  </a:lnTo>
                  <a:lnTo>
                    <a:pt x="1808725" y="1264079"/>
                  </a:lnTo>
                  <a:lnTo>
                    <a:pt x="1810986" y="1267257"/>
                  </a:lnTo>
                  <a:lnTo>
                    <a:pt x="1813474" y="1269755"/>
                  </a:lnTo>
                  <a:lnTo>
                    <a:pt x="1815961" y="1272252"/>
                  </a:lnTo>
                  <a:lnTo>
                    <a:pt x="1818449" y="1274750"/>
                  </a:lnTo>
                  <a:lnTo>
                    <a:pt x="1821162" y="1277020"/>
                  </a:lnTo>
                  <a:lnTo>
                    <a:pt x="1823876" y="1278836"/>
                  </a:lnTo>
                  <a:lnTo>
                    <a:pt x="1826816" y="1280653"/>
                  </a:lnTo>
                  <a:lnTo>
                    <a:pt x="1834053" y="1284740"/>
                  </a:lnTo>
                  <a:lnTo>
                    <a:pt x="1843777" y="1289734"/>
                  </a:lnTo>
                  <a:lnTo>
                    <a:pt x="1855988" y="1295638"/>
                  </a:lnTo>
                  <a:lnTo>
                    <a:pt x="1870914" y="1302676"/>
                  </a:lnTo>
                  <a:lnTo>
                    <a:pt x="1875436" y="1304719"/>
                  </a:lnTo>
                  <a:lnTo>
                    <a:pt x="1879507" y="1306763"/>
                  </a:lnTo>
                  <a:lnTo>
                    <a:pt x="1883125" y="1309033"/>
                  </a:lnTo>
                  <a:lnTo>
                    <a:pt x="1886065" y="1311077"/>
                  </a:lnTo>
                  <a:lnTo>
                    <a:pt x="1889005" y="1312893"/>
                  </a:lnTo>
                  <a:lnTo>
                    <a:pt x="1891040" y="1314936"/>
                  </a:lnTo>
                  <a:lnTo>
                    <a:pt x="1892623" y="1316980"/>
                  </a:lnTo>
                  <a:lnTo>
                    <a:pt x="1893528" y="1318796"/>
                  </a:lnTo>
                  <a:lnTo>
                    <a:pt x="1894432" y="1320839"/>
                  </a:lnTo>
                  <a:lnTo>
                    <a:pt x="1895111" y="1323110"/>
                  </a:lnTo>
                  <a:lnTo>
                    <a:pt x="1895563" y="1325834"/>
                  </a:lnTo>
                  <a:lnTo>
                    <a:pt x="1896241" y="1328559"/>
                  </a:lnTo>
                  <a:lnTo>
                    <a:pt x="1896694" y="1335597"/>
                  </a:lnTo>
                  <a:lnTo>
                    <a:pt x="1896920" y="1343544"/>
                  </a:lnTo>
                  <a:lnTo>
                    <a:pt x="1896694" y="1346722"/>
                  </a:lnTo>
                  <a:lnTo>
                    <a:pt x="1896241" y="1349447"/>
                  </a:lnTo>
                  <a:lnTo>
                    <a:pt x="1894885" y="1352171"/>
                  </a:lnTo>
                  <a:lnTo>
                    <a:pt x="1893302" y="1353988"/>
                  </a:lnTo>
                  <a:lnTo>
                    <a:pt x="1892623" y="1354669"/>
                  </a:lnTo>
                  <a:lnTo>
                    <a:pt x="1891492" y="1355577"/>
                  </a:lnTo>
                  <a:lnTo>
                    <a:pt x="1889005" y="1356485"/>
                  </a:lnTo>
                  <a:lnTo>
                    <a:pt x="1886065" y="1357393"/>
                  </a:lnTo>
                  <a:lnTo>
                    <a:pt x="1882899" y="1357620"/>
                  </a:lnTo>
                  <a:lnTo>
                    <a:pt x="1880864" y="1357620"/>
                  </a:lnTo>
                  <a:lnTo>
                    <a:pt x="1879055" y="1357393"/>
                  </a:lnTo>
                  <a:lnTo>
                    <a:pt x="1877472" y="1356712"/>
                  </a:lnTo>
                  <a:lnTo>
                    <a:pt x="1875889" y="1356258"/>
                  </a:lnTo>
                  <a:lnTo>
                    <a:pt x="1874532" y="1355577"/>
                  </a:lnTo>
                  <a:lnTo>
                    <a:pt x="1873627" y="1354669"/>
                  </a:lnTo>
                  <a:lnTo>
                    <a:pt x="1872723" y="1353761"/>
                  </a:lnTo>
                  <a:lnTo>
                    <a:pt x="1872270" y="1352398"/>
                  </a:lnTo>
                  <a:lnTo>
                    <a:pt x="1871818" y="1350809"/>
                  </a:lnTo>
                  <a:lnTo>
                    <a:pt x="1871140" y="1348993"/>
                  </a:lnTo>
                  <a:lnTo>
                    <a:pt x="1870461" y="1343544"/>
                  </a:lnTo>
                  <a:lnTo>
                    <a:pt x="1870235" y="1336051"/>
                  </a:lnTo>
                  <a:lnTo>
                    <a:pt x="1870009" y="1326515"/>
                  </a:lnTo>
                  <a:lnTo>
                    <a:pt x="1870009" y="1314028"/>
                  </a:lnTo>
                  <a:lnTo>
                    <a:pt x="1799227" y="1314028"/>
                  </a:lnTo>
                  <a:lnTo>
                    <a:pt x="1799227" y="1324018"/>
                  </a:lnTo>
                  <a:lnTo>
                    <a:pt x="1799227" y="1328332"/>
                  </a:lnTo>
                  <a:lnTo>
                    <a:pt x="1799453" y="1332192"/>
                  </a:lnTo>
                  <a:lnTo>
                    <a:pt x="1799905" y="1336278"/>
                  </a:lnTo>
                  <a:lnTo>
                    <a:pt x="1800583" y="1339911"/>
                  </a:lnTo>
                  <a:lnTo>
                    <a:pt x="1801262" y="1343544"/>
                  </a:lnTo>
                  <a:lnTo>
                    <a:pt x="1802166" y="1346949"/>
                  </a:lnTo>
                  <a:lnTo>
                    <a:pt x="1803071" y="1350355"/>
                  </a:lnTo>
                  <a:lnTo>
                    <a:pt x="1804428" y="1353534"/>
                  </a:lnTo>
                  <a:lnTo>
                    <a:pt x="1806011" y="1356258"/>
                  </a:lnTo>
                  <a:lnTo>
                    <a:pt x="1807368" y="1359210"/>
                  </a:lnTo>
                  <a:lnTo>
                    <a:pt x="1809177" y="1361707"/>
                  </a:lnTo>
                  <a:lnTo>
                    <a:pt x="1810986" y="1364205"/>
                  </a:lnTo>
                  <a:lnTo>
                    <a:pt x="1813021" y="1366702"/>
                  </a:lnTo>
                  <a:lnTo>
                    <a:pt x="1815509" y="1368746"/>
                  </a:lnTo>
                  <a:lnTo>
                    <a:pt x="1817770" y="1370562"/>
                  </a:lnTo>
                  <a:lnTo>
                    <a:pt x="1820258" y="1372378"/>
                  </a:lnTo>
                  <a:lnTo>
                    <a:pt x="1825685" y="1375557"/>
                  </a:lnTo>
                  <a:lnTo>
                    <a:pt x="1831339" y="1378508"/>
                  </a:lnTo>
                  <a:lnTo>
                    <a:pt x="1837219" y="1381006"/>
                  </a:lnTo>
                  <a:lnTo>
                    <a:pt x="1843551" y="1383276"/>
                  </a:lnTo>
                  <a:lnTo>
                    <a:pt x="1849656" y="1385093"/>
                  </a:lnTo>
                  <a:lnTo>
                    <a:pt x="1856214" y="1386455"/>
                  </a:lnTo>
                  <a:lnTo>
                    <a:pt x="1862999" y="1387590"/>
                  </a:lnTo>
                  <a:lnTo>
                    <a:pt x="1870009" y="1388271"/>
                  </a:lnTo>
                  <a:lnTo>
                    <a:pt x="1870009" y="1408479"/>
                  </a:lnTo>
                  <a:lnTo>
                    <a:pt x="1902573" y="1408479"/>
                  </a:lnTo>
                  <a:lnTo>
                    <a:pt x="1902573" y="1388725"/>
                  </a:lnTo>
                  <a:lnTo>
                    <a:pt x="1911393" y="1387817"/>
                  </a:lnTo>
                  <a:lnTo>
                    <a:pt x="1919534" y="1386228"/>
                  </a:lnTo>
                  <a:lnTo>
                    <a:pt x="1927223" y="1384411"/>
                  </a:lnTo>
                  <a:lnTo>
                    <a:pt x="1934460" y="1382141"/>
                  </a:lnTo>
                  <a:lnTo>
                    <a:pt x="1941018" y="1379417"/>
                  </a:lnTo>
                  <a:lnTo>
                    <a:pt x="1947124" y="1376692"/>
                  </a:lnTo>
                  <a:lnTo>
                    <a:pt x="1952551" y="1373286"/>
                  </a:lnTo>
                  <a:lnTo>
                    <a:pt x="1954812" y="1371470"/>
                  </a:lnTo>
                  <a:lnTo>
                    <a:pt x="1957300" y="1369427"/>
                  </a:lnTo>
                  <a:lnTo>
                    <a:pt x="1959561" y="1367610"/>
                  </a:lnTo>
                  <a:lnTo>
                    <a:pt x="1961597" y="1365567"/>
                  </a:lnTo>
                  <a:lnTo>
                    <a:pt x="1963632" y="1363296"/>
                  </a:lnTo>
                  <a:lnTo>
                    <a:pt x="1965441" y="1360799"/>
                  </a:lnTo>
                  <a:lnTo>
                    <a:pt x="1967024" y="1358529"/>
                  </a:lnTo>
                  <a:lnTo>
                    <a:pt x="1968381" y="1356031"/>
                  </a:lnTo>
                  <a:lnTo>
                    <a:pt x="1969738" y="1353534"/>
                  </a:lnTo>
                  <a:lnTo>
                    <a:pt x="1971095" y="1350809"/>
                  </a:lnTo>
                  <a:lnTo>
                    <a:pt x="1971999" y="1348085"/>
                  </a:lnTo>
                  <a:lnTo>
                    <a:pt x="1972904" y="1345133"/>
                  </a:lnTo>
                  <a:lnTo>
                    <a:pt x="1973808" y="1342408"/>
                  </a:lnTo>
                  <a:lnTo>
                    <a:pt x="1974487" y="1339230"/>
                  </a:lnTo>
                  <a:lnTo>
                    <a:pt x="1975165" y="1333100"/>
                  </a:lnTo>
                  <a:lnTo>
                    <a:pt x="1975391" y="1326288"/>
                  </a:lnTo>
                  <a:lnTo>
                    <a:pt x="1975391" y="1321975"/>
                  </a:lnTo>
                  <a:lnTo>
                    <a:pt x="1975165" y="1318115"/>
                  </a:lnTo>
                  <a:lnTo>
                    <a:pt x="1974713" y="1314255"/>
                  </a:lnTo>
                  <a:lnTo>
                    <a:pt x="1973808" y="1310395"/>
                  </a:lnTo>
                  <a:lnTo>
                    <a:pt x="1972904" y="1306990"/>
                  </a:lnTo>
                  <a:lnTo>
                    <a:pt x="1971773" y="1303584"/>
                  </a:lnTo>
                  <a:lnTo>
                    <a:pt x="1970190" y="1300406"/>
                  </a:lnTo>
                  <a:lnTo>
                    <a:pt x="1968607" y="1297454"/>
                  </a:lnTo>
                  <a:lnTo>
                    <a:pt x="1967024" y="1294502"/>
                  </a:lnTo>
                  <a:lnTo>
                    <a:pt x="1965215" y="1292005"/>
                  </a:lnTo>
                  <a:lnTo>
                    <a:pt x="1963406" y="1289507"/>
                  </a:lnTo>
                  <a:lnTo>
                    <a:pt x="1961371" y="1287237"/>
                  </a:lnTo>
                  <a:lnTo>
                    <a:pt x="1959109" y="1284967"/>
                  </a:lnTo>
                  <a:lnTo>
                    <a:pt x="1956848" y="1282923"/>
                  </a:lnTo>
                  <a:lnTo>
                    <a:pt x="1954586" y="1281107"/>
                  </a:lnTo>
                  <a:lnTo>
                    <a:pt x="1952325" y="1279518"/>
                  </a:lnTo>
                  <a:lnTo>
                    <a:pt x="1945993" y="1275885"/>
                  </a:lnTo>
                  <a:lnTo>
                    <a:pt x="1938078" y="1271798"/>
                  </a:lnTo>
                  <a:lnTo>
                    <a:pt x="1927901" y="1267030"/>
                  </a:lnTo>
                  <a:lnTo>
                    <a:pt x="1915464" y="1261581"/>
                  </a:lnTo>
                  <a:lnTo>
                    <a:pt x="1900990" y="1254997"/>
                  </a:lnTo>
                  <a:lnTo>
                    <a:pt x="1889909" y="1249548"/>
                  </a:lnTo>
                  <a:lnTo>
                    <a:pt x="1881995" y="1245461"/>
                  </a:lnTo>
                  <a:lnTo>
                    <a:pt x="1879281" y="1243872"/>
                  </a:lnTo>
                  <a:lnTo>
                    <a:pt x="1877246" y="1242510"/>
                  </a:lnTo>
                  <a:lnTo>
                    <a:pt x="1875663" y="1241147"/>
                  </a:lnTo>
                  <a:lnTo>
                    <a:pt x="1874306" y="1239558"/>
                  </a:lnTo>
                  <a:lnTo>
                    <a:pt x="1872949" y="1237742"/>
                  </a:lnTo>
                  <a:lnTo>
                    <a:pt x="1872270" y="1235925"/>
                  </a:lnTo>
                  <a:lnTo>
                    <a:pt x="1871592" y="1233655"/>
                  </a:lnTo>
                  <a:lnTo>
                    <a:pt x="1870914" y="1231157"/>
                  </a:lnTo>
                  <a:lnTo>
                    <a:pt x="1870687" y="1228433"/>
                  </a:lnTo>
                  <a:lnTo>
                    <a:pt x="1870461" y="1225708"/>
                  </a:lnTo>
                  <a:lnTo>
                    <a:pt x="1870687" y="1222076"/>
                  </a:lnTo>
                  <a:lnTo>
                    <a:pt x="1871140" y="1219124"/>
                  </a:lnTo>
                  <a:lnTo>
                    <a:pt x="1872270" y="1216627"/>
                  </a:lnTo>
                  <a:lnTo>
                    <a:pt x="1873853" y="1214583"/>
                  </a:lnTo>
                  <a:lnTo>
                    <a:pt x="1874532" y="1213675"/>
                  </a:lnTo>
                  <a:lnTo>
                    <a:pt x="1875663" y="1212994"/>
                  </a:lnTo>
                  <a:lnTo>
                    <a:pt x="1877924" y="1211859"/>
                  </a:lnTo>
                  <a:lnTo>
                    <a:pt x="1880412" y="1211178"/>
                  </a:lnTo>
                  <a:lnTo>
                    <a:pt x="1883577" y="1210951"/>
                  </a:lnTo>
                  <a:lnTo>
                    <a:pt x="1887196" y="1211178"/>
                  </a:lnTo>
                  <a:lnTo>
                    <a:pt x="1888779" y="1211405"/>
                  </a:lnTo>
                  <a:lnTo>
                    <a:pt x="1889909" y="1211859"/>
                  </a:lnTo>
                  <a:lnTo>
                    <a:pt x="1891266" y="1212767"/>
                  </a:lnTo>
                  <a:lnTo>
                    <a:pt x="1892397" y="1213221"/>
                  </a:lnTo>
                  <a:lnTo>
                    <a:pt x="1893302" y="1214356"/>
                  </a:lnTo>
                  <a:lnTo>
                    <a:pt x="1894206" y="1215037"/>
                  </a:lnTo>
                  <a:lnTo>
                    <a:pt x="1894658" y="1216400"/>
                  </a:lnTo>
                  <a:lnTo>
                    <a:pt x="1895111" y="1217989"/>
                  </a:lnTo>
                  <a:lnTo>
                    <a:pt x="1896015" y="1221849"/>
                  </a:lnTo>
                  <a:lnTo>
                    <a:pt x="1896468" y="1226844"/>
                  </a:lnTo>
                  <a:lnTo>
                    <a:pt x="1896468" y="1233201"/>
                  </a:lnTo>
                  <a:lnTo>
                    <a:pt x="1896468" y="1241601"/>
                  </a:lnTo>
                  <a:lnTo>
                    <a:pt x="1967250" y="1241601"/>
                  </a:lnTo>
                  <a:lnTo>
                    <a:pt x="1967703" y="1235925"/>
                  </a:lnTo>
                  <a:lnTo>
                    <a:pt x="1967929" y="1231838"/>
                  </a:lnTo>
                  <a:lnTo>
                    <a:pt x="1967703" y="1226389"/>
                  </a:lnTo>
                  <a:lnTo>
                    <a:pt x="1967024" y="1220940"/>
                  </a:lnTo>
                  <a:lnTo>
                    <a:pt x="1965667" y="1216173"/>
                  </a:lnTo>
                  <a:lnTo>
                    <a:pt x="1963858" y="1211405"/>
                  </a:lnTo>
                  <a:lnTo>
                    <a:pt x="1961597" y="1207318"/>
                  </a:lnTo>
                  <a:lnTo>
                    <a:pt x="1958657" y="1203231"/>
                  </a:lnTo>
                  <a:lnTo>
                    <a:pt x="1955491" y="1199598"/>
                  </a:lnTo>
                  <a:lnTo>
                    <a:pt x="1951646" y="1196193"/>
                  </a:lnTo>
                  <a:lnTo>
                    <a:pt x="1947350" y="1193014"/>
                  </a:lnTo>
                  <a:lnTo>
                    <a:pt x="1942375" y="1190290"/>
                  </a:lnTo>
                  <a:lnTo>
                    <a:pt x="1937173" y="1187565"/>
                  </a:lnTo>
                  <a:lnTo>
                    <a:pt x="1931067" y="1185522"/>
                  </a:lnTo>
                  <a:lnTo>
                    <a:pt x="1924735" y="1183705"/>
                  </a:lnTo>
                  <a:lnTo>
                    <a:pt x="1917951" y="1182343"/>
                  </a:lnTo>
                  <a:lnTo>
                    <a:pt x="1910488" y="1180981"/>
                  </a:lnTo>
                  <a:lnTo>
                    <a:pt x="1902573" y="1180300"/>
                  </a:lnTo>
                  <a:lnTo>
                    <a:pt x="1902573" y="1163726"/>
                  </a:lnTo>
                  <a:lnTo>
                    <a:pt x="1870009" y="1163726"/>
                  </a:lnTo>
                  <a:close/>
                  <a:moveTo>
                    <a:pt x="1886970" y="1085850"/>
                  </a:moveTo>
                  <a:lnTo>
                    <a:pt x="1896920" y="1086304"/>
                  </a:lnTo>
                  <a:lnTo>
                    <a:pt x="1907322" y="1086985"/>
                  </a:lnTo>
                  <a:lnTo>
                    <a:pt x="1917047" y="1088347"/>
                  </a:lnTo>
                  <a:lnTo>
                    <a:pt x="1926997" y="1090164"/>
                  </a:lnTo>
                  <a:lnTo>
                    <a:pt x="1936495" y="1092434"/>
                  </a:lnTo>
                  <a:lnTo>
                    <a:pt x="1945993" y="1094931"/>
                  </a:lnTo>
                  <a:lnTo>
                    <a:pt x="1955265" y="1098110"/>
                  </a:lnTo>
                  <a:lnTo>
                    <a:pt x="1964310" y="1101743"/>
                  </a:lnTo>
                  <a:lnTo>
                    <a:pt x="1973130" y="1105830"/>
                  </a:lnTo>
                  <a:lnTo>
                    <a:pt x="1981723" y="1110143"/>
                  </a:lnTo>
                  <a:lnTo>
                    <a:pt x="1990091" y="1114911"/>
                  </a:lnTo>
                  <a:lnTo>
                    <a:pt x="1998232" y="1120133"/>
                  </a:lnTo>
                  <a:lnTo>
                    <a:pt x="2005921" y="1125809"/>
                  </a:lnTo>
                  <a:lnTo>
                    <a:pt x="2013383" y="1131712"/>
                  </a:lnTo>
                  <a:lnTo>
                    <a:pt x="2020620" y="1137843"/>
                  </a:lnTo>
                  <a:lnTo>
                    <a:pt x="2027630" y="1144654"/>
                  </a:lnTo>
                  <a:lnTo>
                    <a:pt x="2034415" y="1151465"/>
                  </a:lnTo>
                  <a:lnTo>
                    <a:pt x="2040520" y="1158731"/>
                  </a:lnTo>
                  <a:lnTo>
                    <a:pt x="2046400" y="1166223"/>
                  </a:lnTo>
                  <a:lnTo>
                    <a:pt x="2052054" y="1174170"/>
                  </a:lnTo>
                  <a:lnTo>
                    <a:pt x="2057255" y="1182343"/>
                  </a:lnTo>
                  <a:lnTo>
                    <a:pt x="2062004" y="1190744"/>
                  </a:lnTo>
                  <a:lnTo>
                    <a:pt x="2066527" y="1199371"/>
                  </a:lnTo>
                  <a:lnTo>
                    <a:pt x="2070371" y="1207999"/>
                  </a:lnTo>
                  <a:lnTo>
                    <a:pt x="2073989" y="1217081"/>
                  </a:lnTo>
                  <a:lnTo>
                    <a:pt x="2076929" y="1226389"/>
                  </a:lnTo>
                  <a:lnTo>
                    <a:pt x="2079869" y="1235925"/>
                  </a:lnTo>
                  <a:lnTo>
                    <a:pt x="2081904" y="1245688"/>
                  </a:lnTo>
                  <a:lnTo>
                    <a:pt x="2083714" y="1255678"/>
                  </a:lnTo>
                  <a:lnTo>
                    <a:pt x="2085070" y="1265668"/>
                  </a:lnTo>
                  <a:lnTo>
                    <a:pt x="2085749" y="1275658"/>
                  </a:lnTo>
                  <a:lnTo>
                    <a:pt x="2085975" y="1286102"/>
                  </a:lnTo>
                  <a:lnTo>
                    <a:pt x="2085749" y="1296319"/>
                  </a:lnTo>
                  <a:lnTo>
                    <a:pt x="2085070" y="1306536"/>
                  </a:lnTo>
                  <a:lnTo>
                    <a:pt x="2083714" y="1316526"/>
                  </a:lnTo>
                  <a:lnTo>
                    <a:pt x="2081904" y="1326288"/>
                  </a:lnTo>
                  <a:lnTo>
                    <a:pt x="2079869" y="1335824"/>
                  </a:lnTo>
                  <a:lnTo>
                    <a:pt x="2076929" y="1345360"/>
                  </a:lnTo>
                  <a:lnTo>
                    <a:pt x="2073989" y="1354669"/>
                  </a:lnTo>
                  <a:lnTo>
                    <a:pt x="2070371" y="1363751"/>
                  </a:lnTo>
                  <a:lnTo>
                    <a:pt x="2066527" y="1372832"/>
                  </a:lnTo>
                  <a:lnTo>
                    <a:pt x="2062004" y="1381233"/>
                  </a:lnTo>
                  <a:lnTo>
                    <a:pt x="2057255" y="1389633"/>
                  </a:lnTo>
                  <a:lnTo>
                    <a:pt x="2052054" y="1397807"/>
                  </a:lnTo>
                  <a:lnTo>
                    <a:pt x="2046400" y="1405527"/>
                  </a:lnTo>
                  <a:lnTo>
                    <a:pt x="2040520" y="1413019"/>
                  </a:lnTo>
                  <a:lnTo>
                    <a:pt x="2034415" y="1420285"/>
                  </a:lnTo>
                  <a:lnTo>
                    <a:pt x="2027630" y="1427323"/>
                  </a:lnTo>
                  <a:lnTo>
                    <a:pt x="2020620" y="1433907"/>
                  </a:lnTo>
                  <a:lnTo>
                    <a:pt x="2013383" y="1440265"/>
                  </a:lnTo>
                  <a:lnTo>
                    <a:pt x="2005921" y="1446168"/>
                  </a:lnTo>
                  <a:lnTo>
                    <a:pt x="1998232" y="1451844"/>
                  </a:lnTo>
                  <a:lnTo>
                    <a:pt x="1990091" y="1456839"/>
                  </a:lnTo>
                  <a:lnTo>
                    <a:pt x="1981723" y="1461834"/>
                  </a:lnTo>
                  <a:lnTo>
                    <a:pt x="1973130" y="1466147"/>
                  </a:lnTo>
                  <a:lnTo>
                    <a:pt x="1964310" y="1470007"/>
                  </a:lnTo>
                  <a:lnTo>
                    <a:pt x="1955265" y="1473640"/>
                  </a:lnTo>
                  <a:lnTo>
                    <a:pt x="1945993" y="1476819"/>
                  </a:lnTo>
                  <a:lnTo>
                    <a:pt x="1936495" y="1479770"/>
                  </a:lnTo>
                  <a:lnTo>
                    <a:pt x="1926997" y="1481813"/>
                  </a:lnTo>
                  <a:lnTo>
                    <a:pt x="1917047" y="1483630"/>
                  </a:lnTo>
                  <a:lnTo>
                    <a:pt x="1907322" y="1484765"/>
                  </a:lnTo>
                  <a:lnTo>
                    <a:pt x="1896920" y="1485673"/>
                  </a:lnTo>
                  <a:lnTo>
                    <a:pt x="1886970" y="1485900"/>
                  </a:lnTo>
                  <a:lnTo>
                    <a:pt x="1876567" y="1485673"/>
                  </a:lnTo>
                  <a:lnTo>
                    <a:pt x="1866391" y="1484765"/>
                  </a:lnTo>
                  <a:lnTo>
                    <a:pt x="1856667" y="1483630"/>
                  </a:lnTo>
                  <a:lnTo>
                    <a:pt x="1846490" y="1481813"/>
                  </a:lnTo>
                  <a:lnTo>
                    <a:pt x="1836992" y="1479770"/>
                  </a:lnTo>
                  <a:lnTo>
                    <a:pt x="1827494" y="1476819"/>
                  </a:lnTo>
                  <a:lnTo>
                    <a:pt x="1818223" y="1473640"/>
                  </a:lnTo>
                  <a:lnTo>
                    <a:pt x="1809177" y="1470007"/>
                  </a:lnTo>
                  <a:lnTo>
                    <a:pt x="1800583" y="1466147"/>
                  </a:lnTo>
                  <a:lnTo>
                    <a:pt x="1791764" y="1461834"/>
                  </a:lnTo>
                  <a:lnTo>
                    <a:pt x="1783623" y="1456839"/>
                  </a:lnTo>
                  <a:lnTo>
                    <a:pt x="1775256" y="1451844"/>
                  </a:lnTo>
                  <a:lnTo>
                    <a:pt x="1767567" y="1446168"/>
                  </a:lnTo>
                  <a:lnTo>
                    <a:pt x="1760104" y="1440265"/>
                  </a:lnTo>
                  <a:lnTo>
                    <a:pt x="1752867" y="1433907"/>
                  </a:lnTo>
                  <a:lnTo>
                    <a:pt x="1746083" y="1427323"/>
                  </a:lnTo>
                  <a:lnTo>
                    <a:pt x="1739299" y="1420285"/>
                  </a:lnTo>
                  <a:lnTo>
                    <a:pt x="1733193" y="1413019"/>
                  </a:lnTo>
                  <a:lnTo>
                    <a:pt x="1727313" y="1405527"/>
                  </a:lnTo>
                  <a:lnTo>
                    <a:pt x="1721660" y="1397807"/>
                  </a:lnTo>
                  <a:lnTo>
                    <a:pt x="1716458" y="1389633"/>
                  </a:lnTo>
                  <a:lnTo>
                    <a:pt x="1711483" y="1381233"/>
                  </a:lnTo>
                  <a:lnTo>
                    <a:pt x="1707187" y="1372832"/>
                  </a:lnTo>
                  <a:lnTo>
                    <a:pt x="1703342" y="1363751"/>
                  </a:lnTo>
                  <a:lnTo>
                    <a:pt x="1699724" y="1354669"/>
                  </a:lnTo>
                  <a:lnTo>
                    <a:pt x="1696558" y="1345360"/>
                  </a:lnTo>
                  <a:lnTo>
                    <a:pt x="1693844" y="1335824"/>
                  </a:lnTo>
                  <a:lnTo>
                    <a:pt x="1691809" y="1326288"/>
                  </a:lnTo>
                  <a:lnTo>
                    <a:pt x="1690000" y="1316526"/>
                  </a:lnTo>
                  <a:lnTo>
                    <a:pt x="1688643" y="1306536"/>
                  </a:lnTo>
                  <a:lnTo>
                    <a:pt x="1687965" y="1296319"/>
                  </a:lnTo>
                  <a:lnTo>
                    <a:pt x="1687512" y="1286102"/>
                  </a:lnTo>
                  <a:lnTo>
                    <a:pt x="1687965" y="1275658"/>
                  </a:lnTo>
                  <a:lnTo>
                    <a:pt x="1688643" y="1265668"/>
                  </a:lnTo>
                  <a:lnTo>
                    <a:pt x="1690000" y="1255678"/>
                  </a:lnTo>
                  <a:lnTo>
                    <a:pt x="1691809" y="1245688"/>
                  </a:lnTo>
                  <a:lnTo>
                    <a:pt x="1693844" y="1235925"/>
                  </a:lnTo>
                  <a:lnTo>
                    <a:pt x="1696558" y="1226389"/>
                  </a:lnTo>
                  <a:lnTo>
                    <a:pt x="1699724" y="1217081"/>
                  </a:lnTo>
                  <a:lnTo>
                    <a:pt x="1703342" y="1207999"/>
                  </a:lnTo>
                  <a:lnTo>
                    <a:pt x="1707187" y="1199371"/>
                  </a:lnTo>
                  <a:lnTo>
                    <a:pt x="1711483" y="1190744"/>
                  </a:lnTo>
                  <a:lnTo>
                    <a:pt x="1716458" y="1182343"/>
                  </a:lnTo>
                  <a:lnTo>
                    <a:pt x="1721660" y="1174170"/>
                  </a:lnTo>
                  <a:lnTo>
                    <a:pt x="1727313" y="1166223"/>
                  </a:lnTo>
                  <a:lnTo>
                    <a:pt x="1733193" y="1158731"/>
                  </a:lnTo>
                  <a:lnTo>
                    <a:pt x="1739299" y="1151465"/>
                  </a:lnTo>
                  <a:lnTo>
                    <a:pt x="1746083" y="1144654"/>
                  </a:lnTo>
                  <a:lnTo>
                    <a:pt x="1752867" y="1137843"/>
                  </a:lnTo>
                  <a:lnTo>
                    <a:pt x="1760104" y="1131712"/>
                  </a:lnTo>
                  <a:lnTo>
                    <a:pt x="1767567" y="1125809"/>
                  </a:lnTo>
                  <a:lnTo>
                    <a:pt x="1775256" y="1120133"/>
                  </a:lnTo>
                  <a:lnTo>
                    <a:pt x="1783623" y="1114911"/>
                  </a:lnTo>
                  <a:lnTo>
                    <a:pt x="1791764" y="1110143"/>
                  </a:lnTo>
                  <a:lnTo>
                    <a:pt x="1800583" y="1105830"/>
                  </a:lnTo>
                  <a:lnTo>
                    <a:pt x="1809177" y="1101743"/>
                  </a:lnTo>
                  <a:lnTo>
                    <a:pt x="1818223" y="1098110"/>
                  </a:lnTo>
                  <a:lnTo>
                    <a:pt x="1827494" y="1094931"/>
                  </a:lnTo>
                  <a:lnTo>
                    <a:pt x="1836992" y="1092434"/>
                  </a:lnTo>
                  <a:lnTo>
                    <a:pt x="1846490" y="1090164"/>
                  </a:lnTo>
                  <a:lnTo>
                    <a:pt x="1856667" y="1088347"/>
                  </a:lnTo>
                  <a:lnTo>
                    <a:pt x="1866391" y="1086985"/>
                  </a:lnTo>
                  <a:lnTo>
                    <a:pt x="1876567" y="1086304"/>
                  </a:lnTo>
                  <a:lnTo>
                    <a:pt x="1886970" y="1085850"/>
                  </a:lnTo>
                  <a:close/>
                  <a:moveTo>
                    <a:pt x="1297791" y="741362"/>
                  </a:moveTo>
                  <a:lnTo>
                    <a:pt x="1297791" y="765402"/>
                  </a:lnTo>
                  <a:lnTo>
                    <a:pt x="1285096" y="766762"/>
                  </a:lnTo>
                  <a:lnTo>
                    <a:pt x="1273308" y="768577"/>
                  </a:lnTo>
                  <a:lnTo>
                    <a:pt x="1262200" y="770844"/>
                  </a:lnTo>
                  <a:lnTo>
                    <a:pt x="1256986" y="771978"/>
                  </a:lnTo>
                  <a:lnTo>
                    <a:pt x="1251772" y="773566"/>
                  </a:lnTo>
                  <a:lnTo>
                    <a:pt x="1247238" y="775153"/>
                  </a:lnTo>
                  <a:lnTo>
                    <a:pt x="1242477" y="776741"/>
                  </a:lnTo>
                  <a:lnTo>
                    <a:pt x="1238170" y="778555"/>
                  </a:lnTo>
                  <a:lnTo>
                    <a:pt x="1233862" y="780369"/>
                  </a:lnTo>
                  <a:lnTo>
                    <a:pt x="1230009" y="782410"/>
                  </a:lnTo>
                  <a:lnTo>
                    <a:pt x="1226155" y="784452"/>
                  </a:lnTo>
                  <a:lnTo>
                    <a:pt x="1222528" y="786493"/>
                  </a:lnTo>
                  <a:lnTo>
                    <a:pt x="1219127" y="788760"/>
                  </a:lnTo>
                  <a:lnTo>
                    <a:pt x="1215953" y="791482"/>
                  </a:lnTo>
                  <a:lnTo>
                    <a:pt x="1213006" y="793977"/>
                  </a:lnTo>
                  <a:lnTo>
                    <a:pt x="1210286" y="796698"/>
                  </a:lnTo>
                  <a:lnTo>
                    <a:pt x="1207792" y="799419"/>
                  </a:lnTo>
                  <a:lnTo>
                    <a:pt x="1205525" y="802368"/>
                  </a:lnTo>
                  <a:lnTo>
                    <a:pt x="1203032" y="805316"/>
                  </a:lnTo>
                  <a:lnTo>
                    <a:pt x="1201218" y="808491"/>
                  </a:lnTo>
                  <a:lnTo>
                    <a:pt x="1199631" y="811893"/>
                  </a:lnTo>
                  <a:lnTo>
                    <a:pt x="1198044" y="815068"/>
                  </a:lnTo>
                  <a:lnTo>
                    <a:pt x="1196684" y="818469"/>
                  </a:lnTo>
                  <a:lnTo>
                    <a:pt x="1195551" y="822098"/>
                  </a:lnTo>
                  <a:lnTo>
                    <a:pt x="1194644" y="825727"/>
                  </a:lnTo>
                  <a:lnTo>
                    <a:pt x="1193737" y="829582"/>
                  </a:lnTo>
                  <a:lnTo>
                    <a:pt x="1193284" y="833437"/>
                  </a:lnTo>
                  <a:lnTo>
                    <a:pt x="1193057" y="837519"/>
                  </a:lnTo>
                  <a:lnTo>
                    <a:pt x="1193057" y="841828"/>
                  </a:lnTo>
                  <a:lnTo>
                    <a:pt x="1193284" y="847498"/>
                  </a:lnTo>
                  <a:lnTo>
                    <a:pt x="1193737" y="853168"/>
                  </a:lnTo>
                  <a:lnTo>
                    <a:pt x="1194871" y="858384"/>
                  </a:lnTo>
                  <a:lnTo>
                    <a:pt x="1196231" y="863600"/>
                  </a:lnTo>
                  <a:lnTo>
                    <a:pt x="1198044" y="868816"/>
                  </a:lnTo>
                  <a:lnTo>
                    <a:pt x="1200085" y="873805"/>
                  </a:lnTo>
                  <a:lnTo>
                    <a:pt x="1202578" y="878568"/>
                  </a:lnTo>
                  <a:lnTo>
                    <a:pt x="1205525" y="883330"/>
                  </a:lnTo>
                  <a:lnTo>
                    <a:pt x="1208472" y="887639"/>
                  </a:lnTo>
                  <a:lnTo>
                    <a:pt x="1211873" y="891721"/>
                  </a:lnTo>
                  <a:lnTo>
                    <a:pt x="1215273" y="895803"/>
                  </a:lnTo>
                  <a:lnTo>
                    <a:pt x="1218900" y="899432"/>
                  </a:lnTo>
                  <a:lnTo>
                    <a:pt x="1222754" y="902834"/>
                  </a:lnTo>
                  <a:lnTo>
                    <a:pt x="1226608" y="906235"/>
                  </a:lnTo>
                  <a:lnTo>
                    <a:pt x="1230689" y="908957"/>
                  </a:lnTo>
                  <a:lnTo>
                    <a:pt x="1234769" y="911678"/>
                  </a:lnTo>
                  <a:lnTo>
                    <a:pt x="1245197" y="917575"/>
                  </a:lnTo>
                  <a:lnTo>
                    <a:pt x="1259253" y="924832"/>
                  </a:lnTo>
                  <a:lnTo>
                    <a:pt x="1277388" y="933223"/>
                  </a:lnTo>
                  <a:lnTo>
                    <a:pt x="1299151" y="943428"/>
                  </a:lnTo>
                  <a:lnTo>
                    <a:pt x="1305725" y="946377"/>
                  </a:lnTo>
                  <a:lnTo>
                    <a:pt x="1311620" y="949552"/>
                  </a:lnTo>
                  <a:lnTo>
                    <a:pt x="1317060" y="952500"/>
                  </a:lnTo>
                  <a:lnTo>
                    <a:pt x="1321368" y="955675"/>
                  </a:lnTo>
                  <a:lnTo>
                    <a:pt x="1325448" y="958623"/>
                  </a:lnTo>
                  <a:lnTo>
                    <a:pt x="1328395" y="961344"/>
                  </a:lnTo>
                  <a:lnTo>
                    <a:pt x="1330662" y="964293"/>
                  </a:lnTo>
                  <a:lnTo>
                    <a:pt x="1332249" y="967014"/>
                  </a:lnTo>
                  <a:lnTo>
                    <a:pt x="1333383" y="969962"/>
                  </a:lnTo>
                  <a:lnTo>
                    <a:pt x="1334289" y="973137"/>
                  </a:lnTo>
                  <a:lnTo>
                    <a:pt x="1335196" y="976993"/>
                  </a:lnTo>
                  <a:lnTo>
                    <a:pt x="1335876" y="981528"/>
                  </a:lnTo>
                  <a:lnTo>
                    <a:pt x="1336330" y="986064"/>
                  </a:lnTo>
                  <a:lnTo>
                    <a:pt x="1337010" y="991280"/>
                  </a:lnTo>
                  <a:lnTo>
                    <a:pt x="1337010" y="996950"/>
                  </a:lnTo>
                  <a:lnTo>
                    <a:pt x="1337236" y="1002846"/>
                  </a:lnTo>
                  <a:lnTo>
                    <a:pt x="1337010" y="1005568"/>
                  </a:lnTo>
                  <a:lnTo>
                    <a:pt x="1337010" y="1007835"/>
                  </a:lnTo>
                  <a:lnTo>
                    <a:pt x="1336330" y="1009877"/>
                  </a:lnTo>
                  <a:lnTo>
                    <a:pt x="1335876" y="1011918"/>
                  </a:lnTo>
                  <a:lnTo>
                    <a:pt x="1335196" y="1013732"/>
                  </a:lnTo>
                  <a:lnTo>
                    <a:pt x="1334289" y="1015319"/>
                  </a:lnTo>
                  <a:lnTo>
                    <a:pt x="1333383" y="1016907"/>
                  </a:lnTo>
                  <a:lnTo>
                    <a:pt x="1332022" y="1018041"/>
                  </a:lnTo>
                  <a:lnTo>
                    <a:pt x="1330662" y="1019402"/>
                  </a:lnTo>
                  <a:lnTo>
                    <a:pt x="1329302" y="1020535"/>
                  </a:lnTo>
                  <a:lnTo>
                    <a:pt x="1327488" y="1021216"/>
                  </a:lnTo>
                  <a:lnTo>
                    <a:pt x="1325675" y="1021896"/>
                  </a:lnTo>
                  <a:lnTo>
                    <a:pt x="1323635" y="1022577"/>
                  </a:lnTo>
                  <a:lnTo>
                    <a:pt x="1321141" y="1023030"/>
                  </a:lnTo>
                  <a:lnTo>
                    <a:pt x="1318874" y="1023257"/>
                  </a:lnTo>
                  <a:lnTo>
                    <a:pt x="1316380" y="1023257"/>
                  </a:lnTo>
                  <a:lnTo>
                    <a:pt x="1313433" y="1023030"/>
                  </a:lnTo>
                  <a:lnTo>
                    <a:pt x="1310940" y="1022803"/>
                  </a:lnTo>
                  <a:lnTo>
                    <a:pt x="1308673" y="1022123"/>
                  </a:lnTo>
                  <a:lnTo>
                    <a:pt x="1306406" y="1021443"/>
                  </a:lnTo>
                  <a:lnTo>
                    <a:pt x="1304819" y="1020535"/>
                  </a:lnTo>
                  <a:lnTo>
                    <a:pt x="1303232" y="1019175"/>
                  </a:lnTo>
                  <a:lnTo>
                    <a:pt x="1301872" y="1017587"/>
                  </a:lnTo>
                  <a:lnTo>
                    <a:pt x="1301192" y="1015773"/>
                  </a:lnTo>
                  <a:lnTo>
                    <a:pt x="1300285" y="1013732"/>
                  </a:lnTo>
                  <a:lnTo>
                    <a:pt x="1299605" y="1010784"/>
                  </a:lnTo>
                  <a:lnTo>
                    <a:pt x="1299151" y="1007382"/>
                  </a:lnTo>
                  <a:lnTo>
                    <a:pt x="1298471" y="1002846"/>
                  </a:lnTo>
                  <a:lnTo>
                    <a:pt x="1298018" y="991960"/>
                  </a:lnTo>
                  <a:lnTo>
                    <a:pt x="1297791" y="978353"/>
                  </a:lnTo>
                  <a:lnTo>
                    <a:pt x="1297791" y="959984"/>
                  </a:lnTo>
                  <a:lnTo>
                    <a:pt x="1194644" y="959984"/>
                  </a:lnTo>
                  <a:lnTo>
                    <a:pt x="1194644" y="974725"/>
                  </a:lnTo>
                  <a:lnTo>
                    <a:pt x="1194644" y="980621"/>
                  </a:lnTo>
                  <a:lnTo>
                    <a:pt x="1195097" y="986744"/>
                  </a:lnTo>
                  <a:lnTo>
                    <a:pt x="1195551" y="992414"/>
                  </a:lnTo>
                  <a:lnTo>
                    <a:pt x="1196457" y="997630"/>
                  </a:lnTo>
                  <a:lnTo>
                    <a:pt x="1197364" y="1002846"/>
                  </a:lnTo>
                  <a:lnTo>
                    <a:pt x="1198951" y="1008062"/>
                  </a:lnTo>
                  <a:lnTo>
                    <a:pt x="1200538" y="1012598"/>
                  </a:lnTo>
                  <a:lnTo>
                    <a:pt x="1202352" y="1017360"/>
                  </a:lnTo>
                  <a:lnTo>
                    <a:pt x="1204392" y="1021443"/>
                  </a:lnTo>
                  <a:lnTo>
                    <a:pt x="1206659" y="1025525"/>
                  </a:lnTo>
                  <a:lnTo>
                    <a:pt x="1209152" y="1029380"/>
                  </a:lnTo>
                  <a:lnTo>
                    <a:pt x="1211873" y="1032782"/>
                  </a:lnTo>
                  <a:lnTo>
                    <a:pt x="1215047" y="1036184"/>
                  </a:lnTo>
                  <a:lnTo>
                    <a:pt x="1218447" y="1039359"/>
                  </a:lnTo>
                  <a:lnTo>
                    <a:pt x="1221621" y="1042080"/>
                  </a:lnTo>
                  <a:lnTo>
                    <a:pt x="1225475" y="1045028"/>
                  </a:lnTo>
                  <a:lnTo>
                    <a:pt x="1229329" y="1047296"/>
                  </a:lnTo>
                  <a:lnTo>
                    <a:pt x="1233182" y="1049564"/>
                  </a:lnTo>
                  <a:lnTo>
                    <a:pt x="1237490" y="1051832"/>
                  </a:lnTo>
                  <a:lnTo>
                    <a:pt x="1241570" y="1053646"/>
                  </a:lnTo>
                  <a:lnTo>
                    <a:pt x="1245877" y="1055687"/>
                  </a:lnTo>
                  <a:lnTo>
                    <a:pt x="1249958" y="1057502"/>
                  </a:lnTo>
                  <a:lnTo>
                    <a:pt x="1259026" y="1060677"/>
                  </a:lnTo>
                  <a:lnTo>
                    <a:pt x="1268094" y="1063171"/>
                  </a:lnTo>
                  <a:lnTo>
                    <a:pt x="1277615" y="1065212"/>
                  </a:lnTo>
                  <a:lnTo>
                    <a:pt x="1287590" y="1066800"/>
                  </a:lnTo>
                  <a:lnTo>
                    <a:pt x="1297791" y="1067934"/>
                  </a:lnTo>
                  <a:lnTo>
                    <a:pt x="1297791" y="1096962"/>
                  </a:lnTo>
                  <a:lnTo>
                    <a:pt x="1345171" y="1096962"/>
                  </a:lnTo>
                  <a:lnTo>
                    <a:pt x="1345171" y="1068841"/>
                  </a:lnTo>
                  <a:lnTo>
                    <a:pt x="1351972" y="1068160"/>
                  </a:lnTo>
                  <a:lnTo>
                    <a:pt x="1358093" y="1067253"/>
                  </a:lnTo>
                  <a:lnTo>
                    <a:pt x="1364213" y="1066346"/>
                  </a:lnTo>
                  <a:lnTo>
                    <a:pt x="1370108" y="1064985"/>
                  </a:lnTo>
                  <a:lnTo>
                    <a:pt x="1375775" y="1063852"/>
                  </a:lnTo>
                  <a:lnTo>
                    <a:pt x="1381442" y="1062491"/>
                  </a:lnTo>
                  <a:lnTo>
                    <a:pt x="1386656" y="1060903"/>
                  </a:lnTo>
                  <a:lnTo>
                    <a:pt x="1391870" y="1059089"/>
                  </a:lnTo>
                  <a:lnTo>
                    <a:pt x="1396858" y="1057275"/>
                  </a:lnTo>
                  <a:lnTo>
                    <a:pt x="1401392" y="1055234"/>
                  </a:lnTo>
                  <a:lnTo>
                    <a:pt x="1405699" y="1053193"/>
                  </a:lnTo>
                  <a:lnTo>
                    <a:pt x="1410233" y="1050925"/>
                  </a:lnTo>
                  <a:lnTo>
                    <a:pt x="1414087" y="1048430"/>
                  </a:lnTo>
                  <a:lnTo>
                    <a:pt x="1417941" y="1045935"/>
                  </a:lnTo>
                  <a:lnTo>
                    <a:pt x="1421568" y="1043441"/>
                  </a:lnTo>
                  <a:lnTo>
                    <a:pt x="1425195" y="1040493"/>
                  </a:lnTo>
                  <a:lnTo>
                    <a:pt x="1428142" y="1037771"/>
                  </a:lnTo>
                  <a:lnTo>
                    <a:pt x="1431316" y="1034596"/>
                  </a:lnTo>
                  <a:lnTo>
                    <a:pt x="1434036" y="1031421"/>
                  </a:lnTo>
                  <a:lnTo>
                    <a:pt x="1436756" y="1028246"/>
                  </a:lnTo>
                  <a:lnTo>
                    <a:pt x="1439023" y="1024844"/>
                  </a:lnTo>
                  <a:lnTo>
                    <a:pt x="1441290" y="1021216"/>
                  </a:lnTo>
                  <a:lnTo>
                    <a:pt x="1443104" y="1017360"/>
                  </a:lnTo>
                  <a:lnTo>
                    <a:pt x="1444918" y="1013505"/>
                  </a:lnTo>
                  <a:lnTo>
                    <a:pt x="1446504" y="1009650"/>
                  </a:lnTo>
                  <a:lnTo>
                    <a:pt x="1447865" y="1005568"/>
                  </a:lnTo>
                  <a:lnTo>
                    <a:pt x="1448998" y="1001032"/>
                  </a:lnTo>
                  <a:lnTo>
                    <a:pt x="1449905" y="996723"/>
                  </a:lnTo>
                  <a:lnTo>
                    <a:pt x="1450585" y="992414"/>
                  </a:lnTo>
                  <a:lnTo>
                    <a:pt x="1451265" y="987425"/>
                  </a:lnTo>
                  <a:lnTo>
                    <a:pt x="1451492" y="982889"/>
                  </a:lnTo>
                  <a:lnTo>
                    <a:pt x="1451719" y="977900"/>
                  </a:lnTo>
                  <a:lnTo>
                    <a:pt x="1451492" y="971777"/>
                  </a:lnTo>
                  <a:lnTo>
                    <a:pt x="1450812" y="965653"/>
                  </a:lnTo>
                  <a:lnTo>
                    <a:pt x="1450132" y="959984"/>
                  </a:lnTo>
                  <a:lnTo>
                    <a:pt x="1448998" y="954994"/>
                  </a:lnTo>
                  <a:lnTo>
                    <a:pt x="1447865" y="949778"/>
                  </a:lnTo>
                  <a:lnTo>
                    <a:pt x="1446051" y="944789"/>
                  </a:lnTo>
                  <a:lnTo>
                    <a:pt x="1444237" y="940253"/>
                  </a:lnTo>
                  <a:lnTo>
                    <a:pt x="1441971" y="935944"/>
                  </a:lnTo>
                  <a:lnTo>
                    <a:pt x="1439250" y="931862"/>
                  </a:lnTo>
                  <a:lnTo>
                    <a:pt x="1436756" y="928007"/>
                  </a:lnTo>
                  <a:lnTo>
                    <a:pt x="1433809" y="924605"/>
                  </a:lnTo>
                  <a:lnTo>
                    <a:pt x="1430862" y="921203"/>
                  </a:lnTo>
                  <a:lnTo>
                    <a:pt x="1427689" y="918028"/>
                  </a:lnTo>
                  <a:lnTo>
                    <a:pt x="1424515" y="914853"/>
                  </a:lnTo>
                  <a:lnTo>
                    <a:pt x="1421341" y="912359"/>
                  </a:lnTo>
                  <a:lnTo>
                    <a:pt x="1417714" y="910091"/>
                  </a:lnTo>
                  <a:lnTo>
                    <a:pt x="1413860" y="907369"/>
                  </a:lnTo>
                  <a:lnTo>
                    <a:pt x="1408873" y="904875"/>
                  </a:lnTo>
                  <a:lnTo>
                    <a:pt x="1397084" y="898752"/>
                  </a:lnTo>
                  <a:lnTo>
                    <a:pt x="1382122" y="891721"/>
                  </a:lnTo>
                  <a:lnTo>
                    <a:pt x="1363987" y="883557"/>
                  </a:lnTo>
                  <a:lnTo>
                    <a:pt x="1343131" y="874259"/>
                  </a:lnTo>
                  <a:lnTo>
                    <a:pt x="1326808" y="866548"/>
                  </a:lnTo>
                  <a:lnTo>
                    <a:pt x="1320461" y="863373"/>
                  </a:lnTo>
                  <a:lnTo>
                    <a:pt x="1315247" y="860652"/>
                  </a:lnTo>
                  <a:lnTo>
                    <a:pt x="1311166" y="857930"/>
                  </a:lnTo>
                  <a:lnTo>
                    <a:pt x="1308219" y="856116"/>
                  </a:lnTo>
                  <a:lnTo>
                    <a:pt x="1305952" y="854075"/>
                  </a:lnTo>
                  <a:lnTo>
                    <a:pt x="1303912" y="852034"/>
                  </a:lnTo>
                  <a:lnTo>
                    <a:pt x="1302325" y="849539"/>
                  </a:lnTo>
                  <a:lnTo>
                    <a:pt x="1301192" y="846364"/>
                  </a:lnTo>
                  <a:lnTo>
                    <a:pt x="1299831" y="843189"/>
                  </a:lnTo>
                  <a:lnTo>
                    <a:pt x="1299151" y="839560"/>
                  </a:lnTo>
                  <a:lnTo>
                    <a:pt x="1298698" y="835705"/>
                  </a:lnTo>
                  <a:lnTo>
                    <a:pt x="1298471" y="831396"/>
                  </a:lnTo>
                  <a:lnTo>
                    <a:pt x="1298471" y="828902"/>
                  </a:lnTo>
                  <a:lnTo>
                    <a:pt x="1298698" y="826407"/>
                  </a:lnTo>
                  <a:lnTo>
                    <a:pt x="1299378" y="824139"/>
                  </a:lnTo>
                  <a:lnTo>
                    <a:pt x="1299831" y="822098"/>
                  </a:lnTo>
                  <a:lnTo>
                    <a:pt x="1300285" y="820284"/>
                  </a:lnTo>
                  <a:lnTo>
                    <a:pt x="1301192" y="818469"/>
                  </a:lnTo>
                  <a:lnTo>
                    <a:pt x="1302098" y="816882"/>
                  </a:lnTo>
                  <a:lnTo>
                    <a:pt x="1303232" y="815748"/>
                  </a:lnTo>
                  <a:lnTo>
                    <a:pt x="1304365" y="814387"/>
                  </a:lnTo>
                  <a:lnTo>
                    <a:pt x="1305952" y="813253"/>
                  </a:lnTo>
                  <a:lnTo>
                    <a:pt x="1307539" y="812346"/>
                  </a:lnTo>
                  <a:lnTo>
                    <a:pt x="1309126" y="811439"/>
                  </a:lnTo>
                  <a:lnTo>
                    <a:pt x="1311166" y="810985"/>
                  </a:lnTo>
                  <a:lnTo>
                    <a:pt x="1312980" y="810532"/>
                  </a:lnTo>
                  <a:lnTo>
                    <a:pt x="1315247" y="810305"/>
                  </a:lnTo>
                  <a:lnTo>
                    <a:pt x="1317287" y="810305"/>
                  </a:lnTo>
                  <a:lnTo>
                    <a:pt x="1320234" y="810532"/>
                  </a:lnTo>
                  <a:lnTo>
                    <a:pt x="1322728" y="810759"/>
                  </a:lnTo>
                  <a:lnTo>
                    <a:pt x="1324995" y="811212"/>
                  </a:lnTo>
                  <a:lnTo>
                    <a:pt x="1327035" y="811893"/>
                  </a:lnTo>
                  <a:lnTo>
                    <a:pt x="1328849" y="812573"/>
                  </a:lnTo>
                  <a:lnTo>
                    <a:pt x="1330435" y="813934"/>
                  </a:lnTo>
                  <a:lnTo>
                    <a:pt x="1331796" y="814841"/>
                  </a:lnTo>
                  <a:lnTo>
                    <a:pt x="1332702" y="816428"/>
                  </a:lnTo>
                  <a:lnTo>
                    <a:pt x="1333609" y="818243"/>
                  </a:lnTo>
                  <a:lnTo>
                    <a:pt x="1334289" y="820284"/>
                  </a:lnTo>
                  <a:lnTo>
                    <a:pt x="1334969" y="823005"/>
                  </a:lnTo>
                  <a:lnTo>
                    <a:pt x="1335423" y="825953"/>
                  </a:lnTo>
                  <a:lnTo>
                    <a:pt x="1336103" y="833210"/>
                  </a:lnTo>
                  <a:lnTo>
                    <a:pt x="1336330" y="842509"/>
                  </a:lnTo>
                  <a:lnTo>
                    <a:pt x="1336330" y="854982"/>
                  </a:lnTo>
                  <a:lnTo>
                    <a:pt x="1439477" y="854982"/>
                  </a:lnTo>
                  <a:lnTo>
                    <a:pt x="1440384" y="846591"/>
                  </a:lnTo>
                  <a:lnTo>
                    <a:pt x="1440610" y="840694"/>
                  </a:lnTo>
                  <a:lnTo>
                    <a:pt x="1440610" y="836612"/>
                  </a:lnTo>
                  <a:lnTo>
                    <a:pt x="1440384" y="832757"/>
                  </a:lnTo>
                  <a:lnTo>
                    <a:pt x="1439704" y="828902"/>
                  </a:lnTo>
                  <a:lnTo>
                    <a:pt x="1439023" y="825046"/>
                  </a:lnTo>
                  <a:lnTo>
                    <a:pt x="1438343" y="821418"/>
                  </a:lnTo>
                  <a:lnTo>
                    <a:pt x="1437210" y="817789"/>
                  </a:lnTo>
                  <a:lnTo>
                    <a:pt x="1436303" y="814387"/>
                  </a:lnTo>
                  <a:lnTo>
                    <a:pt x="1434716" y="810985"/>
                  </a:lnTo>
                  <a:lnTo>
                    <a:pt x="1433129" y="808037"/>
                  </a:lnTo>
                  <a:lnTo>
                    <a:pt x="1431316" y="804862"/>
                  </a:lnTo>
                  <a:lnTo>
                    <a:pt x="1429502" y="801687"/>
                  </a:lnTo>
                  <a:lnTo>
                    <a:pt x="1427235" y="798966"/>
                  </a:lnTo>
                  <a:lnTo>
                    <a:pt x="1424968" y="796244"/>
                  </a:lnTo>
                  <a:lnTo>
                    <a:pt x="1422475" y="793750"/>
                  </a:lnTo>
                  <a:lnTo>
                    <a:pt x="1419754" y="791255"/>
                  </a:lnTo>
                  <a:lnTo>
                    <a:pt x="1416807" y="788534"/>
                  </a:lnTo>
                  <a:lnTo>
                    <a:pt x="1413860" y="786493"/>
                  </a:lnTo>
                  <a:lnTo>
                    <a:pt x="1410686" y="784225"/>
                  </a:lnTo>
                  <a:lnTo>
                    <a:pt x="1407059" y="782184"/>
                  </a:lnTo>
                  <a:lnTo>
                    <a:pt x="1403432" y="780143"/>
                  </a:lnTo>
                  <a:lnTo>
                    <a:pt x="1399578" y="778328"/>
                  </a:lnTo>
                  <a:lnTo>
                    <a:pt x="1395724" y="776514"/>
                  </a:lnTo>
                  <a:lnTo>
                    <a:pt x="1391644" y="774927"/>
                  </a:lnTo>
                  <a:lnTo>
                    <a:pt x="1387110" y="773339"/>
                  </a:lnTo>
                  <a:lnTo>
                    <a:pt x="1382576" y="771978"/>
                  </a:lnTo>
                  <a:lnTo>
                    <a:pt x="1377589" y="770844"/>
                  </a:lnTo>
                  <a:lnTo>
                    <a:pt x="1367614" y="768577"/>
                  </a:lnTo>
                  <a:lnTo>
                    <a:pt x="1356732" y="766762"/>
                  </a:lnTo>
                  <a:lnTo>
                    <a:pt x="1345171" y="765402"/>
                  </a:lnTo>
                  <a:lnTo>
                    <a:pt x="1345171" y="741362"/>
                  </a:lnTo>
                  <a:lnTo>
                    <a:pt x="1297791" y="741362"/>
                  </a:lnTo>
                  <a:close/>
                  <a:moveTo>
                    <a:pt x="1322274" y="628650"/>
                  </a:moveTo>
                  <a:lnTo>
                    <a:pt x="1329755" y="628877"/>
                  </a:lnTo>
                  <a:lnTo>
                    <a:pt x="1337236" y="629330"/>
                  </a:lnTo>
                  <a:lnTo>
                    <a:pt x="1344717" y="629557"/>
                  </a:lnTo>
                  <a:lnTo>
                    <a:pt x="1351972" y="630237"/>
                  </a:lnTo>
                  <a:lnTo>
                    <a:pt x="1359453" y="631144"/>
                  </a:lnTo>
                  <a:lnTo>
                    <a:pt x="1366480" y="632052"/>
                  </a:lnTo>
                  <a:lnTo>
                    <a:pt x="1373735" y="633412"/>
                  </a:lnTo>
                  <a:lnTo>
                    <a:pt x="1380762" y="634546"/>
                  </a:lnTo>
                  <a:lnTo>
                    <a:pt x="1388017" y="636134"/>
                  </a:lnTo>
                  <a:lnTo>
                    <a:pt x="1395044" y="637948"/>
                  </a:lnTo>
                  <a:lnTo>
                    <a:pt x="1401845" y="639762"/>
                  </a:lnTo>
                  <a:lnTo>
                    <a:pt x="1408646" y="641803"/>
                  </a:lnTo>
                  <a:lnTo>
                    <a:pt x="1415674" y="643844"/>
                  </a:lnTo>
                  <a:lnTo>
                    <a:pt x="1422248" y="646566"/>
                  </a:lnTo>
                  <a:lnTo>
                    <a:pt x="1428822" y="648834"/>
                  </a:lnTo>
                  <a:lnTo>
                    <a:pt x="1435396" y="651555"/>
                  </a:lnTo>
                  <a:lnTo>
                    <a:pt x="1441971" y="654503"/>
                  </a:lnTo>
                  <a:lnTo>
                    <a:pt x="1448318" y="657225"/>
                  </a:lnTo>
                  <a:lnTo>
                    <a:pt x="1454439" y="660400"/>
                  </a:lnTo>
                  <a:lnTo>
                    <a:pt x="1460786" y="663802"/>
                  </a:lnTo>
                  <a:lnTo>
                    <a:pt x="1466907" y="667203"/>
                  </a:lnTo>
                  <a:lnTo>
                    <a:pt x="1472801" y="670832"/>
                  </a:lnTo>
                  <a:lnTo>
                    <a:pt x="1478695" y="674687"/>
                  </a:lnTo>
                  <a:lnTo>
                    <a:pt x="1484590" y="678543"/>
                  </a:lnTo>
                  <a:lnTo>
                    <a:pt x="1490257" y="682398"/>
                  </a:lnTo>
                  <a:lnTo>
                    <a:pt x="1495924" y="686480"/>
                  </a:lnTo>
                  <a:lnTo>
                    <a:pt x="1501592" y="690562"/>
                  </a:lnTo>
                  <a:lnTo>
                    <a:pt x="1507033" y="695098"/>
                  </a:lnTo>
                  <a:lnTo>
                    <a:pt x="1512473" y="699634"/>
                  </a:lnTo>
                  <a:lnTo>
                    <a:pt x="1517687" y="704169"/>
                  </a:lnTo>
                  <a:lnTo>
                    <a:pt x="1522901" y="708932"/>
                  </a:lnTo>
                  <a:lnTo>
                    <a:pt x="1527662" y="713921"/>
                  </a:lnTo>
                  <a:lnTo>
                    <a:pt x="1532649" y="718684"/>
                  </a:lnTo>
                  <a:lnTo>
                    <a:pt x="1537183" y="723900"/>
                  </a:lnTo>
                  <a:lnTo>
                    <a:pt x="1541944" y="729116"/>
                  </a:lnTo>
                  <a:lnTo>
                    <a:pt x="1546478" y="734332"/>
                  </a:lnTo>
                  <a:lnTo>
                    <a:pt x="1551012" y="739775"/>
                  </a:lnTo>
                  <a:lnTo>
                    <a:pt x="1555092" y="745444"/>
                  </a:lnTo>
                  <a:lnTo>
                    <a:pt x="1559173" y="751114"/>
                  </a:lnTo>
                  <a:lnTo>
                    <a:pt x="1563027" y="756784"/>
                  </a:lnTo>
                  <a:lnTo>
                    <a:pt x="1566881" y="762907"/>
                  </a:lnTo>
                  <a:lnTo>
                    <a:pt x="1570735" y="768803"/>
                  </a:lnTo>
                  <a:lnTo>
                    <a:pt x="1574362" y="774700"/>
                  </a:lnTo>
                  <a:lnTo>
                    <a:pt x="1577762" y="780823"/>
                  </a:lnTo>
                  <a:lnTo>
                    <a:pt x="1581163" y="786946"/>
                  </a:lnTo>
                  <a:lnTo>
                    <a:pt x="1584110" y="793296"/>
                  </a:lnTo>
                  <a:lnTo>
                    <a:pt x="1587057" y="799646"/>
                  </a:lnTo>
                  <a:lnTo>
                    <a:pt x="1589777" y="806223"/>
                  </a:lnTo>
                  <a:lnTo>
                    <a:pt x="1592724" y="812800"/>
                  </a:lnTo>
                  <a:lnTo>
                    <a:pt x="1594991" y="819377"/>
                  </a:lnTo>
                  <a:lnTo>
                    <a:pt x="1597712" y="825953"/>
                  </a:lnTo>
                  <a:lnTo>
                    <a:pt x="1599752" y="832984"/>
                  </a:lnTo>
                  <a:lnTo>
                    <a:pt x="1601792" y="839560"/>
                  </a:lnTo>
                  <a:lnTo>
                    <a:pt x="1603606" y="846591"/>
                  </a:lnTo>
                  <a:lnTo>
                    <a:pt x="1605419" y="853621"/>
                  </a:lnTo>
                  <a:lnTo>
                    <a:pt x="1606779" y="860878"/>
                  </a:lnTo>
                  <a:lnTo>
                    <a:pt x="1608140" y="867682"/>
                  </a:lnTo>
                  <a:lnTo>
                    <a:pt x="1609500" y="874939"/>
                  </a:lnTo>
                  <a:lnTo>
                    <a:pt x="1610407" y="882196"/>
                  </a:lnTo>
                  <a:lnTo>
                    <a:pt x="1611313" y="889680"/>
                  </a:lnTo>
                  <a:lnTo>
                    <a:pt x="1611993" y="896937"/>
                  </a:lnTo>
                  <a:lnTo>
                    <a:pt x="1612220" y="904421"/>
                  </a:lnTo>
                  <a:lnTo>
                    <a:pt x="1612447" y="911905"/>
                  </a:lnTo>
                  <a:lnTo>
                    <a:pt x="1612900" y="919389"/>
                  </a:lnTo>
                  <a:lnTo>
                    <a:pt x="1612447" y="926873"/>
                  </a:lnTo>
                  <a:lnTo>
                    <a:pt x="1612220" y="934357"/>
                  </a:lnTo>
                  <a:lnTo>
                    <a:pt x="1611993" y="941614"/>
                  </a:lnTo>
                  <a:lnTo>
                    <a:pt x="1611313" y="949098"/>
                  </a:lnTo>
                  <a:lnTo>
                    <a:pt x="1610407" y="956128"/>
                  </a:lnTo>
                  <a:lnTo>
                    <a:pt x="1609500" y="963385"/>
                  </a:lnTo>
                  <a:lnTo>
                    <a:pt x="1608140" y="970643"/>
                  </a:lnTo>
                  <a:lnTo>
                    <a:pt x="1606779" y="977900"/>
                  </a:lnTo>
                  <a:lnTo>
                    <a:pt x="1605419" y="984930"/>
                  </a:lnTo>
                  <a:lnTo>
                    <a:pt x="1603606" y="991734"/>
                  </a:lnTo>
                  <a:lnTo>
                    <a:pt x="1601792" y="998764"/>
                  </a:lnTo>
                  <a:lnTo>
                    <a:pt x="1599752" y="1005794"/>
                  </a:lnTo>
                  <a:lnTo>
                    <a:pt x="1597712" y="1012371"/>
                  </a:lnTo>
                  <a:lnTo>
                    <a:pt x="1594991" y="1019175"/>
                  </a:lnTo>
                  <a:lnTo>
                    <a:pt x="1592724" y="1025752"/>
                  </a:lnTo>
                  <a:lnTo>
                    <a:pt x="1589777" y="1032328"/>
                  </a:lnTo>
                  <a:lnTo>
                    <a:pt x="1587057" y="1038678"/>
                  </a:lnTo>
                  <a:lnTo>
                    <a:pt x="1584110" y="1045255"/>
                  </a:lnTo>
                  <a:lnTo>
                    <a:pt x="1581163" y="1051605"/>
                  </a:lnTo>
                  <a:lnTo>
                    <a:pt x="1577762" y="1057728"/>
                  </a:lnTo>
                  <a:lnTo>
                    <a:pt x="1574362" y="1063852"/>
                  </a:lnTo>
                  <a:lnTo>
                    <a:pt x="1570735" y="1069975"/>
                  </a:lnTo>
                  <a:lnTo>
                    <a:pt x="1566881" y="1075871"/>
                  </a:lnTo>
                  <a:lnTo>
                    <a:pt x="1563027" y="1081768"/>
                  </a:lnTo>
                  <a:lnTo>
                    <a:pt x="1559173" y="1087437"/>
                  </a:lnTo>
                  <a:lnTo>
                    <a:pt x="1555092" y="1093107"/>
                  </a:lnTo>
                  <a:lnTo>
                    <a:pt x="1551012" y="1098550"/>
                  </a:lnTo>
                  <a:lnTo>
                    <a:pt x="1546478" y="1103993"/>
                  </a:lnTo>
                  <a:lnTo>
                    <a:pt x="1541944" y="1109435"/>
                  </a:lnTo>
                  <a:lnTo>
                    <a:pt x="1537183" y="1114652"/>
                  </a:lnTo>
                  <a:lnTo>
                    <a:pt x="1532649" y="1119641"/>
                  </a:lnTo>
                  <a:lnTo>
                    <a:pt x="1527662" y="1124630"/>
                  </a:lnTo>
                  <a:lnTo>
                    <a:pt x="1522901" y="1129619"/>
                  </a:lnTo>
                  <a:lnTo>
                    <a:pt x="1517687" y="1134382"/>
                  </a:lnTo>
                  <a:lnTo>
                    <a:pt x="1512473" y="1139144"/>
                  </a:lnTo>
                  <a:lnTo>
                    <a:pt x="1507033" y="1143453"/>
                  </a:lnTo>
                  <a:lnTo>
                    <a:pt x="1501592" y="1147762"/>
                  </a:lnTo>
                  <a:lnTo>
                    <a:pt x="1495924" y="1151844"/>
                  </a:lnTo>
                  <a:lnTo>
                    <a:pt x="1490257" y="1156153"/>
                  </a:lnTo>
                  <a:lnTo>
                    <a:pt x="1484590" y="1160235"/>
                  </a:lnTo>
                  <a:lnTo>
                    <a:pt x="1478695" y="1164091"/>
                  </a:lnTo>
                  <a:lnTo>
                    <a:pt x="1472801" y="1167719"/>
                  </a:lnTo>
                  <a:lnTo>
                    <a:pt x="1466907" y="1171348"/>
                  </a:lnTo>
                  <a:lnTo>
                    <a:pt x="1460786" y="1174750"/>
                  </a:lnTo>
                  <a:lnTo>
                    <a:pt x="1454439" y="1177925"/>
                  </a:lnTo>
                  <a:lnTo>
                    <a:pt x="1448318" y="1181100"/>
                  </a:lnTo>
                  <a:lnTo>
                    <a:pt x="1441971" y="1184275"/>
                  </a:lnTo>
                  <a:lnTo>
                    <a:pt x="1435396" y="1186996"/>
                  </a:lnTo>
                  <a:lnTo>
                    <a:pt x="1428822" y="1189491"/>
                  </a:lnTo>
                  <a:lnTo>
                    <a:pt x="1422248" y="1192212"/>
                  </a:lnTo>
                  <a:lnTo>
                    <a:pt x="1415674" y="1194480"/>
                  </a:lnTo>
                  <a:lnTo>
                    <a:pt x="1408646" y="1196748"/>
                  </a:lnTo>
                  <a:lnTo>
                    <a:pt x="1401845" y="1198562"/>
                  </a:lnTo>
                  <a:lnTo>
                    <a:pt x="1395044" y="1200603"/>
                  </a:lnTo>
                  <a:lnTo>
                    <a:pt x="1388017" y="1202191"/>
                  </a:lnTo>
                  <a:lnTo>
                    <a:pt x="1380762" y="1203778"/>
                  </a:lnTo>
                  <a:lnTo>
                    <a:pt x="1373735" y="1205366"/>
                  </a:lnTo>
                  <a:lnTo>
                    <a:pt x="1366480" y="1206273"/>
                  </a:lnTo>
                  <a:lnTo>
                    <a:pt x="1359453" y="1207407"/>
                  </a:lnTo>
                  <a:lnTo>
                    <a:pt x="1351972" y="1208087"/>
                  </a:lnTo>
                  <a:lnTo>
                    <a:pt x="1344717" y="1208994"/>
                  </a:lnTo>
                  <a:lnTo>
                    <a:pt x="1337236" y="1209448"/>
                  </a:lnTo>
                  <a:lnTo>
                    <a:pt x="1329755" y="1209675"/>
                  </a:lnTo>
                  <a:lnTo>
                    <a:pt x="1322274" y="1209675"/>
                  </a:lnTo>
                  <a:lnTo>
                    <a:pt x="1314793" y="1209675"/>
                  </a:lnTo>
                  <a:lnTo>
                    <a:pt x="1307312" y="1209448"/>
                  </a:lnTo>
                  <a:lnTo>
                    <a:pt x="1300058" y="1208994"/>
                  </a:lnTo>
                  <a:lnTo>
                    <a:pt x="1292577" y="1208087"/>
                  </a:lnTo>
                  <a:lnTo>
                    <a:pt x="1285323" y="1207407"/>
                  </a:lnTo>
                  <a:lnTo>
                    <a:pt x="1278068" y="1206273"/>
                  </a:lnTo>
                  <a:lnTo>
                    <a:pt x="1271041" y="1205366"/>
                  </a:lnTo>
                  <a:lnTo>
                    <a:pt x="1263787" y="1203778"/>
                  </a:lnTo>
                  <a:lnTo>
                    <a:pt x="1256759" y="1202191"/>
                  </a:lnTo>
                  <a:lnTo>
                    <a:pt x="1249731" y="1200603"/>
                  </a:lnTo>
                  <a:lnTo>
                    <a:pt x="1242930" y="1198562"/>
                  </a:lnTo>
                  <a:lnTo>
                    <a:pt x="1235903" y="1196748"/>
                  </a:lnTo>
                  <a:lnTo>
                    <a:pt x="1229102" y="1194480"/>
                  </a:lnTo>
                  <a:lnTo>
                    <a:pt x="1222528" y="1192212"/>
                  </a:lnTo>
                  <a:lnTo>
                    <a:pt x="1215727" y="1189491"/>
                  </a:lnTo>
                  <a:lnTo>
                    <a:pt x="1209379" y="1186996"/>
                  </a:lnTo>
                  <a:lnTo>
                    <a:pt x="1202805" y="1184275"/>
                  </a:lnTo>
                  <a:lnTo>
                    <a:pt x="1196457" y="1181100"/>
                  </a:lnTo>
                  <a:lnTo>
                    <a:pt x="1189883" y="1177925"/>
                  </a:lnTo>
                  <a:lnTo>
                    <a:pt x="1183762" y="1174750"/>
                  </a:lnTo>
                  <a:lnTo>
                    <a:pt x="1177868" y="1171348"/>
                  </a:lnTo>
                  <a:lnTo>
                    <a:pt x="1171747" y="1167719"/>
                  </a:lnTo>
                  <a:lnTo>
                    <a:pt x="1165853" y="1164091"/>
                  </a:lnTo>
                  <a:lnTo>
                    <a:pt x="1159732" y="1160235"/>
                  </a:lnTo>
                  <a:lnTo>
                    <a:pt x="1154065" y="1156153"/>
                  </a:lnTo>
                  <a:lnTo>
                    <a:pt x="1148398" y="1151844"/>
                  </a:lnTo>
                  <a:lnTo>
                    <a:pt x="1142957" y="1147762"/>
                  </a:lnTo>
                  <a:lnTo>
                    <a:pt x="1137743" y="1143453"/>
                  </a:lnTo>
                  <a:lnTo>
                    <a:pt x="1132302" y="1139144"/>
                  </a:lnTo>
                  <a:lnTo>
                    <a:pt x="1127088" y="1134382"/>
                  </a:lnTo>
                  <a:lnTo>
                    <a:pt x="1121874" y="1129619"/>
                  </a:lnTo>
                  <a:lnTo>
                    <a:pt x="1117113" y="1124630"/>
                  </a:lnTo>
                  <a:lnTo>
                    <a:pt x="1112126" y="1119641"/>
                  </a:lnTo>
                  <a:lnTo>
                    <a:pt x="1107139" y="1114652"/>
                  </a:lnTo>
                  <a:lnTo>
                    <a:pt x="1102605" y="1109435"/>
                  </a:lnTo>
                  <a:lnTo>
                    <a:pt x="1098298" y="1103993"/>
                  </a:lnTo>
                  <a:lnTo>
                    <a:pt x="1093764" y="1098550"/>
                  </a:lnTo>
                  <a:lnTo>
                    <a:pt x="1089683" y="1093107"/>
                  </a:lnTo>
                  <a:lnTo>
                    <a:pt x="1085602" y="1087437"/>
                  </a:lnTo>
                  <a:lnTo>
                    <a:pt x="1081522" y="1081768"/>
                  </a:lnTo>
                  <a:lnTo>
                    <a:pt x="1077668" y="1075871"/>
                  </a:lnTo>
                  <a:lnTo>
                    <a:pt x="1074041" y="1069975"/>
                  </a:lnTo>
                  <a:lnTo>
                    <a:pt x="1070414" y="1063852"/>
                  </a:lnTo>
                  <a:lnTo>
                    <a:pt x="1067013" y="1057728"/>
                  </a:lnTo>
                  <a:lnTo>
                    <a:pt x="1063613" y="1051605"/>
                  </a:lnTo>
                  <a:lnTo>
                    <a:pt x="1060439" y="1045255"/>
                  </a:lnTo>
                  <a:lnTo>
                    <a:pt x="1057492" y="1038678"/>
                  </a:lnTo>
                  <a:lnTo>
                    <a:pt x="1054545" y="1032328"/>
                  </a:lnTo>
                  <a:lnTo>
                    <a:pt x="1052051" y="1025752"/>
                  </a:lnTo>
                  <a:lnTo>
                    <a:pt x="1049558" y="1019175"/>
                  </a:lnTo>
                  <a:lnTo>
                    <a:pt x="1047064" y="1012371"/>
                  </a:lnTo>
                  <a:lnTo>
                    <a:pt x="1044797" y="1005794"/>
                  </a:lnTo>
                  <a:lnTo>
                    <a:pt x="1042757" y="998764"/>
                  </a:lnTo>
                  <a:lnTo>
                    <a:pt x="1040943" y="991734"/>
                  </a:lnTo>
                  <a:lnTo>
                    <a:pt x="1039356" y="984930"/>
                  </a:lnTo>
                  <a:lnTo>
                    <a:pt x="1037769" y="977900"/>
                  </a:lnTo>
                  <a:lnTo>
                    <a:pt x="1036409" y="970643"/>
                  </a:lnTo>
                  <a:lnTo>
                    <a:pt x="1035276" y="963385"/>
                  </a:lnTo>
                  <a:lnTo>
                    <a:pt x="1034142" y="956128"/>
                  </a:lnTo>
                  <a:lnTo>
                    <a:pt x="1033462" y="949098"/>
                  </a:lnTo>
                  <a:lnTo>
                    <a:pt x="1032782" y="941614"/>
                  </a:lnTo>
                  <a:lnTo>
                    <a:pt x="1032102" y="934357"/>
                  </a:lnTo>
                  <a:lnTo>
                    <a:pt x="1031875" y="926873"/>
                  </a:lnTo>
                  <a:lnTo>
                    <a:pt x="1031875" y="919389"/>
                  </a:lnTo>
                  <a:lnTo>
                    <a:pt x="1031875" y="911905"/>
                  </a:lnTo>
                  <a:lnTo>
                    <a:pt x="1032102" y="904421"/>
                  </a:lnTo>
                  <a:lnTo>
                    <a:pt x="1032782" y="896937"/>
                  </a:lnTo>
                  <a:lnTo>
                    <a:pt x="1033462" y="889680"/>
                  </a:lnTo>
                  <a:lnTo>
                    <a:pt x="1034142" y="882196"/>
                  </a:lnTo>
                  <a:lnTo>
                    <a:pt x="1035276" y="874939"/>
                  </a:lnTo>
                  <a:lnTo>
                    <a:pt x="1036409" y="867682"/>
                  </a:lnTo>
                  <a:lnTo>
                    <a:pt x="1037769" y="860878"/>
                  </a:lnTo>
                  <a:lnTo>
                    <a:pt x="1039356" y="853621"/>
                  </a:lnTo>
                  <a:lnTo>
                    <a:pt x="1040943" y="846591"/>
                  </a:lnTo>
                  <a:lnTo>
                    <a:pt x="1042757" y="839560"/>
                  </a:lnTo>
                  <a:lnTo>
                    <a:pt x="1044797" y="832984"/>
                  </a:lnTo>
                  <a:lnTo>
                    <a:pt x="1047064" y="825953"/>
                  </a:lnTo>
                  <a:lnTo>
                    <a:pt x="1049558" y="819377"/>
                  </a:lnTo>
                  <a:lnTo>
                    <a:pt x="1052051" y="812800"/>
                  </a:lnTo>
                  <a:lnTo>
                    <a:pt x="1054545" y="806223"/>
                  </a:lnTo>
                  <a:lnTo>
                    <a:pt x="1057492" y="799646"/>
                  </a:lnTo>
                  <a:lnTo>
                    <a:pt x="1060439" y="793296"/>
                  </a:lnTo>
                  <a:lnTo>
                    <a:pt x="1063613" y="786946"/>
                  </a:lnTo>
                  <a:lnTo>
                    <a:pt x="1067013" y="780823"/>
                  </a:lnTo>
                  <a:lnTo>
                    <a:pt x="1070414" y="774700"/>
                  </a:lnTo>
                  <a:lnTo>
                    <a:pt x="1074041" y="768803"/>
                  </a:lnTo>
                  <a:lnTo>
                    <a:pt x="1077668" y="762907"/>
                  </a:lnTo>
                  <a:lnTo>
                    <a:pt x="1081522" y="756784"/>
                  </a:lnTo>
                  <a:lnTo>
                    <a:pt x="1085602" y="751114"/>
                  </a:lnTo>
                  <a:lnTo>
                    <a:pt x="1089683" y="745444"/>
                  </a:lnTo>
                  <a:lnTo>
                    <a:pt x="1093764" y="739775"/>
                  </a:lnTo>
                  <a:lnTo>
                    <a:pt x="1098298" y="734332"/>
                  </a:lnTo>
                  <a:lnTo>
                    <a:pt x="1102605" y="729116"/>
                  </a:lnTo>
                  <a:lnTo>
                    <a:pt x="1107139" y="723900"/>
                  </a:lnTo>
                  <a:lnTo>
                    <a:pt x="1112126" y="718684"/>
                  </a:lnTo>
                  <a:lnTo>
                    <a:pt x="1117113" y="713921"/>
                  </a:lnTo>
                  <a:lnTo>
                    <a:pt x="1121874" y="708932"/>
                  </a:lnTo>
                  <a:lnTo>
                    <a:pt x="1127088" y="704169"/>
                  </a:lnTo>
                  <a:lnTo>
                    <a:pt x="1132302" y="699634"/>
                  </a:lnTo>
                  <a:lnTo>
                    <a:pt x="1137743" y="695098"/>
                  </a:lnTo>
                  <a:lnTo>
                    <a:pt x="1142957" y="690562"/>
                  </a:lnTo>
                  <a:lnTo>
                    <a:pt x="1148398" y="686480"/>
                  </a:lnTo>
                  <a:lnTo>
                    <a:pt x="1154065" y="682398"/>
                  </a:lnTo>
                  <a:lnTo>
                    <a:pt x="1159732" y="678543"/>
                  </a:lnTo>
                  <a:lnTo>
                    <a:pt x="1165853" y="674687"/>
                  </a:lnTo>
                  <a:lnTo>
                    <a:pt x="1171747" y="670832"/>
                  </a:lnTo>
                  <a:lnTo>
                    <a:pt x="1177868" y="667203"/>
                  </a:lnTo>
                  <a:lnTo>
                    <a:pt x="1183762" y="663802"/>
                  </a:lnTo>
                  <a:lnTo>
                    <a:pt x="1189883" y="660400"/>
                  </a:lnTo>
                  <a:lnTo>
                    <a:pt x="1196457" y="657225"/>
                  </a:lnTo>
                  <a:lnTo>
                    <a:pt x="1202805" y="654503"/>
                  </a:lnTo>
                  <a:lnTo>
                    <a:pt x="1209379" y="651555"/>
                  </a:lnTo>
                  <a:lnTo>
                    <a:pt x="1215727" y="648834"/>
                  </a:lnTo>
                  <a:lnTo>
                    <a:pt x="1222528" y="646566"/>
                  </a:lnTo>
                  <a:lnTo>
                    <a:pt x="1229102" y="643844"/>
                  </a:lnTo>
                  <a:lnTo>
                    <a:pt x="1235903" y="641803"/>
                  </a:lnTo>
                  <a:lnTo>
                    <a:pt x="1242930" y="639762"/>
                  </a:lnTo>
                  <a:lnTo>
                    <a:pt x="1249731" y="637948"/>
                  </a:lnTo>
                  <a:lnTo>
                    <a:pt x="1256759" y="636134"/>
                  </a:lnTo>
                  <a:lnTo>
                    <a:pt x="1263787" y="634546"/>
                  </a:lnTo>
                  <a:lnTo>
                    <a:pt x="1271041" y="633412"/>
                  </a:lnTo>
                  <a:lnTo>
                    <a:pt x="1278068" y="632052"/>
                  </a:lnTo>
                  <a:lnTo>
                    <a:pt x="1285323" y="631144"/>
                  </a:lnTo>
                  <a:lnTo>
                    <a:pt x="1292577" y="630237"/>
                  </a:lnTo>
                  <a:lnTo>
                    <a:pt x="1300058" y="629557"/>
                  </a:lnTo>
                  <a:lnTo>
                    <a:pt x="1307312" y="629330"/>
                  </a:lnTo>
                  <a:lnTo>
                    <a:pt x="1314793" y="628877"/>
                  </a:lnTo>
                  <a:lnTo>
                    <a:pt x="1322274" y="628650"/>
                  </a:lnTo>
                  <a:close/>
                  <a:moveTo>
                    <a:pt x="1872408" y="450081"/>
                  </a:moveTo>
                  <a:lnTo>
                    <a:pt x="1872408" y="463897"/>
                  </a:lnTo>
                  <a:lnTo>
                    <a:pt x="1864899" y="464803"/>
                  </a:lnTo>
                  <a:lnTo>
                    <a:pt x="1857846" y="465709"/>
                  </a:lnTo>
                  <a:lnTo>
                    <a:pt x="1851474" y="467068"/>
                  </a:lnTo>
                  <a:lnTo>
                    <a:pt x="1845558" y="468880"/>
                  </a:lnTo>
                  <a:lnTo>
                    <a:pt x="1839870" y="470691"/>
                  </a:lnTo>
                  <a:lnTo>
                    <a:pt x="1834864" y="472730"/>
                  </a:lnTo>
                  <a:lnTo>
                    <a:pt x="1830313" y="474995"/>
                  </a:lnTo>
                  <a:lnTo>
                    <a:pt x="1826218" y="477939"/>
                  </a:lnTo>
                  <a:lnTo>
                    <a:pt x="1822577" y="480657"/>
                  </a:lnTo>
                  <a:lnTo>
                    <a:pt x="1819391" y="483827"/>
                  </a:lnTo>
                  <a:lnTo>
                    <a:pt x="1816888" y="487451"/>
                  </a:lnTo>
                  <a:lnTo>
                    <a:pt x="1814840" y="491075"/>
                  </a:lnTo>
                  <a:lnTo>
                    <a:pt x="1813020" y="495152"/>
                  </a:lnTo>
                  <a:lnTo>
                    <a:pt x="1811882" y="499228"/>
                  </a:lnTo>
                  <a:lnTo>
                    <a:pt x="1811200" y="503984"/>
                  </a:lnTo>
                  <a:lnTo>
                    <a:pt x="1810745" y="508514"/>
                  </a:lnTo>
                  <a:lnTo>
                    <a:pt x="1810745" y="511911"/>
                  </a:lnTo>
                  <a:lnTo>
                    <a:pt x="1811427" y="515309"/>
                  </a:lnTo>
                  <a:lnTo>
                    <a:pt x="1811882" y="518253"/>
                  </a:lnTo>
                  <a:lnTo>
                    <a:pt x="1812565" y="521424"/>
                  </a:lnTo>
                  <a:lnTo>
                    <a:pt x="1813703" y="524594"/>
                  </a:lnTo>
                  <a:lnTo>
                    <a:pt x="1815068" y="527312"/>
                  </a:lnTo>
                  <a:lnTo>
                    <a:pt x="1816206" y="530257"/>
                  </a:lnTo>
                  <a:lnTo>
                    <a:pt x="1818026" y="532974"/>
                  </a:lnTo>
                  <a:lnTo>
                    <a:pt x="1819846" y="535692"/>
                  </a:lnTo>
                  <a:lnTo>
                    <a:pt x="1821894" y="537957"/>
                  </a:lnTo>
                  <a:lnTo>
                    <a:pt x="1823942" y="540222"/>
                  </a:lnTo>
                  <a:lnTo>
                    <a:pt x="1826218" y="542487"/>
                  </a:lnTo>
                  <a:lnTo>
                    <a:pt x="1828265" y="544298"/>
                  </a:lnTo>
                  <a:lnTo>
                    <a:pt x="1830541" y="546337"/>
                  </a:lnTo>
                  <a:lnTo>
                    <a:pt x="1832816" y="547922"/>
                  </a:lnTo>
                  <a:lnTo>
                    <a:pt x="1835547" y="549508"/>
                  </a:lnTo>
                  <a:lnTo>
                    <a:pt x="1841463" y="552905"/>
                  </a:lnTo>
                  <a:lnTo>
                    <a:pt x="1849654" y="557208"/>
                  </a:lnTo>
                  <a:lnTo>
                    <a:pt x="1860349" y="562191"/>
                  </a:lnTo>
                  <a:lnTo>
                    <a:pt x="1873319" y="568079"/>
                  </a:lnTo>
                  <a:lnTo>
                    <a:pt x="1877187" y="569891"/>
                  </a:lnTo>
                  <a:lnTo>
                    <a:pt x="1880827" y="571703"/>
                  </a:lnTo>
                  <a:lnTo>
                    <a:pt x="1883785" y="573515"/>
                  </a:lnTo>
                  <a:lnTo>
                    <a:pt x="1886516" y="575327"/>
                  </a:lnTo>
                  <a:lnTo>
                    <a:pt x="1888564" y="577139"/>
                  </a:lnTo>
                  <a:lnTo>
                    <a:pt x="1890384" y="578497"/>
                  </a:lnTo>
                  <a:lnTo>
                    <a:pt x="1891749" y="580083"/>
                  </a:lnTo>
                  <a:lnTo>
                    <a:pt x="1892660" y="581895"/>
                  </a:lnTo>
                  <a:lnTo>
                    <a:pt x="1893342" y="583480"/>
                  </a:lnTo>
                  <a:lnTo>
                    <a:pt x="1894025" y="585518"/>
                  </a:lnTo>
                  <a:lnTo>
                    <a:pt x="1894707" y="590501"/>
                  </a:lnTo>
                  <a:lnTo>
                    <a:pt x="1895390" y="596163"/>
                  </a:lnTo>
                  <a:lnTo>
                    <a:pt x="1895390" y="602958"/>
                  </a:lnTo>
                  <a:lnTo>
                    <a:pt x="1895390" y="605675"/>
                  </a:lnTo>
                  <a:lnTo>
                    <a:pt x="1894707" y="608167"/>
                  </a:lnTo>
                  <a:lnTo>
                    <a:pt x="1894025" y="610205"/>
                  </a:lnTo>
                  <a:lnTo>
                    <a:pt x="1892660" y="611791"/>
                  </a:lnTo>
                  <a:lnTo>
                    <a:pt x="1890839" y="613149"/>
                  </a:lnTo>
                  <a:lnTo>
                    <a:pt x="1888791" y="614055"/>
                  </a:lnTo>
                  <a:lnTo>
                    <a:pt x="1886061" y="614735"/>
                  </a:lnTo>
                  <a:lnTo>
                    <a:pt x="1883330" y="614961"/>
                  </a:lnTo>
                  <a:lnTo>
                    <a:pt x="1880145" y="614735"/>
                  </a:lnTo>
                  <a:lnTo>
                    <a:pt x="1878552" y="614055"/>
                  </a:lnTo>
                  <a:lnTo>
                    <a:pt x="1877414" y="613602"/>
                  </a:lnTo>
                  <a:lnTo>
                    <a:pt x="1876277" y="613149"/>
                  </a:lnTo>
                  <a:lnTo>
                    <a:pt x="1875594" y="612243"/>
                  </a:lnTo>
                  <a:lnTo>
                    <a:pt x="1874684" y="611564"/>
                  </a:lnTo>
                  <a:lnTo>
                    <a:pt x="1874229" y="610432"/>
                  </a:lnTo>
                  <a:lnTo>
                    <a:pt x="1873774" y="609299"/>
                  </a:lnTo>
                  <a:lnTo>
                    <a:pt x="1873546" y="607487"/>
                  </a:lnTo>
                  <a:lnTo>
                    <a:pt x="1872863" y="602731"/>
                  </a:lnTo>
                  <a:lnTo>
                    <a:pt x="1872408" y="596616"/>
                  </a:lnTo>
                  <a:lnTo>
                    <a:pt x="1872408" y="588689"/>
                  </a:lnTo>
                  <a:lnTo>
                    <a:pt x="1872408" y="577818"/>
                  </a:lnTo>
                  <a:lnTo>
                    <a:pt x="1811655" y="577818"/>
                  </a:lnTo>
                  <a:lnTo>
                    <a:pt x="1811655" y="586424"/>
                  </a:lnTo>
                  <a:lnTo>
                    <a:pt x="1811882" y="593445"/>
                  </a:lnTo>
                  <a:lnTo>
                    <a:pt x="1812338" y="596616"/>
                  </a:lnTo>
                  <a:lnTo>
                    <a:pt x="1813020" y="600013"/>
                  </a:lnTo>
                  <a:lnTo>
                    <a:pt x="1813475" y="602958"/>
                  </a:lnTo>
                  <a:lnTo>
                    <a:pt x="1814158" y="605902"/>
                  </a:lnTo>
                  <a:lnTo>
                    <a:pt x="1815296" y="608620"/>
                  </a:lnTo>
                  <a:lnTo>
                    <a:pt x="1816206" y="611338"/>
                  </a:lnTo>
                  <a:lnTo>
                    <a:pt x="1817343" y="613829"/>
                  </a:lnTo>
                  <a:lnTo>
                    <a:pt x="1818936" y="616094"/>
                  </a:lnTo>
                  <a:lnTo>
                    <a:pt x="1820074" y="618359"/>
                  </a:lnTo>
                  <a:lnTo>
                    <a:pt x="1821894" y="620623"/>
                  </a:lnTo>
                  <a:lnTo>
                    <a:pt x="1823715" y="622435"/>
                  </a:lnTo>
                  <a:lnTo>
                    <a:pt x="1825535" y="624247"/>
                  </a:lnTo>
                  <a:lnTo>
                    <a:pt x="1827583" y="626059"/>
                  </a:lnTo>
                  <a:lnTo>
                    <a:pt x="1829631" y="627418"/>
                  </a:lnTo>
                  <a:lnTo>
                    <a:pt x="1834409" y="630136"/>
                  </a:lnTo>
                  <a:lnTo>
                    <a:pt x="1839415" y="632627"/>
                  </a:lnTo>
                  <a:lnTo>
                    <a:pt x="1844193" y="634665"/>
                  </a:lnTo>
                  <a:lnTo>
                    <a:pt x="1849654" y="636704"/>
                  </a:lnTo>
                  <a:lnTo>
                    <a:pt x="1855115" y="638289"/>
                  </a:lnTo>
                  <a:lnTo>
                    <a:pt x="1860576" y="639421"/>
                  </a:lnTo>
                  <a:lnTo>
                    <a:pt x="1866492" y="640327"/>
                  </a:lnTo>
                  <a:lnTo>
                    <a:pt x="1872408" y="641007"/>
                  </a:lnTo>
                  <a:lnTo>
                    <a:pt x="1872408" y="657993"/>
                  </a:lnTo>
                  <a:lnTo>
                    <a:pt x="1900396" y="657993"/>
                  </a:lnTo>
                  <a:lnTo>
                    <a:pt x="1900396" y="641460"/>
                  </a:lnTo>
                  <a:lnTo>
                    <a:pt x="1907905" y="640554"/>
                  </a:lnTo>
                  <a:lnTo>
                    <a:pt x="1914959" y="639421"/>
                  </a:lnTo>
                  <a:lnTo>
                    <a:pt x="1921557" y="637610"/>
                  </a:lnTo>
                  <a:lnTo>
                    <a:pt x="1927474" y="635798"/>
                  </a:lnTo>
                  <a:lnTo>
                    <a:pt x="1933162" y="633533"/>
                  </a:lnTo>
                  <a:lnTo>
                    <a:pt x="1938396" y="631042"/>
                  </a:lnTo>
                  <a:lnTo>
                    <a:pt x="1943174" y="628324"/>
                  </a:lnTo>
                  <a:lnTo>
                    <a:pt x="1947270" y="624927"/>
                  </a:lnTo>
                  <a:lnTo>
                    <a:pt x="1950910" y="621529"/>
                  </a:lnTo>
                  <a:lnTo>
                    <a:pt x="1953868" y="617679"/>
                  </a:lnTo>
                  <a:lnTo>
                    <a:pt x="1956826" y="613602"/>
                  </a:lnTo>
                  <a:lnTo>
                    <a:pt x="1958874" y="609299"/>
                  </a:lnTo>
                  <a:lnTo>
                    <a:pt x="1960695" y="604317"/>
                  </a:lnTo>
                  <a:lnTo>
                    <a:pt x="1962060" y="599107"/>
                  </a:lnTo>
                  <a:lnTo>
                    <a:pt x="1962515" y="593672"/>
                  </a:lnTo>
                  <a:lnTo>
                    <a:pt x="1962743" y="588010"/>
                  </a:lnTo>
                  <a:lnTo>
                    <a:pt x="1962743" y="584613"/>
                  </a:lnTo>
                  <a:lnTo>
                    <a:pt x="1962515" y="581215"/>
                  </a:lnTo>
                  <a:lnTo>
                    <a:pt x="1962060" y="577818"/>
                  </a:lnTo>
                  <a:lnTo>
                    <a:pt x="1961377" y="574647"/>
                  </a:lnTo>
                  <a:lnTo>
                    <a:pt x="1960695" y="571929"/>
                  </a:lnTo>
                  <a:lnTo>
                    <a:pt x="1959557" y="568985"/>
                  </a:lnTo>
                  <a:lnTo>
                    <a:pt x="1958419" y="566267"/>
                  </a:lnTo>
                  <a:lnTo>
                    <a:pt x="1957054" y="563550"/>
                  </a:lnTo>
                  <a:lnTo>
                    <a:pt x="1953868" y="559020"/>
                  </a:lnTo>
                  <a:lnTo>
                    <a:pt x="1950683" y="555170"/>
                  </a:lnTo>
                  <a:lnTo>
                    <a:pt x="1948862" y="553358"/>
                  </a:lnTo>
                  <a:lnTo>
                    <a:pt x="1947042" y="551546"/>
                  </a:lnTo>
                  <a:lnTo>
                    <a:pt x="1944994" y="549961"/>
                  </a:lnTo>
                  <a:lnTo>
                    <a:pt x="1942719" y="548375"/>
                  </a:lnTo>
                  <a:lnTo>
                    <a:pt x="1937713" y="545657"/>
                  </a:lnTo>
                  <a:lnTo>
                    <a:pt x="1930659" y="542034"/>
                  </a:lnTo>
                  <a:lnTo>
                    <a:pt x="1921785" y="537957"/>
                  </a:lnTo>
                  <a:lnTo>
                    <a:pt x="1911318" y="532974"/>
                  </a:lnTo>
                  <a:lnTo>
                    <a:pt x="1899031" y="527539"/>
                  </a:lnTo>
                  <a:lnTo>
                    <a:pt x="1889474" y="523236"/>
                  </a:lnTo>
                  <a:lnTo>
                    <a:pt x="1882875" y="519612"/>
                  </a:lnTo>
                  <a:lnTo>
                    <a:pt x="1878552" y="517120"/>
                  </a:lnTo>
                  <a:lnTo>
                    <a:pt x="1877187" y="515988"/>
                  </a:lnTo>
                  <a:lnTo>
                    <a:pt x="1876049" y="514629"/>
                  </a:lnTo>
                  <a:lnTo>
                    <a:pt x="1875139" y="513270"/>
                  </a:lnTo>
                  <a:lnTo>
                    <a:pt x="1874229" y="511458"/>
                  </a:lnTo>
                  <a:lnTo>
                    <a:pt x="1873774" y="509647"/>
                  </a:lnTo>
                  <a:lnTo>
                    <a:pt x="1873319" y="507608"/>
                  </a:lnTo>
                  <a:lnTo>
                    <a:pt x="1872863" y="505117"/>
                  </a:lnTo>
                  <a:lnTo>
                    <a:pt x="1872863" y="502626"/>
                  </a:lnTo>
                  <a:lnTo>
                    <a:pt x="1872863" y="499681"/>
                  </a:lnTo>
                  <a:lnTo>
                    <a:pt x="1873546" y="497190"/>
                  </a:lnTo>
                  <a:lnTo>
                    <a:pt x="1874456" y="495152"/>
                  </a:lnTo>
                  <a:lnTo>
                    <a:pt x="1875594" y="493340"/>
                  </a:lnTo>
                  <a:lnTo>
                    <a:pt x="1877187" y="491981"/>
                  </a:lnTo>
                  <a:lnTo>
                    <a:pt x="1879235" y="491075"/>
                  </a:lnTo>
                  <a:lnTo>
                    <a:pt x="1881282" y="490622"/>
                  </a:lnTo>
                  <a:lnTo>
                    <a:pt x="1883785" y="490169"/>
                  </a:lnTo>
                  <a:lnTo>
                    <a:pt x="1887199" y="490622"/>
                  </a:lnTo>
                  <a:lnTo>
                    <a:pt x="1889702" y="491301"/>
                  </a:lnTo>
                  <a:lnTo>
                    <a:pt x="1890839" y="491528"/>
                  </a:lnTo>
                  <a:lnTo>
                    <a:pt x="1891522" y="492207"/>
                  </a:lnTo>
                  <a:lnTo>
                    <a:pt x="1892432" y="493113"/>
                  </a:lnTo>
                  <a:lnTo>
                    <a:pt x="1892887" y="493793"/>
                  </a:lnTo>
                  <a:lnTo>
                    <a:pt x="1894025" y="496284"/>
                  </a:lnTo>
                  <a:lnTo>
                    <a:pt x="1894480" y="499455"/>
                  </a:lnTo>
                  <a:lnTo>
                    <a:pt x="1894935" y="503758"/>
                  </a:lnTo>
                  <a:lnTo>
                    <a:pt x="1895163" y="508967"/>
                  </a:lnTo>
                  <a:lnTo>
                    <a:pt x="1895163" y="516215"/>
                  </a:lnTo>
                  <a:lnTo>
                    <a:pt x="1955689" y="516215"/>
                  </a:lnTo>
                  <a:lnTo>
                    <a:pt x="1956371" y="511458"/>
                  </a:lnTo>
                  <a:lnTo>
                    <a:pt x="1956371" y="508061"/>
                  </a:lnTo>
                  <a:lnTo>
                    <a:pt x="1955916" y="503305"/>
                  </a:lnTo>
                  <a:lnTo>
                    <a:pt x="1955461" y="498775"/>
                  </a:lnTo>
                  <a:lnTo>
                    <a:pt x="1954551" y="494699"/>
                  </a:lnTo>
                  <a:lnTo>
                    <a:pt x="1952958" y="490848"/>
                  </a:lnTo>
                  <a:lnTo>
                    <a:pt x="1950910" y="487225"/>
                  </a:lnTo>
                  <a:lnTo>
                    <a:pt x="1948635" y="483601"/>
                  </a:lnTo>
                  <a:lnTo>
                    <a:pt x="1945677" y="480430"/>
                  </a:lnTo>
                  <a:lnTo>
                    <a:pt x="1942264" y="477712"/>
                  </a:lnTo>
                  <a:lnTo>
                    <a:pt x="1938623" y="474995"/>
                  </a:lnTo>
                  <a:lnTo>
                    <a:pt x="1934527" y="472730"/>
                  </a:lnTo>
                  <a:lnTo>
                    <a:pt x="1929976" y="470465"/>
                  </a:lnTo>
                  <a:lnTo>
                    <a:pt x="1924971" y="468653"/>
                  </a:lnTo>
                  <a:lnTo>
                    <a:pt x="1919510" y="467068"/>
                  </a:lnTo>
                  <a:lnTo>
                    <a:pt x="1913593" y="465709"/>
                  </a:lnTo>
                  <a:lnTo>
                    <a:pt x="1907222" y="464803"/>
                  </a:lnTo>
                  <a:lnTo>
                    <a:pt x="1900396" y="463897"/>
                  </a:lnTo>
                  <a:lnTo>
                    <a:pt x="1900396" y="450081"/>
                  </a:lnTo>
                  <a:lnTo>
                    <a:pt x="1872408" y="450081"/>
                  </a:lnTo>
                  <a:close/>
                  <a:moveTo>
                    <a:pt x="1886971" y="384175"/>
                  </a:moveTo>
                  <a:lnTo>
                    <a:pt x="1895390" y="384401"/>
                  </a:lnTo>
                  <a:lnTo>
                    <a:pt x="1904264" y="384854"/>
                  </a:lnTo>
                  <a:lnTo>
                    <a:pt x="1912911" y="385987"/>
                  </a:lnTo>
                  <a:lnTo>
                    <a:pt x="1921102" y="387572"/>
                  </a:lnTo>
                  <a:lnTo>
                    <a:pt x="1929294" y="389610"/>
                  </a:lnTo>
                  <a:lnTo>
                    <a:pt x="1937713" y="391649"/>
                  </a:lnTo>
                  <a:lnTo>
                    <a:pt x="1945449" y="394367"/>
                  </a:lnTo>
                  <a:lnTo>
                    <a:pt x="1953186" y="397537"/>
                  </a:lnTo>
                  <a:lnTo>
                    <a:pt x="1960922" y="400935"/>
                  </a:lnTo>
                  <a:lnTo>
                    <a:pt x="1968204" y="404558"/>
                  </a:lnTo>
                  <a:lnTo>
                    <a:pt x="1975485" y="408635"/>
                  </a:lnTo>
                  <a:lnTo>
                    <a:pt x="1982084" y="412938"/>
                  </a:lnTo>
                  <a:lnTo>
                    <a:pt x="1988910" y="417921"/>
                  </a:lnTo>
                  <a:lnTo>
                    <a:pt x="1995281" y="422677"/>
                  </a:lnTo>
                  <a:lnTo>
                    <a:pt x="2001652" y="428113"/>
                  </a:lnTo>
                  <a:lnTo>
                    <a:pt x="2007568" y="433775"/>
                  </a:lnTo>
                  <a:lnTo>
                    <a:pt x="2013257" y="439890"/>
                  </a:lnTo>
                  <a:lnTo>
                    <a:pt x="2018718" y="446005"/>
                  </a:lnTo>
                  <a:lnTo>
                    <a:pt x="2023496" y="452346"/>
                  </a:lnTo>
                  <a:lnTo>
                    <a:pt x="2028502" y="459141"/>
                  </a:lnTo>
                  <a:lnTo>
                    <a:pt x="2032825" y="465709"/>
                  </a:lnTo>
                  <a:lnTo>
                    <a:pt x="2036921" y="472956"/>
                  </a:lnTo>
                  <a:lnTo>
                    <a:pt x="2040562" y="480430"/>
                  </a:lnTo>
                  <a:lnTo>
                    <a:pt x="2043975" y="487904"/>
                  </a:lnTo>
                  <a:lnTo>
                    <a:pt x="2047161" y="495605"/>
                  </a:lnTo>
                  <a:lnTo>
                    <a:pt x="2049891" y="503305"/>
                  </a:lnTo>
                  <a:lnTo>
                    <a:pt x="2052394" y="511685"/>
                  </a:lnTo>
                  <a:lnTo>
                    <a:pt x="2054214" y="519838"/>
                  </a:lnTo>
                  <a:lnTo>
                    <a:pt x="2055580" y="528218"/>
                  </a:lnTo>
                  <a:lnTo>
                    <a:pt x="2056717" y="536598"/>
                  </a:lnTo>
                  <a:lnTo>
                    <a:pt x="2057172" y="545431"/>
                  </a:lnTo>
                  <a:lnTo>
                    <a:pt x="2057400" y="553811"/>
                  </a:lnTo>
                  <a:lnTo>
                    <a:pt x="2057172" y="562644"/>
                  </a:lnTo>
                  <a:lnTo>
                    <a:pt x="2056717" y="571476"/>
                  </a:lnTo>
                  <a:lnTo>
                    <a:pt x="2055580" y="579856"/>
                  </a:lnTo>
                  <a:lnTo>
                    <a:pt x="2054214" y="588010"/>
                  </a:lnTo>
                  <a:lnTo>
                    <a:pt x="2052394" y="596390"/>
                  </a:lnTo>
                  <a:lnTo>
                    <a:pt x="2049891" y="604543"/>
                  </a:lnTo>
                  <a:lnTo>
                    <a:pt x="2047161" y="612243"/>
                  </a:lnTo>
                  <a:lnTo>
                    <a:pt x="2043975" y="619944"/>
                  </a:lnTo>
                  <a:lnTo>
                    <a:pt x="2040562" y="627418"/>
                  </a:lnTo>
                  <a:lnTo>
                    <a:pt x="2036921" y="634892"/>
                  </a:lnTo>
                  <a:lnTo>
                    <a:pt x="2032825" y="642139"/>
                  </a:lnTo>
                  <a:lnTo>
                    <a:pt x="2028502" y="648934"/>
                  </a:lnTo>
                  <a:lnTo>
                    <a:pt x="2023496" y="655502"/>
                  </a:lnTo>
                  <a:lnTo>
                    <a:pt x="2018718" y="662070"/>
                  </a:lnTo>
                  <a:lnTo>
                    <a:pt x="2013257" y="668185"/>
                  </a:lnTo>
                  <a:lnTo>
                    <a:pt x="2007568" y="674073"/>
                  </a:lnTo>
                  <a:lnTo>
                    <a:pt x="2001652" y="679736"/>
                  </a:lnTo>
                  <a:lnTo>
                    <a:pt x="1995281" y="685171"/>
                  </a:lnTo>
                  <a:lnTo>
                    <a:pt x="1988910" y="690154"/>
                  </a:lnTo>
                  <a:lnTo>
                    <a:pt x="1982084" y="694683"/>
                  </a:lnTo>
                  <a:lnTo>
                    <a:pt x="1975485" y="699440"/>
                  </a:lnTo>
                  <a:lnTo>
                    <a:pt x="1968204" y="703516"/>
                  </a:lnTo>
                  <a:lnTo>
                    <a:pt x="1960922" y="707140"/>
                  </a:lnTo>
                  <a:lnTo>
                    <a:pt x="1953186" y="710537"/>
                  </a:lnTo>
                  <a:lnTo>
                    <a:pt x="1945449" y="713482"/>
                  </a:lnTo>
                  <a:lnTo>
                    <a:pt x="1937713" y="716199"/>
                  </a:lnTo>
                  <a:lnTo>
                    <a:pt x="1929294" y="718464"/>
                  </a:lnTo>
                  <a:lnTo>
                    <a:pt x="1921102" y="720503"/>
                  </a:lnTo>
                  <a:lnTo>
                    <a:pt x="1912911" y="722088"/>
                  </a:lnTo>
                  <a:lnTo>
                    <a:pt x="1904264" y="722994"/>
                  </a:lnTo>
                  <a:lnTo>
                    <a:pt x="1895390" y="723673"/>
                  </a:lnTo>
                  <a:lnTo>
                    <a:pt x="1886971" y="723900"/>
                  </a:lnTo>
                  <a:lnTo>
                    <a:pt x="1878097" y="723673"/>
                  </a:lnTo>
                  <a:lnTo>
                    <a:pt x="1869223" y="722994"/>
                  </a:lnTo>
                  <a:lnTo>
                    <a:pt x="1860804" y="722088"/>
                  </a:lnTo>
                  <a:lnTo>
                    <a:pt x="1852612" y="720503"/>
                  </a:lnTo>
                  <a:lnTo>
                    <a:pt x="1844193" y="718464"/>
                  </a:lnTo>
                  <a:lnTo>
                    <a:pt x="1836002" y="716199"/>
                  </a:lnTo>
                  <a:lnTo>
                    <a:pt x="1828265" y="713482"/>
                  </a:lnTo>
                  <a:lnTo>
                    <a:pt x="1820529" y="710537"/>
                  </a:lnTo>
                  <a:lnTo>
                    <a:pt x="1812565" y="707140"/>
                  </a:lnTo>
                  <a:lnTo>
                    <a:pt x="1805511" y="703516"/>
                  </a:lnTo>
                  <a:lnTo>
                    <a:pt x="1798230" y="699440"/>
                  </a:lnTo>
                  <a:lnTo>
                    <a:pt x="1791404" y="694683"/>
                  </a:lnTo>
                  <a:lnTo>
                    <a:pt x="1784805" y="690154"/>
                  </a:lnTo>
                  <a:lnTo>
                    <a:pt x="1778206" y="685171"/>
                  </a:lnTo>
                  <a:lnTo>
                    <a:pt x="1772063" y="679736"/>
                  </a:lnTo>
                  <a:lnTo>
                    <a:pt x="1766146" y="674073"/>
                  </a:lnTo>
                  <a:lnTo>
                    <a:pt x="1760458" y="668185"/>
                  </a:lnTo>
                  <a:lnTo>
                    <a:pt x="1754997" y="662070"/>
                  </a:lnTo>
                  <a:lnTo>
                    <a:pt x="1749991" y="655502"/>
                  </a:lnTo>
                  <a:lnTo>
                    <a:pt x="1745213" y="648934"/>
                  </a:lnTo>
                  <a:lnTo>
                    <a:pt x="1740662" y="642139"/>
                  </a:lnTo>
                  <a:lnTo>
                    <a:pt x="1736566" y="634892"/>
                  </a:lnTo>
                  <a:lnTo>
                    <a:pt x="1732925" y="627418"/>
                  </a:lnTo>
                  <a:lnTo>
                    <a:pt x="1729512" y="619944"/>
                  </a:lnTo>
                  <a:lnTo>
                    <a:pt x="1726554" y="612243"/>
                  </a:lnTo>
                  <a:lnTo>
                    <a:pt x="1723596" y="604543"/>
                  </a:lnTo>
                  <a:lnTo>
                    <a:pt x="1721548" y="596390"/>
                  </a:lnTo>
                  <a:lnTo>
                    <a:pt x="1719500" y="588010"/>
                  </a:lnTo>
                  <a:lnTo>
                    <a:pt x="1717908" y="579856"/>
                  </a:lnTo>
                  <a:lnTo>
                    <a:pt x="1716997" y="571476"/>
                  </a:lnTo>
                  <a:lnTo>
                    <a:pt x="1716315" y="562644"/>
                  </a:lnTo>
                  <a:lnTo>
                    <a:pt x="1716087" y="553811"/>
                  </a:lnTo>
                  <a:lnTo>
                    <a:pt x="1716315" y="545431"/>
                  </a:lnTo>
                  <a:lnTo>
                    <a:pt x="1716997" y="536598"/>
                  </a:lnTo>
                  <a:lnTo>
                    <a:pt x="1717908" y="528218"/>
                  </a:lnTo>
                  <a:lnTo>
                    <a:pt x="1719500" y="519838"/>
                  </a:lnTo>
                  <a:lnTo>
                    <a:pt x="1721548" y="511685"/>
                  </a:lnTo>
                  <a:lnTo>
                    <a:pt x="1723596" y="503305"/>
                  </a:lnTo>
                  <a:lnTo>
                    <a:pt x="1726554" y="495605"/>
                  </a:lnTo>
                  <a:lnTo>
                    <a:pt x="1729512" y="487904"/>
                  </a:lnTo>
                  <a:lnTo>
                    <a:pt x="1732925" y="480430"/>
                  </a:lnTo>
                  <a:lnTo>
                    <a:pt x="1736566" y="472956"/>
                  </a:lnTo>
                  <a:lnTo>
                    <a:pt x="1740662" y="465709"/>
                  </a:lnTo>
                  <a:lnTo>
                    <a:pt x="1745213" y="459141"/>
                  </a:lnTo>
                  <a:lnTo>
                    <a:pt x="1749991" y="452346"/>
                  </a:lnTo>
                  <a:lnTo>
                    <a:pt x="1754997" y="446005"/>
                  </a:lnTo>
                  <a:lnTo>
                    <a:pt x="1760458" y="439890"/>
                  </a:lnTo>
                  <a:lnTo>
                    <a:pt x="1766146" y="433775"/>
                  </a:lnTo>
                  <a:lnTo>
                    <a:pt x="1772063" y="428113"/>
                  </a:lnTo>
                  <a:lnTo>
                    <a:pt x="1778206" y="422677"/>
                  </a:lnTo>
                  <a:lnTo>
                    <a:pt x="1784805" y="417921"/>
                  </a:lnTo>
                  <a:lnTo>
                    <a:pt x="1791404" y="412938"/>
                  </a:lnTo>
                  <a:lnTo>
                    <a:pt x="1798230" y="408635"/>
                  </a:lnTo>
                  <a:lnTo>
                    <a:pt x="1805511" y="404558"/>
                  </a:lnTo>
                  <a:lnTo>
                    <a:pt x="1812565" y="400935"/>
                  </a:lnTo>
                  <a:lnTo>
                    <a:pt x="1820529" y="397537"/>
                  </a:lnTo>
                  <a:lnTo>
                    <a:pt x="1828265" y="394367"/>
                  </a:lnTo>
                  <a:lnTo>
                    <a:pt x="1836002" y="391649"/>
                  </a:lnTo>
                  <a:lnTo>
                    <a:pt x="1844193" y="389610"/>
                  </a:lnTo>
                  <a:lnTo>
                    <a:pt x="1852612" y="387572"/>
                  </a:lnTo>
                  <a:lnTo>
                    <a:pt x="1860804" y="385987"/>
                  </a:lnTo>
                  <a:lnTo>
                    <a:pt x="1869223" y="384854"/>
                  </a:lnTo>
                  <a:lnTo>
                    <a:pt x="1878097" y="384401"/>
                  </a:lnTo>
                  <a:lnTo>
                    <a:pt x="1886971" y="384175"/>
                  </a:lnTo>
                  <a:close/>
                  <a:moveTo>
                    <a:pt x="1493053" y="58920"/>
                  </a:moveTo>
                  <a:lnTo>
                    <a:pt x="1493053" y="71384"/>
                  </a:lnTo>
                  <a:lnTo>
                    <a:pt x="1486255" y="72064"/>
                  </a:lnTo>
                  <a:lnTo>
                    <a:pt x="1480136" y="72970"/>
                  </a:lnTo>
                  <a:lnTo>
                    <a:pt x="1474471" y="74103"/>
                  </a:lnTo>
                  <a:lnTo>
                    <a:pt x="1469032" y="75463"/>
                  </a:lnTo>
                  <a:lnTo>
                    <a:pt x="1464046" y="77276"/>
                  </a:lnTo>
                  <a:lnTo>
                    <a:pt x="1459741" y="79089"/>
                  </a:lnTo>
                  <a:lnTo>
                    <a:pt x="1455661" y="81128"/>
                  </a:lnTo>
                  <a:lnTo>
                    <a:pt x="1452036" y="83621"/>
                  </a:lnTo>
                  <a:lnTo>
                    <a:pt x="1448863" y="86341"/>
                  </a:lnTo>
                  <a:lnTo>
                    <a:pt x="1446144" y="89060"/>
                  </a:lnTo>
                  <a:lnTo>
                    <a:pt x="1443877" y="92233"/>
                  </a:lnTo>
                  <a:lnTo>
                    <a:pt x="1441611" y="95632"/>
                  </a:lnTo>
                  <a:lnTo>
                    <a:pt x="1440252" y="99258"/>
                  </a:lnTo>
                  <a:lnTo>
                    <a:pt x="1439118" y="102657"/>
                  </a:lnTo>
                  <a:lnTo>
                    <a:pt x="1438665" y="106963"/>
                  </a:lnTo>
                  <a:lnTo>
                    <a:pt x="1438439" y="111042"/>
                  </a:lnTo>
                  <a:lnTo>
                    <a:pt x="1438439" y="113988"/>
                  </a:lnTo>
                  <a:lnTo>
                    <a:pt x="1438665" y="116934"/>
                  </a:lnTo>
                  <a:lnTo>
                    <a:pt x="1439118" y="119880"/>
                  </a:lnTo>
                  <a:lnTo>
                    <a:pt x="1439798" y="122599"/>
                  </a:lnTo>
                  <a:lnTo>
                    <a:pt x="1440931" y="125092"/>
                  </a:lnTo>
                  <a:lnTo>
                    <a:pt x="1442064" y="127812"/>
                  </a:lnTo>
                  <a:lnTo>
                    <a:pt x="1443198" y="130304"/>
                  </a:lnTo>
                  <a:lnTo>
                    <a:pt x="1444784" y="132797"/>
                  </a:lnTo>
                  <a:lnTo>
                    <a:pt x="1448183" y="137329"/>
                  </a:lnTo>
                  <a:lnTo>
                    <a:pt x="1451809" y="141409"/>
                  </a:lnTo>
                  <a:lnTo>
                    <a:pt x="1455888" y="144808"/>
                  </a:lnTo>
                  <a:lnTo>
                    <a:pt x="1460194" y="147527"/>
                  </a:lnTo>
                  <a:lnTo>
                    <a:pt x="1465633" y="150700"/>
                  </a:lnTo>
                  <a:lnTo>
                    <a:pt x="1472884" y="154552"/>
                  </a:lnTo>
                  <a:lnTo>
                    <a:pt x="1482402" y="158858"/>
                  </a:lnTo>
                  <a:lnTo>
                    <a:pt x="1493733" y="164070"/>
                  </a:lnTo>
                  <a:lnTo>
                    <a:pt x="1500532" y="167469"/>
                  </a:lnTo>
                  <a:lnTo>
                    <a:pt x="1503024" y="169056"/>
                  </a:lnTo>
                  <a:lnTo>
                    <a:pt x="1505291" y="170642"/>
                  </a:lnTo>
                  <a:lnTo>
                    <a:pt x="1507330" y="172002"/>
                  </a:lnTo>
                  <a:lnTo>
                    <a:pt x="1508916" y="173588"/>
                  </a:lnTo>
                  <a:lnTo>
                    <a:pt x="1510276" y="175174"/>
                  </a:lnTo>
                  <a:lnTo>
                    <a:pt x="1510956" y="176534"/>
                  </a:lnTo>
                  <a:lnTo>
                    <a:pt x="1512089" y="179707"/>
                  </a:lnTo>
                  <a:lnTo>
                    <a:pt x="1512769" y="184012"/>
                  </a:lnTo>
                  <a:lnTo>
                    <a:pt x="1513449" y="189451"/>
                  </a:lnTo>
                  <a:lnTo>
                    <a:pt x="1513675" y="195343"/>
                  </a:lnTo>
                  <a:lnTo>
                    <a:pt x="1513449" y="197836"/>
                  </a:lnTo>
                  <a:lnTo>
                    <a:pt x="1512769" y="199876"/>
                  </a:lnTo>
                  <a:lnTo>
                    <a:pt x="1512089" y="201689"/>
                  </a:lnTo>
                  <a:lnTo>
                    <a:pt x="1510956" y="203275"/>
                  </a:lnTo>
                  <a:lnTo>
                    <a:pt x="1509596" y="204181"/>
                  </a:lnTo>
                  <a:lnTo>
                    <a:pt x="1507783" y="205314"/>
                  </a:lnTo>
                  <a:lnTo>
                    <a:pt x="1505291" y="205768"/>
                  </a:lnTo>
                  <a:lnTo>
                    <a:pt x="1502798" y="205768"/>
                  </a:lnTo>
                  <a:lnTo>
                    <a:pt x="1499852" y="205541"/>
                  </a:lnTo>
                  <a:lnTo>
                    <a:pt x="1498719" y="205314"/>
                  </a:lnTo>
                  <a:lnTo>
                    <a:pt x="1497586" y="204861"/>
                  </a:lnTo>
                  <a:lnTo>
                    <a:pt x="1496679" y="204181"/>
                  </a:lnTo>
                  <a:lnTo>
                    <a:pt x="1495773" y="203728"/>
                  </a:lnTo>
                  <a:lnTo>
                    <a:pt x="1495319" y="203048"/>
                  </a:lnTo>
                  <a:lnTo>
                    <a:pt x="1494866" y="201915"/>
                  </a:lnTo>
                  <a:lnTo>
                    <a:pt x="1493960" y="199422"/>
                  </a:lnTo>
                  <a:lnTo>
                    <a:pt x="1493506" y="195343"/>
                  </a:lnTo>
                  <a:lnTo>
                    <a:pt x="1493280" y="189678"/>
                  </a:lnTo>
                  <a:lnTo>
                    <a:pt x="1493053" y="182426"/>
                  </a:lnTo>
                  <a:lnTo>
                    <a:pt x="1493053" y="172908"/>
                  </a:lnTo>
                  <a:lnTo>
                    <a:pt x="1439118" y="172908"/>
                  </a:lnTo>
                  <a:lnTo>
                    <a:pt x="1439118" y="180613"/>
                  </a:lnTo>
                  <a:lnTo>
                    <a:pt x="1439345" y="186732"/>
                  </a:lnTo>
                  <a:lnTo>
                    <a:pt x="1440252" y="192624"/>
                  </a:lnTo>
                  <a:lnTo>
                    <a:pt x="1441385" y="197836"/>
                  </a:lnTo>
                  <a:lnTo>
                    <a:pt x="1442291" y="200329"/>
                  </a:lnTo>
                  <a:lnTo>
                    <a:pt x="1443198" y="202822"/>
                  </a:lnTo>
                  <a:lnTo>
                    <a:pt x="1444331" y="205088"/>
                  </a:lnTo>
                  <a:lnTo>
                    <a:pt x="1445237" y="207127"/>
                  </a:lnTo>
                  <a:lnTo>
                    <a:pt x="1446823" y="209167"/>
                  </a:lnTo>
                  <a:lnTo>
                    <a:pt x="1448183" y="210980"/>
                  </a:lnTo>
                  <a:lnTo>
                    <a:pt x="1449769" y="212793"/>
                  </a:lnTo>
                  <a:lnTo>
                    <a:pt x="1451582" y="214379"/>
                  </a:lnTo>
                  <a:lnTo>
                    <a:pt x="1453395" y="215965"/>
                  </a:lnTo>
                  <a:lnTo>
                    <a:pt x="1455435" y="217098"/>
                  </a:lnTo>
                  <a:lnTo>
                    <a:pt x="1459514" y="219818"/>
                  </a:lnTo>
                  <a:lnTo>
                    <a:pt x="1463593" y="221857"/>
                  </a:lnTo>
                  <a:lnTo>
                    <a:pt x="1468352" y="223897"/>
                  </a:lnTo>
                  <a:lnTo>
                    <a:pt x="1472884" y="225483"/>
                  </a:lnTo>
                  <a:lnTo>
                    <a:pt x="1477643" y="226616"/>
                  </a:lnTo>
                  <a:lnTo>
                    <a:pt x="1482629" y="227976"/>
                  </a:lnTo>
                  <a:lnTo>
                    <a:pt x="1487841" y="228656"/>
                  </a:lnTo>
                  <a:lnTo>
                    <a:pt x="1493053" y="229336"/>
                  </a:lnTo>
                  <a:lnTo>
                    <a:pt x="1493053" y="244519"/>
                  </a:lnTo>
                  <a:lnTo>
                    <a:pt x="1517981" y="244519"/>
                  </a:lnTo>
                  <a:lnTo>
                    <a:pt x="1517981" y="229789"/>
                  </a:lnTo>
                  <a:lnTo>
                    <a:pt x="1524780" y="228656"/>
                  </a:lnTo>
                  <a:lnTo>
                    <a:pt x="1530898" y="227749"/>
                  </a:lnTo>
                  <a:lnTo>
                    <a:pt x="1536790" y="226163"/>
                  </a:lnTo>
                  <a:lnTo>
                    <a:pt x="1542229" y="224577"/>
                  </a:lnTo>
                  <a:lnTo>
                    <a:pt x="1547215" y="222537"/>
                  </a:lnTo>
                  <a:lnTo>
                    <a:pt x="1551747" y="220271"/>
                  </a:lnTo>
                  <a:lnTo>
                    <a:pt x="1555826" y="218005"/>
                  </a:lnTo>
                  <a:lnTo>
                    <a:pt x="1559452" y="215059"/>
                  </a:lnTo>
                  <a:lnTo>
                    <a:pt x="1562851" y="211660"/>
                  </a:lnTo>
                  <a:lnTo>
                    <a:pt x="1565571" y="208487"/>
                  </a:lnTo>
                  <a:lnTo>
                    <a:pt x="1568063" y="204861"/>
                  </a:lnTo>
                  <a:lnTo>
                    <a:pt x="1569876" y="201009"/>
                  </a:lnTo>
                  <a:lnTo>
                    <a:pt x="1571236" y="196476"/>
                  </a:lnTo>
                  <a:lnTo>
                    <a:pt x="1572596" y="192171"/>
                  </a:lnTo>
                  <a:lnTo>
                    <a:pt x="1573049" y="187185"/>
                  </a:lnTo>
                  <a:lnTo>
                    <a:pt x="1573502" y="182199"/>
                  </a:lnTo>
                  <a:lnTo>
                    <a:pt x="1573502" y="179027"/>
                  </a:lnTo>
                  <a:lnTo>
                    <a:pt x="1573049" y="175854"/>
                  </a:lnTo>
                  <a:lnTo>
                    <a:pt x="1572596" y="172908"/>
                  </a:lnTo>
                  <a:lnTo>
                    <a:pt x="1572142" y="170189"/>
                  </a:lnTo>
                  <a:lnTo>
                    <a:pt x="1571236" y="167469"/>
                  </a:lnTo>
                  <a:lnTo>
                    <a:pt x="1570556" y="164750"/>
                  </a:lnTo>
                  <a:lnTo>
                    <a:pt x="1569650" y="162484"/>
                  </a:lnTo>
                  <a:lnTo>
                    <a:pt x="1568290" y="160218"/>
                  </a:lnTo>
                  <a:lnTo>
                    <a:pt x="1565344" y="156139"/>
                  </a:lnTo>
                  <a:lnTo>
                    <a:pt x="1562625" y="152513"/>
                  </a:lnTo>
                  <a:lnTo>
                    <a:pt x="1559225" y="149340"/>
                  </a:lnTo>
                  <a:lnTo>
                    <a:pt x="1555599" y="146847"/>
                  </a:lnTo>
                  <a:lnTo>
                    <a:pt x="1551067" y="144355"/>
                  </a:lnTo>
                  <a:lnTo>
                    <a:pt x="1544722" y="140955"/>
                  </a:lnTo>
                  <a:lnTo>
                    <a:pt x="1537017" y="137329"/>
                  </a:lnTo>
                  <a:lnTo>
                    <a:pt x="1527499" y="132797"/>
                  </a:lnTo>
                  <a:lnTo>
                    <a:pt x="1516621" y="128038"/>
                  </a:lnTo>
                  <a:lnTo>
                    <a:pt x="1508237" y="124186"/>
                  </a:lnTo>
                  <a:lnTo>
                    <a:pt x="1502344" y="120786"/>
                  </a:lnTo>
                  <a:lnTo>
                    <a:pt x="1498719" y="118747"/>
                  </a:lnTo>
                  <a:lnTo>
                    <a:pt x="1497359" y="117614"/>
                  </a:lnTo>
                  <a:lnTo>
                    <a:pt x="1496452" y="116481"/>
                  </a:lnTo>
                  <a:lnTo>
                    <a:pt x="1495319" y="115121"/>
                  </a:lnTo>
                  <a:lnTo>
                    <a:pt x="1494866" y="113535"/>
                  </a:lnTo>
                  <a:lnTo>
                    <a:pt x="1493960" y="111948"/>
                  </a:lnTo>
                  <a:lnTo>
                    <a:pt x="1493733" y="109909"/>
                  </a:lnTo>
                  <a:lnTo>
                    <a:pt x="1493506" y="107869"/>
                  </a:lnTo>
                  <a:lnTo>
                    <a:pt x="1493506" y="105830"/>
                  </a:lnTo>
                  <a:lnTo>
                    <a:pt x="1493506" y="103337"/>
                  </a:lnTo>
                  <a:lnTo>
                    <a:pt x="1493960" y="100844"/>
                  </a:lnTo>
                  <a:lnTo>
                    <a:pt x="1494866" y="99258"/>
                  </a:lnTo>
                  <a:lnTo>
                    <a:pt x="1495773" y="97672"/>
                  </a:lnTo>
                  <a:lnTo>
                    <a:pt x="1497359" y="96312"/>
                  </a:lnTo>
                  <a:lnTo>
                    <a:pt x="1498945" y="95632"/>
                  </a:lnTo>
                  <a:lnTo>
                    <a:pt x="1500985" y="94952"/>
                  </a:lnTo>
                  <a:lnTo>
                    <a:pt x="1503251" y="94725"/>
                  </a:lnTo>
                  <a:lnTo>
                    <a:pt x="1506197" y="94952"/>
                  </a:lnTo>
                  <a:lnTo>
                    <a:pt x="1508463" y="95632"/>
                  </a:lnTo>
                  <a:lnTo>
                    <a:pt x="1510049" y="96538"/>
                  </a:lnTo>
                  <a:lnTo>
                    <a:pt x="1510729" y="96992"/>
                  </a:lnTo>
                  <a:lnTo>
                    <a:pt x="1511409" y="97898"/>
                  </a:lnTo>
                  <a:lnTo>
                    <a:pt x="1512089" y="99938"/>
                  </a:lnTo>
                  <a:lnTo>
                    <a:pt x="1512769" y="103110"/>
                  </a:lnTo>
                  <a:lnTo>
                    <a:pt x="1512995" y="106963"/>
                  </a:lnTo>
                  <a:lnTo>
                    <a:pt x="1512995" y="111495"/>
                  </a:lnTo>
                  <a:lnTo>
                    <a:pt x="1512995" y="118067"/>
                  </a:lnTo>
                  <a:lnTo>
                    <a:pt x="1567157" y="118067"/>
                  </a:lnTo>
                  <a:lnTo>
                    <a:pt x="1567383" y="113535"/>
                  </a:lnTo>
                  <a:lnTo>
                    <a:pt x="1567837" y="110815"/>
                  </a:lnTo>
                  <a:lnTo>
                    <a:pt x="1567383" y="106283"/>
                  </a:lnTo>
                  <a:lnTo>
                    <a:pt x="1566930" y="102430"/>
                  </a:lnTo>
                  <a:lnTo>
                    <a:pt x="1566024" y="98578"/>
                  </a:lnTo>
                  <a:lnTo>
                    <a:pt x="1564664" y="95179"/>
                  </a:lnTo>
                  <a:lnTo>
                    <a:pt x="1562851" y="92006"/>
                  </a:lnTo>
                  <a:lnTo>
                    <a:pt x="1560812" y="88833"/>
                  </a:lnTo>
                  <a:lnTo>
                    <a:pt x="1558092" y="86114"/>
                  </a:lnTo>
                  <a:lnTo>
                    <a:pt x="1555373" y="83395"/>
                  </a:lnTo>
                  <a:lnTo>
                    <a:pt x="1551974" y="81128"/>
                  </a:lnTo>
                  <a:lnTo>
                    <a:pt x="1548121" y="79089"/>
                  </a:lnTo>
                  <a:lnTo>
                    <a:pt x="1544269" y="77276"/>
                  </a:lnTo>
                  <a:lnTo>
                    <a:pt x="1539736" y="75463"/>
                  </a:lnTo>
                  <a:lnTo>
                    <a:pt x="1534751" y="74103"/>
                  </a:lnTo>
                  <a:lnTo>
                    <a:pt x="1529538" y="72970"/>
                  </a:lnTo>
                  <a:lnTo>
                    <a:pt x="1523873" y="72064"/>
                  </a:lnTo>
                  <a:lnTo>
                    <a:pt x="1517981" y="71384"/>
                  </a:lnTo>
                  <a:lnTo>
                    <a:pt x="1517981" y="58920"/>
                  </a:lnTo>
                  <a:lnTo>
                    <a:pt x="1493053" y="58920"/>
                  </a:lnTo>
                  <a:close/>
                  <a:moveTo>
                    <a:pt x="1505970" y="0"/>
                  </a:moveTo>
                  <a:lnTo>
                    <a:pt x="1513675" y="226"/>
                  </a:lnTo>
                  <a:lnTo>
                    <a:pt x="1521380" y="680"/>
                  </a:lnTo>
                  <a:lnTo>
                    <a:pt x="1528859" y="1813"/>
                  </a:lnTo>
                  <a:lnTo>
                    <a:pt x="1536337" y="2946"/>
                  </a:lnTo>
                  <a:lnTo>
                    <a:pt x="1543815" y="4759"/>
                  </a:lnTo>
                  <a:lnTo>
                    <a:pt x="1551067" y="6798"/>
                  </a:lnTo>
                  <a:lnTo>
                    <a:pt x="1557866" y="9291"/>
                  </a:lnTo>
                  <a:lnTo>
                    <a:pt x="1564891" y="11784"/>
                  </a:lnTo>
                  <a:lnTo>
                    <a:pt x="1571689" y="14956"/>
                  </a:lnTo>
                  <a:lnTo>
                    <a:pt x="1578034" y="18129"/>
                  </a:lnTo>
                  <a:lnTo>
                    <a:pt x="1584380" y="21755"/>
                  </a:lnTo>
                  <a:lnTo>
                    <a:pt x="1590725" y="26061"/>
                  </a:lnTo>
                  <a:lnTo>
                    <a:pt x="1596617" y="30140"/>
                  </a:lnTo>
                  <a:lnTo>
                    <a:pt x="1602282" y="34445"/>
                  </a:lnTo>
                  <a:lnTo>
                    <a:pt x="1607948" y="39431"/>
                  </a:lnTo>
                  <a:lnTo>
                    <a:pt x="1613160" y="44190"/>
                  </a:lnTo>
                  <a:lnTo>
                    <a:pt x="1618146" y="49629"/>
                  </a:lnTo>
                  <a:lnTo>
                    <a:pt x="1622905" y="55068"/>
                  </a:lnTo>
                  <a:lnTo>
                    <a:pt x="1627437" y="60960"/>
                  </a:lnTo>
                  <a:lnTo>
                    <a:pt x="1631743" y="66852"/>
                  </a:lnTo>
                  <a:lnTo>
                    <a:pt x="1635595" y="72970"/>
                  </a:lnTo>
                  <a:lnTo>
                    <a:pt x="1639221" y="79316"/>
                  </a:lnTo>
                  <a:lnTo>
                    <a:pt x="1642394" y="85661"/>
                  </a:lnTo>
                  <a:lnTo>
                    <a:pt x="1645566" y="92686"/>
                  </a:lnTo>
                  <a:lnTo>
                    <a:pt x="1648512" y="99484"/>
                  </a:lnTo>
                  <a:lnTo>
                    <a:pt x="1650778" y="106736"/>
                  </a:lnTo>
                  <a:lnTo>
                    <a:pt x="1652818" y="113761"/>
                  </a:lnTo>
                  <a:lnTo>
                    <a:pt x="1654404" y="121013"/>
                  </a:lnTo>
                  <a:lnTo>
                    <a:pt x="1655991" y="128491"/>
                  </a:lnTo>
                  <a:lnTo>
                    <a:pt x="1656670" y="135970"/>
                  </a:lnTo>
                  <a:lnTo>
                    <a:pt x="1657350" y="143675"/>
                  </a:lnTo>
                  <a:lnTo>
                    <a:pt x="1657350" y="151833"/>
                  </a:lnTo>
                  <a:lnTo>
                    <a:pt x="1657350" y="159538"/>
                  </a:lnTo>
                  <a:lnTo>
                    <a:pt x="1656670" y="167243"/>
                  </a:lnTo>
                  <a:lnTo>
                    <a:pt x="1655991" y="174721"/>
                  </a:lnTo>
                  <a:lnTo>
                    <a:pt x="1654404" y="182199"/>
                  </a:lnTo>
                  <a:lnTo>
                    <a:pt x="1652818" y="189678"/>
                  </a:lnTo>
                  <a:lnTo>
                    <a:pt x="1650778" y="196703"/>
                  </a:lnTo>
                  <a:lnTo>
                    <a:pt x="1648512" y="203728"/>
                  </a:lnTo>
                  <a:lnTo>
                    <a:pt x="1645566" y="210753"/>
                  </a:lnTo>
                  <a:lnTo>
                    <a:pt x="1642394" y="217325"/>
                  </a:lnTo>
                  <a:lnTo>
                    <a:pt x="1639221" y="223897"/>
                  </a:lnTo>
                  <a:lnTo>
                    <a:pt x="1635595" y="230242"/>
                  </a:lnTo>
                  <a:lnTo>
                    <a:pt x="1631743" y="236587"/>
                  </a:lnTo>
                  <a:lnTo>
                    <a:pt x="1627437" y="242480"/>
                  </a:lnTo>
                  <a:lnTo>
                    <a:pt x="1622905" y="248145"/>
                  </a:lnTo>
                  <a:lnTo>
                    <a:pt x="1618146" y="253584"/>
                  </a:lnTo>
                  <a:lnTo>
                    <a:pt x="1613160" y="259023"/>
                  </a:lnTo>
                  <a:lnTo>
                    <a:pt x="1607948" y="263781"/>
                  </a:lnTo>
                  <a:lnTo>
                    <a:pt x="1602282" y="268767"/>
                  </a:lnTo>
                  <a:lnTo>
                    <a:pt x="1596617" y="273073"/>
                  </a:lnTo>
                  <a:lnTo>
                    <a:pt x="1590725" y="277378"/>
                  </a:lnTo>
                  <a:lnTo>
                    <a:pt x="1584380" y="281231"/>
                  </a:lnTo>
                  <a:lnTo>
                    <a:pt x="1578034" y="284857"/>
                  </a:lnTo>
                  <a:lnTo>
                    <a:pt x="1571689" y="288256"/>
                  </a:lnTo>
                  <a:lnTo>
                    <a:pt x="1564891" y="291429"/>
                  </a:lnTo>
                  <a:lnTo>
                    <a:pt x="1557866" y="293921"/>
                  </a:lnTo>
                  <a:lnTo>
                    <a:pt x="1551067" y="296641"/>
                  </a:lnTo>
                  <a:lnTo>
                    <a:pt x="1543815" y="298454"/>
                  </a:lnTo>
                  <a:lnTo>
                    <a:pt x="1536337" y="300040"/>
                  </a:lnTo>
                  <a:lnTo>
                    <a:pt x="1528859" y="301400"/>
                  </a:lnTo>
                  <a:lnTo>
                    <a:pt x="1521380" y="302533"/>
                  </a:lnTo>
                  <a:lnTo>
                    <a:pt x="1513675" y="302986"/>
                  </a:lnTo>
                  <a:lnTo>
                    <a:pt x="1505970" y="303213"/>
                  </a:lnTo>
                  <a:lnTo>
                    <a:pt x="1498265" y="302986"/>
                  </a:lnTo>
                  <a:lnTo>
                    <a:pt x="1490334" y="302533"/>
                  </a:lnTo>
                  <a:lnTo>
                    <a:pt x="1482629" y="301400"/>
                  </a:lnTo>
                  <a:lnTo>
                    <a:pt x="1475151" y="300040"/>
                  </a:lnTo>
                  <a:lnTo>
                    <a:pt x="1467899" y="298454"/>
                  </a:lnTo>
                  <a:lnTo>
                    <a:pt x="1460874" y="296641"/>
                  </a:lnTo>
                  <a:lnTo>
                    <a:pt x="1453849" y="293921"/>
                  </a:lnTo>
                  <a:lnTo>
                    <a:pt x="1446823" y="291429"/>
                  </a:lnTo>
                  <a:lnTo>
                    <a:pt x="1440252" y="288256"/>
                  </a:lnTo>
                  <a:lnTo>
                    <a:pt x="1433453" y="284857"/>
                  </a:lnTo>
                  <a:lnTo>
                    <a:pt x="1427334" y="281231"/>
                  </a:lnTo>
                  <a:lnTo>
                    <a:pt x="1420989" y="277378"/>
                  </a:lnTo>
                  <a:lnTo>
                    <a:pt x="1415097" y="273073"/>
                  </a:lnTo>
                  <a:lnTo>
                    <a:pt x="1409432" y="268767"/>
                  </a:lnTo>
                  <a:lnTo>
                    <a:pt x="1403766" y="263781"/>
                  </a:lnTo>
                  <a:lnTo>
                    <a:pt x="1398781" y="259023"/>
                  </a:lnTo>
                  <a:lnTo>
                    <a:pt x="1393569" y="253584"/>
                  </a:lnTo>
                  <a:lnTo>
                    <a:pt x="1388810" y="248145"/>
                  </a:lnTo>
                  <a:lnTo>
                    <a:pt x="1384277" y="242480"/>
                  </a:lnTo>
                  <a:lnTo>
                    <a:pt x="1380198" y="236587"/>
                  </a:lnTo>
                  <a:lnTo>
                    <a:pt x="1376346" y="230242"/>
                  </a:lnTo>
                  <a:lnTo>
                    <a:pt x="1372267" y="223897"/>
                  </a:lnTo>
                  <a:lnTo>
                    <a:pt x="1369094" y="217325"/>
                  </a:lnTo>
                  <a:lnTo>
                    <a:pt x="1366148" y="210753"/>
                  </a:lnTo>
                  <a:lnTo>
                    <a:pt x="1363429" y="203728"/>
                  </a:lnTo>
                  <a:lnTo>
                    <a:pt x="1360936" y="196703"/>
                  </a:lnTo>
                  <a:lnTo>
                    <a:pt x="1358896" y="189678"/>
                  </a:lnTo>
                  <a:lnTo>
                    <a:pt x="1357083" y="182199"/>
                  </a:lnTo>
                  <a:lnTo>
                    <a:pt x="1355950" y="174721"/>
                  </a:lnTo>
                  <a:lnTo>
                    <a:pt x="1354817" y="167243"/>
                  </a:lnTo>
                  <a:lnTo>
                    <a:pt x="1354364" y="159538"/>
                  </a:lnTo>
                  <a:lnTo>
                    <a:pt x="1354137" y="151833"/>
                  </a:lnTo>
                  <a:lnTo>
                    <a:pt x="1354364" y="143675"/>
                  </a:lnTo>
                  <a:lnTo>
                    <a:pt x="1354817" y="135970"/>
                  </a:lnTo>
                  <a:lnTo>
                    <a:pt x="1355950" y="128491"/>
                  </a:lnTo>
                  <a:lnTo>
                    <a:pt x="1357083" y="121013"/>
                  </a:lnTo>
                  <a:lnTo>
                    <a:pt x="1358896" y="113761"/>
                  </a:lnTo>
                  <a:lnTo>
                    <a:pt x="1360936" y="106736"/>
                  </a:lnTo>
                  <a:lnTo>
                    <a:pt x="1363429" y="99484"/>
                  </a:lnTo>
                  <a:lnTo>
                    <a:pt x="1366148" y="92686"/>
                  </a:lnTo>
                  <a:lnTo>
                    <a:pt x="1369094" y="85661"/>
                  </a:lnTo>
                  <a:lnTo>
                    <a:pt x="1372267" y="79316"/>
                  </a:lnTo>
                  <a:lnTo>
                    <a:pt x="1376346" y="72970"/>
                  </a:lnTo>
                  <a:lnTo>
                    <a:pt x="1380198" y="66852"/>
                  </a:lnTo>
                  <a:lnTo>
                    <a:pt x="1384277" y="60960"/>
                  </a:lnTo>
                  <a:lnTo>
                    <a:pt x="1388810" y="55068"/>
                  </a:lnTo>
                  <a:lnTo>
                    <a:pt x="1393569" y="49629"/>
                  </a:lnTo>
                  <a:lnTo>
                    <a:pt x="1398781" y="44190"/>
                  </a:lnTo>
                  <a:lnTo>
                    <a:pt x="1403766" y="39431"/>
                  </a:lnTo>
                  <a:lnTo>
                    <a:pt x="1409432" y="34445"/>
                  </a:lnTo>
                  <a:lnTo>
                    <a:pt x="1415097" y="30140"/>
                  </a:lnTo>
                  <a:lnTo>
                    <a:pt x="1420989" y="26061"/>
                  </a:lnTo>
                  <a:lnTo>
                    <a:pt x="1427334" y="21755"/>
                  </a:lnTo>
                  <a:lnTo>
                    <a:pt x="1433453" y="18129"/>
                  </a:lnTo>
                  <a:lnTo>
                    <a:pt x="1440252" y="14956"/>
                  </a:lnTo>
                  <a:lnTo>
                    <a:pt x="1446823" y="11784"/>
                  </a:lnTo>
                  <a:lnTo>
                    <a:pt x="1453849" y="9291"/>
                  </a:lnTo>
                  <a:lnTo>
                    <a:pt x="1460874" y="6798"/>
                  </a:lnTo>
                  <a:lnTo>
                    <a:pt x="1467899" y="4759"/>
                  </a:lnTo>
                  <a:lnTo>
                    <a:pt x="1475151" y="2946"/>
                  </a:lnTo>
                  <a:lnTo>
                    <a:pt x="1482629" y="1813"/>
                  </a:lnTo>
                  <a:lnTo>
                    <a:pt x="1490334" y="680"/>
                  </a:lnTo>
                  <a:lnTo>
                    <a:pt x="1498265" y="226"/>
                  </a:lnTo>
                  <a:lnTo>
                    <a:pt x="1505970" y="0"/>
                  </a:lnTo>
                  <a:close/>
                </a:path>
              </a:pathLst>
            </a:custGeom>
            <a:solidFill>
              <a:schemeClr val="tx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685800">
                <a:defRPr/>
              </a:pPr>
              <a:endParaRPr lang="zh-CN" altLang="en-US" sz="1350">
                <a:solidFill>
                  <a:prstClr val="white"/>
                </a:solidFill>
                <a:latin typeface="微软雅黑" pitchFamily="34" charset="-122"/>
                <a:ea typeface="微软雅黑" pitchFamily="34" charset="-122"/>
              </a:endParaRPr>
            </a:p>
          </p:txBody>
        </p:sp>
      </p:grpSp>
      <p:grpSp>
        <p:nvGrpSpPr>
          <p:cNvPr id="38" name="组合 37"/>
          <p:cNvGrpSpPr/>
          <p:nvPr/>
        </p:nvGrpSpPr>
        <p:grpSpPr>
          <a:xfrm>
            <a:off x="5289682" y="1362848"/>
            <a:ext cx="2807108" cy="649195"/>
            <a:chOff x="7483989" y="3433235"/>
            <a:chExt cx="3742811" cy="865593"/>
          </a:xfrm>
        </p:grpSpPr>
        <p:sp>
          <p:nvSpPr>
            <p:cNvPr id="39" name="矩形 38"/>
            <p:cNvSpPr/>
            <p:nvPr/>
          </p:nvSpPr>
          <p:spPr>
            <a:xfrm>
              <a:off x="7483989" y="3732519"/>
              <a:ext cx="3742811" cy="5663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用户可以在投影仪或者计算机上进行演示也可以将演示文稿打印出来制作成胶片</a:t>
              </a:r>
            </a:p>
          </p:txBody>
        </p:sp>
        <p:sp>
          <p:nvSpPr>
            <p:cNvPr id="53" name="矩形 52"/>
            <p:cNvSpPr/>
            <p:nvPr/>
          </p:nvSpPr>
          <p:spPr>
            <a:xfrm>
              <a:off x="7483989" y="3433235"/>
              <a:ext cx="2050552" cy="418576"/>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200" b="1" dirty="0">
                  <a:gradFill>
                    <a:gsLst>
                      <a:gs pos="0">
                        <a:srgbClr val="CDA23D"/>
                      </a:gs>
                      <a:gs pos="55000">
                        <a:srgbClr val="E1B64A"/>
                      </a:gs>
                      <a:gs pos="100000">
                        <a:srgbClr val="F7E880">
                          <a:lumMod val="99000"/>
                        </a:srgbClr>
                      </a:gs>
                    </a:gsLst>
                    <a:lin ang="2700000" scaled="1"/>
                  </a:gradFill>
                  <a:latin typeface="微软雅黑"/>
                  <a:ea typeface="微软雅黑"/>
                </a:rPr>
                <a:t>人力成本</a:t>
              </a:r>
            </a:p>
          </p:txBody>
        </p:sp>
      </p:grpSp>
      <p:grpSp>
        <p:nvGrpSpPr>
          <p:cNvPr id="54" name="组合 53"/>
          <p:cNvGrpSpPr/>
          <p:nvPr/>
        </p:nvGrpSpPr>
        <p:grpSpPr>
          <a:xfrm>
            <a:off x="5710022" y="2940030"/>
            <a:ext cx="2807108" cy="649195"/>
            <a:chOff x="7483989" y="3433235"/>
            <a:chExt cx="3742811" cy="865593"/>
          </a:xfrm>
        </p:grpSpPr>
        <p:sp>
          <p:nvSpPr>
            <p:cNvPr id="55" name="矩形 54"/>
            <p:cNvSpPr/>
            <p:nvPr/>
          </p:nvSpPr>
          <p:spPr>
            <a:xfrm>
              <a:off x="7483989" y="3732519"/>
              <a:ext cx="3742811" cy="5663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用户可以在投影仪或者计算机上进行演示也可以将演示文稿打印出来制作成胶片</a:t>
              </a:r>
            </a:p>
          </p:txBody>
        </p:sp>
        <p:sp>
          <p:nvSpPr>
            <p:cNvPr id="56" name="矩形 55"/>
            <p:cNvSpPr/>
            <p:nvPr/>
          </p:nvSpPr>
          <p:spPr>
            <a:xfrm>
              <a:off x="7483989" y="3433235"/>
              <a:ext cx="2050552" cy="418576"/>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200" b="1" dirty="0">
                  <a:gradFill>
                    <a:gsLst>
                      <a:gs pos="0">
                        <a:srgbClr val="CDA23D"/>
                      </a:gs>
                      <a:gs pos="55000">
                        <a:srgbClr val="E1B64A"/>
                      </a:gs>
                      <a:gs pos="100000">
                        <a:srgbClr val="F7E880">
                          <a:lumMod val="99000"/>
                        </a:srgbClr>
                      </a:gs>
                    </a:gsLst>
                    <a:lin ang="2700000" scaled="1"/>
                  </a:gradFill>
                  <a:latin typeface="微软雅黑"/>
                  <a:ea typeface="微软雅黑"/>
                </a:rPr>
                <a:t>推广费用</a:t>
              </a:r>
            </a:p>
          </p:txBody>
        </p:sp>
      </p:grpSp>
      <p:grpSp>
        <p:nvGrpSpPr>
          <p:cNvPr id="57" name="组合 56"/>
          <p:cNvGrpSpPr/>
          <p:nvPr/>
        </p:nvGrpSpPr>
        <p:grpSpPr>
          <a:xfrm>
            <a:off x="1381276" y="3886249"/>
            <a:ext cx="2807108" cy="649195"/>
            <a:chOff x="7483989" y="3433235"/>
            <a:chExt cx="3742811" cy="865593"/>
          </a:xfrm>
        </p:grpSpPr>
        <p:sp>
          <p:nvSpPr>
            <p:cNvPr id="58" name="矩形 57"/>
            <p:cNvSpPr/>
            <p:nvPr/>
          </p:nvSpPr>
          <p:spPr>
            <a:xfrm>
              <a:off x="7483989" y="3732519"/>
              <a:ext cx="3742811" cy="5663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用户可以在投影仪或者计算机上进行演示也可以将演示文稿打印出来制作成胶片</a:t>
              </a:r>
            </a:p>
          </p:txBody>
        </p:sp>
        <p:sp>
          <p:nvSpPr>
            <p:cNvPr id="59" name="矩形 58"/>
            <p:cNvSpPr/>
            <p:nvPr/>
          </p:nvSpPr>
          <p:spPr>
            <a:xfrm>
              <a:off x="7483989" y="3433235"/>
              <a:ext cx="2050552" cy="418576"/>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200" b="1" dirty="0">
                  <a:gradFill>
                    <a:gsLst>
                      <a:gs pos="0">
                        <a:srgbClr val="CDA23D"/>
                      </a:gs>
                      <a:gs pos="55000">
                        <a:srgbClr val="E1B64A"/>
                      </a:gs>
                      <a:gs pos="100000">
                        <a:srgbClr val="F7E880">
                          <a:lumMod val="99000"/>
                        </a:srgbClr>
                      </a:gs>
                    </a:gsLst>
                    <a:lin ang="2700000" scaled="1"/>
                  </a:gradFill>
                  <a:latin typeface="微软雅黑"/>
                  <a:ea typeface="微软雅黑"/>
                </a:rPr>
                <a:t>其他费用</a:t>
              </a:r>
            </a:p>
          </p:txBody>
        </p:sp>
      </p:grpSp>
      <p:grpSp>
        <p:nvGrpSpPr>
          <p:cNvPr id="60" name="组合 59"/>
          <p:cNvGrpSpPr/>
          <p:nvPr/>
        </p:nvGrpSpPr>
        <p:grpSpPr>
          <a:xfrm>
            <a:off x="732111" y="2311563"/>
            <a:ext cx="2807108" cy="649195"/>
            <a:chOff x="7483989" y="3433235"/>
            <a:chExt cx="3742811" cy="865593"/>
          </a:xfrm>
        </p:grpSpPr>
        <p:sp>
          <p:nvSpPr>
            <p:cNvPr id="61" name="矩形 60"/>
            <p:cNvSpPr/>
            <p:nvPr/>
          </p:nvSpPr>
          <p:spPr>
            <a:xfrm>
              <a:off x="7483989" y="3732519"/>
              <a:ext cx="3742811" cy="5663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用户可以在投影仪或者计算机上进行演示也可以将演示文稿打印出来制作成胶片</a:t>
              </a:r>
            </a:p>
          </p:txBody>
        </p:sp>
        <p:sp>
          <p:nvSpPr>
            <p:cNvPr id="62" name="矩形 61"/>
            <p:cNvSpPr/>
            <p:nvPr/>
          </p:nvSpPr>
          <p:spPr>
            <a:xfrm>
              <a:off x="7483989" y="3433235"/>
              <a:ext cx="2050552" cy="418576"/>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200" b="1" dirty="0">
                  <a:gradFill>
                    <a:gsLst>
                      <a:gs pos="0">
                        <a:srgbClr val="CDA23D"/>
                      </a:gs>
                      <a:gs pos="55000">
                        <a:srgbClr val="E1B64A"/>
                      </a:gs>
                      <a:gs pos="100000">
                        <a:srgbClr val="F7E880">
                          <a:lumMod val="99000"/>
                        </a:srgbClr>
                      </a:gs>
                    </a:gsLst>
                    <a:lin ang="2700000" scaled="1"/>
                  </a:gradFill>
                  <a:latin typeface="微软雅黑"/>
                  <a:ea typeface="微软雅黑"/>
                </a:rPr>
                <a:t>办公场地</a:t>
              </a:r>
            </a:p>
          </p:txBody>
        </p:sp>
      </p:grpSp>
      <p:grpSp>
        <p:nvGrpSpPr>
          <p:cNvPr id="46" name="组合 45"/>
          <p:cNvGrpSpPr/>
          <p:nvPr/>
        </p:nvGrpSpPr>
        <p:grpSpPr>
          <a:xfrm>
            <a:off x="2817929" y="318989"/>
            <a:ext cx="3508144" cy="617183"/>
            <a:chOff x="3757238" y="425319"/>
            <a:chExt cx="4677525" cy="822910"/>
          </a:xfrm>
        </p:grpSpPr>
        <p:sp>
          <p:nvSpPr>
            <p:cNvPr id="48" name="矩形 47"/>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财务和融资</a:t>
              </a:r>
            </a:p>
          </p:txBody>
        </p:sp>
        <p:cxnSp>
          <p:nvCxnSpPr>
            <p:cNvPr id="49" name="直接连接符 48"/>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55129629"/>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500" fill="hold"/>
                                        <p:tgtEl>
                                          <p:spTgt spid="38"/>
                                        </p:tgtEl>
                                        <p:attrNameLst>
                                          <p:attrName>ppt_x</p:attrName>
                                        </p:attrNameLst>
                                      </p:cBhvr>
                                      <p:tavLst>
                                        <p:tav tm="0">
                                          <p:val>
                                            <p:strVal val="1+#ppt_w/2"/>
                                          </p:val>
                                        </p:tav>
                                        <p:tav tm="100000">
                                          <p:val>
                                            <p:strVal val="#ppt_x"/>
                                          </p:val>
                                        </p:tav>
                                      </p:tavLst>
                                    </p:anim>
                                    <p:anim calcmode="lin" valueType="num">
                                      <p:cBhvr additive="base">
                                        <p:cTn id="15" dur="500" fill="hold"/>
                                        <p:tgtEl>
                                          <p:spTgt spid="38"/>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8"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fill="hold"/>
                                        <p:tgtEl>
                                          <p:spTgt spid="60"/>
                                        </p:tgtEl>
                                        <p:attrNameLst>
                                          <p:attrName>ppt_x</p:attrName>
                                        </p:attrNameLst>
                                      </p:cBhvr>
                                      <p:tavLst>
                                        <p:tav tm="0">
                                          <p:val>
                                            <p:strVal val="0-#ppt_w/2"/>
                                          </p:val>
                                        </p:tav>
                                        <p:tav tm="100000">
                                          <p:val>
                                            <p:strVal val="#ppt_x"/>
                                          </p:val>
                                        </p:tav>
                                      </p:tavLst>
                                    </p:anim>
                                    <p:anim calcmode="lin" valueType="num">
                                      <p:cBhvr additive="base">
                                        <p:cTn id="20" dur="500" fill="hold"/>
                                        <p:tgtEl>
                                          <p:spTgt spid="60"/>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1+#ppt_w/2"/>
                                          </p:val>
                                        </p:tav>
                                        <p:tav tm="100000">
                                          <p:val>
                                            <p:strVal val="#ppt_x"/>
                                          </p:val>
                                        </p:tav>
                                      </p:tavLst>
                                    </p:anim>
                                    <p:anim calcmode="lin" valueType="num">
                                      <p:cBhvr additive="base">
                                        <p:cTn id="25" dur="500" fill="hold"/>
                                        <p:tgtEl>
                                          <p:spTgt spid="54"/>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fill="hold"/>
                                        <p:tgtEl>
                                          <p:spTgt spid="57"/>
                                        </p:tgtEl>
                                        <p:attrNameLst>
                                          <p:attrName>ppt_x</p:attrName>
                                        </p:attrNameLst>
                                      </p:cBhvr>
                                      <p:tavLst>
                                        <p:tav tm="0">
                                          <p:val>
                                            <p:strVal val="0-#ppt_w/2"/>
                                          </p:val>
                                        </p:tav>
                                        <p:tav tm="100000">
                                          <p:val>
                                            <p:strVal val="#ppt_x"/>
                                          </p:val>
                                        </p:tav>
                                      </p:tavLst>
                                    </p:anim>
                                    <p:anim calcmode="lin" valueType="num">
                                      <p:cBhvr additive="base">
                                        <p:cTn id="30"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直接连接符 33"/>
          <p:cNvCxnSpPr/>
          <p:nvPr/>
        </p:nvCxnSpPr>
        <p:spPr>
          <a:xfrm flipV="1">
            <a:off x="2907406" y="1820083"/>
            <a:ext cx="1118429" cy="380732"/>
          </a:xfrm>
          <a:prstGeom prst="line">
            <a:avLst/>
          </a:prstGeom>
          <a:ln w="3175">
            <a:solidFill>
              <a:srgbClr val="E1B64A"/>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26" idx="2"/>
          </p:cNvCxnSpPr>
          <p:nvPr/>
        </p:nvCxnSpPr>
        <p:spPr>
          <a:xfrm>
            <a:off x="3009991" y="2547419"/>
            <a:ext cx="3566345" cy="0"/>
          </a:xfrm>
          <a:prstGeom prst="line">
            <a:avLst/>
          </a:prstGeom>
          <a:ln w="3175">
            <a:solidFill>
              <a:srgbClr val="E1B64A"/>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endCxn id="32" idx="1"/>
          </p:cNvCxnSpPr>
          <p:nvPr/>
        </p:nvCxnSpPr>
        <p:spPr>
          <a:xfrm>
            <a:off x="2723330" y="3113158"/>
            <a:ext cx="422105" cy="470660"/>
          </a:xfrm>
          <a:prstGeom prst="line">
            <a:avLst/>
          </a:prstGeom>
          <a:ln w="3175">
            <a:solidFill>
              <a:srgbClr val="E1B64A"/>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870499" y="2835938"/>
            <a:ext cx="1684118" cy="610914"/>
          </a:xfrm>
          <a:prstGeom prst="line">
            <a:avLst/>
          </a:prstGeom>
          <a:ln w="3175">
            <a:solidFill>
              <a:srgbClr val="E1B64A"/>
            </a:solidFill>
            <a:prstDash val="dash"/>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3940499" y="1187194"/>
            <a:ext cx="935262" cy="935262"/>
          </a:xfrm>
          <a:prstGeom prst="ellipse">
            <a:avLst/>
          </a:prstGeom>
          <a:solidFill>
            <a:schemeClr val="bg1">
              <a:alpha val="19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dirty="0">
              <a:solidFill>
                <a:srgbClr val="E77817"/>
              </a:solidFill>
              <a:latin typeface="Arial"/>
              <a:ea typeface="微软雅黑"/>
            </a:endParaRPr>
          </a:p>
        </p:txBody>
      </p:sp>
      <p:sp>
        <p:nvSpPr>
          <p:cNvPr id="24" name="椭圆 23"/>
          <p:cNvSpPr/>
          <p:nvPr/>
        </p:nvSpPr>
        <p:spPr>
          <a:xfrm>
            <a:off x="4025836" y="1272530"/>
            <a:ext cx="764591" cy="764591"/>
          </a:xfrm>
          <a:prstGeom prst="ellipse">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r>
              <a:rPr lang="en-US" altLang="zh-CN" sz="1200" dirty="0">
                <a:solidFill>
                  <a:prstClr val="black"/>
                </a:solidFill>
                <a:latin typeface="Arial"/>
                <a:ea typeface="微软雅黑"/>
              </a:rPr>
              <a:t>Key 01</a:t>
            </a:r>
            <a:endParaRPr lang="zh-CN" altLang="en-US" sz="1200" dirty="0">
              <a:solidFill>
                <a:prstClr val="black"/>
              </a:solidFill>
              <a:latin typeface="Arial"/>
              <a:ea typeface="微软雅黑"/>
            </a:endParaRPr>
          </a:p>
        </p:txBody>
      </p:sp>
      <p:sp>
        <p:nvSpPr>
          <p:cNvPr id="29" name="椭圆 28"/>
          <p:cNvSpPr/>
          <p:nvPr/>
        </p:nvSpPr>
        <p:spPr>
          <a:xfrm>
            <a:off x="4554617" y="3095477"/>
            <a:ext cx="935262" cy="935262"/>
          </a:xfrm>
          <a:prstGeom prst="ellipse">
            <a:avLst/>
          </a:prstGeom>
          <a:solidFill>
            <a:schemeClr val="bg1">
              <a:alpha val="19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dirty="0">
              <a:solidFill>
                <a:srgbClr val="E77817"/>
              </a:solidFill>
              <a:latin typeface="Arial"/>
              <a:ea typeface="微软雅黑"/>
            </a:endParaRPr>
          </a:p>
        </p:txBody>
      </p:sp>
      <p:sp>
        <p:nvSpPr>
          <p:cNvPr id="30" name="椭圆 29"/>
          <p:cNvSpPr/>
          <p:nvPr/>
        </p:nvSpPr>
        <p:spPr>
          <a:xfrm>
            <a:off x="4639953" y="3180814"/>
            <a:ext cx="764591" cy="764591"/>
          </a:xfrm>
          <a:prstGeom prst="ellipse">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r>
              <a:rPr lang="en-US" altLang="zh-CN" sz="1200" dirty="0">
                <a:solidFill>
                  <a:prstClr val="black"/>
                </a:solidFill>
                <a:latin typeface="Arial"/>
                <a:ea typeface="微软雅黑"/>
              </a:rPr>
              <a:t>Key 02</a:t>
            </a:r>
            <a:endParaRPr lang="zh-CN" altLang="en-US" sz="1200" dirty="0">
              <a:solidFill>
                <a:prstClr val="black"/>
              </a:solidFill>
              <a:latin typeface="Arial"/>
              <a:ea typeface="微软雅黑"/>
            </a:endParaRPr>
          </a:p>
        </p:txBody>
      </p:sp>
      <p:sp>
        <p:nvSpPr>
          <p:cNvPr id="32" name="椭圆 31"/>
          <p:cNvSpPr/>
          <p:nvPr/>
        </p:nvSpPr>
        <p:spPr>
          <a:xfrm>
            <a:off x="3008469" y="3446852"/>
            <a:ext cx="935262" cy="935262"/>
          </a:xfrm>
          <a:prstGeom prst="ellipse">
            <a:avLst/>
          </a:prstGeom>
          <a:solidFill>
            <a:schemeClr val="bg1">
              <a:alpha val="19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dirty="0">
              <a:solidFill>
                <a:srgbClr val="E77817"/>
              </a:solidFill>
              <a:latin typeface="Arial"/>
              <a:ea typeface="微软雅黑"/>
            </a:endParaRPr>
          </a:p>
        </p:txBody>
      </p:sp>
      <p:sp>
        <p:nvSpPr>
          <p:cNvPr id="33" name="椭圆 32"/>
          <p:cNvSpPr/>
          <p:nvPr/>
        </p:nvSpPr>
        <p:spPr>
          <a:xfrm>
            <a:off x="3093805" y="3532188"/>
            <a:ext cx="764591" cy="764591"/>
          </a:xfrm>
          <a:prstGeom prst="ellipse">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dirty="0">
              <a:solidFill>
                <a:srgbClr val="E77817"/>
              </a:solidFill>
              <a:latin typeface="Arial"/>
              <a:ea typeface="微软雅黑"/>
            </a:endParaRPr>
          </a:p>
        </p:txBody>
      </p:sp>
      <p:sp>
        <p:nvSpPr>
          <p:cNvPr id="51" name="KSO_Shape"/>
          <p:cNvSpPr/>
          <p:nvPr/>
        </p:nvSpPr>
        <p:spPr>
          <a:xfrm>
            <a:off x="3271438" y="3731600"/>
            <a:ext cx="416287" cy="350375"/>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defTabSz="685800">
              <a:defRPr/>
            </a:pPr>
            <a:endParaRPr lang="zh-CN" altLang="en-US" sz="1350">
              <a:solidFill>
                <a:srgbClr val="FFFFFF"/>
              </a:solidFill>
              <a:latin typeface="Arial"/>
              <a:ea typeface="微软雅黑"/>
            </a:endParaRPr>
          </a:p>
        </p:txBody>
      </p:sp>
      <p:sp>
        <p:nvSpPr>
          <p:cNvPr id="26" name="椭圆 25"/>
          <p:cNvSpPr/>
          <p:nvPr/>
        </p:nvSpPr>
        <p:spPr>
          <a:xfrm>
            <a:off x="6576335" y="2079788"/>
            <a:ext cx="935262" cy="935262"/>
          </a:xfrm>
          <a:prstGeom prst="ellipse">
            <a:avLst/>
          </a:prstGeom>
          <a:solidFill>
            <a:schemeClr val="bg1">
              <a:alpha val="19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dirty="0">
              <a:solidFill>
                <a:srgbClr val="E77817"/>
              </a:solidFill>
              <a:latin typeface="Arial"/>
              <a:ea typeface="微软雅黑"/>
            </a:endParaRPr>
          </a:p>
        </p:txBody>
      </p:sp>
      <p:sp>
        <p:nvSpPr>
          <p:cNvPr id="27" name="椭圆 26"/>
          <p:cNvSpPr/>
          <p:nvPr/>
        </p:nvSpPr>
        <p:spPr>
          <a:xfrm>
            <a:off x="6661672" y="2165124"/>
            <a:ext cx="764591" cy="764591"/>
          </a:xfrm>
          <a:prstGeom prst="ellipse">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dirty="0">
              <a:solidFill>
                <a:srgbClr val="E77817"/>
              </a:solidFill>
              <a:latin typeface="Arial"/>
              <a:ea typeface="微软雅黑"/>
            </a:endParaRPr>
          </a:p>
        </p:txBody>
      </p:sp>
      <p:sp>
        <p:nvSpPr>
          <p:cNvPr id="52" name="KSO_Shape"/>
          <p:cNvSpPr>
            <a:spLocks/>
          </p:cNvSpPr>
          <p:nvPr/>
        </p:nvSpPr>
        <p:spPr bwMode="auto">
          <a:xfrm>
            <a:off x="6837671" y="2349341"/>
            <a:ext cx="409817" cy="396156"/>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tx1"/>
          </a:solidFill>
          <a:ln>
            <a:noFill/>
          </a:ln>
          <a:extLst/>
        </p:spPr>
        <p:txBody>
          <a:bodyPr anchor="ctr">
            <a:scene3d>
              <a:camera prst="orthographicFront"/>
              <a:lightRig rig="threePt" dir="t"/>
            </a:scene3d>
            <a:sp3d>
              <a:contourClr>
                <a:srgbClr val="FFFFFF"/>
              </a:contourClr>
            </a:sp3d>
          </a:bodyPr>
          <a:lstStyle/>
          <a:p>
            <a:pPr algn="ctr" defTabSz="685800">
              <a:defRPr/>
            </a:pPr>
            <a:endParaRPr lang="zh-CN" altLang="en-US" sz="1350">
              <a:solidFill>
                <a:srgbClr val="FFFFFF"/>
              </a:solidFill>
              <a:latin typeface="Arial"/>
              <a:ea typeface="微软雅黑"/>
            </a:endParaRPr>
          </a:p>
        </p:txBody>
      </p:sp>
      <p:grpSp>
        <p:nvGrpSpPr>
          <p:cNvPr id="35" name="组合 34"/>
          <p:cNvGrpSpPr/>
          <p:nvPr/>
        </p:nvGrpSpPr>
        <p:grpSpPr>
          <a:xfrm>
            <a:off x="5041573" y="1374680"/>
            <a:ext cx="2807108" cy="482995"/>
            <a:chOff x="7483989" y="3433235"/>
            <a:chExt cx="3742811" cy="643993"/>
          </a:xfrm>
        </p:grpSpPr>
        <p:sp>
          <p:nvSpPr>
            <p:cNvPr id="37" name="矩形 36"/>
            <p:cNvSpPr/>
            <p:nvPr/>
          </p:nvSpPr>
          <p:spPr>
            <a:xfrm>
              <a:off x="7483989" y="3732519"/>
              <a:ext cx="3742811" cy="3447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a:t>
              </a:r>
            </a:p>
          </p:txBody>
        </p:sp>
        <p:sp>
          <p:nvSpPr>
            <p:cNvPr id="38" name="矩形 37"/>
            <p:cNvSpPr/>
            <p:nvPr/>
          </p:nvSpPr>
          <p:spPr>
            <a:xfrm>
              <a:off x="7483989" y="3433235"/>
              <a:ext cx="2050552" cy="418576"/>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200" b="1" dirty="0">
                  <a:gradFill>
                    <a:gsLst>
                      <a:gs pos="0">
                        <a:srgbClr val="CDA23D"/>
                      </a:gs>
                      <a:gs pos="55000">
                        <a:srgbClr val="E1B64A"/>
                      </a:gs>
                      <a:gs pos="100000">
                        <a:srgbClr val="F7E880">
                          <a:lumMod val="99000"/>
                        </a:srgbClr>
                      </a:gs>
                    </a:gsLst>
                    <a:lin ang="2700000" scaled="1"/>
                  </a:gradFill>
                  <a:latin typeface="微软雅黑"/>
                  <a:ea typeface="微软雅黑"/>
                </a:rPr>
                <a:t>融资用途一</a:t>
              </a:r>
            </a:p>
          </p:txBody>
        </p:sp>
      </p:grpSp>
      <p:grpSp>
        <p:nvGrpSpPr>
          <p:cNvPr id="40" name="组合 39"/>
          <p:cNvGrpSpPr/>
          <p:nvPr/>
        </p:nvGrpSpPr>
        <p:grpSpPr>
          <a:xfrm>
            <a:off x="905450" y="4138221"/>
            <a:ext cx="2807108" cy="482995"/>
            <a:chOff x="7483989" y="3433235"/>
            <a:chExt cx="3742811" cy="643993"/>
          </a:xfrm>
        </p:grpSpPr>
        <p:sp>
          <p:nvSpPr>
            <p:cNvPr id="41" name="矩形 40"/>
            <p:cNvSpPr/>
            <p:nvPr/>
          </p:nvSpPr>
          <p:spPr>
            <a:xfrm>
              <a:off x="7483989" y="3732519"/>
              <a:ext cx="3742811" cy="3447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a:t>
              </a:r>
            </a:p>
          </p:txBody>
        </p:sp>
        <p:sp>
          <p:nvSpPr>
            <p:cNvPr id="43" name="矩形 42"/>
            <p:cNvSpPr/>
            <p:nvPr/>
          </p:nvSpPr>
          <p:spPr>
            <a:xfrm>
              <a:off x="7483989" y="3433235"/>
              <a:ext cx="2050552" cy="418576"/>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200" b="1" dirty="0">
                  <a:gradFill>
                    <a:gsLst>
                      <a:gs pos="0">
                        <a:srgbClr val="CDA23D"/>
                      </a:gs>
                      <a:gs pos="55000">
                        <a:srgbClr val="E1B64A"/>
                      </a:gs>
                      <a:gs pos="100000">
                        <a:srgbClr val="F7E880">
                          <a:lumMod val="99000"/>
                        </a:srgbClr>
                      </a:gs>
                    </a:gsLst>
                    <a:lin ang="2700000" scaled="1"/>
                  </a:gradFill>
                  <a:latin typeface="微软雅黑"/>
                  <a:ea typeface="微软雅黑"/>
                </a:rPr>
                <a:t>融资用途四</a:t>
              </a:r>
            </a:p>
          </p:txBody>
        </p:sp>
      </p:grpSp>
      <p:grpSp>
        <p:nvGrpSpPr>
          <p:cNvPr id="44" name="组合 43"/>
          <p:cNvGrpSpPr/>
          <p:nvPr/>
        </p:nvGrpSpPr>
        <p:grpSpPr>
          <a:xfrm>
            <a:off x="4235472" y="4075257"/>
            <a:ext cx="2807108" cy="482995"/>
            <a:chOff x="7483989" y="3433235"/>
            <a:chExt cx="3742811" cy="643993"/>
          </a:xfrm>
        </p:grpSpPr>
        <p:sp>
          <p:nvSpPr>
            <p:cNvPr id="45" name="矩形 44"/>
            <p:cNvSpPr/>
            <p:nvPr/>
          </p:nvSpPr>
          <p:spPr>
            <a:xfrm>
              <a:off x="7483989" y="3732519"/>
              <a:ext cx="3742811" cy="3447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a:t>
              </a:r>
            </a:p>
          </p:txBody>
        </p:sp>
        <p:sp>
          <p:nvSpPr>
            <p:cNvPr id="46" name="矩形 45"/>
            <p:cNvSpPr/>
            <p:nvPr/>
          </p:nvSpPr>
          <p:spPr>
            <a:xfrm>
              <a:off x="7483989" y="3433235"/>
              <a:ext cx="2050552" cy="418576"/>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200" b="1" dirty="0">
                  <a:gradFill>
                    <a:gsLst>
                      <a:gs pos="0">
                        <a:srgbClr val="CDA23D"/>
                      </a:gs>
                      <a:gs pos="55000">
                        <a:srgbClr val="E1B64A"/>
                      </a:gs>
                      <a:gs pos="100000">
                        <a:srgbClr val="F7E880">
                          <a:lumMod val="99000"/>
                        </a:srgbClr>
                      </a:gs>
                    </a:gsLst>
                    <a:lin ang="2700000" scaled="1"/>
                  </a:gradFill>
                  <a:latin typeface="微软雅黑"/>
                  <a:ea typeface="微软雅黑"/>
                </a:rPr>
                <a:t>融资用途三</a:t>
              </a:r>
            </a:p>
          </p:txBody>
        </p:sp>
      </p:grpSp>
      <p:grpSp>
        <p:nvGrpSpPr>
          <p:cNvPr id="47" name="组合 46"/>
          <p:cNvGrpSpPr/>
          <p:nvPr/>
        </p:nvGrpSpPr>
        <p:grpSpPr>
          <a:xfrm>
            <a:off x="6022708" y="3057249"/>
            <a:ext cx="2807108" cy="482995"/>
            <a:chOff x="7483989" y="3433235"/>
            <a:chExt cx="3742811" cy="643993"/>
          </a:xfrm>
        </p:grpSpPr>
        <p:sp>
          <p:nvSpPr>
            <p:cNvPr id="48" name="矩形 47"/>
            <p:cNvSpPr/>
            <p:nvPr/>
          </p:nvSpPr>
          <p:spPr>
            <a:xfrm>
              <a:off x="7483989" y="3732519"/>
              <a:ext cx="3742811" cy="3447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a:t>
              </a:r>
            </a:p>
          </p:txBody>
        </p:sp>
        <p:sp>
          <p:nvSpPr>
            <p:cNvPr id="49" name="矩形 48"/>
            <p:cNvSpPr/>
            <p:nvPr/>
          </p:nvSpPr>
          <p:spPr>
            <a:xfrm>
              <a:off x="7483989" y="3433235"/>
              <a:ext cx="2050552" cy="418576"/>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200" b="1" dirty="0">
                  <a:gradFill>
                    <a:gsLst>
                      <a:gs pos="0">
                        <a:srgbClr val="CDA23D"/>
                      </a:gs>
                      <a:gs pos="55000">
                        <a:srgbClr val="E1B64A"/>
                      </a:gs>
                      <a:gs pos="100000">
                        <a:srgbClr val="F7E880">
                          <a:lumMod val="99000"/>
                        </a:srgbClr>
                      </a:gs>
                    </a:gsLst>
                    <a:lin ang="2700000" scaled="1"/>
                  </a:gradFill>
                  <a:latin typeface="微软雅黑"/>
                  <a:ea typeface="微软雅黑"/>
                </a:rPr>
                <a:t>融资用途二</a:t>
              </a:r>
            </a:p>
          </p:txBody>
        </p:sp>
      </p:grpSp>
      <p:pic>
        <p:nvPicPr>
          <p:cNvPr id="3" name="图片占位符 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33" r="16633"/>
          <a:stretch>
            <a:fillRect/>
          </a:stretch>
        </p:blipFill>
        <p:spPr>
          <a:ln w="114300">
            <a:solidFill>
              <a:srgbClr val="E1B64A"/>
            </a:solidFill>
          </a:ln>
        </p:spPr>
      </p:pic>
      <p:grpSp>
        <p:nvGrpSpPr>
          <p:cNvPr id="53" name="组合 52"/>
          <p:cNvGrpSpPr/>
          <p:nvPr/>
        </p:nvGrpSpPr>
        <p:grpSpPr>
          <a:xfrm>
            <a:off x="2817929" y="318989"/>
            <a:ext cx="3508144" cy="617183"/>
            <a:chOff x="3757238" y="425319"/>
            <a:chExt cx="4677525" cy="822910"/>
          </a:xfrm>
        </p:grpSpPr>
        <p:sp>
          <p:nvSpPr>
            <p:cNvPr id="54" name="矩形 53"/>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财务和融资</a:t>
              </a:r>
            </a:p>
          </p:txBody>
        </p:sp>
        <p:cxnSp>
          <p:nvCxnSpPr>
            <p:cNvPr id="55" name="直接连接符 54"/>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4118009"/>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left)">
                                      <p:cBhvr>
                                        <p:cTn id="13" dur="500"/>
                                        <p:tgtEl>
                                          <p:spTgt spid="34"/>
                                        </p:tgtEl>
                                      </p:cBhvr>
                                    </p:animEffect>
                                  </p:childTnLst>
                                </p:cTn>
                              </p:par>
                              <p:par>
                                <p:cTn id="14" presetID="22" presetClass="entr" presetSubtype="8"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left)">
                                      <p:cBhvr>
                                        <p:cTn id="16" dur="500"/>
                                        <p:tgtEl>
                                          <p:spTgt spid="36"/>
                                        </p:tgtEl>
                                      </p:cBhvr>
                                    </p:animEffect>
                                  </p:childTnLst>
                                </p:cTn>
                              </p:par>
                              <p:par>
                                <p:cTn id="17" presetID="22" presetClass="entr" presetSubtype="8" fill="hold"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500"/>
                                        <p:tgtEl>
                                          <p:spTgt spid="42"/>
                                        </p:tgtEl>
                                      </p:cBhvr>
                                    </p:animEffect>
                                  </p:childTnLst>
                                </p:cTn>
                              </p:par>
                              <p:par>
                                <p:cTn id="20" presetID="22" presetClass="entr" presetSubtype="8" fill="hold"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500"/>
                                        <p:tgtEl>
                                          <p:spTgt spid="39"/>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Effect transition="in" filter="fade">
                                      <p:cBhvr>
                                        <p:cTn id="38" dur="500"/>
                                        <p:tgtEl>
                                          <p:spTgt spid="26"/>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 calcmode="lin" valueType="num">
                                      <p:cBhvr>
                                        <p:cTn id="46" dur="500" fill="hold"/>
                                        <p:tgtEl>
                                          <p:spTgt spid="52"/>
                                        </p:tgtEl>
                                        <p:attrNameLst>
                                          <p:attrName>ppt_w</p:attrName>
                                        </p:attrNameLst>
                                      </p:cBhvr>
                                      <p:tavLst>
                                        <p:tav tm="0">
                                          <p:val>
                                            <p:fltVal val="0"/>
                                          </p:val>
                                        </p:tav>
                                        <p:tav tm="100000">
                                          <p:val>
                                            <p:strVal val="#ppt_w"/>
                                          </p:val>
                                        </p:tav>
                                      </p:tavLst>
                                    </p:anim>
                                    <p:anim calcmode="lin" valueType="num">
                                      <p:cBhvr>
                                        <p:cTn id="47" dur="500" fill="hold"/>
                                        <p:tgtEl>
                                          <p:spTgt spid="52"/>
                                        </p:tgtEl>
                                        <p:attrNameLst>
                                          <p:attrName>ppt_h</p:attrName>
                                        </p:attrNameLst>
                                      </p:cBhvr>
                                      <p:tavLst>
                                        <p:tav tm="0">
                                          <p:val>
                                            <p:fltVal val="0"/>
                                          </p:val>
                                        </p:tav>
                                        <p:tav tm="100000">
                                          <p:val>
                                            <p:strVal val="#ppt_h"/>
                                          </p:val>
                                        </p:tav>
                                      </p:tavLst>
                                    </p:anim>
                                    <p:animEffect transition="in" filter="fade">
                                      <p:cBhvr>
                                        <p:cTn id="48" dur="500"/>
                                        <p:tgtEl>
                                          <p:spTgt spid="5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p:cTn id="56" dur="500" fill="hold"/>
                                        <p:tgtEl>
                                          <p:spTgt spid="30"/>
                                        </p:tgtEl>
                                        <p:attrNameLst>
                                          <p:attrName>ppt_w</p:attrName>
                                        </p:attrNameLst>
                                      </p:cBhvr>
                                      <p:tavLst>
                                        <p:tav tm="0">
                                          <p:val>
                                            <p:fltVal val="0"/>
                                          </p:val>
                                        </p:tav>
                                        <p:tav tm="100000">
                                          <p:val>
                                            <p:strVal val="#ppt_w"/>
                                          </p:val>
                                        </p:tav>
                                      </p:tavLst>
                                    </p:anim>
                                    <p:anim calcmode="lin" valueType="num">
                                      <p:cBhvr>
                                        <p:cTn id="57" dur="500" fill="hold"/>
                                        <p:tgtEl>
                                          <p:spTgt spid="30"/>
                                        </p:tgtEl>
                                        <p:attrNameLst>
                                          <p:attrName>ppt_h</p:attrName>
                                        </p:attrNameLst>
                                      </p:cBhvr>
                                      <p:tavLst>
                                        <p:tav tm="0">
                                          <p:val>
                                            <p:fltVal val="0"/>
                                          </p:val>
                                        </p:tav>
                                        <p:tav tm="100000">
                                          <p:val>
                                            <p:strVal val="#ppt_h"/>
                                          </p:val>
                                        </p:tav>
                                      </p:tavLst>
                                    </p:anim>
                                    <p:animEffect transition="in" filter="fade">
                                      <p:cBhvr>
                                        <p:cTn id="58" dur="500"/>
                                        <p:tgtEl>
                                          <p:spTgt spid="30"/>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Effect transition="in" filter="fade">
                                      <p:cBhvr>
                                        <p:cTn id="63" dur="500"/>
                                        <p:tgtEl>
                                          <p:spTgt spid="3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p:cTn id="66" dur="500" fill="hold"/>
                                        <p:tgtEl>
                                          <p:spTgt spid="33"/>
                                        </p:tgtEl>
                                        <p:attrNameLst>
                                          <p:attrName>ppt_w</p:attrName>
                                        </p:attrNameLst>
                                      </p:cBhvr>
                                      <p:tavLst>
                                        <p:tav tm="0">
                                          <p:val>
                                            <p:fltVal val="0"/>
                                          </p:val>
                                        </p:tav>
                                        <p:tav tm="100000">
                                          <p:val>
                                            <p:strVal val="#ppt_w"/>
                                          </p:val>
                                        </p:tav>
                                      </p:tavLst>
                                    </p:anim>
                                    <p:anim calcmode="lin" valueType="num">
                                      <p:cBhvr>
                                        <p:cTn id="67" dur="500" fill="hold"/>
                                        <p:tgtEl>
                                          <p:spTgt spid="33"/>
                                        </p:tgtEl>
                                        <p:attrNameLst>
                                          <p:attrName>ppt_h</p:attrName>
                                        </p:attrNameLst>
                                      </p:cBhvr>
                                      <p:tavLst>
                                        <p:tav tm="0">
                                          <p:val>
                                            <p:fltVal val="0"/>
                                          </p:val>
                                        </p:tav>
                                        <p:tav tm="100000">
                                          <p:val>
                                            <p:strVal val="#ppt_h"/>
                                          </p:val>
                                        </p:tav>
                                      </p:tavLst>
                                    </p:anim>
                                    <p:animEffect transition="in" filter="fade">
                                      <p:cBhvr>
                                        <p:cTn id="68" dur="500"/>
                                        <p:tgtEl>
                                          <p:spTgt spid="33"/>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51"/>
                                        </p:tgtEl>
                                        <p:attrNameLst>
                                          <p:attrName>style.visibility</p:attrName>
                                        </p:attrNameLst>
                                      </p:cBhvr>
                                      <p:to>
                                        <p:strVal val="visible"/>
                                      </p:to>
                                    </p:set>
                                    <p:anim calcmode="lin" valueType="num">
                                      <p:cBhvr>
                                        <p:cTn id="71" dur="500" fill="hold"/>
                                        <p:tgtEl>
                                          <p:spTgt spid="51"/>
                                        </p:tgtEl>
                                        <p:attrNameLst>
                                          <p:attrName>ppt_w</p:attrName>
                                        </p:attrNameLst>
                                      </p:cBhvr>
                                      <p:tavLst>
                                        <p:tav tm="0">
                                          <p:val>
                                            <p:fltVal val="0"/>
                                          </p:val>
                                        </p:tav>
                                        <p:tav tm="100000">
                                          <p:val>
                                            <p:strVal val="#ppt_w"/>
                                          </p:val>
                                        </p:tav>
                                      </p:tavLst>
                                    </p:anim>
                                    <p:anim calcmode="lin" valueType="num">
                                      <p:cBhvr>
                                        <p:cTn id="72" dur="500" fill="hold"/>
                                        <p:tgtEl>
                                          <p:spTgt spid="51"/>
                                        </p:tgtEl>
                                        <p:attrNameLst>
                                          <p:attrName>ppt_h</p:attrName>
                                        </p:attrNameLst>
                                      </p:cBhvr>
                                      <p:tavLst>
                                        <p:tav tm="0">
                                          <p:val>
                                            <p:fltVal val="0"/>
                                          </p:val>
                                        </p:tav>
                                        <p:tav tm="100000">
                                          <p:val>
                                            <p:strVal val="#ppt_h"/>
                                          </p:val>
                                        </p:tav>
                                      </p:tavLst>
                                    </p:anim>
                                    <p:animEffect transition="in" filter="fade">
                                      <p:cBhvr>
                                        <p:cTn id="73" dur="500"/>
                                        <p:tgtEl>
                                          <p:spTgt spid="51"/>
                                        </p:tgtEl>
                                      </p:cBhvr>
                                    </p:animEffect>
                                  </p:childTnLst>
                                </p:cTn>
                              </p:par>
                            </p:childTnLst>
                          </p:cTn>
                        </p:par>
                        <p:par>
                          <p:cTn id="74" fill="hold">
                            <p:stCondLst>
                              <p:cond delay="1500"/>
                            </p:stCondLst>
                            <p:childTnLst>
                              <p:par>
                                <p:cTn id="75" presetID="53" presetClass="entr" presetSubtype="16" fill="hold" nodeType="after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p:cTn id="77" dur="500" fill="hold"/>
                                        <p:tgtEl>
                                          <p:spTgt spid="35"/>
                                        </p:tgtEl>
                                        <p:attrNameLst>
                                          <p:attrName>ppt_w</p:attrName>
                                        </p:attrNameLst>
                                      </p:cBhvr>
                                      <p:tavLst>
                                        <p:tav tm="0">
                                          <p:val>
                                            <p:fltVal val="0"/>
                                          </p:val>
                                        </p:tav>
                                        <p:tav tm="100000">
                                          <p:val>
                                            <p:strVal val="#ppt_w"/>
                                          </p:val>
                                        </p:tav>
                                      </p:tavLst>
                                    </p:anim>
                                    <p:anim calcmode="lin" valueType="num">
                                      <p:cBhvr>
                                        <p:cTn id="78" dur="500" fill="hold"/>
                                        <p:tgtEl>
                                          <p:spTgt spid="35"/>
                                        </p:tgtEl>
                                        <p:attrNameLst>
                                          <p:attrName>ppt_h</p:attrName>
                                        </p:attrNameLst>
                                      </p:cBhvr>
                                      <p:tavLst>
                                        <p:tav tm="0">
                                          <p:val>
                                            <p:fltVal val="0"/>
                                          </p:val>
                                        </p:tav>
                                        <p:tav tm="100000">
                                          <p:val>
                                            <p:strVal val="#ppt_h"/>
                                          </p:val>
                                        </p:tav>
                                      </p:tavLst>
                                    </p:anim>
                                    <p:animEffect transition="in" filter="fade">
                                      <p:cBhvr>
                                        <p:cTn id="79" dur="500"/>
                                        <p:tgtEl>
                                          <p:spTgt spid="35"/>
                                        </p:tgtEl>
                                      </p:cBhvr>
                                    </p:animEffect>
                                  </p:childTnLst>
                                </p:cTn>
                              </p:par>
                              <p:par>
                                <p:cTn id="80" presetID="53" presetClass="entr" presetSubtype="16" fill="hold" nodeType="withEffect">
                                  <p:stCondLst>
                                    <p:cond delay="0"/>
                                  </p:stCondLst>
                                  <p:childTnLst>
                                    <p:set>
                                      <p:cBhvr>
                                        <p:cTn id="81" dur="1" fill="hold">
                                          <p:stCondLst>
                                            <p:cond delay="0"/>
                                          </p:stCondLst>
                                        </p:cTn>
                                        <p:tgtEl>
                                          <p:spTgt spid="47"/>
                                        </p:tgtEl>
                                        <p:attrNameLst>
                                          <p:attrName>style.visibility</p:attrName>
                                        </p:attrNameLst>
                                      </p:cBhvr>
                                      <p:to>
                                        <p:strVal val="visible"/>
                                      </p:to>
                                    </p:set>
                                    <p:anim calcmode="lin" valueType="num">
                                      <p:cBhvr>
                                        <p:cTn id="82" dur="500" fill="hold"/>
                                        <p:tgtEl>
                                          <p:spTgt spid="47"/>
                                        </p:tgtEl>
                                        <p:attrNameLst>
                                          <p:attrName>ppt_w</p:attrName>
                                        </p:attrNameLst>
                                      </p:cBhvr>
                                      <p:tavLst>
                                        <p:tav tm="0">
                                          <p:val>
                                            <p:fltVal val="0"/>
                                          </p:val>
                                        </p:tav>
                                        <p:tav tm="100000">
                                          <p:val>
                                            <p:strVal val="#ppt_w"/>
                                          </p:val>
                                        </p:tav>
                                      </p:tavLst>
                                    </p:anim>
                                    <p:anim calcmode="lin" valueType="num">
                                      <p:cBhvr>
                                        <p:cTn id="83" dur="500" fill="hold"/>
                                        <p:tgtEl>
                                          <p:spTgt spid="47"/>
                                        </p:tgtEl>
                                        <p:attrNameLst>
                                          <p:attrName>ppt_h</p:attrName>
                                        </p:attrNameLst>
                                      </p:cBhvr>
                                      <p:tavLst>
                                        <p:tav tm="0">
                                          <p:val>
                                            <p:fltVal val="0"/>
                                          </p:val>
                                        </p:tav>
                                        <p:tav tm="100000">
                                          <p:val>
                                            <p:strVal val="#ppt_h"/>
                                          </p:val>
                                        </p:tav>
                                      </p:tavLst>
                                    </p:anim>
                                    <p:animEffect transition="in" filter="fade">
                                      <p:cBhvr>
                                        <p:cTn id="84" dur="500"/>
                                        <p:tgtEl>
                                          <p:spTgt spid="47"/>
                                        </p:tgtEl>
                                      </p:cBhvr>
                                    </p:animEffect>
                                  </p:childTnLst>
                                </p:cTn>
                              </p:par>
                              <p:par>
                                <p:cTn id="85" presetID="53" presetClass="entr" presetSubtype="16" fill="hold" nodeType="with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p:cTn id="87" dur="500" fill="hold"/>
                                        <p:tgtEl>
                                          <p:spTgt spid="44"/>
                                        </p:tgtEl>
                                        <p:attrNameLst>
                                          <p:attrName>ppt_w</p:attrName>
                                        </p:attrNameLst>
                                      </p:cBhvr>
                                      <p:tavLst>
                                        <p:tav tm="0">
                                          <p:val>
                                            <p:fltVal val="0"/>
                                          </p:val>
                                        </p:tav>
                                        <p:tav tm="100000">
                                          <p:val>
                                            <p:strVal val="#ppt_w"/>
                                          </p:val>
                                        </p:tav>
                                      </p:tavLst>
                                    </p:anim>
                                    <p:anim calcmode="lin" valueType="num">
                                      <p:cBhvr>
                                        <p:cTn id="88" dur="500" fill="hold"/>
                                        <p:tgtEl>
                                          <p:spTgt spid="44"/>
                                        </p:tgtEl>
                                        <p:attrNameLst>
                                          <p:attrName>ppt_h</p:attrName>
                                        </p:attrNameLst>
                                      </p:cBhvr>
                                      <p:tavLst>
                                        <p:tav tm="0">
                                          <p:val>
                                            <p:fltVal val="0"/>
                                          </p:val>
                                        </p:tav>
                                        <p:tav tm="100000">
                                          <p:val>
                                            <p:strVal val="#ppt_h"/>
                                          </p:val>
                                        </p:tav>
                                      </p:tavLst>
                                    </p:anim>
                                    <p:animEffect transition="in" filter="fade">
                                      <p:cBhvr>
                                        <p:cTn id="89" dur="500"/>
                                        <p:tgtEl>
                                          <p:spTgt spid="44"/>
                                        </p:tgtEl>
                                      </p:cBhvr>
                                    </p:animEffect>
                                  </p:childTnLst>
                                </p:cTn>
                              </p:par>
                              <p:par>
                                <p:cTn id="90" presetID="53" presetClass="entr" presetSubtype="16" fill="hold" nodeType="withEffect">
                                  <p:stCondLst>
                                    <p:cond delay="0"/>
                                  </p:stCondLst>
                                  <p:childTnLst>
                                    <p:set>
                                      <p:cBhvr>
                                        <p:cTn id="91" dur="1" fill="hold">
                                          <p:stCondLst>
                                            <p:cond delay="0"/>
                                          </p:stCondLst>
                                        </p:cTn>
                                        <p:tgtEl>
                                          <p:spTgt spid="40"/>
                                        </p:tgtEl>
                                        <p:attrNameLst>
                                          <p:attrName>style.visibility</p:attrName>
                                        </p:attrNameLst>
                                      </p:cBhvr>
                                      <p:to>
                                        <p:strVal val="visible"/>
                                      </p:to>
                                    </p:set>
                                    <p:anim calcmode="lin" valueType="num">
                                      <p:cBhvr>
                                        <p:cTn id="92" dur="500" fill="hold"/>
                                        <p:tgtEl>
                                          <p:spTgt spid="40"/>
                                        </p:tgtEl>
                                        <p:attrNameLst>
                                          <p:attrName>ppt_w</p:attrName>
                                        </p:attrNameLst>
                                      </p:cBhvr>
                                      <p:tavLst>
                                        <p:tav tm="0">
                                          <p:val>
                                            <p:fltVal val="0"/>
                                          </p:val>
                                        </p:tav>
                                        <p:tav tm="100000">
                                          <p:val>
                                            <p:strVal val="#ppt_w"/>
                                          </p:val>
                                        </p:tav>
                                      </p:tavLst>
                                    </p:anim>
                                    <p:anim calcmode="lin" valueType="num">
                                      <p:cBhvr>
                                        <p:cTn id="93" dur="500" fill="hold"/>
                                        <p:tgtEl>
                                          <p:spTgt spid="40"/>
                                        </p:tgtEl>
                                        <p:attrNameLst>
                                          <p:attrName>ppt_h</p:attrName>
                                        </p:attrNameLst>
                                      </p:cBhvr>
                                      <p:tavLst>
                                        <p:tav tm="0">
                                          <p:val>
                                            <p:fltVal val="0"/>
                                          </p:val>
                                        </p:tav>
                                        <p:tav tm="100000">
                                          <p:val>
                                            <p:strVal val="#ppt_h"/>
                                          </p:val>
                                        </p:tav>
                                      </p:tavLst>
                                    </p:anim>
                                    <p:animEffect transition="in" filter="fade">
                                      <p:cBhvr>
                                        <p:cTn id="9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9" grpId="0" animBg="1"/>
      <p:bldP spid="30" grpId="0" animBg="1"/>
      <p:bldP spid="32" grpId="0" animBg="1"/>
      <p:bldP spid="33" grpId="0" animBg="1"/>
      <p:bldP spid="51" grpId="0" animBg="1"/>
      <p:bldP spid="26" grpId="0" animBg="1"/>
      <p:bldP spid="27" grpId="0" animBg="1"/>
      <p:bldP spid="5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l="16221" t="14643" r="14643" b="16221"/>
          <a:stretch/>
        </p:blipFill>
        <p:spPr>
          <a:xfrm>
            <a:off x="0" y="0"/>
            <a:ext cx="9144000" cy="5143500"/>
          </a:xfrm>
          <a:prstGeom prst="rect">
            <a:avLst/>
          </a:prstGeom>
        </p:spPr>
      </p:pic>
      <p:sp>
        <p:nvSpPr>
          <p:cNvPr id="3" name="矩形 2"/>
          <p:cNvSpPr/>
          <p:nvPr/>
        </p:nvSpPr>
        <p:spPr>
          <a:xfrm>
            <a:off x="1071052" y="1785391"/>
            <a:ext cx="4236807" cy="840230"/>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4050" b="1" dirty="0">
                <a:gradFill>
                  <a:gsLst>
                    <a:gs pos="0">
                      <a:srgbClr val="CDA23D"/>
                    </a:gs>
                    <a:gs pos="55000">
                      <a:srgbClr val="E1B64A"/>
                    </a:gs>
                    <a:gs pos="100000">
                      <a:srgbClr val="F7E880">
                        <a:lumMod val="99000"/>
                      </a:srgbClr>
                    </a:gs>
                  </a:gsLst>
                  <a:lin ang="2700000" scaled="1"/>
                </a:gradFill>
                <a:latin typeface="Arial"/>
                <a:ea typeface="微软雅黑"/>
              </a:rPr>
              <a:t>感谢您的观看</a:t>
            </a:r>
          </a:p>
        </p:txBody>
      </p:sp>
      <p:sp>
        <p:nvSpPr>
          <p:cNvPr id="5" name="矩形 4"/>
          <p:cNvSpPr/>
          <p:nvPr/>
        </p:nvSpPr>
        <p:spPr>
          <a:xfrm>
            <a:off x="1085340" y="1485765"/>
            <a:ext cx="3508144" cy="424732"/>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dirty="0">
                <a:gradFill>
                  <a:gsLst>
                    <a:gs pos="0">
                      <a:srgbClr val="CDA23D"/>
                    </a:gs>
                    <a:gs pos="55000">
                      <a:srgbClr val="E1B64A"/>
                    </a:gs>
                    <a:gs pos="100000">
                      <a:srgbClr val="F7E880">
                        <a:lumMod val="99000"/>
                      </a:srgbClr>
                    </a:gs>
                  </a:gsLst>
                  <a:lin ang="2700000" scaled="1"/>
                </a:gradFill>
                <a:latin typeface="Arial"/>
                <a:ea typeface="微软雅黑"/>
              </a:rPr>
              <a:t>TET BUSINESS PLAN</a:t>
            </a:r>
            <a:endParaRPr lang="zh-CN" altLang="en-US" dirty="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6" name="圆角矩形 5"/>
          <p:cNvSpPr/>
          <p:nvPr/>
        </p:nvSpPr>
        <p:spPr>
          <a:xfrm>
            <a:off x="1163921" y="3273639"/>
            <a:ext cx="236934" cy="235744"/>
          </a:xfrm>
          <a:prstGeom prst="roundRect">
            <a:avLst>
              <a:gd name="adj" fmla="val 10607"/>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200">
              <a:solidFill>
                <a:prstClr val="black"/>
              </a:solidFill>
              <a:latin typeface="Arial"/>
              <a:ea typeface="微软雅黑"/>
            </a:endParaRPr>
          </a:p>
        </p:txBody>
      </p:sp>
      <p:sp>
        <p:nvSpPr>
          <p:cNvPr id="7" name="圆角矩形 6"/>
          <p:cNvSpPr/>
          <p:nvPr/>
        </p:nvSpPr>
        <p:spPr>
          <a:xfrm>
            <a:off x="1429430" y="3273639"/>
            <a:ext cx="634604" cy="235744"/>
          </a:xfrm>
          <a:prstGeom prst="roundRect">
            <a:avLst>
              <a:gd name="adj" fmla="val 9596"/>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200">
              <a:solidFill>
                <a:prstClr val="black"/>
              </a:solidFill>
              <a:latin typeface="Arial"/>
              <a:ea typeface="微软雅黑"/>
            </a:endParaRPr>
          </a:p>
        </p:txBody>
      </p:sp>
      <p:sp>
        <p:nvSpPr>
          <p:cNvPr id="8" name="圆角矩形 7"/>
          <p:cNvSpPr/>
          <p:nvPr/>
        </p:nvSpPr>
        <p:spPr>
          <a:xfrm>
            <a:off x="2335496" y="3273639"/>
            <a:ext cx="236934" cy="235744"/>
          </a:xfrm>
          <a:prstGeom prst="roundRect">
            <a:avLst>
              <a:gd name="adj" fmla="val 11617"/>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200">
              <a:solidFill>
                <a:prstClr val="black"/>
              </a:solidFill>
              <a:latin typeface="Arial"/>
              <a:ea typeface="微软雅黑"/>
            </a:endParaRPr>
          </a:p>
        </p:txBody>
      </p:sp>
      <p:sp>
        <p:nvSpPr>
          <p:cNvPr id="9" name="圆角矩形 8"/>
          <p:cNvSpPr/>
          <p:nvPr/>
        </p:nvSpPr>
        <p:spPr>
          <a:xfrm>
            <a:off x="2601005" y="3273639"/>
            <a:ext cx="634604" cy="235744"/>
          </a:xfrm>
          <a:prstGeom prst="roundRect">
            <a:avLst>
              <a:gd name="adj" fmla="val 12627"/>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200">
              <a:solidFill>
                <a:prstClr val="black"/>
              </a:solidFill>
              <a:latin typeface="Arial"/>
              <a:ea typeface="微软雅黑"/>
            </a:endParaRPr>
          </a:p>
        </p:txBody>
      </p:sp>
      <p:sp>
        <p:nvSpPr>
          <p:cNvPr id="14" name="矩形 9"/>
          <p:cNvSpPr/>
          <p:nvPr/>
        </p:nvSpPr>
        <p:spPr>
          <a:xfrm>
            <a:off x="1220577" y="3329793"/>
            <a:ext cx="123623" cy="123436"/>
          </a:xfrm>
          <a:custGeom>
            <a:avLst/>
            <a:gdLst>
              <a:gd name="connsiteX0" fmla="*/ 303782 w 607639"/>
              <a:gd name="connsiteY0" fmla="*/ 203581 h 606722"/>
              <a:gd name="connsiteX1" fmla="*/ 323628 w 607639"/>
              <a:gd name="connsiteY1" fmla="*/ 223399 h 606722"/>
              <a:gd name="connsiteX2" fmla="*/ 323628 w 607639"/>
              <a:gd name="connsiteY2" fmla="*/ 295117 h 606722"/>
              <a:gd name="connsiteX3" fmla="*/ 350326 w 607639"/>
              <a:gd name="connsiteY3" fmla="*/ 321777 h 606722"/>
              <a:gd name="connsiteX4" fmla="*/ 350326 w 607639"/>
              <a:gd name="connsiteY4" fmla="*/ 349771 h 606722"/>
              <a:gd name="connsiteX5" fmla="*/ 322293 w 607639"/>
              <a:gd name="connsiteY5" fmla="*/ 349771 h 606722"/>
              <a:gd name="connsiteX6" fmla="*/ 289811 w 607639"/>
              <a:gd name="connsiteY6" fmla="*/ 317334 h 606722"/>
              <a:gd name="connsiteX7" fmla="*/ 284026 w 607639"/>
              <a:gd name="connsiteY7" fmla="*/ 303293 h 606722"/>
              <a:gd name="connsiteX8" fmla="*/ 284026 w 607639"/>
              <a:gd name="connsiteY8" fmla="*/ 223399 h 606722"/>
              <a:gd name="connsiteX9" fmla="*/ 303782 w 607639"/>
              <a:gd name="connsiteY9" fmla="*/ 203581 h 606722"/>
              <a:gd name="connsiteX10" fmla="*/ 303775 w 607639"/>
              <a:gd name="connsiteY10" fmla="*/ 170021 h 606722"/>
              <a:gd name="connsiteX11" fmla="*/ 170288 w 607639"/>
              <a:gd name="connsiteY11" fmla="*/ 303317 h 606722"/>
              <a:gd name="connsiteX12" fmla="*/ 303775 w 607639"/>
              <a:gd name="connsiteY12" fmla="*/ 436702 h 606722"/>
              <a:gd name="connsiteX13" fmla="*/ 437351 w 607639"/>
              <a:gd name="connsiteY13" fmla="*/ 303317 h 606722"/>
              <a:gd name="connsiteX14" fmla="*/ 303775 w 607639"/>
              <a:gd name="connsiteY14" fmla="*/ 170021 h 606722"/>
              <a:gd name="connsiteX15" fmla="*/ 303775 w 607639"/>
              <a:gd name="connsiteY15" fmla="*/ 130476 h 606722"/>
              <a:gd name="connsiteX16" fmla="*/ 476952 w 607639"/>
              <a:gd name="connsiteY16" fmla="*/ 303317 h 606722"/>
              <a:gd name="connsiteX17" fmla="*/ 303775 w 607639"/>
              <a:gd name="connsiteY17" fmla="*/ 476247 h 606722"/>
              <a:gd name="connsiteX18" fmla="*/ 130687 w 607639"/>
              <a:gd name="connsiteY18" fmla="*/ 303317 h 606722"/>
              <a:gd name="connsiteX19" fmla="*/ 303775 w 607639"/>
              <a:gd name="connsiteY19" fmla="*/ 130476 h 606722"/>
              <a:gd name="connsiteX20" fmla="*/ 283571 w 607639"/>
              <a:gd name="connsiteY20" fmla="*/ 39548 h 606722"/>
              <a:gd name="connsiteX21" fmla="*/ 268707 w 607639"/>
              <a:gd name="connsiteY21" fmla="*/ 86116 h 606722"/>
              <a:gd name="connsiteX22" fmla="*/ 254466 w 607639"/>
              <a:gd name="connsiteY22" fmla="*/ 99269 h 606722"/>
              <a:gd name="connsiteX23" fmla="*/ 194210 w 607639"/>
              <a:gd name="connsiteY23" fmla="*/ 124242 h 606722"/>
              <a:gd name="connsiteX24" fmla="*/ 174806 w 607639"/>
              <a:gd name="connsiteY24" fmla="*/ 124953 h 606722"/>
              <a:gd name="connsiteX25" fmla="*/ 131283 w 607639"/>
              <a:gd name="connsiteY25" fmla="*/ 102557 h 606722"/>
              <a:gd name="connsiteX26" fmla="*/ 102712 w 607639"/>
              <a:gd name="connsiteY26" fmla="*/ 131085 h 606722"/>
              <a:gd name="connsiteX27" fmla="*/ 125141 w 607639"/>
              <a:gd name="connsiteY27" fmla="*/ 174543 h 606722"/>
              <a:gd name="connsiteX28" fmla="*/ 124429 w 607639"/>
              <a:gd name="connsiteY28" fmla="*/ 193916 h 606722"/>
              <a:gd name="connsiteX29" fmla="*/ 99419 w 607639"/>
              <a:gd name="connsiteY29" fmla="*/ 254082 h 606722"/>
              <a:gd name="connsiteX30" fmla="*/ 86246 w 607639"/>
              <a:gd name="connsiteY30" fmla="*/ 268301 h 606722"/>
              <a:gd name="connsiteX31" fmla="*/ 39607 w 607639"/>
              <a:gd name="connsiteY31" fmla="*/ 283143 h 606722"/>
              <a:gd name="connsiteX32" fmla="*/ 39607 w 607639"/>
              <a:gd name="connsiteY32" fmla="*/ 323579 h 606722"/>
              <a:gd name="connsiteX33" fmla="*/ 86246 w 607639"/>
              <a:gd name="connsiteY33" fmla="*/ 338421 h 606722"/>
              <a:gd name="connsiteX34" fmla="*/ 99419 w 607639"/>
              <a:gd name="connsiteY34" fmla="*/ 352640 h 606722"/>
              <a:gd name="connsiteX35" fmla="*/ 124429 w 607639"/>
              <a:gd name="connsiteY35" fmla="*/ 412806 h 606722"/>
              <a:gd name="connsiteX36" fmla="*/ 125141 w 607639"/>
              <a:gd name="connsiteY36" fmla="*/ 432179 h 606722"/>
              <a:gd name="connsiteX37" fmla="*/ 102712 w 607639"/>
              <a:gd name="connsiteY37" fmla="*/ 475548 h 606722"/>
              <a:gd name="connsiteX38" fmla="*/ 131283 w 607639"/>
              <a:gd name="connsiteY38" fmla="*/ 504165 h 606722"/>
              <a:gd name="connsiteX39" fmla="*/ 174806 w 607639"/>
              <a:gd name="connsiteY39" fmla="*/ 481769 h 606722"/>
              <a:gd name="connsiteX40" fmla="*/ 194210 w 607639"/>
              <a:gd name="connsiteY40" fmla="*/ 482480 h 606722"/>
              <a:gd name="connsiteX41" fmla="*/ 254466 w 607639"/>
              <a:gd name="connsiteY41" fmla="*/ 507364 h 606722"/>
              <a:gd name="connsiteX42" fmla="*/ 268707 w 607639"/>
              <a:gd name="connsiteY42" fmla="*/ 520606 h 606722"/>
              <a:gd name="connsiteX43" fmla="*/ 283571 w 607639"/>
              <a:gd name="connsiteY43" fmla="*/ 567086 h 606722"/>
              <a:gd name="connsiteX44" fmla="*/ 324068 w 607639"/>
              <a:gd name="connsiteY44" fmla="*/ 567086 h 606722"/>
              <a:gd name="connsiteX45" fmla="*/ 338932 w 607639"/>
              <a:gd name="connsiteY45" fmla="*/ 520606 h 606722"/>
              <a:gd name="connsiteX46" fmla="*/ 353173 w 607639"/>
              <a:gd name="connsiteY46" fmla="*/ 507364 h 606722"/>
              <a:gd name="connsiteX47" fmla="*/ 413430 w 607639"/>
              <a:gd name="connsiteY47" fmla="*/ 482480 h 606722"/>
              <a:gd name="connsiteX48" fmla="*/ 432833 w 607639"/>
              <a:gd name="connsiteY48" fmla="*/ 481769 h 606722"/>
              <a:gd name="connsiteX49" fmla="*/ 476267 w 607639"/>
              <a:gd name="connsiteY49" fmla="*/ 504165 h 606722"/>
              <a:gd name="connsiteX50" fmla="*/ 504927 w 607639"/>
              <a:gd name="connsiteY50" fmla="*/ 475548 h 606722"/>
              <a:gd name="connsiteX51" fmla="*/ 482498 w 607639"/>
              <a:gd name="connsiteY51" fmla="*/ 432179 h 606722"/>
              <a:gd name="connsiteX52" fmla="*/ 483210 w 607639"/>
              <a:gd name="connsiteY52" fmla="*/ 412806 h 606722"/>
              <a:gd name="connsiteX53" fmla="*/ 508131 w 607639"/>
              <a:gd name="connsiteY53" fmla="*/ 352640 h 606722"/>
              <a:gd name="connsiteX54" fmla="*/ 521393 w 607639"/>
              <a:gd name="connsiteY54" fmla="*/ 338421 h 606722"/>
              <a:gd name="connsiteX55" fmla="*/ 567943 w 607639"/>
              <a:gd name="connsiteY55" fmla="*/ 323579 h 606722"/>
              <a:gd name="connsiteX56" fmla="*/ 567943 w 607639"/>
              <a:gd name="connsiteY56" fmla="*/ 283143 h 606722"/>
              <a:gd name="connsiteX57" fmla="*/ 521393 w 607639"/>
              <a:gd name="connsiteY57" fmla="*/ 268301 h 606722"/>
              <a:gd name="connsiteX58" fmla="*/ 508131 w 607639"/>
              <a:gd name="connsiteY58" fmla="*/ 254082 h 606722"/>
              <a:gd name="connsiteX59" fmla="*/ 483210 w 607639"/>
              <a:gd name="connsiteY59" fmla="*/ 193916 h 606722"/>
              <a:gd name="connsiteX60" fmla="*/ 482498 w 607639"/>
              <a:gd name="connsiteY60" fmla="*/ 174543 h 606722"/>
              <a:gd name="connsiteX61" fmla="*/ 504927 w 607639"/>
              <a:gd name="connsiteY61" fmla="*/ 131085 h 606722"/>
              <a:gd name="connsiteX62" fmla="*/ 476267 w 607639"/>
              <a:gd name="connsiteY62" fmla="*/ 102557 h 606722"/>
              <a:gd name="connsiteX63" fmla="*/ 432833 w 607639"/>
              <a:gd name="connsiteY63" fmla="*/ 124953 h 606722"/>
              <a:gd name="connsiteX64" fmla="*/ 413430 w 607639"/>
              <a:gd name="connsiteY64" fmla="*/ 124242 h 606722"/>
              <a:gd name="connsiteX65" fmla="*/ 353173 w 607639"/>
              <a:gd name="connsiteY65" fmla="*/ 99269 h 606722"/>
              <a:gd name="connsiteX66" fmla="*/ 338932 w 607639"/>
              <a:gd name="connsiteY66" fmla="*/ 86116 h 606722"/>
              <a:gd name="connsiteX67" fmla="*/ 324068 w 607639"/>
              <a:gd name="connsiteY67" fmla="*/ 39548 h 606722"/>
              <a:gd name="connsiteX68" fmla="*/ 269063 w 607639"/>
              <a:gd name="connsiteY68" fmla="*/ 0 h 606722"/>
              <a:gd name="connsiteX69" fmla="*/ 338487 w 607639"/>
              <a:gd name="connsiteY69" fmla="*/ 0 h 606722"/>
              <a:gd name="connsiteX70" fmla="*/ 357356 w 607639"/>
              <a:gd name="connsiteY70" fmla="*/ 13775 h 606722"/>
              <a:gd name="connsiteX71" fmla="*/ 373377 w 607639"/>
              <a:gd name="connsiteY71" fmla="*/ 63720 h 606722"/>
              <a:gd name="connsiteX72" fmla="*/ 424288 w 607639"/>
              <a:gd name="connsiteY72" fmla="*/ 84783 h 606722"/>
              <a:gd name="connsiteX73" fmla="*/ 471016 w 607639"/>
              <a:gd name="connsiteY73" fmla="*/ 60788 h 606722"/>
              <a:gd name="connsiteX74" fmla="*/ 494068 w 607639"/>
              <a:gd name="connsiteY74" fmla="*/ 64343 h 606722"/>
              <a:gd name="connsiteX75" fmla="*/ 543199 w 607639"/>
              <a:gd name="connsiteY75" fmla="*/ 113399 h 606722"/>
              <a:gd name="connsiteX76" fmla="*/ 546759 w 607639"/>
              <a:gd name="connsiteY76" fmla="*/ 136417 h 606722"/>
              <a:gd name="connsiteX77" fmla="*/ 522728 w 607639"/>
              <a:gd name="connsiteY77" fmla="*/ 183074 h 606722"/>
              <a:gd name="connsiteX78" fmla="*/ 543822 w 607639"/>
              <a:gd name="connsiteY78" fmla="*/ 233908 h 606722"/>
              <a:gd name="connsiteX79" fmla="*/ 593843 w 607639"/>
              <a:gd name="connsiteY79" fmla="*/ 249816 h 606722"/>
              <a:gd name="connsiteX80" fmla="*/ 607639 w 607639"/>
              <a:gd name="connsiteY80" fmla="*/ 268657 h 606722"/>
              <a:gd name="connsiteX81" fmla="*/ 607639 w 607639"/>
              <a:gd name="connsiteY81" fmla="*/ 337976 h 606722"/>
              <a:gd name="connsiteX82" fmla="*/ 593843 w 607639"/>
              <a:gd name="connsiteY82" fmla="*/ 356817 h 606722"/>
              <a:gd name="connsiteX83" fmla="*/ 543822 w 607639"/>
              <a:gd name="connsiteY83" fmla="*/ 372814 h 606722"/>
              <a:gd name="connsiteX84" fmla="*/ 522728 w 607639"/>
              <a:gd name="connsiteY84" fmla="*/ 423648 h 606722"/>
              <a:gd name="connsiteX85" fmla="*/ 546759 w 607639"/>
              <a:gd name="connsiteY85" fmla="*/ 470305 h 606722"/>
              <a:gd name="connsiteX86" fmla="*/ 543199 w 607639"/>
              <a:gd name="connsiteY86" fmla="*/ 493323 h 606722"/>
              <a:gd name="connsiteX87" fmla="*/ 494068 w 607639"/>
              <a:gd name="connsiteY87" fmla="*/ 542379 h 606722"/>
              <a:gd name="connsiteX88" fmla="*/ 471016 w 607639"/>
              <a:gd name="connsiteY88" fmla="*/ 545934 h 606722"/>
              <a:gd name="connsiteX89" fmla="*/ 424288 w 607639"/>
              <a:gd name="connsiteY89" fmla="*/ 521939 h 606722"/>
              <a:gd name="connsiteX90" fmla="*/ 373377 w 607639"/>
              <a:gd name="connsiteY90" fmla="*/ 543002 h 606722"/>
              <a:gd name="connsiteX91" fmla="*/ 357356 w 607639"/>
              <a:gd name="connsiteY91" fmla="*/ 592947 h 606722"/>
              <a:gd name="connsiteX92" fmla="*/ 338487 w 607639"/>
              <a:gd name="connsiteY92" fmla="*/ 606722 h 606722"/>
              <a:gd name="connsiteX93" fmla="*/ 269063 w 607639"/>
              <a:gd name="connsiteY93" fmla="*/ 606722 h 606722"/>
              <a:gd name="connsiteX94" fmla="*/ 250194 w 607639"/>
              <a:gd name="connsiteY94" fmla="*/ 592947 h 606722"/>
              <a:gd name="connsiteX95" fmla="*/ 234262 w 607639"/>
              <a:gd name="connsiteY95" fmla="*/ 543002 h 606722"/>
              <a:gd name="connsiteX96" fmla="*/ 183351 w 607639"/>
              <a:gd name="connsiteY96" fmla="*/ 521939 h 606722"/>
              <a:gd name="connsiteX97" fmla="*/ 136623 w 607639"/>
              <a:gd name="connsiteY97" fmla="*/ 545934 h 606722"/>
              <a:gd name="connsiteX98" fmla="*/ 113571 w 607639"/>
              <a:gd name="connsiteY98" fmla="*/ 542379 h 606722"/>
              <a:gd name="connsiteX99" fmla="*/ 64440 w 607639"/>
              <a:gd name="connsiteY99" fmla="*/ 493323 h 606722"/>
              <a:gd name="connsiteX100" fmla="*/ 60880 w 607639"/>
              <a:gd name="connsiteY100" fmla="*/ 470305 h 606722"/>
              <a:gd name="connsiteX101" fmla="*/ 84911 w 607639"/>
              <a:gd name="connsiteY101" fmla="*/ 423648 h 606722"/>
              <a:gd name="connsiteX102" fmla="*/ 63817 w 607639"/>
              <a:gd name="connsiteY102" fmla="*/ 372814 h 606722"/>
              <a:gd name="connsiteX103" fmla="*/ 13796 w 607639"/>
              <a:gd name="connsiteY103" fmla="*/ 356817 h 606722"/>
              <a:gd name="connsiteX104" fmla="*/ 0 w 607639"/>
              <a:gd name="connsiteY104" fmla="*/ 337976 h 606722"/>
              <a:gd name="connsiteX105" fmla="*/ 0 w 607639"/>
              <a:gd name="connsiteY105" fmla="*/ 268657 h 606722"/>
              <a:gd name="connsiteX106" fmla="*/ 13796 w 607639"/>
              <a:gd name="connsiteY106" fmla="*/ 249816 h 606722"/>
              <a:gd name="connsiteX107" fmla="*/ 63817 w 607639"/>
              <a:gd name="connsiteY107" fmla="*/ 233908 h 606722"/>
              <a:gd name="connsiteX108" fmla="*/ 84911 w 607639"/>
              <a:gd name="connsiteY108" fmla="*/ 183074 h 606722"/>
              <a:gd name="connsiteX109" fmla="*/ 60880 w 607639"/>
              <a:gd name="connsiteY109" fmla="*/ 136417 h 606722"/>
              <a:gd name="connsiteX110" fmla="*/ 64440 w 607639"/>
              <a:gd name="connsiteY110" fmla="*/ 113399 h 606722"/>
              <a:gd name="connsiteX111" fmla="*/ 113571 w 607639"/>
              <a:gd name="connsiteY111" fmla="*/ 64343 h 606722"/>
              <a:gd name="connsiteX112" fmla="*/ 136623 w 607639"/>
              <a:gd name="connsiteY112" fmla="*/ 60788 h 606722"/>
              <a:gd name="connsiteX113" fmla="*/ 183351 w 607639"/>
              <a:gd name="connsiteY113" fmla="*/ 84783 h 606722"/>
              <a:gd name="connsiteX114" fmla="*/ 234262 w 607639"/>
              <a:gd name="connsiteY114" fmla="*/ 63720 h 606722"/>
              <a:gd name="connsiteX115" fmla="*/ 250194 w 607639"/>
              <a:gd name="connsiteY115" fmla="*/ 13775 h 606722"/>
              <a:gd name="connsiteX116" fmla="*/ 269063 w 607639"/>
              <a:gd name="connsiteY11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607639" h="606722">
                <a:moveTo>
                  <a:pt x="303782" y="203581"/>
                </a:moveTo>
                <a:cubicBezTo>
                  <a:pt x="314729" y="203581"/>
                  <a:pt x="323628" y="212468"/>
                  <a:pt x="323628" y="223399"/>
                </a:cubicBezTo>
                <a:lnTo>
                  <a:pt x="323628" y="295117"/>
                </a:lnTo>
                <a:lnTo>
                  <a:pt x="350326" y="321777"/>
                </a:lnTo>
                <a:cubicBezTo>
                  <a:pt x="357979" y="329509"/>
                  <a:pt x="357979" y="342040"/>
                  <a:pt x="350326" y="349771"/>
                </a:cubicBezTo>
                <a:cubicBezTo>
                  <a:pt x="342583" y="357414"/>
                  <a:pt x="330035" y="357414"/>
                  <a:pt x="322293" y="349771"/>
                </a:cubicBezTo>
                <a:lnTo>
                  <a:pt x="289811" y="317334"/>
                </a:lnTo>
                <a:cubicBezTo>
                  <a:pt x="286073" y="313601"/>
                  <a:pt x="284026" y="308536"/>
                  <a:pt x="284026" y="303293"/>
                </a:cubicBezTo>
                <a:lnTo>
                  <a:pt x="284026" y="223399"/>
                </a:lnTo>
                <a:cubicBezTo>
                  <a:pt x="284026" y="212468"/>
                  <a:pt x="292836" y="203581"/>
                  <a:pt x="303782" y="203581"/>
                </a:cubicBezTo>
                <a:close/>
                <a:moveTo>
                  <a:pt x="303775" y="170021"/>
                </a:moveTo>
                <a:cubicBezTo>
                  <a:pt x="230179" y="170021"/>
                  <a:pt x="170288" y="229826"/>
                  <a:pt x="170288" y="303317"/>
                </a:cubicBezTo>
                <a:cubicBezTo>
                  <a:pt x="170288" y="376897"/>
                  <a:pt x="230179" y="436702"/>
                  <a:pt x="303775" y="436702"/>
                </a:cubicBezTo>
                <a:cubicBezTo>
                  <a:pt x="377460" y="436702"/>
                  <a:pt x="437351" y="376897"/>
                  <a:pt x="437351" y="303317"/>
                </a:cubicBezTo>
                <a:cubicBezTo>
                  <a:pt x="437351" y="229826"/>
                  <a:pt x="377460" y="170021"/>
                  <a:pt x="303775" y="170021"/>
                </a:cubicBezTo>
                <a:close/>
                <a:moveTo>
                  <a:pt x="303775" y="130476"/>
                </a:moveTo>
                <a:cubicBezTo>
                  <a:pt x="399263" y="130476"/>
                  <a:pt x="476952" y="208055"/>
                  <a:pt x="476952" y="303317"/>
                </a:cubicBezTo>
                <a:cubicBezTo>
                  <a:pt x="476952" y="398668"/>
                  <a:pt x="399263" y="476247"/>
                  <a:pt x="303775" y="476247"/>
                </a:cubicBezTo>
                <a:cubicBezTo>
                  <a:pt x="208376" y="476247"/>
                  <a:pt x="130687" y="398668"/>
                  <a:pt x="130687" y="303317"/>
                </a:cubicBezTo>
                <a:cubicBezTo>
                  <a:pt x="130687" y="208055"/>
                  <a:pt x="208376" y="130476"/>
                  <a:pt x="303775" y="130476"/>
                </a:cubicBezTo>
                <a:close/>
                <a:moveTo>
                  <a:pt x="283571" y="39548"/>
                </a:moveTo>
                <a:lnTo>
                  <a:pt x="268707" y="86116"/>
                </a:lnTo>
                <a:cubicBezTo>
                  <a:pt x="266571" y="92692"/>
                  <a:pt x="261141" y="97669"/>
                  <a:pt x="254466" y="99269"/>
                </a:cubicBezTo>
                <a:cubicBezTo>
                  <a:pt x="233194" y="104423"/>
                  <a:pt x="212901" y="112777"/>
                  <a:pt x="194210" y="124242"/>
                </a:cubicBezTo>
                <a:cubicBezTo>
                  <a:pt x="188335" y="127796"/>
                  <a:pt x="180948" y="128063"/>
                  <a:pt x="174806" y="124953"/>
                </a:cubicBezTo>
                <a:lnTo>
                  <a:pt x="131283" y="102557"/>
                </a:lnTo>
                <a:lnTo>
                  <a:pt x="102712" y="131085"/>
                </a:lnTo>
                <a:lnTo>
                  <a:pt x="125141" y="174543"/>
                </a:lnTo>
                <a:cubicBezTo>
                  <a:pt x="128257" y="180675"/>
                  <a:pt x="127990" y="188051"/>
                  <a:pt x="124429" y="193916"/>
                </a:cubicBezTo>
                <a:cubicBezTo>
                  <a:pt x="112948" y="212579"/>
                  <a:pt x="104581" y="232842"/>
                  <a:pt x="99419" y="254082"/>
                </a:cubicBezTo>
                <a:cubicBezTo>
                  <a:pt x="97817" y="260747"/>
                  <a:pt x="92833" y="266169"/>
                  <a:pt x="86246" y="268301"/>
                </a:cubicBezTo>
                <a:lnTo>
                  <a:pt x="39607" y="283143"/>
                </a:lnTo>
                <a:lnTo>
                  <a:pt x="39607" y="323579"/>
                </a:lnTo>
                <a:lnTo>
                  <a:pt x="86246" y="338421"/>
                </a:lnTo>
                <a:cubicBezTo>
                  <a:pt x="92833" y="340554"/>
                  <a:pt x="97817" y="345886"/>
                  <a:pt x="99419" y="352640"/>
                </a:cubicBezTo>
                <a:cubicBezTo>
                  <a:pt x="104581" y="373880"/>
                  <a:pt x="112948" y="394143"/>
                  <a:pt x="124429" y="412806"/>
                </a:cubicBezTo>
                <a:cubicBezTo>
                  <a:pt x="127990" y="418671"/>
                  <a:pt x="128257" y="426047"/>
                  <a:pt x="125141" y="432179"/>
                </a:cubicBezTo>
                <a:lnTo>
                  <a:pt x="102712" y="475548"/>
                </a:lnTo>
                <a:lnTo>
                  <a:pt x="131283" y="504165"/>
                </a:lnTo>
                <a:lnTo>
                  <a:pt x="174806" y="481769"/>
                </a:lnTo>
                <a:cubicBezTo>
                  <a:pt x="180948" y="478570"/>
                  <a:pt x="188335" y="478837"/>
                  <a:pt x="194210" y="482480"/>
                </a:cubicBezTo>
                <a:cubicBezTo>
                  <a:pt x="212901" y="493945"/>
                  <a:pt x="233194" y="502299"/>
                  <a:pt x="254466" y="507364"/>
                </a:cubicBezTo>
                <a:cubicBezTo>
                  <a:pt x="261141" y="509053"/>
                  <a:pt x="266571" y="514030"/>
                  <a:pt x="268707" y="520606"/>
                </a:cubicBezTo>
                <a:lnTo>
                  <a:pt x="283571" y="567086"/>
                </a:lnTo>
                <a:lnTo>
                  <a:pt x="324068" y="567086"/>
                </a:lnTo>
                <a:lnTo>
                  <a:pt x="338932" y="520606"/>
                </a:lnTo>
                <a:cubicBezTo>
                  <a:pt x="341068" y="514030"/>
                  <a:pt x="346409" y="509053"/>
                  <a:pt x="353173" y="507364"/>
                </a:cubicBezTo>
                <a:cubicBezTo>
                  <a:pt x="374445" y="502299"/>
                  <a:pt x="394738" y="493945"/>
                  <a:pt x="413430" y="482480"/>
                </a:cubicBezTo>
                <a:cubicBezTo>
                  <a:pt x="419304" y="478837"/>
                  <a:pt x="426691" y="478570"/>
                  <a:pt x="432833" y="481769"/>
                </a:cubicBezTo>
                <a:lnTo>
                  <a:pt x="476267" y="504165"/>
                </a:lnTo>
                <a:lnTo>
                  <a:pt x="504927" y="475548"/>
                </a:lnTo>
                <a:lnTo>
                  <a:pt x="482498" y="432179"/>
                </a:lnTo>
                <a:cubicBezTo>
                  <a:pt x="479293" y="426047"/>
                  <a:pt x="479560" y="418671"/>
                  <a:pt x="483210" y="412806"/>
                </a:cubicBezTo>
                <a:cubicBezTo>
                  <a:pt x="494691" y="394143"/>
                  <a:pt x="503058" y="373880"/>
                  <a:pt x="508131" y="352640"/>
                </a:cubicBezTo>
                <a:cubicBezTo>
                  <a:pt x="509822" y="345886"/>
                  <a:pt x="514807" y="340554"/>
                  <a:pt x="521393" y="338421"/>
                </a:cubicBezTo>
                <a:lnTo>
                  <a:pt x="567943" y="323579"/>
                </a:lnTo>
                <a:lnTo>
                  <a:pt x="567943" y="283143"/>
                </a:lnTo>
                <a:lnTo>
                  <a:pt x="521393" y="268301"/>
                </a:lnTo>
                <a:cubicBezTo>
                  <a:pt x="514807" y="266169"/>
                  <a:pt x="509822" y="260747"/>
                  <a:pt x="508131" y="254082"/>
                </a:cubicBezTo>
                <a:cubicBezTo>
                  <a:pt x="503058" y="232842"/>
                  <a:pt x="494691" y="212579"/>
                  <a:pt x="483210" y="193916"/>
                </a:cubicBezTo>
                <a:cubicBezTo>
                  <a:pt x="479560" y="188051"/>
                  <a:pt x="479293" y="180675"/>
                  <a:pt x="482498" y="174543"/>
                </a:cubicBezTo>
                <a:lnTo>
                  <a:pt x="504927" y="131085"/>
                </a:lnTo>
                <a:lnTo>
                  <a:pt x="476267" y="102557"/>
                </a:lnTo>
                <a:lnTo>
                  <a:pt x="432833" y="124953"/>
                </a:lnTo>
                <a:cubicBezTo>
                  <a:pt x="426691" y="128063"/>
                  <a:pt x="419304" y="127796"/>
                  <a:pt x="413430" y="124242"/>
                </a:cubicBezTo>
                <a:cubicBezTo>
                  <a:pt x="394738" y="112777"/>
                  <a:pt x="374445" y="104423"/>
                  <a:pt x="353173" y="99269"/>
                </a:cubicBezTo>
                <a:cubicBezTo>
                  <a:pt x="346409" y="97669"/>
                  <a:pt x="341068" y="92692"/>
                  <a:pt x="338932" y="86116"/>
                </a:cubicBezTo>
                <a:lnTo>
                  <a:pt x="324068" y="39548"/>
                </a:lnTo>
                <a:close/>
                <a:moveTo>
                  <a:pt x="269063" y="0"/>
                </a:moveTo>
                <a:lnTo>
                  <a:pt x="338487" y="0"/>
                </a:lnTo>
                <a:cubicBezTo>
                  <a:pt x="347121" y="0"/>
                  <a:pt x="354775" y="5599"/>
                  <a:pt x="357356" y="13775"/>
                </a:cubicBezTo>
                <a:lnTo>
                  <a:pt x="373377" y="63720"/>
                </a:lnTo>
                <a:cubicBezTo>
                  <a:pt x="391089" y="68786"/>
                  <a:pt x="408178" y="75896"/>
                  <a:pt x="424288" y="84783"/>
                </a:cubicBezTo>
                <a:lnTo>
                  <a:pt x="471016" y="60788"/>
                </a:lnTo>
                <a:cubicBezTo>
                  <a:pt x="478670" y="56789"/>
                  <a:pt x="488016" y="58299"/>
                  <a:pt x="494068" y="64343"/>
                </a:cubicBezTo>
                <a:lnTo>
                  <a:pt x="543199" y="113399"/>
                </a:lnTo>
                <a:cubicBezTo>
                  <a:pt x="549252" y="119443"/>
                  <a:pt x="550676" y="128774"/>
                  <a:pt x="546759" y="136417"/>
                </a:cubicBezTo>
                <a:lnTo>
                  <a:pt x="522728" y="183074"/>
                </a:lnTo>
                <a:cubicBezTo>
                  <a:pt x="531629" y="199160"/>
                  <a:pt x="538660" y="216223"/>
                  <a:pt x="543822" y="233908"/>
                </a:cubicBezTo>
                <a:lnTo>
                  <a:pt x="593843" y="249816"/>
                </a:lnTo>
                <a:cubicBezTo>
                  <a:pt x="602032" y="252482"/>
                  <a:pt x="607639" y="260125"/>
                  <a:pt x="607639" y="268657"/>
                </a:cubicBezTo>
                <a:lnTo>
                  <a:pt x="607639" y="337976"/>
                </a:lnTo>
                <a:cubicBezTo>
                  <a:pt x="607639" y="346597"/>
                  <a:pt x="602032" y="354240"/>
                  <a:pt x="593843" y="356817"/>
                </a:cubicBezTo>
                <a:lnTo>
                  <a:pt x="543822" y="372814"/>
                </a:lnTo>
                <a:cubicBezTo>
                  <a:pt x="538660" y="390499"/>
                  <a:pt x="531629" y="407562"/>
                  <a:pt x="522728" y="423648"/>
                </a:cubicBezTo>
                <a:lnTo>
                  <a:pt x="546759" y="470305"/>
                </a:lnTo>
                <a:cubicBezTo>
                  <a:pt x="550765" y="477948"/>
                  <a:pt x="549252" y="487279"/>
                  <a:pt x="543199" y="493323"/>
                </a:cubicBezTo>
                <a:lnTo>
                  <a:pt x="494068" y="542379"/>
                </a:lnTo>
                <a:cubicBezTo>
                  <a:pt x="488016" y="548423"/>
                  <a:pt x="478670" y="549933"/>
                  <a:pt x="471016" y="545934"/>
                </a:cubicBezTo>
                <a:lnTo>
                  <a:pt x="424288" y="521939"/>
                </a:lnTo>
                <a:cubicBezTo>
                  <a:pt x="408178" y="530826"/>
                  <a:pt x="391089" y="537847"/>
                  <a:pt x="373377" y="543002"/>
                </a:cubicBezTo>
                <a:lnTo>
                  <a:pt x="357356" y="592947"/>
                </a:lnTo>
                <a:cubicBezTo>
                  <a:pt x="354775" y="601123"/>
                  <a:pt x="347121" y="606722"/>
                  <a:pt x="338487" y="606722"/>
                </a:cubicBezTo>
                <a:lnTo>
                  <a:pt x="269063" y="606722"/>
                </a:lnTo>
                <a:cubicBezTo>
                  <a:pt x="260518" y="606722"/>
                  <a:pt x="252864" y="601123"/>
                  <a:pt x="250194" y="592947"/>
                </a:cubicBezTo>
                <a:lnTo>
                  <a:pt x="234262" y="543002"/>
                </a:lnTo>
                <a:cubicBezTo>
                  <a:pt x="216550" y="537847"/>
                  <a:pt x="199461" y="530826"/>
                  <a:pt x="183351" y="521939"/>
                </a:cubicBezTo>
                <a:lnTo>
                  <a:pt x="136623" y="545934"/>
                </a:lnTo>
                <a:cubicBezTo>
                  <a:pt x="128969" y="549933"/>
                  <a:pt x="119623" y="548423"/>
                  <a:pt x="113571" y="542379"/>
                </a:cubicBezTo>
                <a:lnTo>
                  <a:pt x="64440" y="493323"/>
                </a:lnTo>
                <a:cubicBezTo>
                  <a:pt x="58387" y="487279"/>
                  <a:pt x="56874" y="477948"/>
                  <a:pt x="60880" y="470305"/>
                </a:cubicBezTo>
                <a:lnTo>
                  <a:pt x="84911" y="423648"/>
                </a:lnTo>
                <a:cubicBezTo>
                  <a:pt x="76011" y="407562"/>
                  <a:pt x="68890" y="390499"/>
                  <a:pt x="63817" y="372814"/>
                </a:cubicBezTo>
                <a:lnTo>
                  <a:pt x="13796" y="356817"/>
                </a:lnTo>
                <a:cubicBezTo>
                  <a:pt x="5607" y="354240"/>
                  <a:pt x="0" y="346597"/>
                  <a:pt x="0" y="337976"/>
                </a:cubicBezTo>
                <a:lnTo>
                  <a:pt x="0" y="268657"/>
                </a:lnTo>
                <a:cubicBezTo>
                  <a:pt x="0" y="260125"/>
                  <a:pt x="5607" y="252482"/>
                  <a:pt x="13796" y="249816"/>
                </a:cubicBezTo>
                <a:lnTo>
                  <a:pt x="63817" y="233908"/>
                </a:lnTo>
                <a:cubicBezTo>
                  <a:pt x="68890" y="216223"/>
                  <a:pt x="76011" y="199160"/>
                  <a:pt x="84911" y="183074"/>
                </a:cubicBezTo>
                <a:lnTo>
                  <a:pt x="60880" y="136417"/>
                </a:lnTo>
                <a:cubicBezTo>
                  <a:pt x="56874" y="128774"/>
                  <a:pt x="58387" y="119443"/>
                  <a:pt x="64440" y="113399"/>
                </a:cubicBezTo>
                <a:lnTo>
                  <a:pt x="113571" y="64343"/>
                </a:lnTo>
                <a:cubicBezTo>
                  <a:pt x="119623" y="58299"/>
                  <a:pt x="128969" y="56789"/>
                  <a:pt x="136623" y="60788"/>
                </a:cubicBezTo>
                <a:lnTo>
                  <a:pt x="183351" y="84783"/>
                </a:lnTo>
                <a:cubicBezTo>
                  <a:pt x="199461" y="75896"/>
                  <a:pt x="216550" y="68786"/>
                  <a:pt x="234262" y="63720"/>
                </a:cubicBezTo>
                <a:lnTo>
                  <a:pt x="250194" y="13775"/>
                </a:lnTo>
                <a:cubicBezTo>
                  <a:pt x="252864" y="5599"/>
                  <a:pt x="260429" y="0"/>
                  <a:pt x="269063" y="0"/>
                </a:cubicBezTo>
                <a:close/>
              </a:path>
            </a:pathLst>
          </a:custGeom>
          <a:solidFill>
            <a:schemeClr val="tx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200">
              <a:solidFill>
                <a:prstClr val="black"/>
              </a:solidFill>
              <a:latin typeface="Arial"/>
              <a:ea typeface="微软雅黑"/>
            </a:endParaRPr>
          </a:p>
        </p:txBody>
      </p:sp>
      <p:sp>
        <p:nvSpPr>
          <p:cNvPr id="15" name="矩形 10"/>
          <p:cNvSpPr/>
          <p:nvPr/>
        </p:nvSpPr>
        <p:spPr>
          <a:xfrm>
            <a:off x="2401161" y="3329699"/>
            <a:ext cx="105605" cy="123623"/>
          </a:xfrm>
          <a:custGeom>
            <a:avLst/>
            <a:gdLst>
              <a:gd name="connsiteX0" fmla="*/ 99870 w 489903"/>
              <a:gd name="connsiteY0" fmla="*/ 331023 h 573488"/>
              <a:gd name="connsiteX1" fmla="*/ 390064 w 489903"/>
              <a:gd name="connsiteY1" fmla="*/ 331023 h 573488"/>
              <a:gd name="connsiteX2" fmla="*/ 415037 w 489903"/>
              <a:gd name="connsiteY2" fmla="*/ 355958 h 573488"/>
              <a:gd name="connsiteX3" fmla="*/ 415037 w 489903"/>
              <a:gd name="connsiteY3" fmla="*/ 524479 h 573488"/>
              <a:gd name="connsiteX4" fmla="*/ 390064 w 489903"/>
              <a:gd name="connsiteY4" fmla="*/ 548554 h 573488"/>
              <a:gd name="connsiteX5" fmla="*/ 433120 w 489903"/>
              <a:gd name="connsiteY5" fmla="*/ 548554 h 573488"/>
              <a:gd name="connsiteX6" fmla="*/ 415037 w 489903"/>
              <a:gd name="connsiteY6" fmla="*/ 573488 h 573488"/>
              <a:gd name="connsiteX7" fmla="*/ 74897 w 489903"/>
              <a:gd name="connsiteY7" fmla="*/ 573488 h 573488"/>
              <a:gd name="connsiteX8" fmla="*/ 55953 w 489903"/>
              <a:gd name="connsiteY8" fmla="*/ 548554 h 573488"/>
              <a:gd name="connsiteX9" fmla="*/ 99870 w 489903"/>
              <a:gd name="connsiteY9" fmla="*/ 548554 h 573488"/>
              <a:gd name="connsiteX10" fmla="*/ 74897 w 489903"/>
              <a:gd name="connsiteY10" fmla="*/ 524479 h 573488"/>
              <a:gd name="connsiteX11" fmla="*/ 74897 w 489903"/>
              <a:gd name="connsiteY11" fmla="*/ 355958 h 573488"/>
              <a:gd name="connsiteX12" fmla="*/ 99870 w 489903"/>
              <a:gd name="connsiteY12" fmla="*/ 331023 h 573488"/>
              <a:gd name="connsiteX13" fmla="*/ 275517 w 489903"/>
              <a:gd name="connsiteY13" fmla="*/ 0 h 573488"/>
              <a:gd name="connsiteX14" fmla="*/ 283266 w 489903"/>
              <a:gd name="connsiteY14" fmla="*/ 0 h 573488"/>
              <a:gd name="connsiteX15" fmla="*/ 284988 w 489903"/>
              <a:gd name="connsiteY15" fmla="*/ 1719 h 573488"/>
              <a:gd name="connsiteX16" fmla="*/ 278961 w 489903"/>
              <a:gd name="connsiteY16" fmla="*/ 6877 h 573488"/>
              <a:gd name="connsiteX17" fmla="*/ 278961 w 489903"/>
              <a:gd name="connsiteY17" fmla="*/ 17194 h 573488"/>
              <a:gd name="connsiteX18" fmla="*/ 304790 w 489903"/>
              <a:gd name="connsiteY18" fmla="*/ 39546 h 573488"/>
              <a:gd name="connsiteX19" fmla="*/ 315983 w 489903"/>
              <a:gd name="connsiteY19" fmla="*/ 64477 h 573488"/>
              <a:gd name="connsiteX20" fmla="*/ 315983 w 489903"/>
              <a:gd name="connsiteY20" fmla="*/ 97145 h 573488"/>
              <a:gd name="connsiteX21" fmla="*/ 319427 w 489903"/>
              <a:gd name="connsiteY21" fmla="*/ 105742 h 573488"/>
              <a:gd name="connsiteX22" fmla="*/ 321149 w 489903"/>
              <a:gd name="connsiteY22" fmla="*/ 108322 h 573488"/>
              <a:gd name="connsiteX23" fmla="*/ 318566 w 489903"/>
              <a:gd name="connsiteY23" fmla="*/ 134972 h 573488"/>
              <a:gd name="connsiteX24" fmla="*/ 318566 w 489903"/>
              <a:gd name="connsiteY24" fmla="*/ 135832 h 573488"/>
              <a:gd name="connsiteX25" fmla="*/ 303929 w 489903"/>
              <a:gd name="connsiteY25" fmla="*/ 173658 h 573488"/>
              <a:gd name="connsiteX26" fmla="*/ 303929 w 489903"/>
              <a:gd name="connsiteY26" fmla="*/ 174518 h 573488"/>
              <a:gd name="connsiteX27" fmla="*/ 296180 w 489903"/>
              <a:gd name="connsiteY27" fmla="*/ 215784 h 573488"/>
              <a:gd name="connsiteX28" fmla="*/ 297902 w 489903"/>
              <a:gd name="connsiteY28" fmla="*/ 220082 h 573488"/>
              <a:gd name="connsiteX29" fmla="*/ 304790 w 489903"/>
              <a:gd name="connsiteY29" fmla="*/ 229539 h 573488"/>
              <a:gd name="connsiteX30" fmla="*/ 310817 w 489903"/>
              <a:gd name="connsiteY30" fmla="*/ 246733 h 573488"/>
              <a:gd name="connsiteX31" fmla="*/ 316844 w 489903"/>
              <a:gd name="connsiteY31" fmla="*/ 251891 h 573488"/>
              <a:gd name="connsiteX32" fmla="*/ 430495 w 489903"/>
              <a:gd name="connsiteY32" fmla="*/ 292297 h 573488"/>
              <a:gd name="connsiteX33" fmla="*/ 445993 w 489903"/>
              <a:gd name="connsiteY33" fmla="*/ 304332 h 573488"/>
              <a:gd name="connsiteX34" fmla="*/ 489903 w 489903"/>
              <a:gd name="connsiteY34" fmla="*/ 470254 h 573488"/>
              <a:gd name="connsiteX35" fmla="*/ 435661 w 489903"/>
              <a:gd name="connsiteY35" fmla="*/ 478851 h 573488"/>
              <a:gd name="connsiteX36" fmla="*/ 435661 w 489903"/>
              <a:gd name="connsiteY36" fmla="*/ 355915 h 573488"/>
              <a:gd name="connsiteX37" fmla="*/ 390028 w 489903"/>
              <a:gd name="connsiteY37" fmla="*/ 310350 h 573488"/>
              <a:gd name="connsiteX38" fmla="*/ 253992 w 489903"/>
              <a:gd name="connsiteY38" fmla="*/ 310350 h 573488"/>
              <a:gd name="connsiteX39" fmla="*/ 249687 w 489903"/>
              <a:gd name="connsiteY39" fmla="*/ 280261 h 573488"/>
              <a:gd name="connsiteX40" fmla="*/ 264324 w 489903"/>
              <a:gd name="connsiteY40" fmla="*/ 265646 h 573488"/>
              <a:gd name="connsiteX41" fmla="*/ 258297 w 489903"/>
              <a:gd name="connsiteY41" fmla="*/ 251031 h 573488"/>
              <a:gd name="connsiteX42" fmla="*/ 231606 w 489903"/>
              <a:gd name="connsiteY42" fmla="*/ 251031 h 573488"/>
              <a:gd name="connsiteX43" fmla="*/ 225579 w 489903"/>
              <a:gd name="connsiteY43" fmla="*/ 265646 h 573488"/>
              <a:gd name="connsiteX44" fmla="*/ 240216 w 489903"/>
              <a:gd name="connsiteY44" fmla="*/ 280261 h 573488"/>
              <a:gd name="connsiteX45" fmla="*/ 235911 w 489903"/>
              <a:gd name="connsiteY45" fmla="*/ 310350 h 573488"/>
              <a:gd name="connsiteX46" fmla="*/ 99875 w 489903"/>
              <a:gd name="connsiteY46" fmla="*/ 310350 h 573488"/>
              <a:gd name="connsiteX47" fmla="*/ 54242 w 489903"/>
              <a:gd name="connsiteY47" fmla="*/ 355915 h 573488"/>
              <a:gd name="connsiteX48" fmla="*/ 54242 w 489903"/>
              <a:gd name="connsiteY48" fmla="*/ 478851 h 573488"/>
              <a:gd name="connsiteX49" fmla="*/ 0 w 489903"/>
              <a:gd name="connsiteY49" fmla="*/ 470254 h 573488"/>
              <a:gd name="connsiteX50" fmla="*/ 43910 w 489903"/>
              <a:gd name="connsiteY50" fmla="*/ 305192 h 573488"/>
              <a:gd name="connsiteX51" fmla="*/ 60269 w 489903"/>
              <a:gd name="connsiteY51" fmla="*/ 293156 h 573488"/>
              <a:gd name="connsiteX52" fmla="*/ 172198 w 489903"/>
              <a:gd name="connsiteY52" fmla="*/ 251031 h 573488"/>
              <a:gd name="connsiteX53" fmla="*/ 176503 w 489903"/>
              <a:gd name="connsiteY53" fmla="*/ 246733 h 573488"/>
              <a:gd name="connsiteX54" fmla="*/ 182530 w 489903"/>
              <a:gd name="connsiteY54" fmla="*/ 229539 h 573488"/>
              <a:gd name="connsiteX55" fmla="*/ 190279 w 489903"/>
              <a:gd name="connsiteY55" fmla="*/ 220082 h 573488"/>
              <a:gd name="connsiteX56" fmla="*/ 193723 w 489903"/>
              <a:gd name="connsiteY56" fmla="*/ 215784 h 573488"/>
              <a:gd name="connsiteX57" fmla="*/ 196306 w 489903"/>
              <a:gd name="connsiteY57" fmla="*/ 190852 h 573488"/>
              <a:gd name="connsiteX58" fmla="*/ 194584 w 489903"/>
              <a:gd name="connsiteY58" fmla="*/ 184835 h 573488"/>
              <a:gd name="connsiteX59" fmla="*/ 180808 w 489903"/>
              <a:gd name="connsiteY59" fmla="*/ 156465 h 573488"/>
              <a:gd name="connsiteX60" fmla="*/ 175642 w 489903"/>
              <a:gd name="connsiteY60" fmla="*/ 140990 h 573488"/>
              <a:gd name="connsiteX61" fmla="*/ 170476 w 489903"/>
              <a:gd name="connsiteY61" fmla="*/ 118638 h 573488"/>
              <a:gd name="connsiteX62" fmla="*/ 169615 w 489903"/>
              <a:gd name="connsiteY62" fmla="*/ 110901 h 573488"/>
              <a:gd name="connsiteX63" fmla="*/ 173920 w 489903"/>
              <a:gd name="connsiteY63" fmla="*/ 102304 h 573488"/>
              <a:gd name="connsiteX64" fmla="*/ 176503 w 489903"/>
              <a:gd name="connsiteY64" fmla="*/ 97145 h 573488"/>
              <a:gd name="connsiteX65" fmla="*/ 176503 w 489903"/>
              <a:gd name="connsiteY65" fmla="*/ 80811 h 573488"/>
              <a:gd name="connsiteX66" fmla="*/ 176503 w 489903"/>
              <a:gd name="connsiteY66" fmla="*/ 59319 h 573488"/>
              <a:gd name="connsiteX67" fmla="*/ 196306 w 489903"/>
              <a:gd name="connsiteY67" fmla="*/ 27510 h 573488"/>
              <a:gd name="connsiteX68" fmla="*/ 246243 w 489903"/>
              <a:gd name="connsiteY68" fmla="*/ 5158 h 573488"/>
              <a:gd name="connsiteX69" fmla="*/ 275517 w 489903"/>
              <a:gd name="connsiteY69" fmla="*/ 0 h 573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89903" h="573488">
                <a:moveTo>
                  <a:pt x="99870" y="331023"/>
                </a:moveTo>
                <a:lnTo>
                  <a:pt x="390064" y="331023"/>
                </a:lnTo>
                <a:cubicBezTo>
                  <a:pt x="403842" y="331023"/>
                  <a:pt x="415037" y="342201"/>
                  <a:pt x="415037" y="355958"/>
                </a:cubicBezTo>
                <a:lnTo>
                  <a:pt x="415037" y="524479"/>
                </a:lnTo>
                <a:cubicBezTo>
                  <a:pt x="415037" y="538236"/>
                  <a:pt x="403842" y="548554"/>
                  <a:pt x="390064" y="548554"/>
                </a:cubicBezTo>
                <a:lnTo>
                  <a:pt x="433120" y="548554"/>
                </a:lnTo>
                <a:cubicBezTo>
                  <a:pt x="433120" y="568329"/>
                  <a:pt x="425370" y="573488"/>
                  <a:pt x="415037" y="573488"/>
                </a:cubicBezTo>
                <a:lnTo>
                  <a:pt x="74897" y="573488"/>
                </a:lnTo>
                <a:cubicBezTo>
                  <a:pt x="64564" y="573488"/>
                  <a:pt x="55953" y="568329"/>
                  <a:pt x="55953" y="548554"/>
                </a:cubicBezTo>
                <a:lnTo>
                  <a:pt x="99870" y="548554"/>
                </a:lnTo>
                <a:cubicBezTo>
                  <a:pt x="86092" y="548554"/>
                  <a:pt x="74897" y="538236"/>
                  <a:pt x="74897" y="524479"/>
                </a:cubicBezTo>
                <a:lnTo>
                  <a:pt x="74897" y="355958"/>
                </a:lnTo>
                <a:cubicBezTo>
                  <a:pt x="74897" y="342201"/>
                  <a:pt x="86092" y="331023"/>
                  <a:pt x="99870" y="331023"/>
                </a:cubicBezTo>
                <a:close/>
                <a:moveTo>
                  <a:pt x="275517" y="0"/>
                </a:moveTo>
                <a:cubicBezTo>
                  <a:pt x="278100" y="0"/>
                  <a:pt x="280683" y="0"/>
                  <a:pt x="283266" y="0"/>
                </a:cubicBezTo>
                <a:cubicBezTo>
                  <a:pt x="284127" y="859"/>
                  <a:pt x="284127" y="1719"/>
                  <a:pt x="284988" y="1719"/>
                </a:cubicBezTo>
                <a:cubicBezTo>
                  <a:pt x="282405" y="3439"/>
                  <a:pt x="280683" y="5158"/>
                  <a:pt x="278961" y="6877"/>
                </a:cubicBezTo>
                <a:cubicBezTo>
                  <a:pt x="274656" y="10316"/>
                  <a:pt x="274656" y="12895"/>
                  <a:pt x="278961" y="17194"/>
                </a:cubicBezTo>
                <a:cubicBezTo>
                  <a:pt x="287570" y="24071"/>
                  <a:pt x="297041" y="31809"/>
                  <a:pt x="304790" y="39546"/>
                </a:cubicBezTo>
                <a:cubicBezTo>
                  <a:pt x="312539" y="45564"/>
                  <a:pt x="315983" y="55020"/>
                  <a:pt x="315983" y="64477"/>
                </a:cubicBezTo>
                <a:cubicBezTo>
                  <a:pt x="315983" y="81671"/>
                  <a:pt x="315983" y="79952"/>
                  <a:pt x="315983" y="97145"/>
                </a:cubicBezTo>
                <a:cubicBezTo>
                  <a:pt x="315983" y="100584"/>
                  <a:pt x="315122" y="104023"/>
                  <a:pt x="319427" y="105742"/>
                </a:cubicBezTo>
                <a:cubicBezTo>
                  <a:pt x="320288" y="105742"/>
                  <a:pt x="322010" y="107462"/>
                  <a:pt x="321149" y="108322"/>
                </a:cubicBezTo>
                <a:cubicBezTo>
                  <a:pt x="321149" y="117778"/>
                  <a:pt x="319427" y="126375"/>
                  <a:pt x="318566" y="134972"/>
                </a:cubicBezTo>
                <a:cubicBezTo>
                  <a:pt x="318566" y="134972"/>
                  <a:pt x="318566" y="135832"/>
                  <a:pt x="318566" y="135832"/>
                </a:cubicBezTo>
                <a:cubicBezTo>
                  <a:pt x="310817" y="147008"/>
                  <a:pt x="309956" y="160763"/>
                  <a:pt x="303929" y="173658"/>
                </a:cubicBezTo>
                <a:cubicBezTo>
                  <a:pt x="303929" y="173658"/>
                  <a:pt x="303929" y="174518"/>
                  <a:pt x="303929" y="174518"/>
                </a:cubicBezTo>
                <a:cubicBezTo>
                  <a:pt x="292736" y="186554"/>
                  <a:pt x="296180" y="202028"/>
                  <a:pt x="296180" y="215784"/>
                </a:cubicBezTo>
                <a:cubicBezTo>
                  <a:pt x="296180" y="217503"/>
                  <a:pt x="297041" y="219222"/>
                  <a:pt x="297902" y="220082"/>
                </a:cubicBezTo>
                <a:cubicBezTo>
                  <a:pt x="302207" y="221801"/>
                  <a:pt x="303929" y="225240"/>
                  <a:pt x="304790" y="229539"/>
                </a:cubicBezTo>
                <a:cubicBezTo>
                  <a:pt x="306512" y="235557"/>
                  <a:pt x="308234" y="241574"/>
                  <a:pt x="310817" y="246733"/>
                </a:cubicBezTo>
                <a:cubicBezTo>
                  <a:pt x="311678" y="249312"/>
                  <a:pt x="315122" y="251031"/>
                  <a:pt x="316844" y="251891"/>
                </a:cubicBezTo>
                <a:cubicBezTo>
                  <a:pt x="349562" y="263927"/>
                  <a:pt x="399499" y="276822"/>
                  <a:pt x="430495" y="292297"/>
                </a:cubicBezTo>
                <a:cubicBezTo>
                  <a:pt x="436522" y="295735"/>
                  <a:pt x="441688" y="299174"/>
                  <a:pt x="445993" y="304332"/>
                </a:cubicBezTo>
                <a:lnTo>
                  <a:pt x="489903" y="470254"/>
                </a:lnTo>
                <a:cubicBezTo>
                  <a:pt x="479571" y="470254"/>
                  <a:pt x="447715" y="473693"/>
                  <a:pt x="435661" y="478851"/>
                </a:cubicBezTo>
                <a:lnTo>
                  <a:pt x="435661" y="355915"/>
                </a:lnTo>
                <a:cubicBezTo>
                  <a:pt x="435661" y="330983"/>
                  <a:pt x="414997" y="310350"/>
                  <a:pt x="390028" y="310350"/>
                </a:cubicBezTo>
                <a:lnTo>
                  <a:pt x="253992" y="310350"/>
                </a:lnTo>
                <a:lnTo>
                  <a:pt x="249687" y="280261"/>
                </a:lnTo>
                <a:lnTo>
                  <a:pt x="264324" y="265646"/>
                </a:lnTo>
                <a:lnTo>
                  <a:pt x="258297" y="251031"/>
                </a:lnTo>
                <a:lnTo>
                  <a:pt x="231606" y="251031"/>
                </a:lnTo>
                <a:lnTo>
                  <a:pt x="225579" y="265646"/>
                </a:lnTo>
                <a:lnTo>
                  <a:pt x="240216" y="280261"/>
                </a:lnTo>
                <a:lnTo>
                  <a:pt x="235911" y="310350"/>
                </a:lnTo>
                <a:lnTo>
                  <a:pt x="99875" y="310350"/>
                </a:lnTo>
                <a:cubicBezTo>
                  <a:pt x="74045" y="310350"/>
                  <a:pt x="54242" y="330983"/>
                  <a:pt x="54242" y="355915"/>
                </a:cubicBezTo>
                <a:lnTo>
                  <a:pt x="54242" y="478851"/>
                </a:lnTo>
                <a:cubicBezTo>
                  <a:pt x="42188" y="473693"/>
                  <a:pt x="10332" y="470254"/>
                  <a:pt x="0" y="470254"/>
                </a:cubicBezTo>
                <a:lnTo>
                  <a:pt x="43910" y="305192"/>
                </a:lnTo>
                <a:cubicBezTo>
                  <a:pt x="48215" y="300034"/>
                  <a:pt x="54242" y="296595"/>
                  <a:pt x="60269" y="293156"/>
                </a:cubicBezTo>
                <a:cubicBezTo>
                  <a:pt x="70601" y="287998"/>
                  <a:pt x="162727" y="255330"/>
                  <a:pt x="172198" y="251031"/>
                </a:cubicBezTo>
                <a:cubicBezTo>
                  <a:pt x="173920" y="250171"/>
                  <a:pt x="175642" y="248452"/>
                  <a:pt x="176503" y="246733"/>
                </a:cubicBezTo>
                <a:cubicBezTo>
                  <a:pt x="179086" y="240715"/>
                  <a:pt x="180808" y="235557"/>
                  <a:pt x="182530" y="229539"/>
                </a:cubicBezTo>
                <a:cubicBezTo>
                  <a:pt x="184252" y="225240"/>
                  <a:pt x="185113" y="220942"/>
                  <a:pt x="190279" y="220082"/>
                </a:cubicBezTo>
                <a:cubicBezTo>
                  <a:pt x="192001" y="220082"/>
                  <a:pt x="193723" y="217503"/>
                  <a:pt x="193723" y="215784"/>
                </a:cubicBezTo>
                <a:cubicBezTo>
                  <a:pt x="194584" y="207187"/>
                  <a:pt x="195445" y="198590"/>
                  <a:pt x="196306" y="190852"/>
                </a:cubicBezTo>
                <a:cubicBezTo>
                  <a:pt x="196306" y="189133"/>
                  <a:pt x="195445" y="186554"/>
                  <a:pt x="194584" y="184835"/>
                </a:cubicBezTo>
                <a:cubicBezTo>
                  <a:pt x="186835" y="177097"/>
                  <a:pt x="182530" y="167641"/>
                  <a:pt x="180808" y="156465"/>
                </a:cubicBezTo>
                <a:cubicBezTo>
                  <a:pt x="179947" y="151306"/>
                  <a:pt x="177364" y="146148"/>
                  <a:pt x="175642" y="140990"/>
                </a:cubicBezTo>
                <a:cubicBezTo>
                  <a:pt x="173920" y="133253"/>
                  <a:pt x="172198" y="126375"/>
                  <a:pt x="170476" y="118638"/>
                </a:cubicBezTo>
                <a:cubicBezTo>
                  <a:pt x="169615" y="116059"/>
                  <a:pt x="169615" y="113480"/>
                  <a:pt x="169615" y="110901"/>
                </a:cubicBezTo>
                <a:cubicBezTo>
                  <a:pt x="168754" y="106602"/>
                  <a:pt x="168754" y="104023"/>
                  <a:pt x="173920" y="102304"/>
                </a:cubicBezTo>
                <a:cubicBezTo>
                  <a:pt x="174781" y="101444"/>
                  <a:pt x="176503" y="98865"/>
                  <a:pt x="176503" y="97145"/>
                </a:cubicBezTo>
                <a:cubicBezTo>
                  <a:pt x="176503" y="85110"/>
                  <a:pt x="176503" y="91987"/>
                  <a:pt x="176503" y="80811"/>
                </a:cubicBezTo>
                <a:cubicBezTo>
                  <a:pt x="176503" y="73074"/>
                  <a:pt x="176503" y="66196"/>
                  <a:pt x="176503" y="59319"/>
                </a:cubicBezTo>
                <a:cubicBezTo>
                  <a:pt x="178225" y="45564"/>
                  <a:pt x="185974" y="36107"/>
                  <a:pt x="196306" y="27510"/>
                </a:cubicBezTo>
                <a:cubicBezTo>
                  <a:pt x="210942" y="15474"/>
                  <a:pt x="228162" y="9456"/>
                  <a:pt x="246243" y="5158"/>
                </a:cubicBezTo>
                <a:cubicBezTo>
                  <a:pt x="255714" y="3439"/>
                  <a:pt x="266046" y="1719"/>
                  <a:pt x="275517" y="0"/>
                </a:cubicBezTo>
                <a:close/>
              </a:path>
            </a:pathLst>
          </a:custGeom>
          <a:solidFill>
            <a:schemeClr val="tx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800"/>
            <a:endParaRPr lang="zh-CN" altLang="en-US" sz="1200">
              <a:solidFill>
                <a:prstClr val="black"/>
              </a:solidFill>
              <a:latin typeface="Arial"/>
              <a:ea typeface="微软雅黑"/>
            </a:endParaRPr>
          </a:p>
        </p:txBody>
      </p:sp>
      <p:sp>
        <p:nvSpPr>
          <p:cNvPr id="12" name="矩形 11"/>
          <p:cNvSpPr/>
          <p:nvPr/>
        </p:nvSpPr>
        <p:spPr>
          <a:xfrm>
            <a:off x="1450861" y="3265154"/>
            <a:ext cx="663179" cy="286232"/>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050" dirty="0">
                <a:solidFill>
                  <a:prstClr val="black"/>
                </a:solidFill>
                <a:latin typeface="Arial"/>
                <a:ea typeface="微软雅黑"/>
              </a:rPr>
              <a:t>策划部</a:t>
            </a:r>
          </a:p>
        </p:txBody>
      </p:sp>
      <p:sp>
        <p:nvSpPr>
          <p:cNvPr id="13" name="矩形 12"/>
          <p:cNvSpPr/>
          <p:nvPr/>
        </p:nvSpPr>
        <p:spPr>
          <a:xfrm>
            <a:off x="2629580" y="3265154"/>
            <a:ext cx="663179" cy="286232"/>
          </a:xfrm>
          <a:prstGeom prst="rect">
            <a:avLst/>
          </a:prstGeom>
        </p:spPr>
        <p:txBody>
          <a:bodyPr wrap="square">
            <a:spAutoFit/>
            <a:scene3d>
              <a:camera prst="orthographicFront"/>
              <a:lightRig rig="threePt" dir="t"/>
            </a:scene3d>
            <a:sp3d contourW="12700"/>
          </a:bodyPr>
          <a:lstStyle/>
          <a:p>
            <a:pPr defTabSz="685800">
              <a:lnSpc>
                <a:spcPct val="120000"/>
              </a:lnSpc>
            </a:pPr>
            <a:r>
              <a:rPr lang="en-US" altLang="zh-CN" sz="1050" dirty="0">
                <a:solidFill>
                  <a:prstClr val="black"/>
                </a:solidFill>
                <a:latin typeface="Arial"/>
                <a:ea typeface="微软雅黑"/>
              </a:rPr>
              <a:t>XXX</a:t>
            </a:r>
            <a:endParaRPr lang="zh-CN" altLang="en-US" sz="1050" dirty="0">
              <a:solidFill>
                <a:prstClr val="black"/>
              </a:solidFill>
              <a:latin typeface="Arial"/>
              <a:ea typeface="微软雅黑"/>
            </a:endParaRPr>
          </a:p>
        </p:txBody>
      </p:sp>
      <p:sp>
        <p:nvSpPr>
          <p:cNvPr id="16" name="文本框 15"/>
          <p:cNvSpPr txBox="1"/>
          <p:nvPr/>
        </p:nvSpPr>
        <p:spPr>
          <a:xfrm>
            <a:off x="1097460" y="2623175"/>
            <a:ext cx="4247798" cy="408060"/>
          </a:xfrm>
          <a:prstGeom prst="rect">
            <a:avLst/>
          </a:prstGeom>
          <a:noFill/>
        </p:spPr>
        <p:txBody>
          <a:bodyPr wrap="square" rtlCol="0">
            <a:spAutoFit/>
            <a:scene3d>
              <a:camera prst="orthographicFront"/>
              <a:lightRig rig="threePt" dir="t"/>
            </a:scene3d>
            <a:sp3d contourW="12700"/>
          </a:bodyPr>
          <a:lstStyle/>
          <a:p>
            <a:pPr defTabSz="685800">
              <a:lnSpc>
                <a:spcPct val="114000"/>
              </a:lnSpc>
            </a:pPr>
            <a:r>
              <a:rPr lang="en-US" altLang="zh-CN" sz="900" dirty="0">
                <a:gradFill>
                  <a:gsLst>
                    <a:gs pos="0">
                      <a:srgbClr val="CDA23D"/>
                    </a:gs>
                    <a:gs pos="55000">
                      <a:srgbClr val="E1B64A"/>
                    </a:gs>
                    <a:gs pos="100000">
                      <a:srgbClr val="F7E880">
                        <a:lumMod val="99000"/>
                      </a:srgbClr>
                    </a:gs>
                  </a:gsLst>
                  <a:lin ang="2700000" scaled="1"/>
                </a:gradFill>
                <a:latin typeface="微软雅黑"/>
                <a:ea typeface="微软雅黑"/>
              </a:rPr>
              <a:t>The user can demonstrate on a projector or computer, or print the presentation and make it into a film to be used in a wider field</a:t>
            </a:r>
          </a:p>
        </p:txBody>
      </p:sp>
      <p:pic>
        <p:nvPicPr>
          <p:cNvPr id="17" name="Ryan Farish - Holding Hand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57200" y="-454988"/>
            <a:ext cx="457200" cy="457200"/>
          </a:xfrm>
          <a:prstGeom prst="rect">
            <a:avLst/>
          </a:prstGeom>
        </p:spPr>
      </p:pic>
    </p:spTree>
    <p:extLst>
      <p:ext uri="{BB962C8B-B14F-4D97-AF65-F5344CB8AC3E}">
        <p14:creationId xmlns:p14="http://schemas.microsoft.com/office/powerpoint/2010/main" val="918748535"/>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anim calcmode="lin" valueType="num">
                                      <p:cBhvr>
                                        <p:cTn id="54" dur="1000" fill="hold"/>
                                        <p:tgtEl>
                                          <p:spTgt spid="12"/>
                                        </p:tgtEl>
                                        <p:attrNameLst>
                                          <p:attrName>ppt_x</p:attrName>
                                        </p:attrNameLst>
                                      </p:cBhvr>
                                      <p:tavLst>
                                        <p:tav tm="0">
                                          <p:val>
                                            <p:strVal val="#ppt_x"/>
                                          </p:val>
                                        </p:tav>
                                        <p:tav tm="100000">
                                          <p:val>
                                            <p:strVal val="#ppt_x"/>
                                          </p:val>
                                        </p:tav>
                                      </p:tavLst>
                                    </p:anim>
                                    <p:anim calcmode="lin" valueType="num">
                                      <p:cBhvr>
                                        <p:cTn id="55" dur="10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
                                          </p:val>
                                        </p:tav>
                                        <p:tav tm="100000">
                                          <p:val>
                                            <p:strVal val="#ppt_x"/>
                                          </p:val>
                                        </p:tav>
                                      </p:tavLst>
                                    </p:anim>
                                    <p:anim calcmode="lin" valueType="num">
                                      <p:cBhvr>
                                        <p:cTn id="6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1" repeatCount="indefinite" fill="hold" display="0">
                  <p:stCondLst>
                    <p:cond delay="indefinite"/>
                  </p:stCondLst>
                  <p:endCondLst>
                    <p:cond evt="onStopAudio" delay="0">
                      <p:tgtEl>
                        <p:sldTgt/>
                      </p:tgtEl>
                    </p:cond>
                  </p:endCondLst>
                </p:cTn>
                <p:tgtEl>
                  <p:spTgt spid="17"/>
                </p:tgtEl>
              </p:cMediaNode>
            </p:audio>
          </p:childTnLst>
        </p:cTn>
      </p:par>
    </p:tnLst>
    <p:bldLst>
      <p:bldP spid="3" grpId="0"/>
      <p:bldP spid="5" grpId="0"/>
      <p:bldP spid="6" grpId="0" animBg="1"/>
      <p:bldP spid="7" grpId="0" animBg="1"/>
      <p:bldP spid="8" grpId="0" animBg="1"/>
      <p:bldP spid="9" grpId="0" animBg="1"/>
      <p:bldP spid="14" grpId="0" animBg="1"/>
      <p:bldP spid="15" grpId="0" animBg="1"/>
      <p:bldP spid="12" grpId="0"/>
      <p:bldP spid="13"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rcRect t="16008" r="8915"/>
          <a:stretch>
            <a:fillRect/>
          </a:stretch>
        </p:blipFill>
        <p:spPr>
          <a:xfrm rot="8904515">
            <a:off x="-385589" y="1274077"/>
            <a:ext cx="4075448" cy="5331989"/>
          </a:xfrm>
          <a:custGeom>
            <a:avLst/>
            <a:gdLst>
              <a:gd name="connsiteX0" fmla="*/ 0 w 5433931"/>
              <a:gd name="connsiteY0" fmla="*/ 7109318 h 7109318"/>
              <a:gd name="connsiteX1" fmla="*/ 0 w 5433931"/>
              <a:gd name="connsiteY1" fmla="*/ 0 h 7109318"/>
              <a:gd name="connsiteX2" fmla="*/ 5433931 w 5433931"/>
              <a:gd name="connsiteY2" fmla="*/ 3341854 h 7109318"/>
              <a:gd name="connsiteX3" fmla="*/ 3116950 w 5433931"/>
              <a:gd name="connsiteY3" fmla="*/ 7109317 h 7109318"/>
            </a:gdLst>
            <a:ahLst/>
            <a:cxnLst>
              <a:cxn ang="0">
                <a:pos x="connsiteX0" y="connsiteY0"/>
              </a:cxn>
              <a:cxn ang="0">
                <a:pos x="connsiteX1" y="connsiteY1"/>
              </a:cxn>
              <a:cxn ang="0">
                <a:pos x="connsiteX2" y="connsiteY2"/>
              </a:cxn>
              <a:cxn ang="0">
                <a:pos x="connsiteX3" y="connsiteY3"/>
              </a:cxn>
            </a:cxnLst>
            <a:rect l="l" t="t" r="r" b="b"/>
            <a:pathLst>
              <a:path w="5433931" h="7109318">
                <a:moveTo>
                  <a:pt x="0" y="7109318"/>
                </a:moveTo>
                <a:lnTo>
                  <a:pt x="0" y="0"/>
                </a:lnTo>
                <a:lnTo>
                  <a:pt x="5433931" y="3341854"/>
                </a:lnTo>
                <a:lnTo>
                  <a:pt x="3116950" y="7109317"/>
                </a:lnTo>
                <a:close/>
              </a:path>
            </a:pathLst>
          </a:cu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rcRect t="13359" r="35291" b="1311"/>
          <a:stretch>
            <a:fillRect/>
          </a:stretch>
        </p:blipFill>
        <p:spPr>
          <a:xfrm rot="11156102">
            <a:off x="-256694" y="-164206"/>
            <a:ext cx="2895302" cy="5416919"/>
          </a:xfrm>
          <a:custGeom>
            <a:avLst/>
            <a:gdLst>
              <a:gd name="connsiteX0" fmla="*/ 0 w 3860402"/>
              <a:gd name="connsiteY0" fmla="*/ 7222559 h 7222559"/>
              <a:gd name="connsiteX1" fmla="*/ 0 w 3860402"/>
              <a:gd name="connsiteY1" fmla="*/ 327600 h 7222559"/>
              <a:gd name="connsiteX2" fmla="*/ 3151280 w 3860402"/>
              <a:gd name="connsiteY2" fmla="*/ 0 h 7222559"/>
              <a:gd name="connsiteX3" fmla="*/ 3860402 w 3860402"/>
              <a:gd name="connsiteY3" fmla="*/ 6821239 h 7222559"/>
            </a:gdLst>
            <a:ahLst/>
            <a:cxnLst>
              <a:cxn ang="0">
                <a:pos x="connsiteX0" y="connsiteY0"/>
              </a:cxn>
              <a:cxn ang="0">
                <a:pos x="connsiteX1" y="connsiteY1"/>
              </a:cxn>
              <a:cxn ang="0">
                <a:pos x="connsiteX2" y="connsiteY2"/>
              </a:cxn>
              <a:cxn ang="0">
                <a:pos x="connsiteX3" y="connsiteY3"/>
              </a:cxn>
            </a:cxnLst>
            <a:rect l="l" t="t" r="r" b="b"/>
            <a:pathLst>
              <a:path w="3860402" h="7222559">
                <a:moveTo>
                  <a:pt x="0" y="7222559"/>
                </a:moveTo>
                <a:lnTo>
                  <a:pt x="0" y="327600"/>
                </a:lnTo>
                <a:lnTo>
                  <a:pt x="3151280" y="0"/>
                </a:lnTo>
                <a:lnTo>
                  <a:pt x="3860402" y="6821239"/>
                </a:lnTo>
                <a:close/>
              </a:path>
            </a:pathLst>
          </a:custGeom>
        </p:spPr>
      </p:pic>
      <p:sp>
        <p:nvSpPr>
          <p:cNvPr id="7" name="矩形 6"/>
          <p:cNvSpPr/>
          <p:nvPr/>
        </p:nvSpPr>
        <p:spPr>
          <a:xfrm>
            <a:off x="4972051" y="2300117"/>
            <a:ext cx="2921657" cy="701731"/>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3300" b="1" dirty="0">
                <a:gradFill>
                  <a:gsLst>
                    <a:gs pos="0">
                      <a:srgbClr val="CDA23D"/>
                    </a:gs>
                    <a:gs pos="55000">
                      <a:srgbClr val="E1B64A"/>
                    </a:gs>
                    <a:gs pos="100000">
                      <a:srgbClr val="F7E880">
                        <a:lumMod val="99000"/>
                      </a:srgbClr>
                    </a:gs>
                  </a:gsLst>
                  <a:lin ang="2700000" scaled="1"/>
                </a:gradFill>
                <a:latin typeface="Arial"/>
                <a:ea typeface="微软雅黑"/>
              </a:rPr>
              <a:t>公司团队介绍</a:t>
            </a:r>
          </a:p>
        </p:txBody>
      </p:sp>
      <p:sp>
        <p:nvSpPr>
          <p:cNvPr id="8" name="矩形 7"/>
          <p:cNvSpPr/>
          <p:nvPr/>
        </p:nvSpPr>
        <p:spPr>
          <a:xfrm>
            <a:off x="4972051" y="1002764"/>
            <a:ext cx="2921657" cy="1311128"/>
          </a:xfrm>
          <a:prstGeom prst="rect">
            <a:avLst/>
          </a:prstGeom>
        </p:spPr>
        <p:txBody>
          <a:bodyPr wrap="square">
            <a:spAutoFit/>
            <a:scene3d>
              <a:camera prst="orthographicFront"/>
              <a:lightRig rig="threePt" dir="t"/>
            </a:scene3d>
            <a:sp3d contourW="12700"/>
          </a:bodyPr>
          <a:lstStyle/>
          <a:p>
            <a:pPr algn="r" defTabSz="685800">
              <a:lnSpc>
                <a:spcPct val="120000"/>
              </a:lnSpc>
            </a:pPr>
            <a:r>
              <a:rPr lang="en-US" altLang="zh-CN" sz="6600" b="1" dirty="0">
                <a:gradFill>
                  <a:gsLst>
                    <a:gs pos="0">
                      <a:srgbClr val="CDA23D"/>
                    </a:gs>
                    <a:gs pos="55000">
                      <a:srgbClr val="E1B64A"/>
                    </a:gs>
                    <a:gs pos="100000">
                      <a:srgbClr val="F7E880">
                        <a:lumMod val="99000"/>
                      </a:srgbClr>
                    </a:gs>
                  </a:gsLst>
                  <a:lin ang="2700000" scaled="1"/>
                </a:gradFill>
                <a:latin typeface="Arial"/>
                <a:ea typeface="微软雅黑"/>
              </a:rPr>
              <a:t>01</a:t>
            </a:r>
            <a:endParaRPr lang="zh-CN" altLang="en-US" sz="6600" b="1" dirty="0">
              <a:gradFill>
                <a:gsLst>
                  <a:gs pos="0">
                    <a:srgbClr val="CDA23D"/>
                  </a:gs>
                  <a:gs pos="55000">
                    <a:srgbClr val="E1B64A"/>
                  </a:gs>
                  <a:gs pos="100000">
                    <a:srgbClr val="F7E880">
                      <a:lumMod val="99000"/>
                    </a:srgbClr>
                  </a:gs>
                </a:gsLst>
                <a:lin ang="2700000" scaled="1"/>
              </a:gradFill>
              <a:latin typeface="Arial"/>
              <a:ea typeface="微软雅黑"/>
            </a:endParaRPr>
          </a:p>
        </p:txBody>
      </p:sp>
      <p:cxnSp>
        <p:nvCxnSpPr>
          <p:cNvPr id="6" name="直接连接符 5"/>
          <p:cNvCxnSpPr/>
          <p:nvPr/>
        </p:nvCxnSpPr>
        <p:spPr>
          <a:xfrm>
            <a:off x="6972300" y="2178758"/>
            <a:ext cx="785813" cy="0"/>
          </a:xfrm>
          <a:prstGeom prst="line">
            <a:avLst/>
          </a:prstGeom>
          <a:ln w="19050">
            <a:solidFill>
              <a:srgbClr val="E1B64A"/>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250645" y="3228709"/>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发展历程</a:t>
            </a:r>
          </a:p>
        </p:txBody>
      </p:sp>
      <p:sp>
        <p:nvSpPr>
          <p:cNvPr id="14" name="矩形 13"/>
          <p:cNvSpPr/>
          <p:nvPr/>
        </p:nvSpPr>
        <p:spPr>
          <a:xfrm>
            <a:off x="6250645" y="3557813"/>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项目团队</a:t>
            </a:r>
          </a:p>
        </p:txBody>
      </p:sp>
      <p:sp>
        <p:nvSpPr>
          <p:cNvPr id="15" name="矩形 14"/>
          <p:cNvSpPr/>
          <p:nvPr/>
        </p:nvSpPr>
        <p:spPr>
          <a:xfrm>
            <a:off x="4572000" y="3228709"/>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公司介绍</a:t>
            </a:r>
          </a:p>
        </p:txBody>
      </p:sp>
      <p:sp>
        <p:nvSpPr>
          <p:cNvPr id="16" name="矩形 15"/>
          <p:cNvSpPr/>
          <p:nvPr/>
        </p:nvSpPr>
        <p:spPr>
          <a:xfrm>
            <a:off x="4572000" y="3557813"/>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团队介绍</a:t>
            </a:r>
          </a:p>
        </p:txBody>
      </p:sp>
    </p:spTree>
    <p:extLst>
      <p:ext uri="{BB962C8B-B14F-4D97-AF65-F5344CB8AC3E}">
        <p14:creationId xmlns:p14="http://schemas.microsoft.com/office/powerpoint/2010/main" val="14881966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p:bldP spid="14"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a:grpSpLocks noChangeAspect="1"/>
          </p:cNvGrpSpPr>
          <p:nvPr/>
        </p:nvGrpSpPr>
        <p:grpSpPr>
          <a:xfrm>
            <a:off x="4021165" y="1832852"/>
            <a:ext cx="5122835" cy="2866096"/>
            <a:chOff x="-532263" y="859337"/>
            <a:chExt cx="10058400" cy="5627409"/>
          </a:xfrm>
        </p:grpSpPr>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263" y="859337"/>
              <a:ext cx="10058400" cy="5627409"/>
            </a:xfrm>
            <a:prstGeom prst="rect">
              <a:avLst/>
            </a:prstGeom>
          </p:spPr>
        </p:pic>
        <p:sp>
          <p:nvSpPr>
            <p:cNvPr id="23" name="Rectangle 22"/>
            <p:cNvSpPr/>
            <p:nvPr/>
          </p:nvSpPr>
          <p:spPr>
            <a:xfrm>
              <a:off x="1378906" y="1136592"/>
              <a:ext cx="6325093" cy="395240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800"/>
              <a:endParaRPr lang="en-US" sz="3000" dirty="0">
                <a:solidFill>
                  <a:srgbClr val="FFFFFF"/>
                </a:solidFill>
                <a:latin typeface="Arial"/>
                <a:ea typeface="微软雅黑"/>
              </a:endParaRPr>
            </a:p>
          </p:txBody>
        </p:sp>
      </p:grpSp>
      <p:pic>
        <p:nvPicPr>
          <p:cNvPr id="7" name="图片占位符 6"/>
          <p:cNvPicPr>
            <a:picLocks noGrp="1" noChangeAspect="1"/>
          </p:cNvPicPr>
          <p:nvPr>
            <p:ph type="pic" sz="quarter" idx="21"/>
          </p:nvPr>
        </p:nvPicPr>
        <p:blipFill>
          <a:blip r:embed="rId4" cstate="print">
            <a:extLst>
              <a:ext uri="{28A0092B-C50C-407E-A947-70E740481C1C}">
                <a14:useLocalDpi xmlns:a14="http://schemas.microsoft.com/office/drawing/2010/main" val="0"/>
              </a:ext>
            </a:extLst>
          </a:blip>
          <a:srcRect t="8339" b="8339"/>
          <a:stretch>
            <a:fillRect/>
          </a:stretch>
        </p:blipFill>
        <p:spPr/>
      </p:pic>
      <p:pic>
        <p:nvPicPr>
          <p:cNvPr id="8" name="图片占位符 7"/>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21813" r="21813"/>
          <a:stretch>
            <a:fillRect/>
          </a:stretch>
        </p:blipFill>
        <p:spPr/>
      </p:pic>
      <p:sp>
        <p:nvSpPr>
          <p:cNvPr id="36" name="Rectangle 35"/>
          <p:cNvSpPr/>
          <p:nvPr/>
        </p:nvSpPr>
        <p:spPr>
          <a:xfrm>
            <a:off x="1495110" y="3552683"/>
            <a:ext cx="1848165" cy="535531"/>
          </a:xfrm>
          <a:prstGeom prst="rect">
            <a:avLst/>
          </a:prstGeom>
        </p:spPr>
        <p:txBody>
          <a:bodyPr wrap="square">
            <a:spAutoFit/>
          </a:bodyPr>
          <a:lstStyle/>
          <a:p>
            <a:pPr defTabSz="685800">
              <a:lnSpc>
                <a:spcPct val="120000"/>
              </a:lnSpc>
            </a:pPr>
            <a:r>
              <a:rPr lang="en-US" sz="1200" i="1" dirty="0">
                <a:gradFill>
                  <a:gsLst>
                    <a:gs pos="0">
                      <a:srgbClr val="CDA23D"/>
                    </a:gs>
                    <a:gs pos="55000">
                      <a:srgbClr val="E1B64A"/>
                    </a:gs>
                    <a:gs pos="100000">
                      <a:srgbClr val="F7E880">
                        <a:lumMod val="99000"/>
                      </a:srgbClr>
                    </a:gs>
                  </a:gsLst>
                  <a:lin ang="2700000" scaled="1"/>
                </a:gradFill>
                <a:latin typeface="Arial"/>
                <a:ea typeface="微软雅黑"/>
                <a:cs typeface="Calibri"/>
              </a:rPr>
              <a:t>”</a:t>
            </a:r>
            <a:r>
              <a:rPr lang="id-ID" sz="1200" i="1" dirty="0">
                <a:gradFill>
                  <a:gsLst>
                    <a:gs pos="0">
                      <a:srgbClr val="CDA23D"/>
                    </a:gs>
                    <a:gs pos="55000">
                      <a:srgbClr val="E1B64A"/>
                    </a:gs>
                    <a:gs pos="100000">
                      <a:srgbClr val="F7E880">
                        <a:lumMod val="99000"/>
                      </a:srgbClr>
                    </a:gs>
                  </a:gsLst>
                  <a:lin ang="2700000" scaled="1"/>
                </a:gradFill>
                <a:latin typeface="Arial"/>
                <a:ea typeface="微软雅黑"/>
                <a:cs typeface="Calibri"/>
              </a:rPr>
              <a:t>Ut wisi enim ad minim veniam, quis nostrud</a:t>
            </a:r>
            <a:r>
              <a:rPr lang="en-US" sz="1200" i="1" dirty="0">
                <a:gradFill>
                  <a:gsLst>
                    <a:gs pos="0">
                      <a:srgbClr val="CDA23D"/>
                    </a:gs>
                    <a:gs pos="55000">
                      <a:srgbClr val="E1B64A"/>
                    </a:gs>
                    <a:gs pos="100000">
                      <a:srgbClr val="F7E880">
                        <a:lumMod val="99000"/>
                      </a:srgbClr>
                    </a:gs>
                  </a:gsLst>
                  <a:lin ang="2700000" scaled="1"/>
                </a:gradFill>
                <a:latin typeface="Arial"/>
                <a:ea typeface="微软雅黑"/>
                <a:cs typeface="Calibri"/>
              </a:rPr>
              <a:t>”</a:t>
            </a:r>
            <a:endParaRPr lang="id-ID" sz="1200" i="1" dirty="0">
              <a:gradFill>
                <a:gsLst>
                  <a:gs pos="0">
                    <a:srgbClr val="CDA23D"/>
                  </a:gs>
                  <a:gs pos="55000">
                    <a:srgbClr val="E1B64A"/>
                  </a:gs>
                  <a:gs pos="100000">
                    <a:srgbClr val="F7E880">
                      <a:lumMod val="99000"/>
                    </a:srgbClr>
                  </a:gs>
                </a:gsLst>
                <a:lin ang="2700000" scaled="1"/>
              </a:gradFill>
              <a:latin typeface="Arial"/>
              <a:ea typeface="微软雅黑"/>
              <a:cs typeface="Calibri"/>
            </a:endParaRPr>
          </a:p>
        </p:txBody>
      </p:sp>
      <p:grpSp>
        <p:nvGrpSpPr>
          <p:cNvPr id="9" name="组合 8"/>
          <p:cNvGrpSpPr/>
          <p:nvPr/>
        </p:nvGrpSpPr>
        <p:grpSpPr>
          <a:xfrm>
            <a:off x="4061866" y="2054962"/>
            <a:ext cx="1249664" cy="939374"/>
            <a:chOff x="5415821" y="2739948"/>
            <a:chExt cx="1666219" cy="1252499"/>
          </a:xfrm>
        </p:grpSpPr>
        <p:grpSp>
          <p:nvGrpSpPr>
            <p:cNvPr id="31" name="Group 30"/>
            <p:cNvGrpSpPr/>
            <p:nvPr/>
          </p:nvGrpSpPr>
          <p:grpSpPr>
            <a:xfrm>
              <a:off x="5415821" y="2739948"/>
              <a:ext cx="1666219" cy="1252499"/>
              <a:chOff x="3106016" y="2397072"/>
              <a:chExt cx="2712741" cy="2039168"/>
            </a:xfrm>
            <a:solidFill>
              <a:schemeClr val="accent1"/>
            </a:solidFill>
          </p:grpSpPr>
          <p:sp>
            <p:nvSpPr>
              <p:cNvPr id="32" name="Rectangle: Rounded Corners 31"/>
              <p:cNvSpPr/>
              <p:nvPr/>
            </p:nvSpPr>
            <p:spPr>
              <a:xfrm>
                <a:off x="3106016" y="2397072"/>
                <a:ext cx="2607816" cy="2039168"/>
              </a:xfrm>
              <a:prstGeom prst="roundRect">
                <a:avLst>
                  <a:gd name="adj" fmla="val 28452"/>
                </a:avLst>
              </a:prstGeom>
              <a:gradFill>
                <a:gsLst>
                  <a:gs pos="0">
                    <a:srgbClr val="CDA23D"/>
                  </a:gs>
                  <a:gs pos="55000">
                    <a:srgbClr val="E1B64A"/>
                  </a:gs>
                  <a:gs pos="100000">
                    <a:srgbClr val="F7E880">
                      <a:lumMod val="99000"/>
                    </a:srgbClr>
                  </a:gs>
                </a:gsLst>
                <a:lin ang="2700000" scaled="1"/>
              </a:gradFill>
              <a:ln>
                <a:noFill/>
              </a:ln>
              <a:effectLst>
                <a:outerShdw blurRad="190500" dist="63500" dir="540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id-ID" sz="1350" i="1">
                  <a:solidFill>
                    <a:prstClr val="white"/>
                  </a:solidFill>
                  <a:latin typeface="Century Gothic" panose="020B0502020202020204" pitchFamily="34" charset="0"/>
                  <a:ea typeface="微软雅黑"/>
                </a:endParaRPr>
              </a:p>
            </p:txBody>
          </p:sp>
          <p:sp>
            <p:nvSpPr>
              <p:cNvPr id="33" name="Isosceles Triangle 32"/>
              <p:cNvSpPr/>
              <p:nvPr/>
            </p:nvSpPr>
            <p:spPr>
              <a:xfrm rot="5400000">
                <a:off x="5560772" y="2716465"/>
                <a:ext cx="314677" cy="201293"/>
              </a:xfrm>
              <a:prstGeom prst="triangle">
                <a:avLst/>
              </a:prstGeom>
              <a:solidFill>
                <a:srgbClr val="E1B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id-ID" sz="1350" i="1">
                  <a:solidFill>
                    <a:prstClr val="white"/>
                  </a:solidFill>
                  <a:latin typeface="Century Gothic" panose="020B0502020202020204" pitchFamily="34" charset="0"/>
                  <a:ea typeface="微软雅黑"/>
                </a:endParaRPr>
              </a:p>
            </p:txBody>
          </p:sp>
        </p:grpSp>
        <p:sp>
          <p:nvSpPr>
            <p:cNvPr id="46" name="TextBox 45"/>
            <p:cNvSpPr txBox="1"/>
            <p:nvPr/>
          </p:nvSpPr>
          <p:spPr>
            <a:xfrm>
              <a:off x="5776093" y="2933365"/>
              <a:ext cx="827577" cy="430887"/>
            </a:xfrm>
            <a:prstGeom prst="rect">
              <a:avLst/>
            </a:prstGeom>
            <a:noFill/>
          </p:spPr>
          <p:txBody>
            <a:bodyPr wrap="none" rtlCol="0">
              <a:spAutoFit/>
            </a:bodyPr>
            <a:lstStyle/>
            <a:p>
              <a:pPr defTabSz="685800"/>
              <a:r>
                <a:rPr lang="en-US" sz="1500" i="1" dirty="0">
                  <a:solidFill>
                    <a:prstClr val="black"/>
                  </a:solidFill>
                  <a:latin typeface="Century Gothic" panose="020B0502020202020204" pitchFamily="34" charset="0"/>
                  <a:ea typeface="微软雅黑"/>
                </a:rPr>
                <a:t>300K</a:t>
              </a:r>
              <a:endParaRPr lang="id-ID" sz="1500" i="1" dirty="0">
                <a:solidFill>
                  <a:prstClr val="black"/>
                </a:solidFill>
                <a:latin typeface="Century Gothic" panose="020B0502020202020204" pitchFamily="34" charset="0"/>
                <a:ea typeface="微软雅黑"/>
              </a:endParaRPr>
            </a:p>
          </p:txBody>
        </p:sp>
        <p:sp>
          <p:nvSpPr>
            <p:cNvPr id="50" name="Rectangle 49"/>
            <p:cNvSpPr/>
            <p:nvPr/>
          </p:nvSpPr>
          <p:spPr>
            <a:xfrm>
              <a:off x="5510670" y="3302697"/>
              <a:ext cx="1391780" cy="566309"/>
            </a:xfrm>
            <a:prstGeom prst="rect">
              <a:avLst/>
            </a:prstGeom>
          </p:spPr>
          <p:txBody>
            <a:bodyPr wrap="square">
              <a:spAutoFit/>
            </a:bodyPr>
            <a:lstStyle/>
            <a:p>
              <a:pPr algn="ctr" defTabSz="685800">
                <a:lnSpc>
                  <a:spcPct val="120000"/>
                </a:lnSpc>
              </a:pPr>
              <a:r>
                <a:rPr lang="id-ID" sz="900" i="1" dirty="0">
                  <a:solidFill>
                    <a:prstClr val="black"/>
                  </a:solidFill>
                  <a:latin typeface="Century Gothic" panose="020B0502020202020204" pitchFamily="34" charset="0"/>
                  <a:ea typeface="微软雅黑"/>
                  <a:cs typeface="Calibri"/>
                </a:rPr>
                <a:t>Ut wisi enim ad minim</a:t>
              </a:r>
            </a:p>
          </p:txBody>
        </p:sp>
      </p:grpSp>
      <p:grpSp>
        <p:nvGrpSpPr>
          <p:cNvPr id="18" name="组合 17"/>
          <p:cNvGrpSpPr/>
          <p:nvPr/>
        </p:nvGrpSpPr>
        <p:grpSpPr>
          <a:xfrm>
            <a:off x="572859" y="1734490"/>
            <a:ext cx="3221901" cy="1487791"/>
            <a:chOff x="763812" y="2936767"/>
            <a:chExt cx="4295868" cy="1983721"/>
          </a:xfrm>
        </p:grpSpPr>
        <p:sp>
          <p:nvSpPr>
            <p:cNvPr id="19" name="文本框 18"/>
            <p:cNvSpPr txBox="1"/>
            <p:nvPr/>
          </p:nvSpPr>
          <p:spPr>
            <a:xfrm>
              <a:off x="763812" y="2936767"/>
              <a:ext cx="3744688" cy="615553"/>
            </a:xfrm>
            <a:prstGeom prst="rect">
              <a:avLst/>
            </a:prstGeom>
            <a:noFill/>
          </p:spPr>
          <p:txBody>
            <a:bodyPr wrap="square" rtlCol="0">
              <a:spAutoFit/>
            </a:bodyPr>
            <a:lstStyle/>
            <a:p>
              <a:pPr defTabSz="685800"/>
              <a:r>
                <a:rPr lang="zh-CN" altLang="en-US" sz="2400" b="1" i="1"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关于公司</a:t>
              </a:r>
            </a:p>
          </p:txBody>
        </p:sp>
        <p:sp>
          <p:nvSpPr>
            <p:cNvPr id="20" name="文本框 19"/>
            <p:cNvSpPr txBox="1"/>
            <p:nvPr/>
          </p:nvSpPr>
          <p:spPr>
            <a:xfrm>
              <a:off x="786672" y="3832583"/>
              <a:ext cx="4273008" cy="1087905"/>
            </a:xfrm>
            <a:prstGeom prst="rect">
              <a:avLst/>
            </a:prstGeom>
            <a:noFill/>
          </p:spPr>
          <p:txBody>
            <a:bodyPr wrap="square" rtlCol="0">
              <a:spAutoFit/>
              <a:scene3d>
                <a:camera prst="orthographicFront"/>
                <a:lightRig rig="threePt" dir="t"/>
              </a:scene3d>
              <a:sp3d contourW="12700"/>
            </a:bodyPr>
            <a:lstStyle/>
            <a:p>
              <a:pPr defTabSz="685800">
                <a:lnSpc>
                  <a:spcPct val="114000"/>
                </a:lnSpc>
              </a:pPr>
              <a:r>
                <a:rPr lang="en-US" altLang="zh-CN" sz="825" dirty="0">
                  <a:gradFill>
                    <a:gsLst>
                      <a:gs pos="0">
                        <a:srgbClr val="CDA23D"/>
                      </a:gs>
                      <a:gs pos="55000">
                        <a:srgbClr val="E1B64A"/>
                      </a:gs>
                      <a:gs pos="100000">
                        <a:srgbClr val="F7E880">
                          <a:lumMod val="99000"/>
                        </a:srgbClr>
                      </a:gs>
                    </a:gsLst>
                    <a:lin ang="2700000" scaled="1"/>
                  </a:gradFill>
                  <a:latin typeface="Century Gothic" panose="020B0502020202020204" pitchFamily="34" charset="0"/>
                  <a:ea typeface="微软雅黑"/>
                </a:rPr>
                <a:t>The user can demonstrate on a projector or computer, or print the presentation and make it into a film to be used in a wider field. Using PowerPoint, not only can you create presentations, you can also hold face-to-face meetings, teleconferencing, or presentations on the Internet </a:t>
              </a:r>
            </a:p>
          </p:txBody>
        </p:sp>
        <p:cxnSp>
          <p:nvCxnSpPr>
            <p:cNvPr id="24" name="直接连接符 23"/>
            <p:cNvCxnSpPr/>
            <p:nvPr/>
          </p:nvCxnSpPr>
          <p:spPr>
            <a:xfrm>
              <a:off x="874713" y="3694804"/>
              <a:ext cx="481647" cy="0"/>
            </a:xfrm>
            <a:prstGeom prst="line">
              <a:avLst/>
            </a:prstGeom>
            <a:solidFill>
              <a:srgbClr val="080808"/>
            </a:solidFill>
            <a:ln w="25400" cap="rnd">
              <a:solidFill>
                <a:srgbClr val="CDA23D"/>
              </a:solidFill>
              <a:round/>
            </a:ln>
          </p:spPr>
          <p:style>
            <a:lnRef idx="2">
              <a:schemeClr val="accent1">
                <a:shade val="50000"/>
              </a:schemeClr>
            </a:lnRef>
            <a:fillRef idx="1">
              <a:schemeClr val="accent1"/>
            </a:fillRef>
            <a:effectRef idx="0">
              <a:schemeClr val="accent1"/>
            </a:effectRef>
            <a:fontRef idx="minor">
              <a:schemeClr val="lt1"/>
            </a:fontRef>
          </p:style>
        </p:cxnSp>
      </p:grpSp>
      <p:grpSp>
        <p:nvGrpSpPr>
          <p:cNvPr id="12" name="组合 11"/>
          <p:cNvGrpSpPr/>
          <p:nvPr/>
        </p:nvGrpSpPr>
        <p:grpSpPr>
          <a:xfrm>
            <a:off x="2817929" y="318989"/>
            <a:ext cx="3508144" cy="617183"/>
            <a:chOff x="3757238" y="425319"/>
            <a:chExt cx="4677525" cy="822910"/>
          </a:xfrm>
        </p:grpSpPr>
        <p:sp>
          <p:nvSpPr>
            <p:cNvPr id="29" name="矩形 28"/>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公司团队介绍</a:t>
              </a:r>
            </a:p>
          </p:txBody>
        </p:sp>
        <p:cxnSp>
          <p:nvCxnSpPr>
            <p:cNvPr id="10" name="直接连接符 9"/>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7360541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left)">
                                      <p:cBhvr>
                                        <p:cTn id="18" dur="500"/>
                                        <p:tgtEl>
                                          <p:spTgt spid="36"/>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7e1a958e-7d77-4027-be84-775d1d420b71"/>
          <p:cNvGrpSpPr>
            <a:grpSpLocks noChangeAspect="1"/>
          </p:cNvGrpSpPr>
          <p:nvPr/>
        </p:nvGrpSpPr>
        <p:grpSpPr>
          <a:xfrm>
            <a:off x="5852077" y="1203520"/>
            <a:ext cx="2463248" cy="3426134"/>
            <a:chOff x="8013391" y="1195336"/>
            <a:chExt cx="3690336" cy="5132893"/>
          </a:xfrm>
        </p:grpSpPr>
        <p:sp>
          <p:nvSpPr>
            <p:cNvPr id="3" name="ïşḻïďê-Rectangle 2"/>
            <p:cNvSpPr/>
            <p:nvPr/>
          </p:nvSpPr>
          <p:spPr>
            <a:xfrm>
              <a:off x="8013391" y="1195336"/>
              <a:ext cx="3690336" cy="5132893"/>
            </a:xfrm>
            <a:prstGeom prst="rect">
              <a:avLst/>
            </a:prstGeom>
            <a:gradFill>
              <a:gsLst>
                <a:gs pos="0">
                  <a:srgbClr val="CDA23D"/>
                </a:gs>
                <a:gs pos="55000">
                  <a:srgbClr val="E1B64A"/>
                </a:gs>
                <a:gs pos="100000">
                  <a:srgbClr val="F7E880">
                    <a:lumMod val="99000"/>
                  </a:srgbClr>
                </a:gs>
              </a:gsLst>
              <a:lin ang="2700000" scaled="1"/>
            </a:gradFill>
            <a:ln>
              <a:noFill/>
            </a:ln>
            <a:effectLst>
              <a:outerShdw blurRad="127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sp>
          <p:nvSpPr>
            <p:cNvPr id="5" name="ïşḻïďê-Rectangle 4"/>
            <p:cNvSpPr/>
            <p:nvPr/>
          </p:nvSpPr>
          <p:spPr>
            <a:xfrm>
              <a:off x="8235979" y="4280755"/>
              <a:ext cx="3236685" cy="1429449"/>
            </a:xfrm>
            <a:prstGeom prst="rect">
              <a:avLst/>
            </a:prstGeom>
          </p:spPr>
          <p:txBody>
            <a:bodyPr wrap="square">
              <a:normAutofit fontScale="92500"/>
              <a:scene3d>
                <a:camera prst="orthographicFront"/>
                <a:lightRig rig="threePt" dir="t"/>
              </a:scene3d>
              <a:sp3d contourW="12700"/>
            </a:bodyPr>
            <a:lstStyle/>
            <a:p>
              <a:pPr algn="ctr" defTabSz="685800">
                <a:lnSpc>
                  <a:spcPct val="120000"/>
                </a:lnSpc>
              </a:pPr>
              <a:r>
                <a:rPr lang="zh-CN" altLang="en-US" sz="1200" dirty="0">
                  <a:solidFill>
                    <a:prstClr val="black"/>
                  </a:solidFill>
                  <a:latin typeface="Arial"/>
                  <a:ea typeface="微软雅黑"/>
                </a:rPr>
                <a:t>此部分内容作为文字排版占位显示（建议使用主题字体）如需更改请在（设置形状格式）菜单下（文本选项）中调整</a:t>
              </a:r>
            </a:p>
          </p:txBody>
        </p:sp>
        <p:sp>
          <p:nvSpPr>
            <p:cNvPr id="6" name="ïşḻïďê-文本框 4"/>
            <p:cNvSpPr txBox="1"/>
            <p:nvPr/>
          </p:nvSpPr>
          <p:spPr>
            <a:xfrm>
              <a:off x="8814779" y="3596662"/>
              <a:ext cx="2087563" cy="400110"/>
            </a:xfrm>
            <a:prstGeom prst="rect">
              <a:avLst/>
            </a:prstGeom>
            <a:noFill/>
          </p:spPr>
          <p:txBody>
            <a:bodyPr wrap="none">
              <a:normAutofit fontScale="92500" lnSpcReduction="20000"/>
              <a:scene3d>
                <a:camera prst="orthographicFront"/>
                <a:lightRig rig="threePt" dir="t"/>
              </a:scene3d>
              <a:sp3d contourW="12700"/>
            </a:bodyPr>
            <a:lstStyle/>
            <a:p>
              <a:pPr algn="ctr" defTabSz="685800"/>
              <a:r>
                <a:rPr lang="zh-CN" altLang="en-US" sz="1500" b="1" dirty="0">
                  <a:solidFill>
                    <a:prstClr val="black"/>
                  </a:solidFill>
                  <a:latin typeface="Arial"/>
                  <a:ea typeface="微软雅黑"/>
                </a:rPr>
                <a:t>公司地理优势</a:t>
              </a:r>
            </a:p>
          </p:txBody>
        </p:sp>
        <p:cxnSp>
          <p:nvCxnSpPr>
            <p:cNvPr id="7" name="ïşḻïďê-Straight Connector 6"/>
            <p:cNvCxnSpPr/>
            <p:nvPr/>
          </p:nvCxnSpPr>
          <p:spPr>
            <a:xfrm>
              <a:off x="8688560" y="4109242"/>
              <a:ext cx="234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9074539" y="1701266"/>
              <a:ext cx="1568042" cy="1568042"/>
              <a:chOff x="12336456" y="7029744"/>
              <a:chExt cx="1568042" cy="1568042"/>
            </a:xfrm>
          </p:grpSpPr>
          <p:sp>
            <p:nvSpPr>
              <p:cNvPr id="11" name="ïşḻïďê-Oval 10"/>
              <p:cNvSpPr/>
              <p:nvPr/>
            </p:nvSpPr>
            <p:spPr>
              <a:xfrm>
                <a:off x="12336456" y="7029744"/>
                <a:ext cx="1568042" cy="1568042"/>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solidFill>
                    <a:prstClr val="white"/>
                  </a:solidFill>
                  <a:latin typeface="Arial"/>
                  <a:ea typeface="微软雅黑"/>
                </a:endParaRPr>
              </a:p>
            </p:txBody>
          </p:sp>
          <p:grpSp>
            <p:nvGrpSpPr>
              <p:cNvPr id="12" name="组合 11"/>
              <p:cNvGrpSpPr/>
              <p:nvPr/>
            </p:nvGrpSpPr>
            <p:grpSpPr>
              <a:xfrm>
                <a:off x="12786659" y="7481023"/>
                <a:ext cx="667637" cy="665484"/>
                <a:chOff x="8758238" y="276225"/>
                <a:chExt cx="492125" cy="490538"/>
              </a:xfrm>
              <a:solidFill>
                <a:schemeClr val="bg1"/>
              </a:solidFill>
            </p:grpSpPr>
            <p:sp>
              <p:nvSpPr>
                <p:cNvPr id="13" name="ïşḻïďê-任意多边形: 形状 9"/>
                <p:cNvSpPr>
                  <a:spLocks/>
                </p:cNvSpPr>
                <p:nvPr/>
              </p:nvSpPr>
              <p:spPr bwMode="auto">
                <a:xfrm>
                  <a:off x="8758238" y="276225"/>
                  <a:ext cx="492125"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14" name="ïşḻïďê-任意多边形: 形状 10"/>
                <p:cNvSpPr>
                  <a:spLocks/>
                </p:cNvSpPr>
                <p:nvPr/>
              </p:nvSpPr>
              <p:spPr bwMode="auto">
                <a:xfrm>
                  <a:off x="9050338" y="460375"/>
                  <a:ext cx="138113" cy="15875"/>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15" name="ïşḻïďê-任意多边形: 形状 11"/>
                <p:cNvSpPr>
                  <a:spLocks/>
                </p:cNvSpPr>
                <p:nvPr/>
              </p:nvSpPr>
              <p:spPr bwMode="auto">
                <a:xfrm>
                  <a:off x="9050338" y="414338"/>
                  <a:ext cx="138113" cy="15875"/>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16" name="ïşḻïďê-任意多边形: 形状 12"/>
                <p:cNvSpPr>
                  <a:spLocks/>
                </p:cNvSpPr>
                <p:nvPr/>
              </p:nvSpPr>
              <p:spPr bwMode="auto">
                <a:xfrm>
                  <a:off x="9050338" y="368300"/>
                  <a:ext cx="138113" cy="15875"/>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17" name="ïşḻïďê-任意多边形: 形状 13"/>
                <p:cNvSpPr>
                  <a:spLocks/>
                </p:cNvSpPr>
                <p:nvPr/>
              </p:nvSpPr>
              <p:spPr bwMode="auto">
                <a:xfrm>
                  <a:off x="8880476" y="690563"/>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18" name="ïşḻïďê-任意多边形: 形状 14"/>
                <p:cNvSpPr>
                  <a:spLocks/>
                </p:cNvSpPr>
                <p:nvPr/>
              </p:nvSpPr>
              <p:spPr bwMode="auto">
                <a:xfrm>
                  <a:off x="8880476" y="644525"/>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19" name="ïşḻïďê-任意多边形: 形状 15"/>
                <p:cNvSpPr>
                  <a:spLocks/>
                </p:cNvSpPr>
                <p:nvPr/>
              </p:nvSpPr>
              <p:spPr bwMode="auto">
                <a:xfrm>
                  <a:off x="8880476" y="598488"/>
                  <a:ext cx="138113" cy="15875"/>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20" name="ïşḻïďê-任意多边形: 形状 16"/>
                <p:cNvSpPr>
                  <a:spLocks/>
                </p:cNvSpPr>
                <p:nvPr/>
              </p:nvSpPr>
              <p:spPr bwMode="auto">
                <a:xfrm>
                  <a:off x="9050338" y="690563"/>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21" name="ïşḻïďê-任意多边形: 形状 17"/>
                <p:cNvSpPr>
                  <a:spLocks/>
                </p:cNvSpPr>
                <p:nvPr/>
              </p:nvSpPr>
              <p:spPr bwMode="auto">
                <a:xfrm>
                  <a:off x="9050338" y="644525"/>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22" name="ïşḻïďê-任意多边形: 形状 18"/>
                <p:cNvSpPr>
                  <a:spLocks/>
                </p:cNvSpPr>
                <p:nvPr/>
              </p:nvSpPr>
              <p:spPr bwMode="auto">
                <a:xfrm>
                  <a:off x="9050338" y="598488"/>
                  <a:ext cx="138113" cy="15875"/>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23" name="ïşḻïďê-任意多边形: 形状 19"/>
                <p:cNvSpPr>
                  <a:spLocks/>
                </p:cNvSpPr>
                <p:nvPr/>
              </p:nvSpPr>
              <p:spPr bwMode="auto">
                <a:xfrm>
                  <a:off x="8880476" y="506413"/>
                  <a:ext cx="307975" cy="15875"/>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24" name="ïşḻïďê-任意多边形: 形状 20"/>
                <p:cNvSpPr>
                  <a:spLocks/>
                </p:cNvSpPr>
                <p:nvPr/>
              </p:nvSpPr>
              <p:spPr bwMode="auto">
                <a:xfrm>
                  <a:off x="8880476" y="552450"/>
                  <a:ext cx="307975" cy="15875"/>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sp>
              <p:nvSpPr>
                <p:cNvPr id="25" name="ïşḻïďê-任意多边形: 形状 21"/>
                <p:cNvSpPr>
                  <a:spLocks/>
                </p:cNvSpPr>
                <p:nvPr/>
              </p:nvSpPr>
              <p:spPr bwMode="auto">
                <a:xfrm>
                  <a:off x="8880476" y="338138"/>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685800"/>
                  <a:endParaRPr sz="1350">
                    <a:solidFill>
                      <a:prstClr val="black"/>
                    </a:solidFill>
                    <a:latin typeface="Arial"/>
                    <a:ea typeface="微软雅黑"/>
                  </a:endParaRPr>
                </a:p>
              </p:txBody>
            </p:sp>
          </p:grpSp>
        </p:grpSp>
      </p:grpSp>
      <p:pic>
        <p:nvPicPr>
          <p:cNvPr id="32" name="图片占位符 31"/>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26028" r="26028"/>
          <a:stretch>
            <a:fillRect/>
          </a:stretch>
        </p:blipFill>
        <p:spPr/>
      </p:pic>
      <p:pic>
        <p:nvPicPr>
          <p:cNvPr id="33" name="图片占位符 32"/>
          <p:cNvPicPr>
            <a:picLocks noGrp="1" noChangeAspect="1"/>
          </p:cNvPicPr>
          <p:nvPr>
            <p:ph type="pic" sz="quarter" idx="11"/>
          </p:nvPr>
        </p:nvPicPr>
        <p:blipFill>
          <a:blip r:embed="rId5" cstate="print">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val="0"/>
              </a:ext>
            </a:extLst>
          </a:blip>
          <a:srcRect l="26113" r="26113"/>
          <a:stretch>
            <a:fillRect/>
          </a:stretch>
        </p:blipFill>
        <p:spPr/>
      </p:pic>
      <p:grpSp>
        <p:nvGrpSpPr>
          <p:cNvPr id="30" name="组合 29"/>
          <p:cNvGrpSpPr/>
          <p:nvPr/>
        </p:nvGrpSpPr>
        <p:grpSpPr>
          <a:xfrm>
            <a:off x="2817929" y="318989"/>
            <a:ext cx="3508144" cy="617183"/>
            <a:chOff x="3757238" y="425319"/>
            <a:chExt cx="4677525" cy="822910"/>
          </a:xfrm>
        </p:grpSpPr>
        <p:sp>
          <p:nvSpPr>
            <p:cNvPr id="31" name="矩形 30"/>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公司团队介绍</a:t>
              </a:r>
            </a:p>
          </p:txBody>
        </p:sp>
        <p:cxnSp>
          <p:nvCxnSpPr>
            <p:cNvPr id="34" name="直接连接符 33"/>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39231782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îŝḷîḓé-Oval 1"/>
          <p:cNvSpPr/>
          <p:nvPr/>
        </p:nvSpPr>
        <p:spPr>
          <a:xfrm>
            <a:off x="4323143" y="2225876"/>
            <a:ext cx="497715" cy="497714"/>
          </a:xfrm>
          <a:prstGeom prst="ellipse">
            <a:avLst/>
          </a:prstGeom>
          <a:gradFill>
            <a:gsLst>
              <a:gs pos="0">
                <a:srgbClr val="CDA23D"/>
              </a:gs>
              <a:gs pos="55000">
                <a:srgbClr val="E1B64A"/>
              </a:gs>
              <a:gs pos="100000">
                <a:srgbClr val="F7E880">
                  <a:lumMod val="99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4" name="îŝḷîḓé-Oval 2"/>
          <p:cNvSpPr/>
          <p:nvPr/>
        </p:nvSpPr>
        <p:spPr>
          <a:xfrm>
            <a:off x="4323143" y="1505195"/>
            <a:ext cx="497715" cy="497714"/>
          </a:xfrm>
          <a:prstGeom prst="ellipse">
            <a:avLst/>
          </a:prstGeom>
          <a:gradFill>
            <a:gsLst>
              <a:gs pos="0">
                <a:srgbClr val="CDA23D"/>
              </a:gs>
              <a:gs pos="55000">
                <a:srgbClr val="E1B64A"/>
              </a:gs>
              <a:gs pos="100000">
                <a:srgbClr val="F7E880">
                  <a:lumMod val="99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5" name="îŝḷîḓé-Oval 3"/>
          <p:cNvSpPr/>
          <p:nvPr/>
        </p:nvSpPr>
        <p:spPr>
          <a:xfrm>
            <a:off x="4323143" y="3681136"/>
            <a:ext cx="497715" cy="497714"/>
          </a:xfrm>
          <a:prstGeom prst="ellipse">
            <a:avLst/>
          </a:prstGeom>
          <a:gradFill>
            <a:gsLst>
              <a:gs pos="0">
                <a:srgbClr val="CDA23D"/>
              </a:gs>
              <a:gs pos="55000">
                <a:srgbClr val="E1B64A"/>
              </a:gs>
              <a:gs pos="100000">
                <a:srgbClr val="F7E880">
                  <a:lumMod val="99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6" name="îŝḷîḓé-Oval 4"/>
          <p:cNvSpPr/>
          <p:nvPr/>
        </p:nvSpPr>
        <p:spPr>
          <a:xfrm>
            <a:off x="4323143" y="2945458"/>
            <a:ext cx="497715" cy="497714"/>
          </a:xfrm>
          <a:prstGeom prst="ellipse">
            <a:avLst/>
          </a:prstGeom>
          <a:gradFill>
            <a:gsLst>
              <a:gs pos="0">
                <a:srgbClr val="CDA23D"/>
              </a:gs>
              <a:gs pos="55000">
                <a:srgbClr val="E1B64A"/>
              </a:gs>
              <a:gs pos="100000">
                <a:srgbClr val="F7E880">
                  <a:lumMod val="99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nvGrpSpPr>
          <p:cNvPr id="7" name="Group 82"/>
          <p:cNvGrpSpPr/>
          <p:nvPr/>
        </p:nvGrpSpPr>
        <p:grpSpPr>
          <a:xfrm>
            <a:off x="4549368" y="2058733"/>
            <a:ext cx="98297" cy="89341"/>
            <a:chOff x="5993654" y="2335817"/>
            <a:chExt cx="170400" cy="154874"/>
          </a:xfrm>
        </p:grpSpPr>
        <p:cxnSp>
          <p:nvCxnSpPr>
            <p:cNvPr id="30" name="îŝḷîḓé-Straight Connector 76"/>
            <p:cNvCxnSpPr/>
            <p:nvPr/>
          </p:nvCxnSpPr>
          <p:spPr>
            <a:xfrm rot="8100000">
              <a:off x="6009179" y="2412287"/>
              <a:ext cx="154875"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1" name="îŝḷîḓé-Straight Connector 77"/>
            <p:cNvCxnSpPr/>
            <p:nvPr/>
          </p:nvCxnSpPr>
          <p:spPr>
            <a:xfrm rot="8100000">
              <a:off x="5993654" y="2335817"/>
              <a:ext cx="0" cy="154874"/>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8" name="Group 83"/>
          <p:cNvGrpSpPr/>
          <p:nvPr/>
        </p:nvGrpSpPr>
        <p:grpSpPr>
          <a:xfrm>
            <a:off x="4549368" y="2784143"/>
            <a:ext cx="98297" cy="89341"/>
            <a:chOff x="5993654" y="3593341"/>
            <a:chExt cx="170400" cy="154874"/>
          </a:xfrm>
        </p:grpSpPr>
        <p:cxnSp>
          <p:nvCxnSpPr>
            <p:cNvPr id="28" name="îŝḷîḓé-Straight Connector 78"/>
            <p:cNvCxnSpPr/>
            <p:nvPr/>
          </p:nvCxnSpPr>
          <p:spPr>
            <a:xfrm rot="8100000">
              <a:off x="6009179" y="3669811"/>
              <a:ext cx="154875"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îŝḷîḓé-Straight Connector 79"/>
            <p:cNvCxnSpPr/>
            <p:nvPr/>
          </p:nvCxnSpPr>
          <p:spPr>
            <a:xfrm rot="8100000">
              <a:off x="5993654" y="3593341"/>
              <a:ext cx="0" cy="154874"/>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9" name="Group 84"/>
          <p:cNvGrpSpPr/>
          <p:nvPr/>
        </p:nvGrpSpPr>
        <p:grpSpPr>
          <a:xfrm>
            <a:off x="4544891" y="3522926"/>
            <a:ext cx="98297" cy="89341"/>
            <a:chOff x="5993654" y="4874047"/>
            <a:chExt cx="170398" cy="154874"/>
          </a:xfrm>
        </p:grpSpPr>
        <p:cxnSp>
          <p:nvCxnSpPr>
            <p:cNvPr id="26" name="îŝḷîḓé-Straight Connector 80"/>
            <p:cNvCxnSpPr/>
            <p:nvPr/>
          </p:nvCxnSpPr>
          <p:spPr>
            <a:xfrm rot="8100000">
              <a:off x="6009177" y="4950518"/>
              <a:ext cx="154875"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7" name="îŝḷîḓé-Straight Connector 81"/>
            <p:cNvCxnSpPr/>
            <p:nvPr/>
          </p:nvCxnSpPr>
          <p:spPr>
            <a:xfrm rot="8100000">
              <a:off x="5993654" y="4874047"/>
              <a:ext cx="0" cy="154874"/>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4" name="îŝḷîḓé-Freeform: Shape 93"/>
          <p:cNvSpPr>
            <a:spLocks/>
          </p:cNvSpPr>
          <p:nvPr/>
        </p:nvSpPr>
        <p:spPr bwMode="auto">
          <a:xfrm>
            <a:off x="4407948" y="3030264"/>
            <a:ext cx="328104" cy="328103"/>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tx1"/>
          </a:solidFill>
          <a:ln>
            <a:noFill/>
          </a:ln>
          <a:extLst/>
        </p:spPr>
        <p:txBody>
          <a:bodyPr anchor="ctr"/>
          <a:lstStyle/>
          <a:p>
            <a:pPr algn="ctr" defTabSz="685800"/>
            <a:endParaRPr sz="1350">
              <a:solidFill>
                <a:prstClr val="black"/>
              </a:solidFill>
              <a:latin typeface="Arial"/>
              <a:ea typeface="微软雅黑"/>
            </a:endParaRPr>
          </a:p>
        </p:txBody>
      </p:sp>
      <p:sp>
        <p:nvSpPr>
          <p:cNvPr id="15" name="îṥļîḑé-Freeform: Shape 94"/>
          <p:cNvSpPr>
            <a:spLocks/>
          </p:cNvSpPr>
          <p:nvPr/>
        </p:nvSpPr>
        <p:spPr bwMode="auto">
          <a:xfrm>
            <a:off x="4407948" y="1590001"/>
            <a:ext cx="328104" cy="328103"/>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tx1"/>
          </a:solidFill>
          <a:ln>
            <a:noFill/>
          </a:ln>
          <a:extLst/>
        </p:spPr>
        <p:txBody>
          <a:bodyPr anchor="ctr"/>
          <a:lstStyle/>
          <a:p>
            <a:pPr algn="ctr" defTabSz="685800"/>
            <a:endParaRPr sz="1350">
              <a:solidFill>
                <a:prstClr val="black"/>
              </a:solidFill>
              <a:latin typeface="Arial"/>
              <a:ea typeface="微软雅黑"/>
            </a:endParaRPr>
          </a:p>
        </p:txBody>
      </p:sp>
      <p:sp>
        <p:nvSpPr>
          <p:cNvPr id="16" name="îṥļîḑé-Freeform: Shape 95"/>
          <p:cNvSpPr>
            <a:spLocks/>
          </p:cNvSpPr>
          <p:nvPr/>
        </p:nvSpPr>
        <p:spPr bwMode="auto">
          <a:xfrm>
            <a:off x="4407948" y="3765942"/>
            <a:ext cx="328104" cy="328103"/>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tx1"/>
          </a:solidFill>
          <a:ln>
            <a:noFill/>
          </a:ln>
          <a:extLst/>
        </p:spPr>
        <p:txBody>
          <a:bodyPr anchor="ctr"/>
          <a:lstStyle/>
          <a:p>
            <a:pPr algn="ctr" defTabSz="685800"/>
            <a:endParaRPr sz="1350">
              <a:solidFill>
                <a:prstClr val="black"/>
              </a:solidFill>
              <a:latin typeface="Arial"/>
              <a:ea typeface="微软雅黑"/>
            </a:endParaRPr>
          </a:p>
        </p:txBody>
      </p:sp>
      <p:sp>
        <p:nvSpPr>
          <p:cNvPr id="17" name="îṥļîḑé-Freeform: Shape 96"/>
          <p:cNvSpPr>
            <a:spLocks/>
          </p:cNvSpPr>
          <p:nvPr/>
        </p:nvSpPr>
        <p:spPr bwMode="auto">
          <a:xfrm>
            <a:off x="4407948" y="2310682"/>
            <a:ext cx="328104" cy="328103"/>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tx1"/>
          </a:solidFill>
          <a:ln>
            <a:noFill/>
          </a:ln>
          <a:extLst/>
        </p:spPr>
        <p:txBody>
          <a:bodyPr anchor="ctr"/>
          <a:lstStyle/>
          <a:p>
            <a:pPr algn="ctr" defTabSz="685800"/>
            <a:endParaRPr sz="1350">
              <a:solidFill>
                <a:prstClr val="black"/>
              </a:solidFill>
              <a:latin typeface="Arial"/>
              <a:ea typeface="微软雅黑"/>
            </a:endParaRPr>
          </a:p>
        </p:txBody>
      </p:sp>
      <p:grpSp>
        <p:nvGrpSpPr>
          <p:cNvPr id="120" name="组合 119"/>
          <p:cNvGrpSpPr/>
          <p:nvPr/>
        </p:nvGrpSpPr>
        <p:grpSpPr>
          <a:xfrm>
            <a:off x="4984446" y="1380606"/>
            <a:ext cx="3168253" cy="764410"/>
            <a:chOff x="5354322" y="1967781"/>
            <a:chExt cx="4224337" cy="1019212"/>
          </a:xfrm>
        </p:grpSpPr>
        <p:sp>
          <p:nvSpPr>
            <p:cNvPr id="121" name="矩形 120"/>
            <p:cNvSpPr/>
            <p:nvPr/>
          </p:nvSpPr>
          <p:spPr>
            <a:xfrm>
              <a:off x="5354322" y="2346819"/>
              <a:ext cx="4224337" cy="640174"/>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05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用户可以在投影仪或者计算机上可以将演示文稿打印出来制作成胶片以便应用到更广泛的领域中</a:t>
              </a:r>
            </a:p>
          </p:txBody>
        </p:sp>
        <p:sp>
          <p:nvSpPr>
            <p:cNvPr id="122" name="矩形 121"/>
            <p:cNvSpPr/>
            <p:nvPr/>
          </p:nvSpPr>
          <p:spPr>
            <a:xfrm>
              <a:off x="5354323" y="1967781"/>
              <a:ext cx="2084387" cy="492442"/>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500" b="1" dirty="0">
                  <a:gradFill>
                    <a:gsLst>
                      <a:gs pos="0">
                        <a:srgbClr val="CDA23D"/>
                      </a:gs>
                      <a:gs pos="55000">
                        <a:srgbClr val="E1B64A"/>
                      </a:gs>
                      <a:gs pos="100000">
                        <a:srgbClr val="F7E880">
                          <a:lumMod val="99000"/>
                        </a:srgbClr>
                      </a:gs>
                    </a:gsLst>
                    <a:lin ang="2700000" scaled="1"/>
                  </a:gradFill>
                  <a:latin typeface="Arial"/>
                  <a:ea typeface="微软雅黑"/>
                </a:rPr>
                <a:t>企业文化</a:t>
              </a:r>
            </a:p>
          </p:txBody>
        </p:sp>
      </p:grpSp>
      <p:grpSp>
        <p:nvGrpSpPr>
          <p:cNvPr id="123" name="组合 122"/>
          <p:cNvGrpSpPr/>
          <p:nvPr/>
        </p:nvGrpSpPr>
        <p:grpSpPr>
          <a:xfrm>
            <a:off x="4984446" y="2828256"/>
            <a:ext cx="3168253" cy="764410"/>
            <a:chOff x="5354322" y="1967781"/>
            <a:chExt cx="4224337" cy="1019212"/>
          </a:xfrm>
        </p:grpSpPr>
        <p:sp>
          <p:nvSpPr>
            <p:cNvPr id="124" name="矩形 123"/>
            <p:cNvSpPr/>
            <p:nvPr/>
          </p:nvSpPr>
          <p:spPr>
            <a:xfrm>
              <a:off x="5354322" y="2346819"/>
              <a:ext cx="4224337" cy="640174"/>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05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用户可以在投影仪或者计算机上可以将演示文稿打印出来制作成胶片以便应用到更广泛的领域中</a:t>
              </a:r>
            </a:p>
          </p:txBody>
        </p:sp>
        <p:sp>
          <p:nvSpPr>
            <p:cNvPr id="125" name="矩形 124"/>
            <p:cNvSpPr/>
            <p:nvPr/>
          </p:nvSpPr>
          <p:spPr>
            <a:xfrm>
              <a:off x="5354323" y="1967781"/>
              <a:ext cx="2084387" cy="492442"/>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500" b="1" dirty="0">
                  <a:gradFill>
                    <a:gsLst>
                      <a:gs pos="0">
                        <a:srgbClr val="CDA23D"/>
                      </a:gs>
                      <a:gs pos="55000">
                        <a:srgbClr val="E1B64A"/>
                      </a:gs>
                      <a:gs pos="100000">
                        <a:srgbClr val="F7E880">
                          <a:lumMod val="99000"/>
                        </a:srgbClr>
                      </a:gs>
                    </a:gsLst>
                    <a:lin ang="2700000" scaled="1"/>
                  </a:gradFill>
                  <a:latin typeface="Arial"/>
                  <a:ea typeface="微软雅黑"/>
                </a:rPr>
                <a:t>企业精神</a:t>
              </a:r>
            </a:p>
          </p:txBody>
        </p:sp>
      </p:grpSp>
      <p:grpSp>
        <p:nvGrpSpPr>
          <p:cNvPr id="126" name="组合 125"/>
          <p:cNvGrpSpPr/>
          <p:nvPr/>
        </p:nvGrpSpPr>
        <p:grpSpPr>
          <a:xfrm>
            <a:off x="977719" y="2074391"/>
            <a:ext cx="3168253" cy="764410"/>
            <a:chOff x="5354322" y="1967781"/>
            <a:chExt cx="4224337" cy="1019212"/>
          </a:xfrm>
        </p:grpSpPr>
        <p:sp>
          <p:nvSpPr>
            <p:cNvPr id="127" name="矩形 126"/>
            <p:cNvSpPr/>
            <p:nvPr/>
          </p:nvSpPr>
          <p:spPr>
            <a:xfrm>
              <a:off x="5354322" y="2346819"/>
              <a:ext cx="4224337" cy="640174"/>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05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用户可以在投影仪或者计算机上可以将演示文稿打印出来制作成胶片以便应用到更广泛的领域中</a:t>
              </a:r>
            </a:p>
          </p:txBody>
        </p:sp>
        <p:sp>
          <p:nvSpPr>
            <p:cNvPr id="128" name="矩形 127"/>
            <p:cNvSpPr/>
            <p:nvPr/>
          </p:nvSpPr>
          <p:spPr>
            <a:xfrm>
              <a:off x="7494272" y="1967781"/>
              <a:ext cx="2084387" cy="492442"/>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500" b="1" dirty="0">
                  <a:gradFill>
                    <a:gsLst>
                      <a:gs pos="0">
                        <a:srgbClr val="CDA23D"/>
                      </a:gs>
                      <a:gs pos="55000">
                        <a:srgbClr val="E1B64A"/>
                      </a:gs>
                      <a:gs pos="100000">
                        <a:srgbClr val="F7E880">
                          <a:lumMod val="99000"/>
                        </a:srgbClr>
                      </a:gs>
                    </a:gsLst>
                    <a:lin ang="2700000" scaled="1"/>
                  </a:gradFill>
                  <a:latin typeface="Arial"/>
                  <a:ea typeface="微软雅黑"/>
                </a:rPr>
                <a:t>企业理念</a:t>
              </a:r>
            </a:p>
          </p:txBody>
        </p:sp>
      </p:grpSp>
      <p:grpSp>
        <p:nvGrpSpPr>
          <p:cNvPr id="129" name="组合 128"/>
          <p:cNvGrpSpPr/>
          <p:nvPr/>
        </p:nvGrpSpPr>
        <p:grpSpPr>
          <a:xfrm>
            <a:off x="977719" y="3522041"/>
            <a:ext cx="3168253" cy="764410"/>
            <a:chOff x="5354322" y="1967781"/>
            <a:chExt cx="4224337" cy="1019212"/>
          </a:xfrm>
        </p:grpSpPr>
        <p:sp>
          <p:nvSpPr>
            <p:cNvPr id="130" name="矩形 129"/>
            <p:cNvSpPr/>
            <p:nvPr/>
          </p:nvSpPr>
          <p:spPr>
            <a:xfrm>
              <a:off x="5354322" y="2346819"/>
              <a:ext cx="4224337" cy="640174"/>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05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用户可以在投影仪或者计算机上可以将演示文稿打印出来制作成胶片以便应用到更广泛的领域中</a:t>
              </a:r>
            </a:p>
          </p:txBody>
        </p:sp>
        <p:sp>
          <p:nvSpPr>
            <p:cNvPr id="131" name="矩形 130"/>
            <p:cNvSpPr/>
            <p:nvPr/>
          </p:nvSpPr>
          <p:spPr>
            <a:xfrm>
              <a:off x="7494272" y="1967781"/>
              <a:ext cx="2084387" cy="492442"/>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500" b="1" dirty="0">
                  <a:gradFill>
                    <a:gsLst>
                      <a:gs pos="0">
                        <a:srgbClr val="CDA23D"/>
                      </a:gs>
                      <a:gs pos="55000">
                        <a:srgbClr val="E1B64A"/>
                      </a:gs>
                      <a:gs pos="100000">
                        <a:srgbClr val="F7E880">
                          <a:lumMod val="99000"/>
                        </a:srgbClr>
                      </a:gs>
                    </a:gsLst>
                    <a:lin ang="2700000" scaled="1"/>
                  </a:gradFill>
                  <a:latin typeface="Arial"/>
                  <a:ea typeface="微软雅黑"/>
                </a:rPr>
                <a:t>企业团队</a:t>
              </a:r>
            </a:p>
          </p:txBody>
        </p:sp>
      </p:grpSp>
      <p:grpSp>
        <p:nvGrpSpPr>
          <p:cNvPr id="35" name="组合 34"/>
          <p:cNvGrpSpPr/>
          <p:nvPr/>
        </p:nvGrpSpPr>
        <p:grpSpPr>
          <a:xfrm>
            <a:off x="2817929" y="318989"/>
            <a:ext cx="3508144" cy="617183"/>
            <a:chOff x="3757238" y="425319"/>
            <a:chExt cx="4677525" cy="822910"/>
          </a:xfrm>
        </p:grpSpPr>
        <p:sp>
          <p:nvSpPr>
            <p:cNvPr id="36" name="矩形 35"/>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公司团队介绍</a:t>
              </a:r>
            </a:p>
          </p:txBody>
        </p:sp>
        <p:cxnSp>
          <p:nvCxnSpPr>
            <p:cNvPr id="37" name="直接连接符 36"/>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67870787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1000"/>
                                        <p:tgtEl>
                                          <p:spTgt spid="15"/>
                                        </p:tgtEl>
                                      </p:cBhvr>
                                    </p:animEffect>
                                    <p:anim calcmode="lin" valueType="num">
                                      <p:cBhvr>
                                        <p:cTn id="48" dur="1000" fill="hold"/>
                                        <p:tgtEl>
                                          <p:spTgt spid="15"/>
                                        </p:tgtEl>
                                        <p:attrNameLst>
                                          <p:attrName>ppt_x</p:attrName>
                                        </p:attrNameLst>
                                      </p:cBhvr>
                                      <p:tavLst>
                                        <p:tav tm="0">
                                          <p:val>
                                            <p:strVal val="#ppt_x"/>
                                          </p:val>
                                        </p:tav>
                                        <p:tav tm="100000">
                                          <p:val>
                                            <p:strVal val="#ppt_x"/>
                                          </p:val>
                                        </p:tav>
                                      </p:tavLst>
                                    </p:anim>
                                    <p:anim calcmode="lin" valueType="num">
                                      <p:cBhvr>
                                        <p:cTn id="49" dur="10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childTnLst>
                          </p:cTn>
                        </p:par>
                        <p:par>
                          <p:cTn id="60" fill="hold">
                            <p:stCondLst>
                              <p:cond delay="1000"/>
                            </p:stCondLst>
                            <p:childTnLst>
                              <p:par>
                                <p:cTn id="61" presetID="2" presetClass="entr" presetSubtype="2" fill="hold" nodeType="afterEffect">
                                  <p:stCondLst>
                                    <p:cond delay="0"/>
                                  </p:stCondLst>
                                  <p:childTnLst>
                                    <p:set>
                                      <p:cBhvr>
                                        <p:cTn id="62" dur="1" fill="hold">
                                          <p:stCondLst>
                                            <p:cond delay="0"/>
                                          </p:stCondLst>
                                        </p:cTn>
                                        <p:tgtEl>
                                          <p:spTgt spid="120"/>
                                        </p:tgtEl>
                                        <p:attrNameLst>
                                          <p:attrName>style.visibility</p:attrName>
                                        </p:attrNameLst>
                                      </p:cBhvr>
                                      <p:to>
                                        <p:strVal val="visible"/>
                                      </p:to>
                                    </p:set>
                                    <p:anim calcmode="lin" valueType="num">
                                      <p:cBhvr additive="base">
                                        <p:cTn id="63" dur="500" fill="hold"/>
                                        <p:tgtEl>
                                          <p:spTgt spid="120"/>
                                        </p:tgtEl>
                                        <p:attrNameLst>
                                          <p:attrName>ppt_x</p:attrName>
                                        </p:attrNameLst>
                                      </p:cBhvr>
                                      <p:tavLst>
                                        <p:tav tm="0">
                                          <p:val>
                                            <p:strVal val="1+#ppt_w/2"/>
                                          </p:val>
                                        </p:tav>
                                        <p:tav tm="100000">
                                          <p:val>
                                            <p:strVal val="#ppt_x"/>
                                          </p:val>
                                        </p:tav>
                                      </p:tavLst>
                                    </p:anim>
                                    <p:anim calcmode="lin" valueType="num">
                                      <p:cBhvr additive="base">
                                        <p:cTn id="64" dur="500" fill="hold"/>
                                        <p:tgtEl>
                                          <p:spTgt spid="120"/>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123"/>
                                        </p:tgtEl>
                                        <p:attrNameLst>
                                          <p:attrName>style.visibility</p:attrName>
                                        </p:attrNameLst>
                                      </p:cBhvr>
                                      <p:to>
                                        <p:strVal val="visible"/>
                                      </p:to>
                                    </p:set>
                                    <p:anim calcmode="lin" valueType="num">
                                      <p:cBhvr additive="base">
                                        <p:cTn id="67" dur="500" fill="hold"/>
                                        <p:tgtEl>
                                          <p:spTgt spid="123"/>
                                        </p:tgtEl>
                                        <p:attrNameLst>
                                          <p:attrName>ppt_x</p:attrName>
                                        </p:attrNameLst>
                                      </p:cBhvr>
                                      <p:tavLst>
                                        <p:tav tm="0">
                                          <p:val>
                                            <p:strVal val="1+#ppt_w/2"/>
                                          </p:val>
                                        </p:tav>
                                        <p:tav tm="100000">
                                          <p:val>
                                            <p:strVal val="#ppt_x"/>
                                          </p:val>
                                        </p:tav>
                                      </p:tavLst>
                                    </p:anim>
                                    <p:anim calcmode="lin" valueType="num">
                                      <p:cBhvr additive="base">
                                        <p:cTn id="68" dur="500" fill="hold"/>
                                        <p:tgtEl>
                                          <p:spTgt spid="123"/>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26"/>
                                        </p:tgtEl>
                                        <p:attrNameLst>
                                          <p:attrName>style.visibility</p:attrName>
                                        </p:attrNameLst>
                                      </p:cBhvr>
                                      <p:to>
                                        <p:strVal val="visible"/>
                                      </p:to>
                                    </p:set>
                                    <p:anim calcmode="lin" valueType="num">
                                      <p:cBhvr additive="base">
                                        <p:cTn id="71" dur="500" fill="hold"/>
                                        <p:tgtEl>
                                          <p:spTgt spid="126"/>
                                        </p:tgtEl>
                                        <p:attrNameLst>
                                          <p:attrName>ppt_x</p:attrName>
                                        </p:attrNameLst>
                                      </p:cBhvr>
                                      <p:tavLst>
                                        <p:tav tm="0">
                                          <p:val>
                                            <p:strVal val="0-#ppt_w/2"/>
                                          </p:val>
                                        </p:tav>
                                        <p:tav tm="100000">
                                          <p:val>
                                            <p:strVal val="#ppt_x"/>
                                          </p:val>
                                        </p:tav>
                                      </p:tavLst>
                                    </p:anim>
                                    <p:anim calcmode="lin" valueType="num">
                                      <p:cBhvr additive="base">
                                        <p:cTn id="72" dur="500" fill="hold"/>
                                        <p:tgtEl>
                                          <p:spTgt spid="126"/>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29"/>
                                        </p:tgtEl>
                                        <p:attrNameLst>
                                          <p:attrName>style.visibility</p:attrName>
                                        </p:attrNameLst>
                                      </p:cBhvr>
                                      <p:to>
                                        <p:strVal val="visible"/>
                                      </p:to>
                                    </p:set>
                                    <p:anim calcmode="lin" valueType="num">
                                      <p:cBhvr additive="base">
                                        <p:cTn id="75" dur="500" fill="hold"/>
                                        <p:tgtEl>
                                          <p:spTgt spid="129"/>
                                        </p:tgtEl>
                                        <p:attrNameLst>
                                          <p:attrName>ppt_x</p:attrName>
                                        </p:attrNameLst>
                                      </p:cBhvr>
                                      <p:tavLst>
                                        <p:tav tm="0">
                                          <p:val>
                                            <p:strVal val="0-#ppt_w/2"/>
                                          </p:val>
                                        </p:tav>
                                        <p:tav tm="100000">
                                          <p:val>
                                            <p:strVal val="#ppt_x"/>
                                          </p:val>
                                        </p:tav>
                                      </p:tavLst>
                                    </p:anim>
                                    <p:anim calcmode="lin" valueType="num">
                                      <p:cBhvr additive="base">
                                        <p:cTn id="76" dur="500" fill="hold"/>
                                        <p:tgtEl>
                                          <p:spTgt spid="1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14" grpId="0" animBg="1"/>
      <p:bldP spid="15"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MU_1"/>
          <p:cNvSpPr/>
          <p:nvPr>
            <p:custDataLst>
              <p:tags r:id="rId1"/>
            </p:custDataLst>
          </p:nvPr>
        </p:nvSpPr>
        <p:spPr>
          <a:xfrm rot="20660484">
            <a:off x="5051644" y="2786720"/>
            <a:ext cx="1197860" cy="426759"/>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solidFill>
            <a:schemeClr val="bg1">
              <a:alpha val="12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en-US" sz="1500">
              <a:solidFill>
                <a:srgbClr val="E77817"/>
              </a:solidFill>
              <a:latin typeface="Arial"/>
              <a:ea typeface="微软雅黑"/>
            </a:endParaRPr>
          </a:p>
        </p:txBody>
      </p:sp>
      <p:sp>
        <p:nvSpPr>
          <p:cNvPr id="18" name="MU_1"/>
          <p:cNvSpPr/>
          <p:nvPr>
            <p:custDataLst>
              <p:tags r:id="rId2"/>
            </p:custDataLst>
          </p:nvPr>
        </p:nvSpPr>
        <p:spPr>
          <a:xfrm>
            <a:off x="2889527" y="3022623"/>
            <a:ext cx="1322070" cy="432326"/>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solidFill>
            <a:schemeClr val="bg1">
              <a:alpha val="12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en-US" sz="1500">
              <a:solidFill>
                <a:srgbClr val="E77817"/>
              </a:solidFill>
              <a:latin typeface="Arial"/>
              <a:ea typeface="微软雅黑"/>
            </a:endParaRPr>
          </a:p>
        </p:txBody>
      </p:sp>
      <p:sp>
        <p:nvSpPr>
          <p:cNvPr id="3" name="MU_1"/>
          <p:cNvSpPr/>
          <p:nvPr>
            <p:custDataLst>
              <p:tags r:id="rId3"/>
            </p:custDataLst>
          </p:nvPr>
        </p:nvSpPr>
        <p:spPr>
          <a:xfrm rot="18236233">
            <a:off x="2615820" y="2332102"/>
            <a:ext cx="547415" cy="391644"/>
          </a:xfrm>
          <a:custGeom>
            <a:avLst/>
            <a:gdLst/>
            <a:ahLst/>
            <a:cxnLst/>
            <a:rect l="l" t="t" r="r" b="b"/>
            <a:pathLst>
              <a:path w="2404337" h="1013447">
                <a:moveTo>
                  <a:pt x="2404337" y="0"/>
                </a:moveTo>
                <a:lnTo>
                  <a:pt x="2404337" y="1013447"/>
                </a:lnTo>
                <a:cubicBezTo>
                  <a:pt x="1580832" y="549916"/>
                  <a:pt x="647382" y="523488"/>
                  <a:pt x="0" y="944007"/>
                </a:cubicBezTo>
                <a:lnTo>
                  <a:pt x="0" y="0"/>
                </a:lnTo>
                <a:lnTo>
                  <a:pt x="61272" y="0"/>
                </a:lnTo>
                <a:cubicBezTo>
                  <a:pt x="395627" y="149555"/>
                  <a:pt x="785812" y="234382"/>
                  <a:pt x="1202168" y="234382"/>
                </a:cubicBezTo>
                <a:cubicBezTo>
                  <a:pt x="1618527" y="234382"/>
                  <a:pt x="2008712" y="149555"/>
                  <a:pt x="2343067" y="0"/>
                </a:cubicBezTo>
                <a:close/>
              </a:path>
            </a:pathLst>
          </a:custGeom>
          <a:solidFill>
            <a:schemeClr val="bg1">
              <a:alpha val="12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en-US" sz="1500">
              <a:solidFill>
                <a:srgbClr val="E77817"/>
              </a:solidFill>
              <a:latin typeface="Arial"/>
              <a:ea typeface="微软雅黑"/>
            </a:endParaRPr>
          </a:p>
        </p:txBody>
      </p:sp>
      <p:sp>
        <p:nvSpPr>
          <p:cNvPr id="2" name="椭圆 1"/>
          <p:cNvSpPr/>
          <p:nvPr/>
        </p:nvSpPr>
        <p:spPr>
          <a:xfrm>
            <a:off x="2792150" y="1350942"/>
            <a:ext cx="1067250" cy="1067250"/>
          </a:xfrm>
          <a:prstGeom prst="ellipse">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dirty="0">
              <a:solidFill>
                <a:srgbClr val="E77817"/>
              </a:solidFill>
              <a:latin typeface="Arial"/>
              <a:ea typeface="微软雅黑"/>
            </a:endParaRPr>
          </a:p>
        </p:txBody>
      </p:sp>
      <p:sp>
        <p:nvSpPr>
          <p:cNvPr id="6" name="椭圆 5"/>
          <p:cNvSpPr/>
          <p:nvPr/>
        </p:nvSpPr>
        <p:spPr>
          <a:xfrm>
            <a:off x="1919654" y="2624846"/>
            <a:ext cx="1067250" cy="1067250"/>
          </a:xfrm>
          <a:prstGeom prst="ellipse">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dirty="0">
              <a:solidFill>
                <a:srgbClr val="E77817"/>
              </a:solidFill>
              <a:latin typeface="Arial"/>
              <a:ea typeface="微软雅黑"/>
            </a:endParaRPr>
          </a:p>
        </p:txBody>
      </p:sp>
      <p:sp>
        <p:nvSpPr>
          <p:cNvPr id="13" name="椭圆 12"/>
          <p:cNvSpPr/>
          <p:nvPr/>
        </p:nvSpPr>
        <p:spPr>
          <a:xfrm>
            <a:off x="4064825" y="2698017"/>
            <a:ext cx="1067250" cy="1067250"/>
          </a:xfrm>
          <a:prstGeom prst="ellipse">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dirty="0">
              <a:solidFill>
                <a:srgbClr val="E77817"/>
              </a:solidFill>
              <a:latin typeface="Arial"/>
              <a:ea typeface="微软雅黑"/>
            </a:endParaRPr>
          </a:p>
        </p:txBody>
      </p:sp>
      <p:sp>
        <p:nvSpPr>
          <p:cNvPr id="16" name="椭圆 15"/>
          <p:cNvSpPr/>
          <p:nvPr/>
        </p:nvSpPr>
        <p:spPr>
          <a:xfrm>
            <a:off x="6071695" y="2091221"/>
            <a:ext cx="1067250" cy="1067250"/>
          </a:xfrm>
          <a:prstGeom prst="ellipse">
            <a:avLst/>
          </a:prstGeom>
          <a:gradFill>
            <a:gsLst>
              <a:gs pos="0">
                <a:srgbClr val="CDA23D"/>
              </a:gs>
              <a:gs pos="55000">
                <a:srgbClr val="E1B64A"/>
              </a:gs>
              <a:gs pos="100000">
                <a:srgbClr val="F7E880">
                  <a:lumMod val="99000"/>
                </a:srgbClr>
              </a:gs>
            </a:gsLst>
            <a:lin ang="27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27000" tIns="27000" rIns="27000" bIns="27000" rtlCol="0" anchor="ctr"/>
          <a:lstStyle/>
          <a:p>
            <a:pPr algn="ctr" defTabSz="685800"/>
            <a:endParaRPr lang="zh-CN" altLang="en-US" sz="1500" dirty="0">
              <a:solidFill>
                <a:srgbClr val="E77817"/>
              </a:solidFill>
              <a:latin typeface="Arial"/>
              <a:ea typeface="微软雅黑"/>
            </a:endParaRPr>
          </a:p>
        </p:txBody>
      </p:sp>
      <p:grpSp>
        <p:nvGrpSpPr>
          <p:cNvPr id="20" name="组合 19"/>
          <p:cNvGrpSpPr/>
          <p:nvPr/>
        </p:nvGrpSpPr>
        <p:grpSpPr>
          <a:xfrm>
            <a:off x="1272822" y="3850391"/>
            <a:ext cx="2807108" cy="649195"/>
            <a:chOff x="7483989" y="3433235"/>
            <a:chExt cx="3742811" cy="865593"/>
          </a:xfrm>
        </p:grpSpPr>
        <p:sp>
          <p:nvSpPr>
            <p:cNvPr id="21" name="矩形 20"/>
            <p:cNvSpPr/>
            <p:nvPr/>
          </p:nvSpPr>
          <p:spPr>
            <a:xfrm>
              <a:off x="7483989" y="3732519"/>
              <a:ext cx="3742811" cy="5663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用户可以在投影仪或者计算机上进行演示也可以将演示文稿打印出来制作成胶片</a:t>
              </a:r>
            </a:p>
          </p:txBody>
        </p:sp>
        <p:sp>
          <p:nvSpPr>
            <p:cNvPr id="22" name="矩形 21"/>
            <p:cNvSpPr/>
            <p:nvPr/>
          </p:nvSpPr>
          <p:spPr>
            <a:xfrm>
              <a:off x="7483989" y="3433235"/>
              <a:ext cx="2050552" cy="418576"/>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200" b="1" dirty="0">
                  <a:gradFill>
                    <a:gsLst>
                      <a:gs pos="0">
                        <a:srgbClr val="CDA23D"/>
                      </a:gs>
                      <a:gs pos="55000">
                        <a:srgbClr val="E1B64A"/>
                      </a:gs>
                      <a:gs pos="100000">
                        <a:srgbClr val="F7E880">
                          <a:lumMod val="99000"/>
                        </a:srgbClr>
                      </a:gs>
                    </a:gsLst>
                    <a:lin ang="2700000" scaled="1"/>
                  </a:gradFill>
                  <a:latin typeface="微软雅黑"/>
                  <a:ea typeface="微软雅黑"/>
                </a:rPr>
                <a:t>团队介绍</a:t>
              </a:r>
            </a:p>
          </p:txBody>
        </p:sp>
      </p:grpSp>
      <p:grpSp>
        <p:nvGrpSpPr>
          <p:cNvPr id="23" name="组合 22"/>
          <p:cNvGrpSpPr/>
          <p:nvPr/>
        </p:nvGrpSpPr>
        <p:grpSpPr>
          <a:xfrm>
            <a:off x="5274566" y="3500028"/>
            <a:ext cx="2807108" cy="649195"/>
            <a:chOff x="7483989" y="3433235"/>
            <a:chExt cx="3742811" cy="865593"/>
          </a:xfrm>
        </p:grpSpPr>
        <p:sp>
          <p:nvSpPr>
            <p:cNvPr id="24" name="矩形 23"/>
            <p:cNvSpPr/>
            <p:nvPr/>
          </p:nvSpPr>
          <p:spPr>
            <a:xfrm>
              <a:off x="7483989" y="3732519"/>
              <a:ext cx="3742811" cy="5663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用户可以在投影仪或者计算机上进行演示也可以将演示文稿打印出来制作成胶片</a:t>
              </a:r>
            </a:p>
          </p:txBody>
        </p:sp>
        <p:sp>
          <p:nvSpPr>
            <p:cNvPr id="25" name="矩形 24"/>
            <p:cNvSpPr/>
            <p:nvPr/>
          </p:nvSpPr>
          <p:spPr>
            <a:xfrm>
              <a:off x="7483989" y="3433235"/>
              <a:ext cx="2050552" cy="418576"/>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200" b="1" dirty="0">
                  <a:gradFill>
                    <a:gsLst>
                      <a:gs pos="0">
                        <a:srgbClr val="CDA23D"/>
                      </a:gs>
                      <a:gs pos="55000">
                        <a:srgbClr val="E1B64A"/>
                      </a:gs>
                      <a:gs pos="100000">
                        <a:srgbClr val="F7E880">
                          <a:lumMod val="99000"/>
                        </a:srgbClr>
                      </a:gs>
                    </a:gsLst>
                    <a:lin ang="2700000" scaled="1"/>
                  </a:gradFill>
                  <a:latin typeface="微软雅黑"/>
                  <a:ea typeface="微软雅黑"/>
                </a:rPr>
                <a:t>团队介绍</a:t>
              </a:r>
            </a:p>
          </p:txBody>
        </p:sp>
      </p:grpSp>
      <p:grpSp>
        <p:nvGrpSpPr>
          <p:cNvPr id="26" name="组合 25"/>
          <p:cNvGrpSpPr/>
          <p:nvPr/>
        </p:nvGrpSpPr>
        <p:grpSpPr>
          <a:xfrm>
            <a:off x="5513669" y="1291974"/>
            <a:ext cx="2807108" cy="649195"/>
            <a:chOff x="7483989" y="3433235"/>
            <a:chExt cx="3742811" cy="865593"/>
          </a:xfrm>
        </p:grpSpPr>
        <p:sp>
          <p:nvSpPr>
            <p:cNvPr id="27" name="矩形 26"/>
            <p:cNvSpPr/>
            <p:nvPr/>
          </p:nvSpPr>
          <p:spPr>
            <a:xfrm>
              <a:off x="7483989" y="3732519"/>
              <a:ext cx="3742811" cy="5663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用户可以在投影仪或者计算机上进行演示也可以将演示文稿打印出来制作成胶片</a:t>
              </a:r>
            </a:p>
          </p:txBody>
        </p:sp>
        <p:sp>
          <p:nvSpPr>
            <p:cNvPr id="28" name="矩形 27"/>
            <p:cNvSpPr/>
            <p:nvPr/>
          </p:nvSpPr>
          <p:spPr>
            <a:xfrm>
              <a:off x="7483989" y="3433235"/>
              <a:ext cx="2050552" cy="418576"/>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200" b="1" dirty="0">
                  <a:gradFill>
                    <a:gsLst>
                      <a:gs pos="0">
                        <a:srgbClr val="CDA23D"/>
                      </a:gs>
                      <a:gs pos="55000">
                        <a:srgbClr val="E1B64A"/>
                      </a:gs>
                      <a:gs pos="100000">
                        <a:srgbClr val="F7E880">
                          <a:lumMod val="99000"/>
                        </a:srgbClr>
                      </a:gs>
                    </a:gsLst>
                    <a:lin ang="2700000" scaled="1"/>
                  </a:gradFill>
                  <a:latin typeface="微软雅黑"/>
                  <a:ea typeface="微软雅黑"/>
                </a:rPr>
                <a:t>团队介绍</a:t>
              </a:r>
            </a:p>
          </p:txBody>
        </p:sp>
      </p:grpSp>
      <p:grpSp>
        <p:nvGrpSpPr>
          <p:cNvPr id="29" name="组合 28"/>
          <p:cNvGrpSpPr/>
          <p:nvPr/>
        </p:nvGrpSpPr>
        <p:grpSpPr>
          <a:xfrm>
            <a:off x="876333" y="1448322"/>
            <a:ext cx="1713874" cy="649195"/>
            <a:chOff x="7483989" y="3433235"/>
            <a:chExt cx="2285165" cy="865593"/>
          </a:xfrm>
        </p:grpSpPr>
        <p:sp>
          <p:nvSpPr>
            <p:cNvPr id="30" name="矩形 29"/>
            <p:cNvSpPr/>
            <p:nvPr/>
          </p:nvSpPr>
          <p:spPr>
            <a:xfrm>
              <a:off x="7483989" y="3732519"/>
              <a:ext cx="2285165" cy="566309"/>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微软雅黑"/>
                  <a:ea typeface="微软雅黑"/>
                </a:rPr>
                <a:t>用户可以在投影仪或者计算机上进行演示也可以将演示</a:t>
              </a:r>
            </a:p>
          </p:txBody>
        </p:sp>
        <p:sp>
          <p:nvSpPr>
            <p:cNvPr id="31" name="矩形 30"/>
            <p:cNvSpPr/>
            <p:nvPr/>
          </p:nvSpPr>
          <p:spPr>
            <a:xfrm>
              <a:off x="7483989" y="3433235"/>
              <a:ext cx="2050552" cy="418576"/>
            </a:xfrm>
            <a:prstGeom prst="rect">
              <a:avLst/>
            </a:prstGeom>
          </p:spPr>
          <p:txBody>
            <a:bodyPr wrap="square">
              <a:spAutoFit/>
              <a:scene3d>
                <a:camera prst="orthographicFront"/>
                <a:lightRig rig="threePt" dir="t"/>
              </a:scene3d>
              <a:sp3d contourW="12700"/>
            </a:bodyPr>
            <a:lstStyle/>
            <a:p>
              <a:pPr algn="just" defTabSz="685800">
                <a:lnSpc>
                  <a:spcPct val="120000"/>
                </a:lnSpc>
              </a:pPr>
              <a:r>
                <a:rPr lang="zh-CN" altLang="en-US" sz="1200" b="1" dirty="0">
                  <a:gradFill>
                    <a:gsLst>
                      <a:gs pos="0">
                        <a:srgbClr val="CDA23D"/>
                      </a:gs>
                      <a:gs pos="55000">
                        <a:srgbClr val="E1B64A"/>
                      </a:gs>
                      <a:gs pos="100000">
                        <a:srgbClr val="F7E880">
                          <a:lumMod val="99000"/>
                        </a:srgbClr>
                      </a:gs>
                    </a:gsLst>
                    <a:lin ang="2700000" scaled="1"/>
                  </a:gradFill>
                  <a:latin typeface="微软雅黑"/>
                  <a:ea typeface="微软雅黑"/>
                </a:rPr>
                <a:t>团队介绍</a:t>
              </a:r>
            </a:p>
          </p:txBody>
        </p:sp>
      </p:grpSp>
      <p:pic>
        <p:nvPicPr>
          <p:cNvPr id="34" name="图片占位符 33"/>
          <p:cNvPicPr>
            <a:picLocks noGrp="1" noChangeAspect="1"/>
          </p:cNvPicPr>
          <p:nvPr>
            <p:ph type="pic" sz="quarter" idx="10"/>
          </p:nvPr>
        </p:nvPicPr>
        <p:blipFill>
          <a:blip r:embed="rId6" cstate="print">
            <a:extLst>
              <a:ext uri="{28A0092B-C50C-407E-A947-70E740481C1C}">
                <a14:useLocalDpi xmlns:a14="http://schemas.microsoft.com/office/drawing/2010/main" val="0"/>
              </a:ext>
            </a:extLst>
          </a:blip>
          <a:srcRect l="16663" r="16663"/>
          <a:stretch>
            <a:fillRect/>
          </a:stretch>
        </p:blipFill>
        <p:spPr/>
      </p:pic>
      <p:pic>
        <p:nvPicPr>
          <p:cNvPr id="33" name="图片占位符 32"/>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l="16667" r="16667"/>
          <a:stretch>
            <a:fillRect/>
          </a:stretch>
        </p:blipFill>
        <p:spPr/>
      </p:pic>
      <p:pic>
        <p:nvPicPr>
          <p:cNvPr id="35" name="图片占位符 34"/>
          <p:cNvPicPr>
            <a:picLocks noGrp="1" noChangeAspect="1"/>
          </p:cNvPicPr>
          <p:nvPr>
            <p:ph type="pic" sz="quarter" idx="12"/>
          </p:nvPr>
        </p:nvPicPr>
        <p:blipFill>
          <a:blip r:embed="rId8" cstate="print">
            <a:extLst>
              <a:ext uri="{28A0092B-C50C-407E-A947-70E740481C1C}">
                <a14:useLocalDpi xmlns:a14="http://schemas.microsoft.com/office/drawing/2010/main" val="0"/>
              </a:ext>
            </a:extLst>
          </a:blip>
          <a:srcRect l="16667" r="16667"/>
          <a:stretch>
            <a:fillRect/>
          </a:stretch>
        </p:blipFill>
        <p:spPr/>
      </p:pic>
      <p:pic>
        <p:nvPicPr>
          <p:cNvPr id="36" name="图片占位符 35"/>
          <p:cNvPicPr>
            <a:picLocks noGrp="1" noChangeAspect="1"/>
          </p:cNvPicPr>
          <p:nvPr>
            <p:ph type="pic" sz="quarter" idx="13"/>
          </p:nvPr>
        </p:nvPicPr>
        <p:blipFill>
          <a:blip r:embed="rId9" cstate="print">
            <a:extLst>
              <a:ext uri="{28A0092B-C50C-407E-A947-70E740481C1C}">
                <a14:useLocalDpi xmlns:a14="http://schemas.microsoft.com/office/drawing/2010/main" val="0"/>
              </a:ext>
            </a:extLst>
          </a:blip>
          <a:srcRect l="16667" r="16667"/>
          <a:stretch>
            <a:fillRect/>
          </a:stretch>
        </p:blipFill>
        <p:spPr/>
      </p:pic>
      <p:grpSp>
        <p:nvGrpSpPr>
          <p:cNvPr id="37" name="组合 36"/>
          <p:cNvGrpSpPr/>
          <p:nvPr/>
        </p:nvGrpSpPr>
        <p:grpSpPr>
          <a:xfrm>
            <a:off x="2817929" y="318989"/>
            <a:ext cx="3508144" cy="617183"/>
            <a:chOff x="3757238" y="425319"/>
            <a:chExt cx="4677525" cy="822910"/>
          </a:xfrm>
        </p:grpSpPr>
        <p:sp>
          <p:nvSpPr>
            <p:cNvPr id="38" name="矩形 37"/>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公司团队介绍</a:t>
              </a:r>
            </a:p>
          </p:txBody>
        </p:sp>
        <p:cxnSp>
          <p:nvCxnSpPr>
            <p:cNvPr id="39" name="直接连接符 38"/>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1379953"/>
      </p:ext>
    </p:extLst>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anim calcmode="lin" valueType="num">
                                      <p:cBhvr>
                                        <p:cTn id="10" dur="500" fill="hold"/>
                                        <p:tgtEl>
                                          <p:spTgt spid="19"/>
                                        </p:tgtEl>
                                        <p:attrNameLst>
                                          <p:attrName>ppt_x</p:attrName>
                                        </p:attrNameLst>
                                      </p:cBhvr>
                                      <p:tavLst>
                                        <p:tav tm="0">
                                          <p:val>
                                            <p:fltVal val="0.5"/>
                                          </p:val>
                                        </p:tav>
                                        <p:tav tm="100000">
                                          <p:val>
                                            <p:strVal val="#ppt_x"/>
                                          </p:val>
                                        </p:tav>
                                      </p:tavLst>
                                    </p:anim>
                                    <p:anim calcmode="lin" valueType="num">
                                      <p:cBhvr>
                                        <p:cTn id="11" dur="500" fill="hold"/>
                                        <p:tgtEl>
                                          <p:spTgt spid="19"/>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anim calcmode="lin" valueType="num">
                                      <p:cBhvr>
                                        <p:cTn id="17" dur="500" fill="hold"/>
                                        <p:tgtEl>
                                          <p:spTgt spid="18"/>
                                        </p:tgtEl>
                                        <p:attrNameLst>
                                          <p:attrName>ppt_x</p:attrName>
                                        </p:attrNameLst>
                                      </p:cBhvr>
                                      <p:tavLst>
                                        <p:tav tm="0">
                                          <p:val>
                                            <p:fltVal val="0.5"/>
                                          </p:val>
                                        </p:tav>
                                        <p:tav tm="100000">
                                          <p:val>
                                            <p:strVal val="#ppt_x"/>
                                          </p:val>
                                        </p:tav>
                                      </p:tavLst>
                                    </p:anim>
                                    <p:anim calcmode="lin" valueType="num">
                                      <p:cBhvr>
                                        <p:cTn id="18" dur="500" fill="hold"/>
                                        <p:tgtEl>
                                          <p:spTgt spid="18"/>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anim calcmode="lin" valueType="num">
                                      <p:cBhvr>
                                        <p:cTn id="24" dur="500" fill="hold"/>
                                        <p:tgtEl>
                                          <p:spTgt spid="3"/>
                                        </p:tgtEl>
                                        <p:attrNameLst>
                                          <p:attrName>ppt_x</p:attrName>
                                        </p:attrNameLst>
                                      </p:cBhvr>
                                      <p:tavLst>
                                        <p:tav tm="0">
                                          <p:val>
                                            <p:fltVal val="0.5"/>
                                          </p:val>
                                        </p:tav>
                                        <p:tav tm="100000">
                                          <p:val>
                                            <p:strVal val="#ppt_x"/>
                                          </p:val>
                                        </p:tav>
                                      </p:tavLst>
                                    </p:anim>
                                    <p:anim calcmode="lin" valueType="num">
                                      <p:cBhvr>
                                        <p:cTn id="25" dur="500" fill="hold"/>
                                        <p:tgtEl>
                                          <p:spTgt spid="3"/>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anim calcmode="lin" valueType="num">
                                      <p:cBhvr>
                                        <p:cTn id="31" dur="500" fill="hold"/>
                                        <p:tgtEl>
                                          <p:spTgt spid="2"/>
                                        </p:tgtEl>
                                        <p:attrNameLst>
                                          <p:attrName>ppt_x</p:attrName>
                                        </p:attrNameLst>
                                      </p:cBhvr>
                                      <p:tavLst>
                                        <p:tav tm="0">
                                          <p:val>
                                            <p:fltVal val="0.5"/>
                                          </p:val>
                                        </p:tav>
                                        <p:tav tm="100000">
                                          <p:val>
                                            <p:strVal val="#ppt_x"/>
                                          </p:val>
                                        </p:tav>
                                      </p:tavLst>
                                    </p:anim>
                                    <p:anim calcmode="lin" valueType="num">
                                      <p:cBhvr>
                                        <p:cTn id="32" dur="500" fill="hold"/>
                                        <p:tgtEl>
                                          <p:spTgt spid="2"/>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anim calcmode="lin" valueType="num">
                                      <p:cBhvr>
                                        <p:cTn id="38" dur="500" fill="hold"/>
                                        <p:tgtEl>
                                          <p:spTgt spid="6"/>
                                        </p:tgtEl>
                                        <p:attrNameLst>
                                          <p:attrName>ppt_x</p:attrName>
                                        </p:attrNameLst>
                                      </p:cBhvr>
                                      <p:tavLst>
                                        <p:tav tm="0">
                                          <p:val>
                                            <p:fltVal val="0.5"/>
                                          </p:val>
                                        </p:tav>
                                        <p:tav tm="100000">
                                          <p:val>
                                            <p:strVal val="#ppt_x"/>
                                          </p:val>
                                        </p:tav>
                                      </p:tavLst>
                                    </p:anim>
                                    <p:anim calcmode="lin" valueType="num">
                                      <p:cBhvr>
                                        <p:cTn id="39" dur="500" fill="hold"/>
                                        <p:tgtEl>
                                          <p:spTgt spid="6"/>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fltVal val="0.5"/>
                                          </p:val>
                                        </p:tav>
                                        <p:tav tm="100000">
                                          <p:val>
                                            <p:strVal val="#ppt_x"/>
                                          </p:val>
                                        </p:tav>
                                      </p:tavLst>
                                    </p:anim>
                                    <p:anim calcmode="lin" valueType="num">
                                      <p:cBhvr>
                                        <p:cTn id="46" dur="500" fill="hold"/>
                                        <p:tgtEl>
                                          <p:spTgt spid="13"/>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anim calcmode="lin" valueType="num">
                                      <p:cBhvr>
                                        <p:cTn id="52" dur="500" fill="hold"/>
                                        <p:tgtEl>
                                          <p:spTgt spid="16"/>
                                        </p:tgtEl>
                                        <p:attrNameLst>
                                          <p:attrName>ppt_x</p:attrName>
                                        </p:attrNameLst>
                                      </p:cBhvr>
                                      <p:tavLst>
                                        <p:tav tm="0">
                                          <p:val>
                                            <p:fltVal val="0.5"/>
                                          </p:val>
                                        </p:tav>
                                        <p:tav tm="100000">
                                          <p:val>
                                            <p:strVal val="#ppt_x"/>
                                          </p:val>
                                        </p:tav>
                                      </p:tavLst>
                                    </p:anim>
                                    <p:anim calcmode="lin" valueType="num">
                                      <p:cBhvr>
                                        <p:cTn id="53" dur="500" fill="hold"/>
                                        <p:tgtEl>
                                          <p:spTgt spid="16"/>
                                        </p:tgtEl>
                                        <p:attrNameLst>
                                          <p:attrName>ppt_y</p:attrName>
                                        </p:attrNameLst>
                                      </p:cBhvr>
                                      <p:tavLst>
                                        <p:tav tm="0">
                                          <p:val>
                                            <p:fltVal val="0.5"/>
                                          </p:val>
                                        </p:tav>
                                        <p:tav tm="100000">
                                          <p:val>
                                            <p:strVal val="#ppt_y"/>
                                          </p:val>
                                        </p:tav>
                                      </p:tavLst>
                                    </p:anim>
                                  </p:childTnLst>
                                </p:cTn>
                              </p:par>
                              <p:par>
                                <p:cTn id="54" presetID="53" presetClass="entr" presetSubtype="528" fill="hold"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anim calcmode="lin" valueType="num">
                                      <p:cBhvr>
                                        <p:cTn id="59" dur="500" fill="hold"/>
                                        <p:tgtEl>
                                          <p:spTgt spid="34"/>
                                        </p:tgtEl>
                                        <p:attrNameLst>
                                          <p:attrName>ppt_x</p:attrName>
                                        </p:attrNameLst>
                                      </p:cBhvr>
                                      <p:tavLst>
                                        <p:tav tm="0">
                                          <p:val>
                                            <p:fltVal val="0.5"/>
                                          </p:val>
                                        </p:tav>
                                        <p:tav tm="100000">
                                          <p:val>
                                            <p:strVal val="#ppt_x"/>
                                          </p:val>
                                        </p:tav>
                                      </p:tavLst>
                                    </p:anim>
                                    <p:anim calcmode="lin" valueType="num">
                                      <p:cBhvr>
                                        <p:cTn id="60" dur="500" fill="hold"/>
                                        <p:tgtEl>
                                          <p:spTgt spid="34"/>
                                        </p:tgtEl>
                                        <p:attrNameLst>
                                          <p:attrName>ppt_y</p:attrName>
                                        </p:attrNameLst>
                                      </p:cBhvr>
                                      <p:tavLst>
                                        <p:tav tm="0">
                                          <p:val>
                                            <p:fltVal val="0.5"/>
                                          </p:val>
                                        </p:tav>
                                        <p:tav tm="100000">
                                          <p:val>
                                            <p:strVal val="#ppt_y"/>
                                          </p:val>
                                        </p:tav>
                                      </p:tavLst>
                                    </p:anim>
                                  </p:childTnLst>
                                </p:cTn>
                              </p:par>
                              <p:par>
                                <p:cTn id="61" presetID="53" presetClass="entr" presetSubtype="528" fill="hold" nodeType="with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p:cTn id="63" dur="500" fill="hold"/>
                                        <p:tgtEl>
                                          <p:spTgt spid="33"/>
                                        </p:tgtEl>
                                        <p:attrNameLst>
                                          <p:attrName>ppt_w</p:attrName>
                                        </p:attrNameLst>
                                      </p:cBhvr>
                                      <p:tavLst>
                                        <p:tav tm="0">
                                          <p:val>
                                            <p:fltVal val="0"/>
                                          </p:val>
                                        </p:tav>
                                        <p:tav tm="100000">
                                          <p:val>
                                            <p:strVal val="#ppt_w"/>
                                          </p:val>
                                        </p:tav>
                                      </p:tavLst>
                                    </p:anim>
                                    <p:anim calcmode="lin" valueType="num">
                                      <p:cBhvr>
                                        <p:cTn id="64" dur="500" fill="hold"/>
                                        <p:tgtEl>
                                          <p:spTgt spid="33"/>
                                        </p:tgtEl>
                                        <p:attrNameLst>
                                          <p:attrName>ppt_h</p:attrName>
                                        </p:attrNameLst>
                                      </p:cBhvr>
                                      <p:tavLst>
                                        <p:tav tm="0">
                                          <p:val>
                                            <p:fltVal val="0"/>
                                          </p:val>
                                        </p:tav>
                                        <p:tav tm="100000">
                                          <p:val>
                                            <p:strVal val="#ppt_h"/>
                                          </p:val>
                                        </p:tav>
                                      </p:tavLst>
                                    </p:anim>
                                    <p:animEffect transition="in" filter="fade">
                                      <p:cBhvr>
                                        <p:cTn id="65" dur="500"/>
                                        <p:tgtEl>
                                          <p:spTgt spid="33"/>
                                        </p:tgtEl>
                                      </p:cBhvr>
                                    </p:animEffect>
                                    <p:anim calcmode="lin" valueType="num">
                                      <p:cBhvr>
                                        <p:cTn id="66" dur="500" fill="hold"/>
                                        <p:tgtEl>
                                          <p:spTgt spid="33"/>
                                        </p:tgtEl>
                                        <p:attrNameLst>
                                          <p:attrName>ppt_x</p:attrName>
                                        </p:attrNameLst>
                                      </p:cBhvr>
                                      <p:tavLst>
                                        <p:tav tm="0">
                                          <p:val>
                                            <p:fltVal val="0.5"/>
                                          </p:val>
                                        </p:tav>
                                        <p:tav tm="100000">
                                          <p:val>
                                            <p:strVal val="#ppt_x"/>
                                          </p:val>
                                        </p:tav>
                                      </p:tavLst>
                                    </p:anim>
                                    <p:anim calcmode="lin" valueType="num">
                                      <p:cBhvr>
                                        <p:cTn id="67" dur="500" fill="hold"/>
                                        <p:tgtEl>
                                          <p:spTgt spid="33"/>
                                        </p:tgtEl>
                                        <p:attrNameLst>
                                          <p:attrName>ppt_y</p:attrName>
                                        </p:attrNameLst>
                                      </p:cBhvr>
                                      <p:tavLst>
                                        <p:tav tm="0">
                                          <p:val>
                                            <p:fltVal val="0.5"/>
                                          </p:val>
                                        </p:tav>
                                        <p:tav tm="100000">
                                          <p:val>
                                            <p:strVal val="#ppt_y"/>
                                          </p:val>
                                        </p:tav>
                                      </p:tavLst>
                                    </p:anim>
                                  </p:childTnLst>
                                </p:cTn>
                              </p:par>
                              <p:par>
                                <p:cTn id="68" presetID="53" presetClass="entr" presetSubtype="528" fill="hold" nodeType="with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p:cTn id="70" dur="500" fill="hold"/>
                                        <p:tgtEl>
                                          <p:spTgt spid="35"/>
                                        </p:tgtEl>
                                        <p:attrNameLst>
                                          <p:attrName>ppt_w</p:attrName>
                                        </p:attrNameLst>
                                      </p:cBhvr>
                                      <p:tavLst>
                                        <p:tav tm="0">
                                          <p:val>
                                            <p:fltVal val="0"/>
                                          </p:val>
                                        </p:tav>
                                        <p:tav tm="100000">
                                          <p:val>
                                            <p:strVal val="#ppt_w"/>
                                          </p:val>
                                        </p:tav>
                                      </p:tavLst>
                                    </p:anim>
                                    <p:anim calcmode="lin" valueType="num">
                                      <p:cBhvr>
                                        <p:cTn id="71" dur="500" fill="hold"/>
                                        <p:tgtEl>
                                          <p:spTgt spid="35"/>
                                        </p:tgtEl>
                                        <p:attrNameLst>
                                          <p:attrName>ppt_h</p:attrName>
                                        </p:attrNameLst>
                                      </p:cBhvr>
                                      <p:tavLst>
                                        <p:tav tm="0">
                                          <p:val>
                                            <p:fltVal val="0"/>
                                          </p:val>
                                        </p:tav>
                                        <p:tav tm="100000">
                                          <p:val>
                                            <p:strVal val="#ppt_h"/>
                                          </p:val>
                                        </p:tav>
                                      </p:tavLst>
                                    </p:anim>
                                    <p:animEffect transition="in" filter="fade">
                                      <p:cBhvr>
                                        <p:cTn id="72" dur="500"/>
                                        <p:tgtEl>
                                          <p:spTgt spid="35"/>
                                        </p:tgtEl>
                                      </p:cBhvr>
                                    </p:animEffect>
                                    <p:anim calcmode="lin" valueType="num">
                                      <p:cBhvr>
                                        <p:cTn id="73" dur="500" fill="hold"/>
                                        <p:tgtEl>
                                          <p:spTgt spid="35"/>
                                        </p:tgtEl>
                                        <p:attrNameLst>
                                          <p:attrName>ppt_x</p:attrName>
                                        </p:attrNameLst>
                                      </p:cBhvr>
                                      <p:tavLst>
                                        <p:tav tm="0">
                                          <p:val>
                                            <p:fltVal val="0.5"/>
                                          </p:val>
                                        </p:tav>
                                        <p:tav tm="100000">
                                          <p:val>
                                            <p:strVal val="#ppt_x"/>
                                          </p:val>
                                        </p:tav>
                                      </p:tavLst>
                                    </p:anim>
                                    <p:anim calcmode="lin" valueType="num">
                                      <p:cBhvr>
                                        <p:cTn id="74" dur="500" fill="hold"/>
                                        <p:tgtEl>
                                          <p:spTgt spid="35"/>
                                        </p:tgtEl>
                                        <p:attrNameLst>
                                          <p:attrName>ppt_y</p:attrName>
                                        </p:attrNameLst>
                                      </p:cBhvr>
                                      <p:tavLst>
                                        <p:tav tm="0">
                                          <p:val>
                                            <p:fltVal val="0.5"/>
                                          </p:val>
                                        </p:tav>
                                        <p:tav tm="100000">
                                          <p:val>
                                            <p:strVal val="#ppt_y"/>
                                          </p:val>
                                        </p:tav>
                                      </p:tavLst>
                                    </p:anim>
                                  </p:childTnLst>
                                </p:cTn>
                              </p:par>
                              <p:par>
                                <p:cTn id="75" presetID="53" presetClass="entr" presetSubtype="528" fill="hold" nodeType="withEffect">
                                  <p:stCondLst>
                                    <p:cond delay="0"/>
                                  </p:stCondLst>
                                  <p:childTnLst>
                                    <p:set>
                                      <p:cBhvr>
                                        <p:cTn id="76" dur="1" fill="hold">
                                          <p:stCondLst>
                                            <p:cond delay="0"/>
                                          </p:stCondLst>
                                        </p:cTn>
                                        <p:tgtEl>
                                          <p:spTgt spid="36"/>
                                        </p:tgtEl>
                                        <p:attrNameLst>
                                          <p:attrName>style.visibility</p:attrName>
                                        </p:attrNameLst>
                                      </p:cBhvr>
                                      <p:to>
                                        <p:strVal val="visible"/>
                                      </p:to>
                                    </p:set>
                                    <p:anim calcmode="lin" valueType="num">
                                      <p:cBhvr>
                                        <p:cTn id="77" dur="500" fill="hold"/>
                                        <p:tgtEl>
                                          <p:spTgt spid="36"/>
                                        </p:tgtEl>
                                        <p:attrNameLst>
                                          <p:attrName>ppt_w</p:attrName>
                                        </p:attrNameLst>
                                      </p:cBhvr>
                                      <p:tavLst>
                                        <p:tav tm="0">
                                          <p:val>
                                            <p:fltVal val="0"/>
                                          </p:val>
                                        </p:tav>
                                        <p:tav tm="100000">
                                          <p:val>
                                            <p:strVal val="#ppt_w"/>
                                          </p:val>
                                        </p:tav>
                                      </p:tavLst>
                                    </p:anim>
                                    <p:anim calcmode="lin" valueType="num">
                                      <p:cBhvr>
                                        <p:cTn id="78" dur="500" fill="hold"/>
                                        <p:tgtEl>
                                          <p:spTgt spid="36"/>
                                        </p:tgtEl>
                                        <p:attrNameLst>
                                          <p:attrName>ppt_h</p:attrName>
                                        </p:attrNameLst>
                                      </p:cBhvr>
                                      <p:tavLst>
                                        <p:tav tm="0">
                                          <p:val>
                                            <p:fltVal val="0"/>
                                          </p:val>
                                        </p:tav>
                                        <p:tav tm="100000">
                                          <p:val>
                                            <p:strVal val="#ppt_h"/>
                                          </p:val>
                                        </p:tav>
                                      </p:tavLst>
                                    </p:anim>
                                    <p:animEffect transition="in" filter="fade">
                                      <p:cBhvr>
                                        <p:cTn id="79" dur="500"/>
                                        <p:tgtEl>
                                          <p:spTgt spid="36"/>
                                        </p:tgtEl>
                                      </p:cBhvr>
                                    </p:animEffect>
                                    <p:anim calcmode="lin" valueType="num">
                                      <p:cBhvr>
                                        <p:cTn id="80" dur="500" fill="hold"/>
                                        <p:tgtEl>
                                          <p:spTgt spid="36"/>
                                        </p:tgtEl>
                                        <p:attrNameLst>
                                          <p:attrName>ppt_x</p:attrName>
                                        </p:attrNameLst>
                                      </p:cBhvr>
                                      <p:tavLst>
                                        <p:tav tm="0">
                                          <p:val>
                                            <p:fltVal val="0.5"/>
                                          </p:val>
                                        </p:tav>
                                        <p:tav tm="100000">
                                          <p:val>
                                            <p:strVal val="#ppt_x"/>
                                          </p:val>
                                        </p:tav>
                                      </p:tavLst>
                                    </p:anim>
                                    <p:anim calcmode="lin" valueType="num">
                                      <p:cBhvr>
                                        <p:cTn id="81" dur="500" fill="hold"/>
                                        <p:tgtEl>
                                          <p:spTgt spid="36"/>
                                        </p:tgtEl>
                                        <p:attrNameLst>
                                          <p:attrName>ppt_y</p:attrName>
                                        </p:attrNameLst>
                                      </p:cBhvr>
                                      <p:tavLst>
                                        <p:tav tm="0">
                                          <p:val>
                                            <p:fltVal val="0.5"/>
                                          </p:val>
                                        </p:tav>
                                        <p:tav tm="100000">
                                          <p:val>
                                            <p:strVal val="#ppt_y"/>
                                          </p:val>
                                        </p:tav>
                                      </p:tavLst>
                                    </p:anim>
                                  </p:childTnLst>
                                </p:cTn>
                              </p:par>
                            </p:childTnLst>
                          </p:cTn>
                        </p:par>
                        <p:par>
                          <p:cTn id="82" fill="hold">
                            <p:stCondLst>
                              <p:cond delay="500"/>
                            </p:stCondLst>
                            <p:childTnLst>
                              <p:par>
                                <p:cTn id="83" presetID="12" presetClass="entr" presetSubtype="8" fill="hold"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additive="base">
                                        <p:cTn id="85" dur="500"/>
                                        <p:tgtEl>
                                          <p:spTgt spid="29"/>
                                        </p:tgtEl>
                                        <p:attrNameLst>
                                          <p:attrName>ppt_x</p:attrName>
                                        </p:attrNameLst>
                                      </p:cBhvr>
                                      <p:tavLst>
                                        <p:tav tm="0">
                                          <p:val>
                                            <p:strVal val="#ppt_x-#ppt_w*1.125000"/>
                                          </p:val>
                                        </p:tav>
                                        <p:tav tm="100000">
                                          <p:val>
                                            <p:strVal val="#ppt_x"/>
                                          </p:val>
                                        </p:tav>
                                      </p:tavLst>
                                    </p:anim>
                                    <p:animEffect transition="in" filter="wipe(right)">
                                      <p:cBhvr>
                                        <p:cTn id="86" dur="500"/>
                                        <p:tgtEl>
                                          <p:spTgt spid="29"/>
                                        </p:tgtEl>
                                      </p:cBhvr>
                                    </p:animEffect>
                                  </p:childTnLst>
                                </p:cTn>
                              </p:par>
                            </p:childTnLst>
                          </p:cTn>
                        </p:par>
                        <p:par>
                          <p:cTn id="87" fill="hold">
                            <p:stCondLst>
                              <p:cond delay="1000"/>
                            </p:stCondLst>
                            <p:childTnLst>
                              <p:par>
                                <p:cTn id="88" presetID="12" presetClass="entr" presetSubtype="8" fill="hold" nodeType="after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additive="base">
                                        <p:cTn id="90" dur="500"/>
                                        <p:tgtEl>
                                          <p:spTgt spid="26"/>
                                        </p:tgtEl>
                                        <p:attrNameLst>
                                          <p:attrName>ppt_x</p:attrName>
                                        </p:attrNameLst>
                                      </p:cBhvr>
                                      <p:tavLst>
                                        <p:tav tm="0">
                                          <p:val>
                                            <p:strVal val="#ppt_x-#ppt_w*1.125000"/>
                                          </p:val>
                                        </p:tav>
                                        <p:tav tm="100000">
                                          <p:val>
                                            <p:strVal val="#ppt_x"/>
                                          </p:val>
                                        </p:tav>
                                      </p:tavLst>
                                    </p:anim>
                                    <p:animEffect transition="in" filter="wipe(right)">
                                      <p:cBhvr>
                                        <p:cTn id="91" dur="500"/>
                                        <p:tgtEl>
                                          <p:spTgt spid="26"/>
                                        </p:tgtEl>
                                      </p:cBhvr>
                                    </p:animEffect>
                                  </p:childTnLst>
                                </p:cTn>
                              </p:par>
                            </p:childTnLst>
                          </p:cTn>
                        </p:par>
                        <p:par>
                          <p:cTn id="92" fill="hold">
                            <p:stCondLst>
                              <p:cond delay="1500"/>
                            </p:stCondLst>
                            <p:childTnLst>
                              <p:par>
                                <p:cTn id="93" presetID="12" presetClass="entr" presetSubtype="8" fill="hold" nodeType="afterEffect">
                                  <p:stCondLst>
                                    <p:cond delay="0"/>
                                  </p:stCondLst>
                                  <p:childTnLst>
                                    <p:set>
                                      <p:cBhvr>
                                        <p:cTn id="94" dur="1" fill="hold">
                                          <p:stCondLst>
                                            <p:cond delay="0"/>
                                          </p:stCondLst>
                                        </p:cTn>
                                        <p:tgtEl>
                                          <p:spTgt spid="20"/>
                                        </p:tgtEl>
                                        <p:attrNameLst>
                                          <p:attrName>style.visibility</p:attrName>
                                        </p:attrNameLst>
                                      </p:cBhvr>
                                      <p:to>
                                        <p:strVal val="visible"/>
                                      </p:to>
                                    </p:set>
                                    <p:anim calcmode="lin" valueType="num">
                                      <p:cBhvr additive="base">
                                        <p:cTn id="95" dur="500"/>
                                        <p:tgtEl>
                                          <p:spTgt spid="20"/>
                                        </p:tgtEl>
                                        <p:attrNameLst>
                                          <p:attrName>ppt_x</p:attrName>
                                        </p:attrNameLst>
                                      </p:cBhvr>
                                      <p:tavLst>
                                        <p:tav tm="0">
                                          <p:val>
                                            <p:strVal val="#ppt_x-#ppt_w*1.125000"/>
                                          </p:val>
                                        </p:tav>
                                        <p:tav tm="100000">
                                          <p:val>
                                            <p:strVal val="#ppt_x"/>
                                          </p:val>
                                        </p:tav>
                                      </p:tavLst>
                                    </p:anim>
                                    <p:animEffect transition="in" filter="wipe(right)">
                                      <p:cBhvr>
                                        <p:cTn id="96" dur="500"/>
                                        <p:tgtEl>
                                          <p:spTgt spid="20"/>
                                        </p:tgtEl>
                                      </p:cBhvr>
                                    </p:animEffect>
                                  </p:childTnLst>
                                </p:cTn>
                              </p:par>
                            </p:childTnLst>
                          </p:cTn>
                        </p:par>
                        <p:par>
                          <p:cTn id="97" fill="hold">
                            <p:stCondLst>
                              <p:cond delay="2000"/>
                            </p:stCondLst>
                            <p:childTnLst>
                              <p:par>
                                <p:cTn id="98" presetID="12" presetClass="entr" presetSubtype="8" fill="hold" nodeType="afterEffect">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cBhvr additive="base">
                                        <p:cTn id="100" dur="500"/>
                                        <p:tgtEl>
                                          <p:spTgt spid="23"/>
                                        </p:tgtEl>
                                        <p:attrNameLst>
                                          <p:attrName>ppt_x</p:attrName>
                                        </p:attrNameLst>
                                      </p:cBhvr>
                                      <p:tavLst>
                                        <p:tav tm="0">
                                          <p:val>
                                            <p:strVal val="#ppt_x-#ppt_w*1.125000"/>
                                          </p:val>
                                        </p:tav>
                                        <p:tav tm="100000">
                                          <p:val>
                                            <p:strVal val="#ppt_x"/>
                                          </p:val>
                                        </p:tav>
                                      </p:tavLst>
                                    </p:anim>
                                    <p:animEffect transition="in" filter="wipe(right)">
                                      <p:cBhvr>
                                        <p:cTn id="10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8" grpId="0" animBg="1"/>
      <p:bldP spid="3" grpId="0" animBg="1"/>
      <p:bldP spid="2" grpId="0" animBg="1"/>
      <p:bldP spid="6" grpId="0" animBg="1"/>
      <p:bldP spid="13"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rcRect t="16008" r="8915"/>
          <a:stretch>
            <a:fillRect/>
          </a:stretch>
        </p:blipFill>
        <p:spPr>
          <a:xfrm rot="8904515">
            <a:off x="-385589" y="1274077"/>
            <a:ext cx="4075448" cy="5331989"/>
          </a:xfrm>
          <a:custGeom>
            <a:avLst/>
            <a:gdLst>
              <a:gd name="connsiteX0" fmla="*/ 0 w 5433931"/>
              <a:gd name="connsiteY0" fmla="*/ 7109318 h 7109318"/>
              <a:gd name="connsiteX1" fmla="*/ 0 w 5433931"/>
              <a:gd name="connsiteY1" fmla="*/ 0 h 7109318"/>
              <a:gd name="connsiteX2" fmla="*/ 5433931 w 5433931"/>
              <a:gd name="connsiteY2" fmla="*/ 3341854 h 7109318"/>
              <a:gd name="connsiteX3" fmla="*/ 3116950 w 5433931"/>
              <a:gd name="connsiteY3" fmla="*/ 7109317 h 7109318"/>
            </a:gdLst>
            <a:ahLst/>
            <a:cxnLst>
              <a:cxn ang="0">
                <a:pos x="connsiteX0" y="connsiteY0"/>
              </a:cxn>
              <a:cxn ang="0">
                <a:pos x="connsiteX1" y="connsiteY1"/>
              </a:cxn>
              <a:cxn ang="0">
                <a:pos x="connsiteX2" y="connsiteY2"/>
              </a:cxn>
              <a:cxn ang="0">
                <a:pos x="connsiteX3" y="connsiteY3"/>
              </a:cxn>
            </a:cxnLst>
            <a:rect l="l" t="t" r="r" b="b"/>
            <a:pathLst>
              <a:path w="5433931" h="7109318">
                <a:moveTo>
                  <a:pt x="0" y="7109318"/>
                </a:moveTo>
                <a:lnTo>
                  <a:pt x="0" y="0"/>
                </a:lnTo>
                <a:lnTo>
                  <a:pt x="5433931" y="3341854"/>
                </a:lnTo>
                <a:lnTo>
                  <a:pt x="3116950" y="7109317"/>
                </a:lnTo>
                <a:close/>
              </a:path>
            </a:pathLst>
          </a:cu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rcRect t="13359" r="35291" b="1311"/>
          <a:stretch>
            <a:fillRect/>
          </a:stretch>
        </p:blipFill>
        <p:spPr>
          <a:xfrm rot="11156102">
            <a:off x="-256694" y="-164206"/>
            <a:ext cx="2895302" cy="5416919"/>
          </a:xfrm>
          <a:custGeom>
            <a:avLst/>
            <a:gdLst>
              <a:gd name="connsiteX0" fmla="*/ 0 w 3860402"/>
              <a:gd name="connsiteY0" fmla="*/ 7222559 h 7222559"/>
              <a:gd name="connsiteX1" fmla="*/ 0 w 3860402"/>
              <a:gd name="connsiteY1" fmla="*/ 327600 h 7222559"/>
              <a:gd name="connsiteX2" fmla="*/ 3151280 w 3860402"/>
              <a:gd name="connsiteY2" fmla="*/ 0 h 7222559"/>
              <a:gd name="connsiteX3" fmla="*/ 3860402 w 3860402"/>
              <a:gd name="connsiteY3" fmla="*/ 6821239 h 7222559"/>
            </a:gdLst>
            <a:ahLst/>
            <a:cxnLst>
              <a:cxn ang="0">
                <a:pos x="connsiteX0" y="connsiteY0"/>
              </a:cxn>
              <a:cxn ang="0">
                <a:pos x="connsiteX1" y="connsiteY1"/>
              </a:cxn>
              <a:cxn ang="0">
                <a:pos x="connsiteX2" y="connsiteY2"/>
              </a:cxn>
              <a:cxn ang="0">
                <a:pos x="connsiteX3" y="connsiteY3"/>
              </a:cxn>
            </a:cxnLst>
            <a:rect l="l" t="t" r="r" b="b"/>
            <a:pathLst>
              <a:path w="3860402" h="7222559">
                <a:moveTo>
                  <a:pt x="0" y="7222559"/>
                </a:moveTo>
                <a:lnTo>
                  <a:pt x="0" y="327600"/>
                </a:lnTo>
                <a:lnTo>
                  <a:pt x="3151280" y="0"/>
                </a:lnTo>
                <a:lnTo>
                  <a:pt x="3860402" y="6821239"/>
                </a:lnTo>
                <a:close/>
              </a:path>
            </a:pathLst>
          </a:custGeom>
        </p:spPr>
      </p:pic>
      <p:sp>
        <p:nvSpPr>
          <p:cNvPr id="7" name="矩形 6"/>
          <p:cNvSpPr/>
          <p:nvPr/>
        </p:nvSpPr>
        <p:spPr>
          <a:xfrm>
            <a:off x="4972051" y="2300117"/>
            <a:ext cx="2921657" cy="701731"/>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3300" b="1" dirty="0">
                <a:gradFill>
                  <a:gsLst>
                    <a:gs pos="0">
                      <a:srgbClr val="CDA23D"/>
                    </a:gs>
                    <a:gs pos="55000">
                      <a:srgbClr val="E1B64A"/>
                    </a:gs>
                    <a:gs pos="100000">
                      <a:srgbClr val="F7E880">
                        <a:lumMod val="99000"/>
                      </a:srgbClr>
                    </a:gs>
                  </a:gsLst>
                  <a:lin ang="2700000" scaled="1"/>
                </a:gradFill>
                <a:latin typeface="Arial"/>
                <a:ea typeface="微软雅黑"/>
              </a:rPr>
              <a:t>商业项目简介</a:t>
            </a:r>
          </a:p>
        </p:txBody>
      </p:sp>
      <p:sp>
        <p:nvSpPr>
          <p:cNvPr id="8" name="矩形 7"/>
          <p:cNvSpPr/>
          <p:nvPr/>
        </p:nvSpPr>
        <p:spPr>
          <a:xfrm>
            <a:off x="4972051" y="1002764"/>
            <a:ext cx="2921657" cy="1311128"/>
          </a:xfrm>
          <a:prstGeom prst="rect">
            <a:avLst/>
          </a:prstGeom>
        </p:spPr>
        <p:txBody>
          <a:bodyPr wrap="square">
            <a:spAutoFit/>
            <a:scene3d>
              <a:camera prst="orthographicFront"/>
              <a:lightRig rig="threePt" dir="t"/>
            </a:scene3d>
            <a:sp3d contourW="12700"/>
          </a:bodyPr>
          <a:lstStyle/>
          <a:p>
            <a:pPr algn="r" defTabSz="685800">
              <a:lnSpc>
                <a:spcPct val="120000"/>
              </a:lnSpc>
            </a:pPr>
            <a:r>
              <a:rPr lang="en-US" altLang="zh-CN" sz="6600" b="1" dirty="0">
                <a:gradFill>
                  <a:gsLst>
                    <a:gs pos="0">
                      <a:srgbClr val="CDA23D"/>
                    </a:gs>
                    <a:gs pos="55000">
                      <a:srgbClr val="E1B64A"/>
                    </a:gs>
                    <a:gs pos="100000">
                      <a:srgbClr val="F7E880">
                        <a:lumMod val="99000"/>
                      </a:srgbClr>
                    </a:gs>
                  </a:gsLst>
                  <a:lin ang="2700000" scaled="1"/>
                </a:gradFill>
                <a:latin typeface="Arial"/>
                <a:ea typeface="微软雅黑"/>
              </a:rPr>
              <a:t>02</a:t>
            </a:r>
            <a:endParaRPr lang="zh-CN" altLang="en-US" sz="6600" b="1" dirty="0">
              <a:gradFill>
                <a:gsLst>
                  <a:gs pos="0">
                    <a:srgbClr val="CDA23D"/>
                  </a:gs>
                  <a:gs pos="55000">
                    <a:srgbClr val="E1B64A"/>
                  </a:gs>
                  <a:gs pos="100000">
                    <a:srgbClr val="F7E880">
                      <a:lumMod val="99000"/>
                    </a:srgbClr>
                  </a:gs>
                </a:gsLst>
                <a:lin ang="2700000" scaled="1"/>
              </a:gradFill>
              <a:latin typeface="Arial"/>
              <a:ea typeface="微软雅黑"/>
            </a:endParaRPr>
          </a:p>
        </p:txBody>
      </p:sp>
      <p:cxnSp>
        <p:nvCxnSpPr>
          <p:cNvPr id="6" name="直接连接符 5"/>
          <p:cNvCxnSpPr/>
          <p:nvPr/>
        </p:nvCxnSpPr>
        <p:spPr>
          <a:xfrm>
            <a:off x="6972300" y="2178758"/>
            <a:ext cx="785813" cy="0"/>
          </a:xfrm>
          <a:prstGeom prst="line">
            <a:avLst/>
          </a:prstGeom>
          <a:ln w="19050">
            <a:solidFill>
              <a:srgbClr val="E1B64A"/>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250645" y="3228709"/>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需求分析</a:t>
            </a:r>
          </a:p>
        </p:txBody>
      </p:sp>
      <p:sp>
        <p:nvSpPr>
          <p:cNvPr id="14" name="矩形 13"/>
          <p:cNvSpPr/>
          <p:nvPr/>
        </p:nvSpPr>
        <p:spPr>
          <a:xfrm>
            <a:off x="6250645" y="3557813"/>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可行性分析</a:t>
            </a:r>
          </a:p>
        </p:txBody>
      </p:sp>
      <p:sp>
        <p:nvSpPr>
          <p:cNvPr id="15" name="矩形 14"/>
          <p:cNvSpPr/>
          <p:nvPr/>
        </p:nvSpPr>
        <p:spPr>
          <a:xfrm>
            <a:off x="4572000" y="3228709"/>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项目来源</a:t>
            </a:r>
          </a:p>
        </p:txBody>
      </p:sp>
      <p:sp>
        <p:nvSpPr>
          <p:cNvPr id="16" name="矩形 15"/>
          <p:cNvSpPr/>
          <p:nvPr/>
        </p:nvSpPr>
        <p:spPr>
          <a:xfrm>
            <a:off x="4572000" y="3557813"/>
            <a:ext cx="1643063" cy="313932"/>
          </a:xfrm>
          <a:prstGeom prst="rect">
            <a:avLst/>
          </a:prstGeom>
        </p:spPr>
        <p:txBody>
          <a:bodyPr wrap="square">
            <a:spAutoFit/>
            <a:scene3d>
              <a:camera prst="orthographicFront"/>
              <a:lightRig rig="threePt" dir="t"/>
            </a:scene3d>
            <a:sp3d contourW="12700"/>
          </a:bodyPr>
          <a:lstStyle/>
          <a:p>
            <a:pPr marL="428625" indent="-428625" algn="r" defTabSz="685800">
              <a:lnSpc>
                <a:spcPct val="120000"/>
              </a:lnSpc>
              <a:buFont typeface="Wingdings" panose="05000000000000000000" pitchFamily="2" charset="2"/>
              <a:buChar char="l"/>
            </a:pPr>
            <a:r>
              <a:rPr lang="zh-CN" altLang="en-US" sz="1200" b="1" dirty="0">
                <a:gradFill>
                  <a:gsLst>
                    <a:gs pos="0">
                      <a:srgbClr val="CDA23D"/>
                    </a:gs>
                    <a:gs pos="55000">
                      <a:srgbClr val="E1B64A"/>
                    </a:gs>
                    <a:gs pos="100000">
                      <a:srgbClr val="F7E880">
                        <a:lumMod val="99000"/>
                      </a:srgbClr>
                    </a:gs>
                  </a:gsLst>
                  <a:lin ang="2700000" scaled="1"/>
                </a:gradFill>
                <a:latin typeface="Arial"/>
                <a:ea typeface="微软雅黑"/>
              </a:rPr>
              <a:t>行业前景</a:t>
            </a:r>
          </a:p>
        </p:txBody>
      </p:sp>
    </p:spTree>
    <p:extLst>
      <p:ext uri="{BB962C8B-B14F-4D97-AF65-F5344CB8AC3E}">
        <p14:creationId xmlns:p14="http://schemas.microsoft.com/office/powerpoint/2010/main" val="4801405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allOve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ïşḻïďê-Rectangle 9"/>
          <p:cNvSpPr>
            <a:spLocks noChangeAspect="1"/>
          </p:cNvSpPr>
          <p:nvPr/>
        </p:nvSpPr>
        <p:spPr bwMode="auto">
          <a:xfrm>
            <a:off x="3203546" y="1343026"/>
            <a:ext cx="2730202" cy="2746128"/>
          </a:xfrm>
          <a:prstGeom prst="rect">
            <a:avLst/>
          </a:prstGeom>
          <a:noFill/>
          <a:ln w="9525">
            <a:noFill/>
            <a:miter lim="800000"/>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nvGrpSpPr>
          <p:cNvPr id="81" name="组合 80"/>
          <p:cNvGrpSpPr/>
          <p:nvPr/>
        </p:nvGrpSpPr>
        <p:grpSpPr>
          <a:xfrm>
            <a:off x="5510194" y="2676003"/>
            <a:ext cx="487631" cy="436707"/>
            <a:chOff x="7432361" y="3644517"/>
            <a:chExt cx="479302" cy="429249"/>
          </a:xfrm>
          <a:gradFill>
            <a:gsLst>
              <a:gs pos="0">
                <a:srgbClr val="CDA23D"/>
              </a:gs>
              <a:gs pos="55000">
                <a:srgbClr val="E1B64A"/>
              </a:gs>
              <a:gs pos="100000">
                <a:srgbClr val="F7E880">
                  <a:lumMod val="99000"/>
                </a:srgbClr>
              </a:gs>
            </a:gsLst>
            <a:lin ang="2700000" scaled="1"/>
          </a:gradFill>
        </p:grpSpPr>
        <p:sp>
          <p:nvSpPr>
            <p:cNvPr id="29" name="ïşḻïďê-Freeform: Shape 14"/>
            <p:cNvSpPr>
              <a:spLocks/>
            </p:cNvSpPr>
            <p:nvPr/>
          </p:nvSpPr>
          <p:spPr bwMode="auto">
            <a:xfrm>
              <a:off x="7432361" y="3756759"/>
              <a:ext cx="273020" cy="273020"/>
            </a:xfrm>
            <a:custGeom>
              <a:avLst/>
              <a:gdLst/>
              <a:ahLst/>
              <a:cxnLst>
                <a:cxn ang="0">
                  <a:pos x="107" y="67"/>
                </a:cxn>
                <a:cxn ang="0">
                  <a:pos x="114" y="59"/>
                </a:cxn>
                <a:cxn ang="0">
                  <a:pos x="114" y="54"/>
                </a:cxn>
                <a:cxn ang="0">
                  <a:pos x="107" y="47"/>
                </a:cxn>
                <a:cxn ang="0">
                  <a:pos x="106" y="47"/>
                </a:cxn>
                <a:cxn ang="0">
                  <a:pos x="97" y="42"/>
                </a:cxn>
                <a:cxn ang="0">
                  <a:pos x="99" y="29"/>
                </a:cxn>
                <a:cxn ang="0">
                  <a:pos x="99" y="29"/>
                </a:cxn>
                <a:cxn ang="0">
                  <a:pos x="99" y="18"/>
                </a:cxn>
                <a:cxn ang="0">
                  <a:pos x="96" y="15"/>
                </a:cxn>
                <a:cxn ang="0">
                  <a:pos x="85" y="15"/>
                </a:cxn>
                <a:cxn ang="0">
                  <a:pos x="85" y="15"/>
                </a:cxn>
                <a:cxn ang="0">
                  <a:pos x="75" y="18"/>
                </a:cxn>
                <a:cxn ang="0">
                  <a:pos x="67" y="8"/>
                </a:cxn>
                <a:cxn ang="0">
                  <a:pos x="67" y="7"/>
                </a:cxn>
                <a:cxn ang="0">
                  <a:pos x="60" y="0"/>
                </a:cxn>
                <a:cxn ang="0">
                  <a:pos x="55" y="0"/>
                </a:cxn>
                <a:cxn ang="0">
                  <a:pos x="47" y="7"/>
                </a:cxn>
                <a:cxn ang="0">
                  <a:pos x="47" y="8"/>
                </a:cxn>
                <a:cxn ang="0">
                  <a:pos x="43" y="17"/>
                </a:cxn>
                <a:cxn ang="0">
                  <a:pos x="29" y="15"/>
                </a:cxn>
                <a:cxn ang="0">
                  <a:pos x="29" y="15"/>
                </a:cxn>
                <a:cxn ang="0">
                  <a:pos x="18" y="15"/>
                </a:cxn>
                <a:cxn ang="0">
                  <a:pos x="15" y="18"/>
                </a:cxn>
                <a:cxn ang="0">
                  <a:pos x="15" y="29"/>
                </a:cxn>
                <a:cxn ang="0">
                  <a:pos x="15" y="29"/>
                </a:cxn>
                <a:cxn ang="0">
                  <a:pos x="19" y="38"/>
                </a:cxn>
                <a:cxn ang="0">
                  <a:pos x="8" y="47"/>
                </a:cxn>
                <a:cxn ang="0">
                  <a:pos x="8" y="47"/>
                </a:cxn>
                <a:cxn ang="0">
                  <a:pos x="0" y="54"/>
                </a:cxn>
                <a:cxn ang="0">
                  <a:pos x="0" y="59"/>
                </a:cxn>
                <a:cxn ang="0">
                  <a:pos x="8" y="67"/>
                </a:cxn>
                <a:cxn ang="0">
                  <a:pos x="8" y="67"/>
                </a:cxn>
                <a:cxn ang="0">
                  <a:pos x="17" y="71"/>
                </a:cxn>
                <a:cxn ang="0">
                  <a:pos x="15" y="85"/>
                </a:cxn>
                <a:cxn ang="0">
                  <a:pos x="15" y="85"/>
                </a:cxn>
                <a:cxn ang="0">
                  <a:pos x="15" y="95"/>
                </a:cxn>
                <a:cxn ang="0">
                  <a:pos x="18" y="99"/>
                </a:cxn>
                <a:cxn ang="0">
                  <a:pos x="29" y="99"/>
                </a:cxn>
                <a:cxn ang="0">
                  <a:pos x="29" y="99"/>
                </a:cxn>
                <a:cxn ang="0">
                  <a:pos x="39" y="95"/>
                </a:cxn>
                <a:cxn ang="0">
                  <a:pos x="47" y="106"/>
                </a:cxn>
                <a:cxn ang="0">
                  <a:pos x="47" y="106"/>
                </a:cxn>
                <a:cxn ang="0">
                  <a:pos x="55" y="114"/>
                </a:cxn>
                <a:cxn ang="0">
                  <a:pos x="60" y="114"/>
                </a:cxn>
                <a:cxn ang="0">
                  <a:pos x="67" y="106"/>
                </a:cxn>
                <a:cxn ang="0">
                  <a:pos x="67" y="106"/>
                </a:cxn>
                <a:cxn ang="0">
                  <a:pos x="71" y="97"/>
                </a:cxn>
                <a:cxn ang="0">
                  <a:pos x="85" y="99"/>
                </a:cxn>
                <a:cxn ang="0">
                  <a:pos x="85" y="99"/>
                </a:cxn>
                <a:cxn ang="0">
                  <a:pos x="96" y="99"/>
                </a:cxn>
                <a:cxn ang="0">
                  <a:pos x="99" y="95"/>
                </a:cxn>
                <a:cxn ang="0">
                  <a:pos x="99" y="85"/>
                </a:cxn>
                <a:cxn ang="0">
                  <a:pos x="99" y="85"/>
                </a:cxn>
                <a:cxn ang="0">
                  <a:pos x="96" y="75"/>
                </a:cxn>
                <a:cxn ang="0">
                  <a:pos x="106" y="67"/>
                </a:cxn>
                <a:cxn ang="0">
                  <a:pos x="107" y="67"/>
                </a:cxn>
                <a:cxn ang="0">
                  <a:pos x="57" y="85"/>
                </a:cxn>
                <a:cxn ang="0">
                  <a:pos x="29" y="57"/>
                </a:cxn>
                <a:cxn ang="0">
                  <a:pos x="57" y="28"/>
                </a:cxn>
                <a:cxn ang="0">
                  <a:pos x="86" y="57"/>
                </a:cxn>
                <a:cxn ang="0">
                  <a:pos x="57" y="85"/>
                </a:cxn>
              </a:cxnLst>
              <a:rect l="0" t="0" r="r" b="b"/>
              <a:pathLst>
                <a:path w="114" h="114">
                  <a:moveTo>
                    <a:pt x="107" y="67"/>
                  </a:moveTo>
                  <a:cubicBezTo>
                    <a:pt x="111" y="67"/>
                    <a:pt x="114" y="63"/>
                    <a:pt x="114" y="59"/>
                  </a:cubicBezTo>
                  <a:cubicBezTo>
                    <a:pt x="114" y="54"/>
                    <a:pt x="114" y="54"/>
                    <a:pt x="114" y="54"/>
                  </a:cubicBezTo>
                  <a:cubicBezTo>
                    <a:pt x="114" y="50"/>
                    <a:pt x="111" y="47"/>
                    <a:pt x="107" y="47"/>
                  </a:cubicBezTo>
                  <a:cubicBezTo>
                    <a:pt x="106" y="47"/>
                    <a:pt x="106" y="47"/>
                    <a:pt x="106" y="47"/>
                  </a:cubicBezTo>
                  <a:cubicBezTo>
                    <a:pt x="102" y="47"/>
                    <a:pt x="98" y="45"/>
                    <a:pt x="97" y="42"/>
                  </a:cubicBezTo>
                  <a:cubicBezTo>
                    <a:pt x="97" y="40"/>
                    <a:pt x="96" y="32"/>
                    <a:pt x="99" y="29"/>
                  </a:cubicBezTo>
                  <a:cubicBezTo>
                    <a:pt x="99" y="29"/>
                    <a:pt x="99" y="29"/>
                    <a:pt x="99" y="29"/>
                  </a:cubicBezTo>
                  <a:cubicBezTo>
                    <a:pt x="102" y="26"/>
                    <a:pt x="102" y="21"/>
                    <a:pt x="99" y="18"/>
                  </a:cubicBezTo>
                  <a:cubicBezTo>
                    <a:pt x="96" y="15"/>
                    <a:pt x="96" y="15"/>
                    <a:pt x="96" y="15"/>
                  </a:cubicBezTo>
                  <a:cubicBezTo>
                    <a:pt x="93" y="12"/>
                    <a:pt x="88" y="12"/>
                    <a:pt x="85" y="15"/>
                  </a:cubicBezTo>
                  <a:cubicBezTo>
                    <a:pt x="85" y="15"/>
                    <a:pt x="85" y="15"/>
                    <a:pt x="85" y="15"/>
                  </a:cubicBezTo>
                  <a:cubicBezTo>
                    <a:pt x="82" y="18"/>
                    <a:pt x="78" y="19"/>
                    <a:pt x="75" y="18"/>
                  </a:cubicBezTo>
                  <a:cubicBezTo>
                    <a:pt x="73" y="17"/>
                    <a:pt x="67" y="12"/>
                    <a:pt x="67" y="8"/>
                  </a:cubicBezTo>
                  <a:cubicBezTo>
                    <a:pt x="67" y="7"/>
                    <a:pt x="67" y="7"/>
                    <a:pt x="67" y="7"/>
                  </a:cubicBezTo>
                  <a:cubicBezTo>
                    <a:pt x="67" y="3"/>
                    <a:pt x="64" y="0"/>
                    <a:pt x="60" y="0"/>
                  </a:cubicBezTo>
                  <a:cubicBezTo>
                    <a:pt x="55" y="0"/>
                    <a:pt x="55" y="0"/>
                    <a:pt x="55" y="0"/>
                  </a:cubicBezTo>
                  <a:cubicBezTo>
                    <a:pt x="51" y="0"/>
                    <a:pt x="47" y="3"/>
                    <a:pt x="47" y="7"/>
                  </a:cubicBezTo>
                  <a:cubicBezTo>
                    <a:pt x="47" y="8"/>
                    <a:pt x="47" y="8"/>
                    <a:pt x="47" y="8"/>
                  </a:cubicBezTo>
                  <a:cubicBezTo>
                    <a:pt x="47" y="12"/>
                    <a:pt x="45" y="16"/>
                    <a:pt x="43" y="17"/>
                  </a:cubicBezTo>
                  <a:cubicBezTo>
                    <a:pt x="40" y="17"/>
                    <a:pt x="32" y="18"/>
                    <a:pt x="29" y="15"/>
                  </a:cubicBezTo>
                  <a:cubicBezTo>
                    <a:pt x="29" y="15"/>
                    <a:pt x="29" y="15"/>
                    <a:pt x="29" y="15"/>
                  </a:cubicBezTo>
                  <a:cubicBezTo>
                    <a:pt x="26" y="12"/>
                    <a:pt x="21" y="12"/>
                    <a:pt x="18" y="15"/>
                  </a:cubicBezTo>
                  <a:cubicBezTo>
                    <a:pt x="15" y="18"/>
                    <a:pt x="15" y="18"/>
                    <a:pt x="15" y="18"/>
                  </a:cubicBezTo>
                  <a:cubicBezTo>
                    <a:pt x="12" y="21"/>
                    <a:pt x="12" y="26"/>
                    <a:pt x="15" y="29"/>
                  </a:cubicBezTo>
                  <a:cubicBezTo>
                    <a:pt x="15" y="29"/>
                    <a:pt x="15" y="29"/>
                    <a:pt x="15" y="29"/>
                  </a:cubicBezTo>
                  <a:cubicBezTo>
                    <a:pt x="18" y="32"/>
                    <a:pt x="20" y="36"/>
                    <a:pt x="19" y="38"/>
                  </a:cubicBezTo>
                  <a:cubicBezTo>
                    <a:pt x="17" y="41"/>
                    <a:pt x="12" y="47"/>
                    <a:pt x="8" y="47"/>
                  </a:cubicBezTo>
                  <a:cubicBezTo>
                    <a:pt x="8" y="47"/>
                    <a:pt x="8" y="47"/>
                    <a:pt x="8" y="47"/>
                  </a:cubicBezTo>
                  <a:cubicBezTo>
                    <a:pt x="3" y="47"/>
                    <a:pt x="0" y="50"/>
                    <a:pt x="0" y="54"/>
                  </a:cubicBezTo>
                  <a:cubicBezTo>
                    <a:pt x="0" y="59"/>
                    <a:pt x="0" y="59"/>
                    <a:pt x="0" y="59"/>
                  </a:cubicBezTo>
                  <a:cubicBezTo>
                    <a:pt x="0" y="63"/>
                    <a:pt x="3" y="67"/>
                    <a:pt x="8" y="67"/>
                  </a:cubicBezTo>
                  <a:cubicBezTo>
                    <a:pt x="8" y="67"/>
                    <a:pt x="8" y="67"/>
                    <a:pt x="8" y="67"/>
                  </a:cubicBezTo>
                  <a:cubicBezTo>
                    <a:pt x="12" y="67"/>
                    <a:pt x="16" y="69"/>
                    <a:pt x="17" y="71"/>
                  </a:cubicBezTo>
                  <a:cubicBezTo>
                    <a:pt x="18" y="73"/>
                    <a:pt x="18" y="82"/>
                    <a:pt x="15" y="85"/>
                  </a:cubicBezTo>
                  <a:cubicBezTo>
                    <a:pt x="15" y="85"/>
                    <a:pt x="15" y="85"/>
                    <a:pt x="15" y="85"/>
                  </a:cubicBezTo>
                  <a:cubicBezTo>
                    <a:pt x="12" y="88"/>
                    <a:pt x="12" y="93"/>
                    <a:pt x="15" y="95"/>
                  </a:cubicBezTo>
                  <a:cubicBezTo>
                    <a:pt x="18" y="99"/>
                    <a:pt x="18" y="99"/>
                    <a:pt x="18" y="99"/>
                  </a:cubicBezTo>
                  <a:cubicBezTo>
                    <a:pt x="21" y="102"/>
                    <a:pt x="26" y="102"/>
                    <a:pt x="29" y="99"/>
                  </a:cubicBezTo>
                  <a:cubicBezTo>
                    <a:pt x="29" y="99"/>
                    <a:pt x="29" y="99"/>
                    <a:pt x="29" y="99"/>
                  </a:cubicBezTo>
                  <a:cubicBezTo>
                    <a:pt x="32" y="96"/>
                    <a:pt x="37" y="94"/>
                    <a:pt x="39" y="95"/>
                  </a:cubicBezTo>
                  <a:cubicBezTo>
                    <a:pt x="41" y="96"/>
                    <a:pt x="47" y="102"/>
                    <a:pt x="47" y="106"/>
                  </a:cubicBezTo>
                  <a:cubicBezTo>
                    <a:pt x="47" y="106"/>
                    <a:pt x="47" y="106"/>
                    <a:pt x="47" y="106"/>
                  </a:cubicBezTo>
                  <a:cubicBezTo>
                    <a:pt x="47" y="110"/>
                    <a:pt x="51" y="114"/>
                    <a:pt x="55" y="114"/>
                  </a:cubicBezTo>
                  <a:cubicBezTo>
                    <a:pt x="60" y="114"/>
                    <a:pt x="60" y="114"/>
                    <a:pt x="60" y="114"/>
                  </a:cubicBezTo>
                  <a:cubicBezTo>
                    <a:pt x="64" y="114"/>
                    <a:pt x="67" y="110"/>
                    <a:pt x="67" y="106"/>
                  </a:cubicBezTo>
                  <a:cubicBezTo>
                    <a:pt x="67" y="106"/>
                    <a:pt x="67" y="106"/>
                    <a:pt x="67" y="106"/>
                  </a:cubicBezTo>
                  <a:cubicBezTo>
                    <a:pt x="67" y="102"/>
                    <a:pt x="69" y="98"/>
                    <a:pt x="71" y="97"/>
                  </a:cubicBezTo>
                  <a:cubicBezTo>
                    <a:pt x="74" y="96"/>
                    <a:pt x="82" y="96"/>
                    <a:pt x="85" y="99"/>
                  </a:cubicBezTo>
                  <a:cubicBezTo>
                    <a:pt x="85" y="99"/>
                    <a:pt x="85" y="99"/>
                    <a:pt x="85" y="99"/>
                  </a:cubicBezTo>
                  <a:cubicBezTo>
                    <a:pt x="88" y="102"/>
                    <a:pt x="93" y="102"/>
                    <a:pt x="96" y="99"/>
                  </a:cubicBezTo>
                  <a:cubicBezTo>
                    <a:pt x="99" y="95"/>
                    <a:pt x="99" y="95"/>
                    <a:pt x="99" y="95"/>
                  </a:cubicBezTo>
                  <a:cubicBezTo>
                    <a:pt x="102" y="93"/>
                    <a:pt x="102" y="88"/>
                    <a:pt x="99" y="85"/>
                  </a:cubicBezTo>
                  <a:cubicBezTo>
                    <a:pt x="99" y="85"/>
                    <a:pt x="99" y="85"/>
                    <a:pt x="99" y="85"/>
                  </a:cubicBezTo>
                  <a:cubicBezTo>
                    <a:pt x="96" y="82"/>
                    <a:pt x="95" y="77"/>
                    <a:pt x="96" y="75"/>
                  </a:cubicBezTo>
                  <a:cubicBezTo>
                    <a:pt x="97" y="73"/>
                    <a:pt x="102" y="67"/>
                    <a:pt x="106" y="67"/>
                  </a:cubicBezTo>
                  <a:lnTo>
                    <a:pt x="107" y="67"/>
                  </a:lnTo>
                  <a:close/>
                  <a:moveTo>
                    <a:pt x="57" y="85"/>
                  </a:moveTo>
                  <a:cubicBezTo>
                    <a:pt x="41" y="85"/>
                    <a:pt x="29" y="73"/>
                    <a:pt x="29" y="57"/>
                  </a:cubicBezTo>
                  <a:cubicBezTo>
                    <a:pt x="29" y="41"/>
                    <a:pt x="41" y="28"/>
                    <a:pt x="57" y="28"/>
                  </a:cubicBezTo>
                  <a:cubicBezTo>
                    <a:pt x="73" y="28"/>
                    <a:pt x="86" y="41"/>
                    <a:pt x="86" y="57"/>
                  </a:cubicBezTo>
                  <a:cubicBezTo>
                    <a:pt x="86" y="73"/>
                    <a:pt x="73" y="85"/>
                    <a:pt x="57" y="85"/>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30" name="ïşḻïďê-Freeform: Shape 15"/>
            <p:cNvSpPr>
              <a:spLocks/>
            </p:cNvSpPr>
            <p:nvPr/>
          </p:nvSpPr>
          <p:spPr bwMode="auto">
            <a:xfrm>
              <a:off x="7682629" y="3644517"/>
              <a:ext cx="221449" cy="222967"/>
            </a:xfrm>
            <a:custGeom>
              <a:avLst/>
              <a:gdLst/>
              <a:ahLst/>
              <a:cxnLst>
                <a:cxn ang="0">
                  <a:pos x="87" y="55"/>
                </a:cxn>
                <a:cxn ang="0">
                  <a:pos x="93" y="47"/>
                </a:cxn>
                <a:cxn ang="0">
                  <a:pos x="93" y="46"/>
                </a:cxn>
                <a:cxn ang="0">
                  <a:pos x="87" y="39"/>
                </a:cxn>
                <a:cxn ang="0">
                  <a:pos x="79" y="35"/>
                </a:cxn>
                <a:cxn ang="0">
                  <a:pos x="81" y="24"/>
                </a:cxn>
                <a:cxn ang="0">
                  <a:pos x="80" y="14"/>
                </a:cxn>
                <a:cxn ang="0">
                  <a:pos x="79" y="13"/>
                </a:cxn>
                <a:cxn ang="0">
                  <a:pos x="69" y="12"/>
                </a:cxn>
                <a:cxn ang="0">
                  <a:pos x="62" y="15"/>
                </a:cxn>
                <a:cxn ang="0">
                  <a:pos x="55" y="6"/>
                </a:cxn>
                <a:cxn ang="0">
                  <a:pos x="47" y="0"/>
                </a:cxn>
                <a:cxn ang="0">
                  <a:pos x="46" y="0"/>
                </a:cxn>
                <a:cxn ang="0">
                  <a:pos x="38" y="6"/>
                </a:cxn>
                <a:cxn ang="0">
                  <a:pos x="35" y="14"/>
                </a:cxn>
                <a:cxn ang="0">
                  <a:pos x="24" y="12"/>
                </a:cxn>
                <a:cxn ang="0">
                  <a:pos x="14" y="13"/>
                </a:cxn>
                <a:cxn ang="0">
                  <a:pos x="13" y="14"/>
                </a:cxn>
                <a:cxn ang="0">
                  <a:pos x="12" y="24"/>
                </a:cxn>
                <a:cxn ang="0">
                  <a:pos x="15" y="32"/>
                </a:cxn>
                <a:cxn ang="0">
                  <a:pos x="6" y="39"/>
                </a:cxn>
                <a:cxn ang="0">
                  <a:pos x="0" y="46"/>
                </a:cxn>
                <a:cxn ang="0">
                  <a:pos x="0" y="47"/>
                </a:cxn>
                <a:cxn ang="0">
                  <a:pos x="6" y="55"/>
                </a:cxn>
                <a:cxn ang="0">
                  <a:pos x="14" y="58"/>
                </a:cxn>
                <a:cxn ang="0">
                  <a:pos x="12" y="69"/>
                </a:cxn>
                <a:cxn ang="0">
                  <a:pos x="13" y="79"/>
                </a:cxn>
                <a:cxn ang="0">
                  <a:pos x="14" y="80"/>
                </a:cxn>
                <a:cxn ang="0">
                  <a:pos x="24" y="81"/>
                </a:cxn>
                <a:cxn ang="0">
                  <a:pos x="31" y="78"/>
                </a:cxn>
                <a:cxn ang="0">
                  <a:pos x="38" y="87"/>
                </a:cxn>
                <a:cxn ang="0">
                  <a:pos x="46" y="93"/>
                </a:cxn>
                <a:cxn ang="0">
                  <a:pos x="47" y="93"/>
                </a:cxn>
                <a:cxn ang="0">
                  <a:pos x="55" y="87"/>
                </a:cxn>
                <a:cxn ang="0">
                  <a:pos x="58" y="80"/>
                </a:cxn>
                <a:cxn ang="0">
                  <a:pos x="69" y="81"/>
                </a:cxn>
                <a:cxn ang="0">
                  <a:pos x="79" y="80"/>
                </a:cxn>
                <a:cxn ang="0">
                  <a:pos x="80" y="79"/>
                </a:cxn>
                <a:cxn ang="0">
                  <a:pos x="81" y="69"/>
                </a:cxn>
                <a:cxn ang="0">
                  <a:pos x="78" y="62"/>
                </a:cxn>
                <a:cxn ang="0">
                  <a:pos x="87" y="55"/>
                </a:cxn>
                <a:cxn ang="0">
                  <a:pos x="47" y="70"/>
                </a:cxn>
                <a:cxn ang="0">
                  <a:pos x="23" y="47"/>
                </a:cxn>
                <a:cxn ang="0">
                  <a:pos x="47" y="23"/>
                </a:cxn>
                <a:cxn ang="0">
                  <a:pos x="70" y="47"/>
                </a:cxn>
                <a:cxn ang="0">
                  <a:pos x="47" y="70"/>
                </a:cxn>
              </a:cxnLst>
              <a:rect l="0" t="0" r="r" b="b"/>
              <a:pathLst>
                <a:path w="93" h="93">
                  <a:moveTo>
                    <a:pt x="87" y="55"/>
                  </a:moveTo>
                  <a:cubicBezTo>
                    <a:pt x="90" y="55"/>
                    <a:pt x="93" y="51"/>
                    <a:pt x="93" y="47"/>
                  </a:cubicBezTo>
                  <a:cubicBezTo>
                    <a:pt x="93" y="46"/>
                    <a:pt x="93" y="46"/>
                    <a:pt x="93" y="46"/>
                  </a:cubicBezTo>
                  <a:cubicBezTo>
                    <a:pt x="93" y="42"/>
                    <a:pt x="90" y="39"/>
                    <a:pt x="87" y="39"/>
                  </a:cubicBezTo>
                  <a:cubicBezTo>
                    <a:pt x="83" y="39"/>
                    <a:pt x="80" y="37"/>
                    <a:pt x="79" y="35"/>
                  </a:cubicBezTo>
                  <a:cubicBezTo>
                    <a:pt x="79" y="33"/>
                    <a:pt x="78" y="26"/>
                    <a:pt x="81" y="24"/>
                  </a:cubicBezTo>
                  <a:cubicBezTo>
                    <a:pt x="83" y="21"/>
                    <a:pt x="83" y="17"/>
                    <a:pt x="80" y="14"/>
                  </a:cubicBezTo>
                  <a:cubicBezTo>
                    <a:pt x="79" y="13"/>
                    <a:pt x="79" y="13"/>
                    <a:pt x="79" y="13"/>
                  </a:cubicBezTo>
                  <a:cubicBezTo>
                    <a:pt x="76" y="10"/>
                    <a:pt x="72" y="10"/>
                    <a:pt x="69" y="12"/>
                  </a:cubicBezTo>
                  <a:cubicBezTo>
                    <a:pt x="67" y="15"/>
                    <a:pt x="63" y="16"/>
                    <a:pt x="62" y="15"/>
                  </a:cubicBezTo>
                  <a:cubicBezTo>
                    <a:pt x="60" y="14"/>
                    <a:pt x="55" y="10"/>
                    <a:pt x="55" y="6"/>
                  </a:cubicBezTo>
                  <a:cubicBezTo>
                    <a:pt x="55" y="3"/>
                    <a:pt x="51" y="0"/>
                    <a:pt x="47" y="0"/>
                  </a:cubicBezTo>
                  <a:cubicBezTo>
                    <a:pt x="46" y="0"/>
                    <a:pt x="46" y="0"/>
                    <a:pt x="46" y="0"/>
                  </a:cubicBezTo>
                  <a:cubicBezTo>
                    <a:pt x="42" y="0"/>
                    <a:pt x="38" y="3"/>
                    <a:pt x="38" y="6"/>
                  </a:cubicBezTo>
                  <a:cubicBezTo>
                    <a:pt x="38" y="10"/>
                    <a:pt x="37" y="13"/>
                    <a:pt x="35" y="14"/>
                  </a:cubicBezTo>
                  <a:cubicBezTo>
                    <a:pt x="33" y="14"/>
                    <a:pt x="26" y="15"/>
                    <a:pt x="24" y="12"/>
                  </a:cubicBezTo>
                  <a:cubicBezTo>
                    <a:pt x="21" y="10"/>
                    <a:pt x="17" y="10"/>
                    <a:pt x="14" y="13"/>
                  </a:cubicBezTo>
                  <a:cubicBezTo>
                    <a:pt x="13" y="14"/>
                    <a:pt x="13" y="14"/>
                    <a:pt x="13" y="14"/>
                  </a:cubicBezTo>
                  <a:cubicBezTo>
                    <a:pt x="10" y="17"/>
                    <a:pt x="10" y="21"/>
                    <a:pt x="12" y="24"/>
                  </a:cubicBezTo>
                  <a:cubicBezTo>
                    <a:pt x="15" y="26"/>
                    <a:pt x="16" y="30"/>
                    <a:pt x="15" y="32"/>
                  </a:cubicBezTo>
                  <a:cubicBezTo>
                    <a:pt x="14" y="33"/>
                    <a:pt x="10" y="39"/>
                    <a:pt x="6" y="39"/>
                  </a:cubicBezTo>
                  <a:cubicBezTo>
                    <a:pt x="3" y="39"/>
                    <a:pt x="0" y="42"/>
                    <a:pt x="0" y="46"/>
                  </a:cubicBezTo>
                  <a:cubicBezTo>
                    <a:pt x="0" y="47"/>
                    <a:pt x="0" y="47"/>
                    <a:pt x="0" y="47"/>
                  </a:cubicBezTo>
                  <a:cubicBezTo>
                    <a:pt x="0" y="51"/>
                    <a:pt x="3" y="55"/>
                    <a:pt x="6" y="55"/>
                  </a:cubicBezTo>
                  <a:cubicBezTo>
                    <a:pt x="10" y="55"/>
                    <a:pt x="13" y="56"/>
                    <a:pt x="14" y="58"/>
                  </a:cubicBezTo>
                  <a:cubicBezTo>
                    <a:pt x="14" y="60"/>
                    <a:pt x="15" y="67"/>
                    <a:pt x="12" y="69"/>
                  </a:cubicBezTo>
                  <a:cubicBezTo>
                    <a:pt x="10" y="72"/>
                    <a:pt x="10" y="76"/>
                    <a:pt x="13" y="79"/>
                  </a:cubicBezTo>
                  <a:cubicBezTo>
                    <a:pt x="14" y="80"/>
                    <a:pt x="14" y="80"/>
                    <a:pt x="14" y="80"/>
                  </a:cubicBezTo>
                  <a:cubicBezTo>
                    <a:pt x="17" y="83"/>
                    <a:pt x="21" y="83"/>
                    <a:pt x="24" y="81"/>
                  </a:cubicBezTo>
                  <a:cubicBezTo>
                    <a:pt x="26" y="79"/>
                    <a:pt x="30" y="77"/>
                    <a:pt x="31" y="78"/>
                  </a:cubicBezTo>
                  <a:cubicBezTo>
                    <a:pt x="33" y="79"/>
                    <a:pt x="38" y="84"/>
                    <a:pt x="38" y="87"/>
                  </a:cubicBezTo>
                  <a:cubicBezTo>
                    <a:pt x="38" y="91"/>
                    <a:pt x="42" y="93"/>
                    <a:pt x="46" y="93"/>
                  </a:cubicBezTo>
                  <a:cubicBezTo>
                    <a:pt x="47" y="93"/>
                    <a:pt x="47" y="93"/>
                    <a:pt x="47" y="93"/>
                  </a:cubicBezTo>
                  <a:cubicBezTo>
                    <a:pt x="51" y="93"/>
                    <a:pt x="55" y="91"/>
                    <a:pt x="55" y="87"/>
                  </a:cubicBezTo>
                  <a:cubicBezTo>
                    <a:pt x="55" y="84"/>
                    <a:pt x="56" y="80"/>
                    <a:pt x="58" y="80"/>
                  </a:cubicBezTo>
                  <a:cubicBezTo>
                    <a:pt x="60" y="79"/>
                    <a:pt x="67" y="79"/>
                    <a:pt x="69" y="81"/>
                  </a:cubicBezTo>
                  <a:cubicBezTo>
                    <a:pt x="72" y="83"/>
                    <a:pt x="76" y="83"/>
                    <a:pt x="79" y="80"/>
                  </a:cubicBezTo>
                  <a:cubicBezTo>
                    <a:pt x="80" y="79"/>
                    <a:pt x="80" y="79"/>
                    <a:pt x="80" y="79"/>
                  </a:cubicBezTo>
                  <a:cubicBezTo>
                    <a:pt x="83" y="76"/>
                    <a:pt x="83" y="72"/>
                    <a:pt x="81" y="69"/>
                  </a:cubicBezTo>
                  <a:cubicBezTo>
                    <a:pt x="78" y="67"/>
                    <a:pt x="77" y="64"/>
                    <a:pt x="78" y="62"/>
                  </a:cubicBezTo>
                  <a:cubicBezTo>
                    <a:pt x="79" y="60"/>
                    <a:pt x="83" y="55"/>
                    <a:pt x="87" y="55"/>
                  </a:cubicBezTo>
                  <a:close/>
                  <a:moveTo>
                    <a:pt x="47" y="70"/>
                  </a:moveTo>
                  <a:cubicBezTo>
                    <a:pt x="34" y="70"/>
                    <a:pt x="23" y="60"/>
                    <a:pt x="23" y="47"/>
                  </a:cubicBezTo>
                  <a:cubicBezTo>
                    <a:pt x="23" y="34"/>
                    <a:pt x="34" y="23"/>
                    <a:pt x="47" y="23"/>
                  </a:cubicBezTo>
                  <a:cubicBezTo>
                    <a:pt x="59" y="23"/>
                    <a:pt x="70" y="34"/>
                    <a:pt x="70" y="47"/>
                  </a:cubicBezTo>
                  <a:cubicBezTo>
                    <a:pt x="70" y="60"/>
                    <a:pt x="59" y="70"/>
                    <a:pt x="47" y="70"/>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31" name="ïşḻïďê-Freeform: Shape 16"/>
            <p:cNvSpPr>
              <a:spLocks/>
            </p:cNvSpPr>
            <p:nvPr/>
          </p:nvSpPr>
          <p:spPr bwMode="auto">
            <a:xfrm>
              <a:off x="7705382" y="3893270"/>
              <a:ext cx="174429" cy="172913"/>
            </a:xfrm>
            <a:custGeom>
              <a:avLst/>
              <a:gdLst/>
              <a:ahLst/>
              <a:cxnLst>
                <a:cxn ang="0">
                  <a:pos x="68" y="42"/>
                </a:cxn>
                <a:cxn ang="0">
                  <a:pos x="73" y="36"/>
                </a:cxn>
                <a:cxn ang="0">
                  <a:pos x="68" y="30"/>
                </a:cxn>
                <a:cxn ang="0">
                  <a:pos x="62" y="27"/>
                </a:cxn>
                <a:cxn ang="0">
                  <a:pos x="63" y="18"/>
                </a:cxn>
                <a:cxn ang="0">
                  <a:pos x="62" y="10"/>
                </a:cxn>
                <a:cxn ang="0">
                  <a:pos x="54" y="9"/>
                </a:cxn>
                <a:cxn ang="0">
                  <a:pos x="48" y="12"/>
                </a:cxn>
                <a:cxn ang="0">
                  <a:pos x="43" y="5"/>
                </a:cxn>
                <a:cxn ang="0">
                  <a:pos x="37" y="0"/>
                </a:cxn>
                <a:cxn ang="0">
                  <a:pos x="30" y="5"/>
                </a:cxn>
                <a:cxn ang="0">
                  <a:pos x="27" y="11"/>
                </a:cxn>
                <a:cxn ang="0">
                  <a:pos x="19" y="9"/>
                </a:cxn>
                <a:cxn ang="0">
                  <a:pos x="11" y="10"/>
                </a:cxn>
                <a:cxn ang="0">
                  <a:pos x="10" y="18"/>
                </a:cxn>
                <a:cxn ang="0">
                  <a:pos x="12" y="24"/>
                </a:cxn>
                <a:cxn ang="0">
                  <a:pos x="5" y="30"/>
                </a:cxn>
                <a:cxn ang="0">
                  <a:pos x="0" y="36"/>
                </a:cxn>
                <a:cxn ang="0">
                  <a:pos x="5" y="42"/>
                </a:cxn>
                <a:cxn ang="0">
                  <a:pos x="11" y="45"/>
                </a:cxn>
                <a:cxn ang="0">
                  <a:pos x="10" y="54"/>
                </a:cxn>
                <a:cxn ang="0">
                  <a:pos x="11" y="62"/>
                </a:cxn>
                <a:cxn ang="0">
                  <a:pos x="19" y="63"/>
                </a:cxn>
                <a:cxn ang="0">
                  <a:pos x="25" y="61"/>
                </a:cxn>
                <a:cxn ang="0">
                  <a:pos x="30" y="68"/>
                </a:cxn>
                <a:cxn ang="0">
                  <a:pos x="37" y="72"/>
                </a:cxn>
                <a:cxn ang="0">
                  <a:pos x="43" y="68"/>
                </a:cxn>
                <a:cxn ang="0">
                  <a:pos x="46" y="62"/>
                </a:cxn>
                <a:cxn ang="0">
                  <a:pos x="54" y="63"/>
                </a:cxn>
                <a:cxn ang="0">
                  <a:pos x="62" y="62"/>
                </a:cxn>
                <a:cxn ang="0">
                  <a:pos x="63" y="54"/>
                </a:cxn>
                <a:cxn ang="0">
                  <a:pos x="61" y="48"/>
                </a:cxn>
                <a:cxn ang="0">
                  <a:pos x="68" y="42"/>
                </a:cxn>
                <a:cxn ang="0">
                  <a:pos x="37" y="54"/>
                </a:cxn>
                <a:cxn ang="0">
                  <a:pos x="18" y="36"/>
                </a:cxn>
                <a:cxn ang="0">
                  <a:pos x="37" y="18"/>
                </a:cxn>
                <a:cxn ang="0">
                  <a:pos x="55" y="36"/>
                </a:cxn>
                <a:cxn ang="0">
                  <a:pos x="37" y="54"/>
                </a:cxn>
              </a:cxnLst>
              <a:rect l="0" t="0" r="r" b="b"/>
              <a:pathLst>
                <a:path w="73" h="72">
                  <a:moveTo>
                    <a:pt x="68" y="42"/>
                  </a:moveTo>
                  <a:cubicBezTo>
                    <a:pt x="71" y="42"/>
                    <a:pt x="73" y="40"/>
                    <a:pt x="73" y="36"/>
                  </a:cubicBezTo>
                  <a:cubicBezTo>
                    <a:pt x="73" y="33"/>
                    <a:pt x="71" y="30"/>
                    <a:pt x="68" y="30"/>
                  </a:cubicBezTo>
                  <a:cubicBezTo>
                    <a:pt x="65" y="30"/>
                    <a:pt x="63" y="29"/>
                    <a:pt x="62" y="27"/>
                  </a:cubicBezTo>
                  <a:cubicBezTo>
                    <a:pt x="62" y="26"/>
                    <a:pt x="61" y="20"/>
                    <a:pt x="63" y="18"/>
                  </a:cubicBezTo>
                  <a:cubicBezTo>
                    <a:pt x="65" y="16"/>
                    <a:pt x="65" y="13"/>
                    <a:pt x="62" y="10"/>
                  </a:cubicBezTo>
                  <a:cubicBezTo>
                    <a:pt x="60" y="8"/>
                    <a:pt x="56" y="7"/>
                    <a:pt x="54" y="9"/>
                  </a:cubicBezTo>
                  <a:cubicBezTo>
                    <a:pt x="52" y="11"/>
                    <a:pt x="50" y="12"/>
                    <a:pt x="48" y="12"/>
                  </a:cubicBezTo>
                  <a:cubicBezTo>
                    <a:pt x="47" y="11"/>
                    <a:pt x="43" y="7"/>
                    <a:pt x="43" y="5"/>
                  </a:cubicBezTo>
                  <a:cubicBezTo>
                    <a:pt x="43" y="2"/>
                    <a:pt x="40" y="0"/>
                    <a:pt x="37" y="0"/>
                  </a:cubicBezTo>
                  <a:cubicBezTo>
                    <a:pt x="33" y="0"/>
                    <a:pt x="30" y="2"/>
                    <a:pt x="30" y="5"/>
                  </a:cubicBezTo>
                  <a:cubicBezTo>
                    <a:pt x="30" y="7"/>
                    <a:pt x="29" y="10"/>
                    <a:pt x="27" y="11"/>
                  </a:cubicBezTo>
                  <a:cubicBezTo>
                    <a:pt x="26" y="11"/>
                    <a:pt x="21" y="11"/>
                    <a:pt x="19" y="9"/>
                  </a:cubicBezTo>
                  <a:cubicBezTo>
                    <a:pt x="17" y="7"/>
                    <a:pt x="13" y="8"/>
                    <a:pt x="11" y="10"/>
                  </a:cubicBezTo>
                  <a:cubicBezTo>
                    <a:pt x="8" y="13"/>
                    <a:pt x="8" y="16"/>
                    <a:pt x="10" y="18"/>
                  </a:cubicBezTo>
                  <a:cubicBezTo>
                    <a:pt x="12" y="20"/>
                    <a:pt x="13" y="23"/>
                    <a:pt x="12" y="24"/>
                  </a:cubicBezTo>
                  <a:cubicBezTo>
                    <a:pt x="11" y="26"/>
                    <a:pt x="8" y="30"/>
                    <a:pt x="5" y="30"/>
                  </a:cubicBezTo>
                  <a:cubicBezTo>
                    <a:pt x="2" y="30"/>
                    <a:pt x="0" y="33"/>
                    <a:pt x="0" y="36"/>
                  </a:cubicBezTo>
                  <a:cubicBezTo>
                    <a:pt x="0" y="40"/>
                    <a:pt x="2" y="42"/>
                    <a:pt x="5" y="42"/>
                  </a:cubicBezTo>
                  <a:cubicBezTo>
                    <a:pt x="8" y="42"/>
                    <a:pt x="10" y="44"/>
                    <a:pt x="11" y="45"/>
                  </a:cubicBezTo>
                  <a:cubicBezTo>
                    <a:pt x="11" y="47"/>
                    <a:pt x="12" y="52"/>
                    <a:pt x="10" y="54"/>
                  </a:cubicBezTo>
                  <a:cubicBezTo>
                    <a:pt x="8" y="56"/>
                    <a:pt x="8" y="59"/>
                    <a:pt x="11" y="62"/>
                  </a:cubicBezTo>
                  <a:cubicBezTo>
                    <a:pt x="13" y="64"/>
                    <a:pt x="17" y="65"/>
                    <a:pt x="19" y="63"/>
                  </a:cubicBezTo>
                  <a:cubicBezTo>
                    <a:pt x="21" y="61"/>
                    <a:pt x="23" y="60"/>
                    <a:pt x="25" y="61"/>
                  </a:cubicBezTo>
                  <a:cubicBezTo>
                    <a:pt x="26" y="61"/>
                    <a:pt x="30" y="65"/>
                    <a:pt x="30" y="68"/>
                  </a:cubicBezTo>
                  <a:cubicBezTo>
                    <a:pt x="30" y="70"/>
                    <a:pt x="33" y="72"/>
                    <a:pt x="37" y="72"/>
                  </a:cubicBezTo>
                  <a:cubicBezTo>
                    <a:pt x="40" y="72"/>
                    <a:pt x="43" y="70"/>
                    <a:pt x="43" y="68"/>
                  </a:cubicBezTo>
                  <a:cubicBezTo>
                    <a:pt x="43" y="65"/>
                    <a:pt x="44" y="62"/>
                    <a:pt x="46" y="62"/>
                  </a:cubicBezTo>
                  <a:cubicBezTo>
                    <a:pt x="47" y="61"/>
                    <a:pt x="52" y="61"/>
                    <a:pt x="54" y="63"/>
                  </a:cubicBezTo>
                  <a:cubicBezTo>
                    <a:pt x="56" y="65"/>
                    <a:pt x="60" y="64"/>
                    <a:pt x="62" y="62"/>
                  </a:cubicBezTo>
                  <a:cubicBezTo>
                    <a:pt x="65" y="59"/>
                    <a:pt x="65" y="56"/>
                    <a:pt x="63" y="54"/>
                  </a:cubicBezTo>
                  <a:cubicBezTo>
                    <a:pt x="61" y="52"/>
                    <a:pt x="60" y="49"/>
                    <a:pt x="61" y="48"/>
                  </a:cubicBezTo>
                  <a:cubicBezTo>
                    <a:pt x="62" y="46"/>
                    <a:pt x="65" y="42"/>
                    <a:pt x="68" y="42"/>
                  </a:cubicBezTo>
                  <a:close/>
                  <a:moveTo>
                    <a:pt x="37" y="54"/>
                  </a:moveTo>
                  <a:cubicBezTo>
                    <a:pt x="26" y="54"/>
                    <a:pt x="18" y="46"/>
                    <a:pt x="18" y="36"/>
                  </a:cubicBezTo>
                  <a:cubicBezTo>
                    <a:pt x="18" y="26"/>
                    <a:pt x="26" y="18"/>
                    <a:pt x="37" y="18"/>
                  </a:cubicBezTo>
                  <a:cubicBezTo>
                    <a:pt x="47" y="18"/>
                    <a:pt x="55" y="26"/>
                    <a:pt x="55" y="36"/>
                  </a:cubicBezTo>
                  <a:cubicBezTo>
                    <a:pt x="55" y="46"/>
                    <a:pt x="47" y="54"/>
                    <a:pt x="37" y="54"/>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32" name="ïşḻïďê-Freeform: Shape 18"/>
            <p:cNvSpPr>
              <a:spLocks/>
            </p:cNvSpPr>
            <p:nvPr/>
          </p:nvSpPr>
          <p:spPr bwMode="auto">
            <a:xfrm>
              <a:off x="7688696" y="3652101"/>
              <a:ext cx="222967" cy="222967"/>
            </a:xfrm>
            <a:custGeom>
              <a:avLst/>
              <a:gdLst/>
              <a:ahLst/>
              <a:cxnLst>
                <a:cxn ang="0">
                  <a:pos x="87" y="54"/>
                </a:cxn>
                <a:cxn ang="0">
                  <a:pos x="93" y="47"/>
                </a:cxn>
                <a:cxn ang="0">
                  <a:pos x="93" y="46"/>
                </a:cxn>
                <a:cxn ang="0">
                  <a:pos x="87" y="38"/>
                </a:cxn>
                <a:cxn ang="0">
                  <a:pos x="79" y="35"/>
                </a:cxn>
                <a:cxn ang="0">
                  <a:pos x="81" y="24"/>
                </a:cxn>
                <a:cxn ang="0">
                  <a:pos x="80" y="14"/>
                </a:cxn>
                <a:cxn ang="0">
                  <a:pos x="79" y="13"/>
                </a:cxn>
                <a:cxn ang="0">
                  <a:pos x="69" y="12"/>
                </a:cxn>
                <a:cxn ang="0">
                  <a:pos x="61" y="15"/>
                </a:cxn>
                <a:cxn ang="0">
                  <a:pos x="54" y="6"/>
                </a:cxn>
                <a:cxn ang="0">
                  <a:pos x="47" y="0"/>
                </a:cxn>
                <a:cxn ang="0">
                  <a:pos x="46" y="0"/>
                </a:cxn>
                <a:cxn ang="0">
                  <a:pos x="38" y="6"/>
                </a:cxn>
                <a:cxn ang="0">
                  <a:pos x="35" y="13"/>
                </a:cxn>
                <a:cxn ang="0">
                  <a:pos x="24" y="12"/>
                </a:cxn>
                <a:cxn ang="0">
                  <a:pos x="14" y="13"/>
                </a:cxn>
                <a:cxn ang="0">
                  <a:pos x="13" y="14"/>
                </a:cxn>
                <a:cxn ang="0">
                  <a:pos x="12" y="24"/>
                </a:cxn>
                <a:cxn ang="0">
                  <a:pos x="15" y="31"/>
                </a:cxn>
                <a:cxn ang="0">
                  <a:pos x="6" y="38"/>
                </a:cxn>
                <a:cxn ang="0">
                  <a:pos x="0" y="46"/>
                </a:cxn>
                <a:cxn ang="0">
                  <a:pos x="0" y="47"/>
                </a:cxn>
                <a:cxn ang="0">
                  <a:pos x="6" y="54"/>
                </a:cxn>
                <a:cxn ang="0">
                  <a:pos x="13" y="58"/>
                </a:cxn>
                <a:cxn ang="0">
                  <a:pos x="12" y="69"/>
                </a:cxn>
                <a:cxn ang="0">
                  <a:pos x="13" y="79"/>
                </a:cxn>
                <a:cxn ang="0">
                  <a:pos x="14" y="80"/>
                </a:cxn>
                <a:cxn ang="0">
                  <a:pos x="24" y="81"/>
                </a:cxn>
                <a:cxn ang="0">
                  <a:pos x="31" y="78"/>
                </a:cxn>
                <a:cxn ang="0">
                  <a:pos x="38" y="87"/>
                </a:cxn>
                <a:cxn ang="0">
                  <a:pos x="46" y="93"/>
                </a:cxn>
                <a:cxn ang="0">
                  <a:pos x="47" y="93"/>
                </a:cxn>
                <a:cxn ang="0">
                  <a:pos x="54" y="87"/>
                </a:cxn>
                <a:cxn ang="0">
                  <a:pos x="58" y="79"/>
                </a:cxn>
                <a:cxn ang="0">
                  <a:pos x="69" y="81"/>
                </a:cxn>
                <a:cxn ang="0">
                  <a:pos x="79" y="80"/>
                </a:cxn>
                <a:cxn ang="0">
                  <a:pos x="80" y="79"/>
                </a:cxn>
                <a:cxn ang="0">
                  <a:pos x="81" y="69"/>
                </a:cxn>
                <a:cxn ang="0">
                  <a:pos x="78" y="61"/>
                </a:cxn>
                <a:cxn ang="0">
                  <a:pos x="87" y="54"/>
                </a:cxn>
                <a:cxn ang="0">
                  <a:pos x="46" y="70"/>
                </a:cxn>
                <a:cxn ang="0">
                  <a:pos x="23" y="46"/>
                </a:cxn>
                <a:cxn ang="0">
                  <a:pos x="46" y="23"/>
                </a:cxn>
                <a:cxn ang="0">
                  <a:pos x="70" y="46"/>
                </a:cxn>
                <a:cxn ang="0">
                  <a:pos x="46" y="70"/>
                </a:cxn>
              </a:cxnLst>
              <a:rect l="0" t="0" r="r" b="b"/>
              <a:pathLst>
                <a:path w="93" h="93">
                  <a:moveTo>
                    <a:pt x="87" y="54"/>
                  </a:moveTo>
                  <a:cubicBezTo>
                    <a:pt x="90" y="54"/>
                    <a:pt x="93" y="51"/>
                    <a:pt x="93" y="47"/>
                  </a:cubicBezTo>
                  <a:cubicBezTo>
                    <a:pt x="93" y="46"/>
                    <a:pt x="93" y="46"/>
                    <a:pt x="93" y="46"/>
                  </a:cubicBezTo>
                  <a:cubicBezTo>
                    <a:pt x="93" y="42"/>
                    <a:pt x="90" y="38"/>
                    <a:pt x="87" y="38"/>
                  </a:cubicBezTo>
                  <a:cubicBezTo>
                    <a:pt x="83" y="38"/>
                    <a:pt x="80" y="37"/>
                    <a:pt x="79" y="35"/>
                  </a:cubicBezTo>
                  <a:cubicBezTo>
                    <a:pt x="79" y="33"/>
                    <a:pt x="78" y="26"/>
                    <a:pt x="81" y="24"/>
                  </a:cubicBezTo>
                  <a:cubicBezTo>
                    <a:pt x="83" y="21"/>
                    <a:pt x="83" y="17"/>
                    <a:pt x="80" y="14"/>
                  </a:cubicBezTo>
                  <a:cubicBezTo>
                    <a:pt x="79" y="13"/>
                    <a:pt x="79" y="13"/>
                    <a:pt x="79" y="13"/>
                  </a:cubicBezTo>
                  <a:cubicBezTo>
                    <a:pt x="76" y="10"/>
                    <a:pt x="72" y="10"/>
                    <a:pt x="69" y="12"/>
                  </a:cubicBezTo>
                  <a:cubicBezTo>
                    <a:pt x="67" y="14"/>
                    <a:pt x="63" y="16"/>
                    <a:pt x="61" y="15"/>
                  </a:cubicBezTo>
                  <a:cubicBezTo>
                    <a:pt x="60" y="14"/>
                    <a:pt x="54" y="9"/>
                    <a:pt x="54" y="6"/>
                  </a:cubicBezTo>
                  <a:cubicBezTo>
                    <a:pt x="54" y="2"/>
                    <a:pt x="51" y="0"/>
                    <a:pt x="47" y="0"/>
                  </a:cubicBezTo>
                  <a:cubicBezTo>
                    <a:pt x="46" y="0"/>
                    <a:pt x="46" y="0"/>
                    <a:pt x="46" y="0"/>
                  </a:cubicBezTo>
                  <a:cubicBezTo>
                    <a:pt x="42" y="0"/>
                    <a:pt x="38" y="2"/>
                    <a:pt x="38" y="6"/>
                  </a:cubicBezTo>
                  <a:cubicBezTo>
                    <a:pt x="38" y="9"/>
                    <a:pt x="37" y="13"/>
                    <a:pt x="35" y="13"/>
                  </a:cubicBezTo>
                  <a:cubicBezTo>
                    <a:pt x="33" y="14"/>
                    <a:pt x="26" y="14"/>
                    <a:pt x="24" y="12"/>
                  </a:cubicBezTo>
                  <a:cubicBezTo>
                    <a:pt x="21" y="10"/>
                    <a:pt x="17" y="10"/>
                    <a:pt x="14" y="13"/>
                  </a:cubicBezTo>
                  <a:cubicBezTo>
                    <a:pt x="13" y="14"/>
                    <a:pt x="13" y="14"/>
                    <a:pt x="13" y="14"/>
                  </a:cubicBezTo>
                  <a:cubicBezTo>
                    <a:pt x="10" y="17"/>
                    <a:pt x="9" y="21"/>
                    <a:pt x="12" y="24"/>
                  </a:cubicBezTo>
                  <a:cubicBezTo>
                    <a:pt x="14" y="26"/>
                    <a:pt x="16" y="29"/>
                    <a:pt x="15" y="31"/>
                  </a:cubicBezTo>
                  <a:cubicBezTo>
                    <a:pt x="14" y="33"/>
                    <a:pt x="9" y="38"/>
                    <a:pt x="6" y="38"/>
                  </a:cubicBezTo>
                  <a:cubicBezTo>
                    <a:pt x="2" y="38"/>
                    <a:pt x="0" y="42"/>
                    <a:pt x="0" y="46"/>
                  </a:cubicBezTo>
                  <a:cubicBezTo>
                    <a:pt x="0" y="47"/>
                    <a:pt x="0" y="47"/>
                    <a:pt x="0" y="47"/>
                  </a:cubicBezTo>
                  <a:cubicBezTo>
                    <a:pt x="0" y="51"/>
                    <a:pt x="2" y="54"/>
                    <a:pt x="6" y="54"/>
                  </a:cubicBezTo>
                  <a:cubicBezTo>
                    <a:pt x="9" y="54"/>
                    <a:pt x="13" y="56"/>
                    <a:pt x="13" y="58"/>
                  </a:cubicBezTo>
                  <a:cubicBezTo>
                    <a:pt x="14" y="60"/>
                    <a:pt x="14" y="67"/>
                    <a:pt x="12" y="69"/>
                  </a:cubicBezTo>
                  <a:cubicBezTo>
                    <a:pt x="9" y="72"/>
                    <a:pt x="10" y="76"/>
                    <a:pt x="13" y="79"/>
                  </a:cubicBezTo>
                  <a:cubicBezTo>
                    <a:pt x="14" y="80"/>
                    <a:pt x="14" y="80"/>
                    <a:pt x="14" y="80"/>
                  </a:cubicBezTo>
                  <a:cubicBezTo>
                    <a:pt x="17" y="83"/>
                    <a:pt x="21" y="83"/>
                    <a:pt x="24" y="81"/>
                  </a:cubicBezTo>
                  <a:cubicBezTo>
                    <a:pt x="26" y="78"/>
                    <a:pt x="29" y="77"/>
                    <a:pt x="31" y="78"/>
                  </a:cubicBezTo>
                  <a:cubicBezTo>
                    <a:pt x="33" y="79"/>
                    <a:pt x="38" y="83"/>
                    <a:pt x="38" y="87"/>
                  </a:cubicBezTo>
                  <a:cubicBezTo>
                    <a:pt x="38" y="90"/>
                    <a:pt x="42" y="93"/>
                    <a:pt x="46" y="93"/>
                  </a:cubicBezTo>
                  <a:cubicBezTo>
                    <a:pt x="47" y="93"/>
                    <a:pt x="47" y="93"/>
                    <a:pt x="47" y="93"/>
                  </a:cubicBezTo>
                  <a:cubicBezTo>
                    <a:pt x="51" y="93"/>
                    <a:pt x="54" y="90"/>
                    <a:pt x="54" y="87"/>
                  </a:cubicBezTo>
                  <a:cubicBezTo>
                    <a:pt x="54" y="83"/>
                    <a:pt x="56" y="80"/>
                    <a:pt x="58" y="79"/>
                  </a:cubicBezTo>
                  <a:cubicBezTo>
                    <a:pt x="60" y="79"/>
                    <a:pt x="67" y="78"/>
                    <a:pt x="69" y="81"/>
                  </a:cubicBezTo>
                  <a:cubicBezTo>
                    <a:pt x="72" y="83"/>
                    <a:pt x="76" y="83"/>
                    <a:pt x="79" y="80"/>
                  </a:cubicBezTo>
                  <a:cubicBezTo>
                    <a:pt x="80" y="79"/>
                    <a:pt x="80" y="79"/>
                    <a:pt x="80" y="79"/>
                  </a:cubicBezTo>
                  <a:cubicBezTo>
                    <a:pt x="83" y="76"/>
                    <a:pt x="83" y="72"/>
                    <a:pt x="81" y="69"/>
                  </a:cubicBezTo>
                  <a:cubicBezTo>
                    <a:pt x="78" y="67"/>
                    <a:pt x="77" y="63"/>
                    <a:pt x="78" y="61"/>
                  </a:cubicBezTo>
                  <a:cubicBezTo>
                    <a:pt x="79" y="60"/>
                    <a:pt x="83" y="54"/>
                    <a:pt x="87" y="54"/>
                  </a:cubicBezTo>
                  <a:close/>
                  <a:moveTo>
                    <a:pt x="46" y="70"/>
                  </a:moveTo>
                  <a:cubicBezTo>
                    <a:pt x="33" y="70"/>
                    <a:pt x="23" y="59"/>
                    <a:pt x="23" y="46"/>
                  </a:cubicBezTo>
                  <a:cubicBezTo>
                    <a:pt x="23" y="33"/>
                    <a:pt x="33" y="23"/>
                    <a:pt x="46" y="23"/>
                  </a:cubicBezTo>
                  <a:cubicBezTo>
                    <a:pt x="59" y="23"/>
                    <a:pt x="70" y="33"/>
                    <a:pt x="70" y="46"/>
                  </a:cubicBezTo>
                  <a:cubicBezTo>
                    <a:pt x="70" y="59"/>
                    <a:pt x="59" y="70"/>
                    <a:pt x="46" y="70"/>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33" name="ïşḻïďê-Freeform: Shape 19"/>
            <p:cNvSpPr>
              <a:spLocks/>
            </p:cNvSpPr>
            <p:nvPr/>
          </p:nvSpPr>
          <p:spPr bwMode="auto">
            <a:xfrm>
              <a:off x="7712965" y="3897819"/>
              <a:ext cx="174429" cy="175947"/>
            </a:xfrm>
            <a:custGeom>
              <a:avLst/>
              <a:gdLst/>
              <a:ahLst/>
              <a:cxnLst>
                <a:cxn ang="0">
                  <a:pos x="68" y="43"/>
                </a:cxn>
                <a:cxn ang="0">
                  <a:pos x="73" y="37"/>
                </a:cxn>
                <a:cxn ang="0">
                  <a:pos x="68" y="30"/>
                </a:cxn>
                <a:cxn ang="0">
                  <a:pos x="62" y="28"/>
                </a:cxn>
                <a:cxn ang="0">
                  <a:pos x="63" y="19"/>
                </a:cxn>
                <a:cxn ang="0">
                  <a:pos x="62" y="11"/>
                </a:cxn>
                <a:cxn ang="0">
                  <a:pos x="54" y="10"/>
                </a:cxn>
                <a:cxn ang="0">
                  <a:pos x="48" y="12"/>
                </a:cxn>
                <a:cxn ang="0">
                  <a:pos x="43" y="5"/>
                </a:cxn>
                <a:cxn ang="0">
                  <a:pos x="36" y="0"/>
                </a:cxn>
                <a:cxn ang="0">
                  <a:pos x="30" y="5"/>
                </a:cxn>
                <a:cxn ang="0">
                  <a:pos x="27" y="11"/>
                </a:cxn>
                <a:cxn ang="0">
                  <a:pos x="19" y="10"/>
                </a:cxn>
                <a:cxn ang="0">
                  <a:pos x="11" y="11"/>
                </a:cxn>
                <a:cxn ang="0">
                  <a:pos x="10" y="19"/>
                </a:cxn>
                <a:cxn ang="0">
                  <a:pos x="12" y="25"/>
                </a:cxn>
                <a:cxn ang="0">
                  <a:pos x="5" y="30"/>
                </a:cxn>
                <a:cxn ang="0">
                  <a:pos x="0" y="37"/>
                </a:cxn>
                <a:cxn ang="0">
                  <a:pos x="5" y="43"/>
                </a:cxn>
                <a:cxn ang="0">
                  <a:pos x="11" y="46"/>
                </a:cxn>
                <a:cxn ang="0">
                  <a:pos x="10" y="54"/>
                </a:cxn>
                <a:cxn ang="0">
                  <a:pos x="11" y="62"/>
                </a:cxn>
                <a:cxn ang="0">
                  <a:pos x="19" y="63"/>
                </a:cxn>
                <a:cxn ang="0">
                  <a:pos x="25" y="61"/>
                </a:cxn>
                <a:cxn ang="0">
                  <a:pos x="30" y="68"/>
                </a:cxn>
                <a:cxn ang="0">
                  <a:pos x="36" y="73"/>
                </a:cxn>
                <a:cxn ang="0">
                  <a:pos x="43" y="68"/>
                </a:cxn>
                <a:cxn ang="0">
                  <a:pos x="45" y="62"/>
                </a:cxn>
                <a:cxn ang="0">
                  <a:pos x="54" y="63"/>
                </a:cxn>
                <a:cxn ang="0">
                  <a:pos x="62" y="62"/>
                </a:cxn>
                <a:cxn ang="0">
                  <a:pos x="63" y="54"/>
                </a:cxn>
                <a:cxn ang="0">
                  <a:pos x="61" y="48"/>
                </a:cxn>
                <a:cxn ang="0">
                  <a:pos x="68" y="43"/>
                </a:cxn>
                <a:cxn ang="0">
                  <a:pos x="36" y="55"/>
                </a:cxn>
                <a:cxn ang="0">
                  <a:pos x="18" y="37"/>
                </a:cxn>
                <a:cxn ang="0">
                  <a:pos x="36" y="19"/>
                </a:cxn>
                <a:cxn ang="0">
                  <a:pos x="54" y="37"/>
                </a:cxn>
                <a:cxn ang="0">
                  <a:pos x="36" y="55"/>
                </a:cxn>
              </a:cxnLst>
              <a:rect l="0" t="0" r="r" b="b"/>
              <a:pathLst>
                <a:path w="73" h="73">
                  <a:moveTo>
                    <a:pt x="68" y="43"/>
                  </a:moveTo>
                  <a:cubicBezTo>
                    <a:pt x="70" y="43"/>
                    <a:pt x="73" y="40"/>
                    <a:pt x="73" y="37"/>
                  </a:cubicBezTo>
                  <a:cubicBezTo>
                    <a:pt x="73" y="33"/>
                    <a:pt x="70" y="30"/>
                    <a:pt x="68" y="30"/>
                  </a:cubicBezTo>
                  <a:cubicBezTo>
                    <a:pt x="65" y="30"/>
                    <a:pt x="62" y="29"/>
                    <a:pt x="62" y="28"/>
                  </a:cubicBezTo>
                  <a:cubicBezTo>
                    <a:pt x="61" y="26"/>
                    <a:pt x="61" y="21"/>
                    <a:pt x="63" y="19"/>
                  </a:cubicBezTo>
                  <a:cubicBezTo>
                    <a:pt x="65" y="17"/>
                    <a:pt x="64" y="14"/>
                    <a:pt x="62" y="11"/>
                  </a:cubicBezTo>
                  <a:cubicBezTo>
                    <a:pt x="60" y="9"/>
                    <a:pt x="56" y="8"/>
                    <a:pt x="54" y="10"/>
                  </a:cubicBezTo>
                  <a:cubicBezTo>
                    <a:pt x="52" y="12"/>
                    <a:pt x="49" y="13"/>
                    <a:pt x="48" y="12"/>
                  </a:cubicBezTo>
                  <a:cubicBezTo>
                    <a:pt x="47" y="12"/>
                    <a:pt x="43" y="8"/>
                    <a:pt x="43" y="5"/>
                  </a:cubicBezTo>
                  <a:cubicBezTo>
                    <a:pt x="43" y="3"/>
                    <a:pt x="40" y="0"/>
                    <a:pt x="36" y="0"/>
                  </a:cubicBezTo>
                  <a:cubicBezTo>
                    <a:pt x="33" y="0"/>
                    <a:pt x="30" y="3"/>
                    <a:pt x="30" y="5"/>
                  </a:cubicBezTo>
                  <a:cubicBezTo>
                    <a:pt x="30" y="8"/>
                    <a:pt x="29" y="11"/>
                    <a:pt x="27" y="11"/>
                  </a:cubicBezTo>
                  <a:cubicBezTo>
                    <a:pt x="26" y="12"/>
                    <a:pt x="20" y="12"/>
                    <a:pt x="19" y="10"/>
                  </a:cubicBezTo>
                  <a:cubicBezTo>
                    <a:pt x="17" y="8"/>
                    <a:pt x="13" y="9"/>
                    <a:pt x="11" y="11"/>
                  </a:cubicBezTo>
                  <a:cubicBezTo>
                    <a:pt x="8" y="14"/>
                    <a:pt x="8" y="17"/>
                    <a:pt x="10" y="19"/>
                  </a:cubicBezTo>
                  <a:cubicBezTo>
                    <a:pt x="11" y="21"/>
                    <a:pt x="12" y="24"/>
                    <a:pt x="12" y="25"/>
                  </a:cubicBezTo>
                  <a:cubicBezTo>
                    <a:pt x="11" y="26"/>
                    <a:pt x="8" y="30"/>
                    <a:pt x="5" y="30"/>
                  </a:cubicBezTo>
                  <a:cubicBezTo>
                    <a:pt x="2" y="30"/>
                    <a:pt x="0" y="33"/>
                    <a:pt x="0" y="37"/>
                  </a:cubicBezTo>
                  <a:cubicBezTo>
                    <a:pt x="0" y="40"/>
                    <a:pt x="2" y="43"/>
                    <a:pt x="5" y="43"/>
                  </a:cubicBezTo>
                  <a:cubicBezTo>
                    <a:pt x="8" y="43"/>
                    <a:pt x="10" y="44"/>
                    <a:pt x="11" y="46"/>
                  </a:cubicBezTo>
                  <a:cubicBezTo>
                    <a:pt x="11" y="47"/>
                    <a:pt x="11" y="53"/>
                    <a:pt x="10" y="54"/>
                  </a:cubicBezTo>
                  <a:cubicBezTo>
                    <a:pt x="8" y="56"/>
                    <a:pt x="8" y="60"/>
                    <a:pt x="11" y="62"/>
                  </a:cubicBezTo>
                  <a:cubicBezTo>
                    <a:pt x="13" y="65"/>
                    <a:pt x="17" y="65"/>
                    <a:pt x="19" y="63"/>
                  </a:cubicBezTo>
                  <a:cubicBezTo>
                    <a:pt x="20" y="62"/>
                    <a:pt x="23" y="61"/>
                    <a:pt x="25" y="61"/>
                  </a:cubicBezTo>
                  <a:cubicBezTo>
                    <a:pt x="26" y="62"/>
                    <a:pt x="30" y="65"/>
                    <a:pt x="30" y="68"/>
                  </a:cubicBezTo>
                  <a:cubicBezTo>
                    <a:pt x="30" y="71"/>
                    <a:pt x="33" y="73"/>
                    <a:pt x="36" y="73"/>
                  </a:cubicBezTo>
                  <a:cubicBezTo>
                    <a:pt x="40" y="73"/>
                    <a:pt x="43" y="71"/>
                    <a:pt x="43" y="68"/>
                  </a:cubicBezTo>
                  <a:cubicBezTo>
                    <a:pt x="43" y="65"/>
                    <a:pt x="44" y="63"/>
                    <a:pt x="45" y="62"/>
                  </a:cubicBezTo>
                  <a:cubicBezTo>
                    <a:pt x="47" y="62"/>
                    <a:pt x="52" y="62"/>
                    <a:pt x="54" y="63"/>
                  </a:cubicBezTo>
                  <a:cubicBezTo>
                    <a:pt x="56" y="65"/>
                    <a:pt x="60" y="65"/>
                    <a:pt x="62" y="62"/>
                  </a:cubicBezTo>
                  <a:cubicBezTo>
                    <a:pt x="64" y="60"/>
                    <a:pt x="65" y="56"/>
                    <a:pt x="63" y="54"/>
                  </a:cubicBezTo>
                  <a:cubicBezTo>
                    <a:pt x="61" y="53"/>
                    <a:pt x="60" y="50"/>
                    <a:pt x="61" y="48"/>
                  </a:cubicBezTo>
                  <a:cubicBezTo>
                    <a:pt x="62" y="47"/>
                    <a:pt x="65" y="43"/>
                    <a:pt x="68" y="43"/>
                  </a:cubicBezTo>
                  <a:close/>
                  <a:moveTo>
                    <a:pt x="36" y="55"/>
                  </a:moveTo>
                  <a:cubicBezTo>
                    <a:pt x="26" y="55"/>
                    <a:pt x="18" y="47"/>
                    <a:pt x="18" y="37"/>
                  </a:cubicBezTo>
                  <a:cubicBezTo>
                    <a:pt x="18" y="27"/>
                    <a:pt x="26" y="19"/>
                    <a:pt x="36" y="19"/>
                  </a:cubicBezTo>
                  <a:cubicBezTo>
                    <a:pt x="46" y="19"/>
                    <a:pt x="54" y="27"/>
                    <a:pt x="54" y="37"/>
                  </a:cubicBezTo>
                  <a:cubicBezTo>
                    <a:pt x="54" y="47"/>
                    <a:pt x="46" y="55"/>
                    <a:pt x="36" y="55"/>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34" name="ïşḻïďê-Freeform: Shape 20"/>
            <p:cNvSpPr>
              <a:spLocks/>
            </p:cNvSpPr>
            <p:nvPr/>
          </p:nvSpPr>
          <p:spPr bwMode="auto">
            <a:xfrm>
              <a:off x="7432361" y="3756759"/>
              <a:ext cx="273020" cy="273020"/>
            </a:xfrm>
            <a:custGeom>
              <a:avLst/>
              <a:gdLst/>
              <a:ahLst/>
              <a:cxnLst>
                <a:cxn ang="0">
                  <a:pos x="107" y="67"/>
                </a:cxn>
                <a:cxn ang="0">
                  <a:pos x="114" y="59"/>
                </a:cxn>
                <a:cxn ang="0">
                  <a:pos x="114" y="54"/>
                </a:cxn>
                <a:cxn ang="0">
                  <a:pos x="107" y="47"/>
                </a:cxn>
                <a:cxn ang="0">
                  <a:pos x="106" y="47"/>
                </a:cxn>
                <a:cxn ang="0">
                  <a:pos x="97" y="42"/>
                </a:cxn>
                <a:cxn ang="0">
                  <a:pos x="99" y="29"/>
                </a:cxn>
                <a:cxn ang="0">
                  <a:pos x="99" y="29"/>
                </a:cxn>
                <a:cxn ang="0">
                  <a:pos x="99" y="18"/>
                </a:cxn>
                <a:cxn ang="0">
                  <a:pos x="96" y="15"/>
                </a:cxn>
                <a:cxn ang="0">
                  <a:pos x="85" y="15"/>
                </a:cxn>
                <a:cxn ang="0">
                  <a:pos x="85" y="15"/>
                </a:cxn>
                <a:cxn ang="0">
                  <a:pos x="75" y="18"/>
                </a:cxn>
                <a:cxn ang="0">
                  <a:pos x="67" y="8"/>
                </a:cxn>
                <a:cxn ang="0">
                  <a:pos x="67" y="7"/>
                </a:cxn>
                <a:cxn ang="0">
                  <a:pos x="60" y="0"/>
                </a:cxn>
                <a:cxn ang="0">
                  <a:pos x="55" y="0"/>
                </a:cxn>
                <a:cxn ang="0">
                  <a:pos x="47" y="7"/>
                </a:cxn>
                <a:cxn ang="0">
                  <a:pos x="47" y="8"/>
                </a:cxn>
                <a:cxn ang="0">
                  <a:pos x="43" y="17"/>
                </a:cxn>
                <a:cxn ang="0">
                  <a:pos x="29" y="15"/>
                </a:cxn>
                <a:cxn ang="0">
                  <a:pos x="29" y="15"/>
                </a:cxn>
                <a:cxn ang="0">
                  <a:pos x="18" y="15"/>
                </a:cxn>
                <a:cxn ang="0">
                  <a:pos x="15" y="18"/>
                </a:cxn>
                <a:cxn ang="0">
                  <a:pos x="15" y="29"/>
                </a:cxn>
                <a:cxn ang="0">
                  <a:pos x="15" y="29"/>
                </a:cxn>
                <a:cxn ang="0">
                  <a:pos x="19" y="38"/>
                </a:cxn>
                <a:cxn ang="0">
                  <a:pos x="8" y="47"/>
                </a:cxn>
                <a:cxn ang="0">
                  <a:pos x="8" y="47"/>
                </a:cxn>
                <a:cxn ang="0">
                  <a:pos x="0" y="54"/>
                </a:cxn>
                <a:cxn ang="0">
                  <a:pos x="0" y="59"/>
                </a:cxn>
                <a:cxn ang="0">
                  <a:pos x="8" y="67"/>
                </a:cxn>
                <a:cxn ang="0">
                  <a:pos x="8" y="67"/>
                </a:cxn>
                <a:cxn ang="0">
                  <a:pos x="17" y="71"/>
                </a:cxn>
                <a:cxn ang="0">
                  <a:pos x="15" y="85"/>
                </a:cxn>
                <a:cxn ang="0">
                  <a:pos x="15" y="85"/>
                </a:cxn>
                <a:cxn ang="0">
                  <a:pos x="15" y="95"/>
                </a:cxn>
                <a:cxn ang="0">
                  <a:pos x="18" y="99"/>
                </a:cxn>
                <a:cxn ang="0">
                  <a:pos x="29" y="99"/>
                </a:cxn>
                <a:cxn ang="0">
                  <a:pos x="29" y="99"/>
                </a:cxn>
                <a:cxn ang="0">
                  <a:pos x="39" y="95"/>
                </a:cxn>
                <a:cxn ang="0">
                  <a:pos x="47" y="106"/>
                </a:cxn>
                <a:cxn ang="0">
                  <a:pos x="47" y="106"/>
                </a:cxn>
                <a:cxn ang="0">
                  <a:pos x="55" y="114"/>
                </a:cxn>
                <a:cxn ang="0">
                  <a:pos x="60" y="114"/>
                </a:cxn>
                <a:cxn ang="0">
                  <a:pos x="67" y="106"/>
                </a:cxn>
                <a:cxn ang="0">
                  <a:pos x="67" y="106"/>
                </a:cxn>
                <a:cxn ang="0">
                  <a:pos x="71" y="97"/>
                </a:cxn>
                <a:cxn ang="0">
                  <a:pos x="85" y="99"/>
                </a:cxn>
                <a:cxn ang="0">
                  <a:pos x="85" y="99"/>
                </a:cxn>
                <a:cxn ang="0">
                  <a:pos x="96" y="99"/>
                </a:cxn>
                <a:cxn ang="0">
                  <a:pos x="99" y="95"/>
                </a:cxn>
                <a:cxn ang="0">
                  <a:pos x="99" y="85"/>
                </a:cxn>
                <a:cxn ang="0">
                  <a:pos x="99" y="85"/>
                </a:cxn>
                <a:cxn ang="0">
                  <a:pos x="96" y="75"/>
                </a:cxn>
                <a:cxn ang="0">
                  <a:pos x="106" y="67"/>
                </a:cxn>
                <a:cxn ang="0">
                  <a:pos x="107" y="67"/>
                </a:cxn>
                <a:cxn ang="0">
                  <a:pos x="57" y="85"/>
                </a:cxn>
                <a:cxn ang="0">
                  <a:pos x="29" y="57"/>
                </a:cxn>
                <a:cxn ang="0">
                  <a:pos x="57" y="28"/>
                </a:cxn>
                <a:cxn ang="0">
                  <a:pos x="86" y="57"/>
                </a:cxn>
                <a:cxn ang="0">
                  <a:pos x="57" y="85"/>
                </a:cxn>
              </a:cxnLst>
              <a:rect l="0" t="0" r="r" b="b"/>
              <a:pathLst>
                <a:path w="114" h="114">
                  <a:moveTo>
                    <a:pt x="107" y="67"/>
                  </a:moveTo>
                  <a:cubicBezTo>
                    <a:pt x="111" y="67"/>
                    <a:pt x="114" y="63"/>
                    <a:pt x="114" y="59"/>
                  </a:cubicBezTo>
                  <a:cubicBezTo>
                    <a:pt x="114" y="54"/>
                    <a:pt x="114" y="54"/>
                    <a:pt x="114" y="54"/>
                  </a:cubicBezTo>
                  <a:cubicBezTo>
                    <a:pt x="114" y="50"/>
                    <a:pt x="111" y="47"/>
                    <a:pt x="107" y="47"/>
                  </a:cubicBezTo>
                  <a:cubicBezTo>
                    <a:pt x="106" y="47"/>
                    <a:pt x="106" y="47"/>
                    <a:pt x="106" y="47"/>
                  </a:cubicBezTo>
                  <a:cubicBezTo>
                    <a:pt x="102" y="47"/>
                    <a:pt x="98" y="45"/>
                    <a:pt x="97" y="42"/>
                  </a:cubicBezTo>
                  <a:cubicBezTo>
                    <a:pt x="97" y="40"/>
                    <a:pt x="96" y="32"/>
                    <a:pt x="99" y="29"/>
                  </a:cubicBezTo>
                  <a:cubicBezTo>
                    <a:pt x="99" y="29"/>
                    <a:pt x="99" y="29"/>
                    <a:pt x="99" y="29"/>
                  </a:cubicBezTo>
                  <a:cubicBezTo>
                    <a:pt x="102" y="26"/>
                    <a:pt x="102" y="21"/>
                    <a:pt x="99" y="18"/>
                  </a:cubicBezTo>
                  <a:cubicBezTo>
                    <a:pt x="96" y="15"/>
                    <a:pt x="96" y="15"/>
                    <a:pt x="96" y="15"/>
                  </a:cubicBezTo>
                  <a:cubicBezTo>
                    <a:pt x="93" y="12"/>
                    <a:pt x="88" y="12"/>
                    <a:pt x="85" y="15"/>
                  </a:cubicBezTo>
                  <a:cubicBezTo>
                    <a:pt x="85" y="15"/>
                    <a:pt x="85" y="15"/>
                    <a:pt x="85" y="15"/>
                  </a:cubicBezTo>
                  <a:cubicBezTo>
                    <a:pt x="82" y="18"/>
                    <a:pt x="78" y="19"/>
                    <a:pt x="75" y="18"/>
                  </a:cubicBezTo>
                  <a:cubicBezTo>
                    <a:pt x="73" y="17"/>
                    <a:pt x="67" y="12"/>
                    <a:pt x="67" y="8"/>
                  </a:cubicBezTo>
                  <a:cubicBezTo>
                    <a:pt x="67" y="7"/>
                    <a:pt x="67" y="7"/>
                    <a:pt x="67" y="7"/>
                  </a:cubicBezTo>
                  <a:cubicBezTo>
                    <a:pt x="67" y="3"/>
                    <a:pt x="64" y="0"/>
                    <a:pt x="60" y="0"/>
                  </a:cubicBezTo>
                  <a:cubicBezTo>
                    <a:pt x="55" y="0"/>
                    <a:pt x="55" y="0"/>
                    <a:pt x="55" y="0"/>
                  </a:cubicBezTo>
                  <a:cubicBezTo>
                    <a:pt x="51" y="0"/>
                    <a:pt x="47" y="3"/>
                    <a:pt x="47" y="7"/>
                  </a:cubicBezTo>
                  <a:cubicBezTo>
                    <a:pt x="47" y="8"/>
                    <a:pt x="47" y="8"/>
                    <a:pt x="47" y="8"/>
                  </a:cubicBezTo>
                  <a:cubicBezTo>
                    <a:pt x="47" y="12"/>
                    <a:pt x="45" y="16"/>
                    <a:pt x="43" y="17"/>
                  </a:cubicBezTo>
                  <a:cubicBezTo>
                    <a:pt x="40" y="17"/>
                    <a:pt x="32" y="18"/>
                    <a:pt x="29" y="15"/>
                  </a:cubicBezTo>
                  <a:cubicBezTo>
                    <a:pt x="29" y="15"/>
                    <a:pt x="29" y="15"/>
                    <a:pt x="29" y="15"/>
                  </a:cubicBezTo>
                  <a:cubicBezTo>
                    <a:pt x="26" y="12"/>
                    <a:pt x="21" y="12"/>
                    <a:pt x="18" y="15"/>
                  </a:cubicBezTo>
                  <a:cubicBezTo>
                    <a:pt x="15" y="18"/>
                    <a:pt x="15" y="18"/>
                    <a:pt x="15" y="18"/>
                  </a:cubicBezTo>
                  <a:cubicBezTo>
                    <a:pt x="12" y="21"/>
                    <a:pt x="12" y="26"/>
                    <a:pt x="15" y="29"/>
                  </a:cubicBezTo>
                  <a:cubicBezTo>
                    <a:pt x="15" y="29"/>
                    <a:pt x="15" y="29"/>
                    <a:pt x="15" y="29"/>
                  </a:cubicBezTo>
                  <a:cubicBezTo>
                    <a:pt x="18" y="32"/>
                    <a:pt x="20" y="36"/>
                    <a:pt x="19" y="38"/>
                  </a:cubicBezTo>
                  <a:cubicBezTo>
                    <a:pt x="17" y="41"/>
                    <a:pt x="12" y="47"/>
                    <a:pt x="8" y="47"/>
                  </a:cubicBezTo>
                  <a:cubicBezTo>
                    <a:pt x="8" y="47"/>
                    <a:pt x="8" y="47"/>
                    <a:pt x="8" y="47"/>
                  </a:cubicBezTo>
                  <a:cubicBezTo>
                    <a:pt x="3" y="47"/>
                    <a:pt x="0" y="50"/>
                    <a:pt x="0" y="54"/>
                  </a:cubicBezTo>
                  <a:cubicBezTo>
                    <a:pt x="0" y="59"/>
                    <a:pt x="0" y="59"/>
                    <a:pt x="0" y="59"/>
                  </a:cubicBezTo>
                  <a:cubicBezTo>
                    <a:pt x="0" y="63"/>
                    <a:pt x="3" y="67"/>
                    <a:pt x="8" y="67"/>
                  </a:cubicBezTo>
                  <a:cubicBezTo>
                    <a:pt x="8" y="67"/>
                    <a:pt x="8" y="67"/>
                    <a:pt x="8" y="67"/>
                  </a:cubicBezTo>
                  <a:cubicBezTo>
                    <a:pt x="12" y="67"/>
                    <a:pt x="16" y="69"/>
                    <a:pt x="17" y="71"/>
                  </a:cubicBezTo>
                  <a:cubicBezTo>
                    <a:pt x="18" y="73"/>
                    <a:pt x="18" y="82"/>
                    <a:pt x="15" y="85"/>
                  </a:cubicBezTo>
                  <a:cubicBezTo>
                    <a:pt x="15" y="85"/>
                    <a:pt x="15" y="85"/>
                    <a:pt x="15" y="85"/>
                  </a:cubicBezTo>
                  <a:cubicBezTo>
                    <a:pt x="12" y="88"/>
                    <a:pt x="12" y="93"/>
                    <a:pt x="15" y="95"/>
                  </a:cubicBezTo>
                  <a:cubicBezTo>
                    <a:pt x="18" y="99"/>
                    <a:pt x="18" y="99"/>
                    <a:pt x="18" y="99"/>
                  </a:cubicBezTo>
                  <a:cubicBezTo>
                    <a:pt x="21" y="102"/>
                    <a:pt x="26" y="102"/>
                    <a:pt x="29" y="99"/>
                  </a:cubicBezTo>
                  <a:cubicBezTo>
                    <a:pt x="29" y="99"/>
                    <a:pt x="29" y="99"/>
                    <a:pt x="29" y="99"/>
                  </a:cubicBezTo>
                  <a:cubicBezTo>
                    <a:pt x="32" y="96"/>
                    <a:pt x="37" y="94"/>
                    <a:pt x="39" y="95"/>
                  </a:cubicBezTo>
                  <a:cubicBezTo>
                    <a:pt x="41" y="96"/>
                    <a:pt x="47" y="102"/>
                    <a:pt x="47" y="106"/>
                  </a:cubicBezTo>
                  <a:cubicBezTo>
                    <a:pt x="47" y="106"/>
                    <a:pt x="47" y="106"/>
                    <a:pt x="47" y="106"/>
                  </a:cubicBezTo>
                  <a:cubicBezTo>
                    <a:pt x="47" y="110"/>
                    <a:pt x="51" y="114"/>
                    <a:pt x="55" y="114"/>
                  </a:cubicBezTo>
                  <a:cubicBezTo>
                    <a:pt x="60" y="114"/>
                    <a:pt x="60" y="114"/>
                    <a:pt x="60" y="114"/>
                  </a:cubicBezTo>
                  <a:cubicBezTo>
                    <a:pt x="64" y="114"/>
                    <a:pt x="67" y="110"/>
                    <a:pt x="67" y="106"/>
                  </a:cubicBezTo>
                  <a:cubicBezTo>
                    <a:pt x="67" y="106"/>
                    <a:pt x="67" y="106"/>
                    <a:pt x="67" y="106"/>
                  </a:cubicBezTo>
                  <a:cubicBezTo>
                    <a:pt x="67" y="102"/>
                    <a:pt x="69" y="98"/>
                    <a:pt x="71" y="97"/>
                  </a:cubicBezTo>
                  <a:cubicBezTo>
                    <a:pt x="74" y="96"/>
                    <a:pt x="82" y="96"/>
                    <a:pt x="85" y="99"/>
                  </a:cubicBezTo>
                  <a:cubicBezTo>
                    <a:pt x="85" y="99"/>
                    <a:pt x="85" y="99"/>
                    <a:pt x="85" y="99"/>
                  </a:cubicBezTo>
                  <a:cubicBezTo>
                    <a:pt x="88" y="102"/>
                    <a:pt x="93" y="102"/>
                    <a:pt x="96" y="99"/>
                  </a:cubicBezTo>
                  <a:cubicBezTo>
                    <a:pt x="99" y="95"/>
                    <a:pt x="99" y="95"/>
                    <a:pt x="99" y="95"/>
                  </a:cubicBezTo>
                  <a:cubicBezTo>
                    <a:pt x="102" y="93"/>
                    <a:pt x="102" y="88"/>
                    <a:pt x="99" y="85"/>
                  </a:cubicBezTo>
                  <a:cubicBezTo>
                    <a:pt x="99" y="85"/>
                    <a:pt x="99" y="85"/>
                    <a:pt x="99" y="85"/>
                  </a:cubicBezTo>
                  <a:cubicBezTo>
                    <a:pt x="96" y="82"/>
                    <a:pt x="95" y="77"/>
                    <a:pt x="96" y="75"/>
                  </a:cubicBezTo>
                  <a:cubicBezTo>
                    <a:pt x="97" y="73"/>
                    <a:pt x="102" y="67"/>
                    <a:pt x="106" y="67"/>
                  </a:cubicBezTo>
                  <a:lnTo>
                    <a:pt x="107" y="67"/>
                  </a:lnTo>
                  <a:close/>
                  <a:moveTo>
                    <a:pt x="57" y="85"/>
                  </a:moveTo>
                  <a:cubicBezTo>
                    <a:pt x="41" y="85"/>
                    <a:pt x="29" y="73"/>
                    <a:pt x="29" y="57"/>
                  </a:cubicBezTo>
                  <a:cubicBezTo>
                    <a:pt x="29" y="41"/>
                    <a:pt x="41" y="28"/>
                    <a:pt x="57" y="28"/>
                  </a:cubicBezTo>
                  <a:cubicBezTo>
                    <a:pt x="73" y="28"/>
                    <a:pt x="86" y="41"/>
                    <a:pt x="86" y="57"/>
                  </a:cubicBezTo>
                  <a:cubicBezTo>
                    <a:pt x="86" y="73"/>
                    <a:pt x="73" y="85"/>
                    <a:pt x="57" y="85"/>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nvGrpSpPr>
            <p:cNvPr id="35" name="Group 4"/>
            <p:cNvGrpSpPr/>
            <p:nvPr/>
          </p:nvGrpSpPr>
          <p:grpSpPr>
            <a:xfrm>
              <a:off x="7439945" y="3644517"/>
              <a:ext cx="464134" cy="421666"/>
              <a:chOff x="9765110" y="2944927"/>
              <a:chExt cx="509639" cy="463007"/>
            </a:xfrm>
            <a:grpFill/>
          </p:grpSpPr>
          <p:sp>
            <p:nvSpPr>
              <p:cNvPr id="77" name="ïşḻïďê-Freeform: Shape 17"/>
              <p:cNvSpPr>
                <a:spLocks/>
              </p:cNvSpPr>
              <p:nvPr/>
            </p:nvSpPr>
            <p:spPr bwMode="auto">
              <a:xfrm>
                <a:off x="9765110" y="3073170"/>
                <a:ext cx="299788" cy="303119"/>
              </a:xfrm>
              <a:custGeom>
                <a:avLst/>
                <a:gdLst/>
                <a:ahLst/>
                <a:cxnLst>
                  <a:cxn ang="0">
                    <a:pos x="106" y="67"/>
                  </a:cxn>
                  <a:cxn ang="0">
                    <a:pos x="114" y="60"/>
                  </a:cxn>
                  <a:cxn ang="0">
                    <a:pos x="114" y="55"/>
                  </a:cxn>
                  <a:cxn ang="0">
                    <a:pos x="106" y="47"/>
                  </a:cxn>
                  <a:cxn ang="0">
                    <a:pos x="106" y="47"/>
                  </a:cxn>
                  <a:cxn ang="0">
                    <a:pos x="97" y="43"/>
                  </a:cxn>
                  <a:cxn ang="0">
                    <a:pos x="99" y="30"/>
                  </a:cxn>
                  <a:cxn ang="0">
                    <a:pos x="99" y="29"/>
                  </a:cxn>
                  <a:cxn ang="0">
                    <a:pos x="99" y="19"/>
                  </a:cxn>
                  <a:cxn ang="0">
                    <a:pos x="96" y="15"/>
                  </a:cxn>
                  <a:cxn ang="0">
                    <a:pos x="85" y="15"/>
                  </a:cxn>
                  <a:cxn ang="0">
                    <a:pos x="85" y="16"/>
                  </a:cxn>
                  <a:cxn ang="0">
                    <a:pos x="75" y="19"/>
                  </a:cxn>
                  <a:cxn ang="0">
                    <a:pos x="67" y="8"/>
                  </a:cxn>
                  <a:cxn ang="0">
                    <a:pos x="67" y="8"/>
                  </a:cxn>
                  <a:cxn ang="0">
                    <a:pos x="59" y="0"/>
                  </a:cxn>
                  <a:cxn ang="0">
                    <a:pos x="54" y="0"/>
                  </a:cxn>
                  <a:cxn ang="0">
                    <a:pos x="47" y="8"/>
                  </a:cxn>
                  <a:cxn ang="0">
                    <a:pos x="47" y="8"/>
                  </a:cxn>
                  <a:cxn ang="0">
                    <a:pos x="43" y="17"/>
                  </a:cxn>
                  <a:cxn ang="0">
                    <a:pos x="29" y="16"/>
                  </a:cxn>
                  <a:cxn ang="0">
                    <a:pos x="29" y="15"/>
                  </a:cxn>
                  <a:cxn ang="0">
                    <a:pos x="18" y="15"/>
                  </a:cxn>
                  <a:cxn ang="0">
                    <a:pos x="15" y="19"/>
                  </a:cxn>
                  <a:cxn ang="0">
                    <a:pos x="15" y="29"/>
                  </a:cxn>
                  <a:cxn ang="0">
                    <a:pos x="15" y="30"/>
                  </a:cxn>
                  <a:cxn ang="0">
                    <a:pos x="18" y="39"/>
                  </a:cxn>
                  <a:cxn ang="0">
                    <a:pos x="8" y="47"/>
                  </a:cxn>
                  <a:cxn ang="0">
                    <a:pos x="7" y="47"/>
                  </a:cxn>
                  <a:cxn ang="0">
                    <a:pos x="0" y="55"/>
                  </a:cxn>
                  <a:cxn ang="0">
                    <a:pos x="0" y="60"/>
                  </a:cxn>
                  <a:cxn ang="0">
                    <a:pos x="7" y="67"/>
                  </a:cxn>
                  <a:cxn ang="0">
                    <a:pos x="8" y="67"/>
                  </a:cxn>
                  <a:cxn ang="0">
                    <a:pos x="17" y="72"/>
                  </a:cxn>
                  <a:cxn ang="0">
                    <a:pos x="15" y="85"/>
                  </a:cxn>
                  <a:cxn ang="0">
                    <a:pos x="15" y="85"/>
                  </a:cxn>
                  <a:cxn ang="0">
                    <a:pos x="15" y="96"/>
                  </a:cxn>
                  <a:cxn ang="0">
                    <a:pos x="18" y="99"/>
                  </a:cxn>
                  <a:cxn ang="0">
                    <a:pos x="29" y="100"/>
                  </a:cxn>
                  <a:cxn ang="0">
                    <a:pos x="29" y="99"/>
                  </a:cxn>
                  <a:cxn ang="0">
                    <a:pos x="38" y="96"/>
                  </a:cxn>
                  <a:cxn ang="0">
                    <a:pos x="47" y="107"/>
                  </a:cxn>
                  <a:cxn ang="0">
                    <a:pos x="47" y="107"/>
                  </a:cxn>
                  <a:cxn ang="0">
                    <a:pos x="54" y="115"/>
                  </a:cxn>
                  <a:cxn ang="0">
                    <a:pos x="59" y="115"/>
                  </a:cxn>
                  <a:cxn ang="0">
                    <a:pos x="67" y="107"/>
                  </a:cxn>
                  <a:cxn ang="0">
                    <a:pos x="67" y="107"/>
                  </a:cxn>
                  <a:cxn ang="0">
                    <a:pos x="71" y="98"/>
                  </a:cxn>
                  <a:cxn ang="0">
                    <a:pos x="85" y="99"/>
                  </a:cxn>
                  <a:cxn ang="0">
                    <a:pos x="85" y="99"/>
                  </a:cxn>
                  <a:cxn ang="0">
                    <a:pos x="96" y="100"/>
                  </a:cxn>
                  <a:cxn ang="0">
                    <a:pos x="99" y="96"/>
                  </a:cxn>
                  <a:cxn ang="0">
                    <a:pos x="99" y="85"/>
                  </a:cxn>
                  <a:cxn ang="0">
                    <a:pos x="99" y="85"/>
                  </a:cxn>
                  <a:cxn ang="0">
                    <a:pos x="95" y="76"/>
                  </a:cxn>
                  <a:cxn ang="0">
                    <a:pos x="106" y="67"/>
                  </a:cxn>
                  <a:cxn ang="0">
                    <a:pos x="57" y="86"/>
                  </a:cxn>
                  <a:cxn ang="0">
                    <a:pos x="28" y="57"/>
                  </a:cxn>
                  <a:cxn ang="0">
                    <a:pos x="57" y="29"/>
                  </a:cxn>
                  <a:cxn ang="0">
                    <a:pos x="85" y="57"/>
                  </a:cxn>
                  <a:cxn ang="0">
                    <a:pos x="57" y="86"/>
                  </a:cxn>
                </a:cxnLst>
                <a:rect l="0" t="0" r="r" b="b"/>
                <a:pathLst>
                  <a:path w="114" h="115">
                    <a:moveTo>
                      <a:pt x="106" y="67"/>
                    </a:moveTo>
                    <a:cubicBezTo>
                      <a:pt x="111" y="67"/>
                      <a:pt x="114" y="64"/>
                      <a:pt x="114" y="60"/>
                    </a:cubicBezTo>
                    <a:cubicBezTo>
                      <a:pt x="114" y="55"/>
                      <a:pt x="114" y="55"/>
                      <a:pt x="114" y="55"/>
                    </a:cubicBezTo>
                    <a:cubicBezTo>
                      <a:pt x="114" y="51"/>
                      <a:pt x="111" y="47"/>
                      <a:pt x="106" y="47"/>
                    </a:cubicBezTo>
                    <a:cubicBezTo>
                      <a:pt x="106" y="47"/>
                      <a:pt x="106" y="47"/>
                      <a:pt x="106" y="47"/>
                    </a:cubicBezTo>
                    <a:cubicBezTo>
                      <a:pt x="102" y="47"/>
                      <a:pt x="98" y="45"/>
                      <a:pt x="97" y="43"/>
                    </a:cubicBezTo>
                    <a:cubicBezTo>
                      <a:pt x="96" y="41"/>
                      <a:pt x="96" y="33"/>
                      <a:pt x="99" y="30"/>
                    </a:cubicBezTo>
                    <a:cubicBezTo>
                      <a:pt x="99" y="29"/>
                      <a:pt x="99" y="29"/>
                      <a:pt x="99" y="29"/>
                    </a:cubicBezTo>
                    <a:cubicBezTo>
                      <a:pt x="102" y="27"/>
                      <a:pt x="102" y="22"/>
                      <a:pt x="99" y="19"/>
                    </a:cubicBezTo>
                    <a:cubicBezTo>
                      <a:pt x="96" y="15"/>
                      <a:pt x="96" y="15"/>
                      <a:pt x="96" y="15"/>
                    </a:cubicBezTo>
                    <a:cubicBezTo>
                      <a:pt x="93" y="12"/>
                      <a:pt x="88" y="12"/>
                      <a:pt x="85" y="15"/>
                    </a:cubicBezTo>
                    <a:cubicBezTo>
                      <a:pt x="85" y="16"/>
                      <a:pt x="85" y="16"/>
                      <a:pt x="85" y="16"/>
                    </a:cubicBezTo>
                    <a:cubicBezTo>
                      <a:pt x="82" y="18"/>
                      <a:pt x="77" y="20"/>
                      <a:pt x="75" y="19"/>
                    </a:cubicBezTo>
                    <a:cubicBezTo>
                      <a:pt x="73" y="18"/>
                      <a:pt x="67" y="12"/>
                      <a:pt x="67" y="8"/>
                    </a:cubicBezTo>
                    <a:cubicBezTo>
                      <a:pt x="67" y="8"/>
                      <a:pt x="67" y="8"/>
                      <a:pt x="67" y="8"/>
                    </a:cubicBezTo>
                    <a:cubicBezTo>
                      <a:pt x="67" y="4"/>
                      <a:pt x="63" y="0"/>
                      <a:pt x="59" y="0"/>
                    </a:cubicBezTo>
                    <a:cubicBezTo>
                      <a:pt x="54" y="0"/>
                      <a:pt x="54" y="0"/>
                      <a:pt x="54" y="0"/>
                    </a:cubicBezTo>
                    <a:cubicBezTo>
                      <a:pt x="50" y="0"/>
                      <a:pt x="47" y="4"/>
                      <a:pt x="47" y="8"/>
                    </a:cubicBezTo>
                    <a:cubicBezTo>
                      <a:pt x="47" y="8"/>
                      <a:pt x="47" y="8"/>
                      <a:pt x="47" y="8"/>
                    </a:cubicBezTo>
                    <a:cubicBezTo>
                      <a:pt x="47" y="12"/>
                      <a:pt x="45" y="16"/>
                      <a:pt x="43" y="17"/>
                    </a:cubicBezTo>
                    <a:cubicBezTo>
                      <a:pt x="40" y="18"/>
                      <a:pt x="32" y="18"/>
                      <a:pt x="29" y="16"/>
                    </a:cubicBezTo>
                    <a:cubicBezTo>
                      <a:pt x="29" y="15"/>
                      <a:pt x="29" y="15"/>
                      <a:pt x="29" y="15"/>
                    </a:cubicBezTo>
                    <a:cubicBezTo>
                      <a:pt x="26" y="12"/>
                      <a:pt x="21" y="12"/>
                      <a:pt x="18" y="15"/>
                    </a:cubicBezTo>
                    <a:cubicBezTo>
                      <a:pt x="15" y="19"/>
                      <a:pt x="15" y="19"/>
                      <a:pt x="15" y="19"/>
                    </a:cubicBezTo>
                    <a:cubicBezTo>
                      <a:pt x="12" y="22"/>
                      <a:pt x="12" y="27"/>
                      <a:pt x="15" y="29"/>
                    </a:cubicBezTo>
                    <a:cubicBezTo>
                      <a:pt x="15" y="30"/>
                      <a:pt x="15" y="30"/>
                      <a:pt x="15" y="30"/>
                    </a:cubicBezTo>
                    <a:cubicBezTo>
                      <a:pt x="18" y="33"/>
                      <a:pt x="19" y="37"/>
                      <a:pt x="18" y="39"/>
                    </a:cubicBezTo>
                    <a:cubicBezTo>
                      <a:pt x="17" y="41"/>
                      <a:pt x="12" y="47"/>
                      <a:pt x="8" y="47"/>
                    </a:cubicBezTo>
                    <a:cubicBezTo>
                      <a:pt x="7" y="47"/>
                      <a:pt x="7" y="47"/>
                      <a:pt x="7" y="47"/>
                    </a:cubicBezTo>
                    <a:cubicBezTo>
                      <a:pt x="3" y="47"/>
                      <a:pt x="0" y="51"/>
                      <a:pt x="0" y="55"/>
                    </a:cubicBezTo>
                    <a:cubicBezTo>
                      <a:pt x="0" y="60"/>
                      <a:pt x="0" y="60"/>
                      <a:pt x="0" y="60"/>
                    </a:cubicBezTo>
                    <a:cubicBezTo>
                      <a:pt x="0" y="64"/>
                      <a:pt x="3" y="67"/>
                      <a:pt x="7" y="67"/>
                    </a:cubicBezTo>
                    <a:cubicBezTo>
                      <a:pt x="8" y="67"/>
                      <a:pt x="8" y="67"/>
                      <a:pt x="8" y="67"/>
                    </a:cubicBezTo>
                    <a:cubicBezTo>
                      <a:pt x="12" y="67"/>
                      <a:pt x="16" y="69"/>
                      <a:pt x="17" y="72"/>
                    </a:cubicBezTo>
                    <a:cubicBezTo>
                      <a:pt x="17" y="74"/>
                      <a:pt x="18" y="82"/>
                      <a:pt x="15" y="85"/>
                    </a:cubicBezTo>
                    <a:cubicBezTo>
                      <a:pt x="15" y="85"/>
                      <a:pt x="15" y="85"/>
                      <a:pt x="15" y="85"/>
                    </a:cubicBezTo>
                    <a:cubicBezTo>
                      <a:pt x="12" y="88"/>
                      <a:pt x="12" y="93"/>
                      <a:pt x="15" y="96"/>
                    </a:cubicBezTo>
                    <a:cubicBezTo>
                      <a:pt x="18" y="99"/>
                      <a:pt x="18" y="99"/>
                      <a:pt x="18" y="99"/>
                    </a:cubicBezTo>
                    <a:cubicBezTo>
                      <a:pt x="21" y="102"/>
                      <a:pt x="26" y="102"/>
                      <a:pt x="29" y="100"/>
                    </a:cubicBezTo>
                    <a:cubicBezTo>
                      <a:pt x="29" y="99"/>
                      <a:pt x="29" y="99"/>
                      <a:pt x="29" y="99"/>
                    </a:cubicBezTo>
                    <a:cubicBezTo>
                      <a:pt x="32" y="96"/>
                      <a:pt x="36" y="95"/>
                      <a:pt x="38" y="96"/>
                    </a:cubicBezTo>
                    <a:cubicBezTo>
                      <a:pt x="41" y="97"/>
                      <a:pt x="47" y="102"/>
                      <a:pt x="47" y="107"/>
                    </a:cubicBezTo>
                    <a:cubicBezTo>
                      <a:pt x="47" y="107"/>
                      <a:pt x="47" y="107"/>
                      <a:pt x="47" y="107"/>
                    </a:cubicBezTo>
                    <a:cubicBezTo>
                      <a:pt x="47" y="111"/>
                      <a:pt x="50" y="115"/>
                      <a:pt x="54" y="115"/>
                    </a:cubicBezTo>
                    <a:cubicBezTo>
                      <a:pt x="59" y="115"/>
                      <a:pt x="59" y="115"/>
                      <a:pt x="59" y="115"/>
                    </a:cubicBezTo>
                    <a:cubicBezTo>
                      <a:pt x="63" y="115"/>
                      <a:pt x="67" y="111"/>
                      <a:pt x="67" y="107"/>
                    </a:cubicBezTo>
                    <a:cubicBezTo>
                      <a:pt x="67" y="107"/>
                      <a:pt x="67" y="107"/>
                      <a:pt x="67" y="107"/>
                    </a:cubicBezTo>
                    <a:cubicBezTo>
                      <a:pt x="67" y="102"/>
                      <a:pt x="69" y="98"/>
                      <a:pt x="71" y="98"/>
                    </a:cubicBezTo>
                    <a:cubicBezTo>
                      <a:pt x="74" y="97"/>
                      <a:pt x="82" y="96"/>
                      <a:pt x="85" y="99"/>
                    </a:cubicBezTo>
                    <a:cubicBezTo>
                      <a:pt x="85" y="99"/>
                      <a:pt x="85" y="99"/>
                      <a:pt x="85" y="99"/>
                    </a:cubicBezTo>
                    <a:cubicBezTo>
                      <a:pt x="88" y="102"/>
                      <a:pt x="93" y="102"/>
                      <a:pt x="96" y="100"/>
                    </a:cubicBezTo>
                    <a:cubicBezTo>
                      <a:pt x="99" y="96"/>
                      <a:pt x="99" y="96"/>
                      <a:pt x="99" y="96"/>
                    </a:cubicBezTo>
                    <a:cubicBezTo>
                      <a:pt x="102" y="93"/>
                      <a:pt x="102" y="88"/>
                      <a:pt x="99" y="85"/>
                    </a:cubicBezTo>
                    <a:cubicBezTo>
                      <a:pt x="99" y="85"/>
                      <a:pt x="99" y="85"/>
                      <a:pt x="99" y="85"/>
                    </a:cubicBezTo>
                    <a:cubicBezTo>
                      <a:pt x="96" y="82"/>
                      <a:pt x="94" y="78"/>
                      <a:pt x="95" y="76"/>
                    </a:cubicBezTo>
                    <a:cubicBezTo>
                      <a:pt x="97" y="74"/>
                      <a:pt x="102" y="67"/>
                      <a:pt x="106" y="67"/>
                    </a:cubicBezTo>
                    <a:close/>
                    <a:moveTo>
                      <a:pt x="57" y="86"/>
                    </a:moveTo>
                    <a:cubicBezTo>
                      <a:pt x="41" y="86"/>
                      <a:pt x="28" y="73"/>
                      <a:pt x="28" y="57"/>
                    </a:cubicBezTo>
                    <a:cubicBezTo>
                      <a:pt x="28" y="42"/>
                      <a:pt x="41" y="29"/>
                      <a:pt x="57" y="29"/>
                    </a:cubicBezTo>
                    <a:cubicBezTo>
                      <a:pt x="73" y="29"/>
                      <a:pt x="85" y="42"/>
                      <a:pt x="85" y="57"/>
                    </a:cubicBezTo>
                    <a:cubicBezTo>
                      <a:pt x="85" y="73"/>
                      <a:pt x="73" y="86"/>
                      <a:pt x="57" y="86"/>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78" name="ïşḻïďê-Freeform: Shape 21"/>
              <p:cNvSpPr>
                <a:spLocks/>
              </p:cNvSpPr>
              <p:nvPr/>
            </p:nvSpPr>
            <p:spPr bwMode="auto">
              <a:xfrm>
                <a:off x="10031588" y="2944927"/>
                <a:ext cx="243161" cy="244827"/>
              </a:xfrm>
              <a:custGeom>
                <a:avLst/>
                <a:gdLst/>
                <a:ahLst/>
                <a:cxnLst>
                  <a:cxn ang="0">
                    <a:pos x="87" y="55"/>
                  </a:cxn>
                  <a:cxn ang="0">
                    <a:pos x="93" y="47"/>
                  </a:cxn>
                  <a:cxn ang="0">
                    <a:pos x="93" y="46"/>
                  </a:cxn>
                  <a:cxn ang="0">
                    <a:pos x="87" y="39"/>
                  </a:cxn>
                  <a:cxn ang="0">
                    <a:pos x="79" y="35"/>
                  </a:cxn>
                  <a:cxn ang="0">
                    <a:pos x="81" y="24"/>
                  </a:cxn>
                  <a:cxn ang="0">
                    <a:pos x="80" y="14"/>
                  </a:cxn>
                  <a:cxn ang="0">
                    <a:pos x="79" y="13"/>
                  </a:cxn>
                  <a:cxn ang="0">
                    <a:pos x="69" y="12"/>
                  </a:cxn>
                  <a:cxn ang="0">
                    <a:pos x="62" y="15"/>
                  </a:cxn>
                  <a:cxn ang="0">
                    <a:pos x="55" y="6"/>
                  </a:cxn>
                  <a:cxn ang="0">
                    <a:pos x="47" y="0"/>
                  </a:cxn>
                  <a:cxn ang="0">
                    <a:pos x="46" y="0"/>
                  </a:cxn>
                  <a:cxn ang="0">
                    <a:pos x="38" y="6"/>
                  </a:cxn>
                  <a:cxn ang="0">
                    <a:pos x="35" y="14"/>
                  </a:cxn>
                  <a:cxn ang="0">
                    <a:pos x="24" y="12"/>
                  </a:cxn>
                  <a:cxn ang="0">
                    <a:pos x="14" y="13"/>
                  </a:cxn>
                  <a:cxn ang="0">
                    <a:pos x="13" y="14"/>
                  </a:cxn>
                  <a:cxn ang="0">
                    <a:pos x="12" y="24"/>
                  </a:cxn>
                  <a:cxn ang="0">
                    <a:pos x="15" y="32"/>
                  </a:cxn>
                  <a:cxn ang="0">
                    <a:pos x="6" y="39"/>
                  </a:cxn>
                  <a:cxn ang="0">
                    <a:pos x="0" y="46"/>
                  </a:cxn>
                  <a:cxn ang="0">
                    <a:pos x="0" y="47"/>
                  </a:cxn>
                  <a:cxn ang="0">
                    <a:pos x="6" y="55"/>
                  </a:cxn>
                  <a:cxn ang="0">
                    <a:pos x="14" y="58"/>
                  </a:cxn>
                  <a:cxn ang="0">
                    <a:pos x="12" y="69"/>
                  </a:cxn>
                  <a:cxn ang="0">
                    <a:pos x="13" y="79"/>
                  </a:cxn>
                  <a:cxn ang="0">
                    <a:pos x="14" y="80"/>
                  </a:cxn>
                  <a:cxn ang="0">
                    <a:pos x="24" y="81"/>
                  </a:cxn>
                  <a:cxn ang="0">
                    <a:pos x="31" y="78"/>
                  </a:cxn>
                  <a:cxn ang="0">
                    <a:pos x="38" y="87"/>
                  </a:cxn>
                  <a:cxn ang="0">
                    <a:pos x="46" y="93"/>
                  </a:cxn>
                  <a:cxn ang="0">
                    <a:pos x="47" y="93"/>
                  </a:cxn>
                  <a:cxn ang="0">
                    <a:pos x="55" y="87"/>
                  </a:cxn>
                  <a:cxn ang="0">
                    <a:pos x="58" y="80"/>
                  </a:cxn>
                  <a:cxn ang="0">
                    <a:pos x="69" y="81"/>
                  </a:cxn>
                  <a:cxn ang="0">
                    <a:pos x="79" y="80"/>
                  </a:cxn>
                  <a:cxn ang="0">
                    <a:pos x="80" y="79"/>
                  </a:cxn>
                  <a:cxn ang="0">
                    <a:pos x="81" y="69"/>
                  </a:cxn>
                  <a:cxn ang="0">
                    <a:pos x="78" y="62"/>
                  </a:cxn>
                  <a:cxn ang="0">
                    <a:pos x="87" y="55"/>
                  </a:cxn>
                  <a:cxn ang="0">
                    <a:pos x="47" y="70"/>
                  </a:cxn>
                  <a:cxn ang="0">
                    <a:pos x="23" y="47"/>
                  </a:cxn>
                  <a:cxn ang="0">
                    <a:pos x="47" y="23"/>
                  </a:cxn>
                  <a:cxn ang="0">
                    <a:pos x="70" y="47"/>
                  </a:cxn>
                  <a:cxn ang="0">
                    <a:pos x="47" y="70"/>
                  </a:cxn>
                </a:cxnLst>
                <a:rect l="0" t="0" r="r" b="b"/>
                <a:pathLst>
                  <a:path w="93" h="93">
                    <a:moveTo>
                      <a:pt x="87" y="55"/>
                    </a:moveTo>
                    <a:cubicBezTo>
                      <a:pt x="90" y="55"/>
                      <a:pt x="93" y="51"/>
                      <a:pt x="93" y="47"/>
                    </a:cubicBezTo>
                    <a:cubicBezTo>
                      <a:pt x="93" y="46"/>
                      <a:pt x="93" y="46"/>
                      <a:pt x="93" y="46"/>
                    </a:cubicBezTo>
                    <a:cubicBezTo>
                      <a:pt x="93" y="42"/>
                      <a:pt x="90" y="39"/>
                      <a:pt x="87" y="39"/>
                    </a:cubicBezTo>
                    <a:cubicBezTo>
                      <a:pt x="83" y="39"/>
                      <a:pt x="80" y="37"/>
                      <a:pt x="79" y="35"/>
                    </a:cubicBezTo>
                    <a:cubicBezTo>
                      <a:pt x="79" y="33"/>
                      <a:pt x="78" y="26"/>
                      <a:pt x="81" y="24"/>
                    </a:cubicBezTo>
                    <a:cubicBezTo>
                      <a:pt x="83" y="21"/>
                      <a:pt x="83" y="17"/>
                      <a:pt x="80" y="14"/>
                    </a:cubicBezTo>
                    <a:cubicBezTo>
                      <a:pt x="79" y="13"/>
                      <a:pt x="79" y="13"/>
                      <a:pt x="79" y="13"/>
                    </a:cubicBezTo>
                    <a:cubicBezTo>
                      <a:pt x="76" y="10"/>
                      <a:pt x="72" y="10"/>
                      <a:pt x="69" y="12"/>
                    </a:cubicBezTo>
                    <a:cubicBezTo>
                      <a:pt x="67" y="15"/>
                      <a:pt x="63" y="16"/>
                      <a:pt x="62" y="15"/>
                    </a:cubicBezTo>
                    <a:cubicBezTo>
                      <a:pt x="60" y="14"/>
                      <a:pt x="55" y="10"/>
                      <a:pt x="55" y="6"/>
                    </a:cubicBezTo>
                    <a:cubicBezTo>
                      <a:pt x="55" y="3"/>
                      <a:pt x="51" y="0"/>
                      <a:pt x="47" y="0"/>
                    </a:cubicBezTo>
                    <a:cubicBezTo>
                      <a:pt x="46" y="0"/>
                      <a:pt x="46" y="0"/>
                      <a:pt x="46" y="0"/>
                    </a:cubicBezTo>
                    <a:cubicBezTo>
                      <a:pt x="42" y="0"/>
                      <a:pt x="38" y="3"/>
                      <a:pt x="38" y="6"/>
                    </a:cubicBezTo>
                    <a:cubicBezTo>
                      <a:pt x="38" y="10"/>
                      <a:pt x="37" y="13"/>
                      <a:pt x="35" y="14"/>
                    </a:cubicBezTo>
                    <a:cubicBezTo>
                      <a:pt x="33" y="14"/>
                      <a:pt x="26" y="15"/>
                      <a:pt x="24" y="12"/>
                    </a:cubicBezTo>
                    <a:cubicBezTo>
                      <a:pt x="21" y="10"/>
                      <a:pt x="17" y="10"/>
                      <a:pt x="14" y="13"/>
                    </a:cubicBezTo>
                    <a:cubicBezTo>
                      <a:pt x="13" y="14"/>
                      <a:pt x="13" y="14"/>
                      <a:pt x="13" y="14"/>
                    </a:cubicBezTo>
                    <a:cubicBezTo>
                      <a:pt x="10" y="17"/>
                      <a:pt x="10" y="21"/>
                      <a:pt x="12" y="24"/>
                    </a:cubicBezTo>
                    <a:cubicBezTo>
                      <a:pt x="15" y="26"/>
                      <a:pt x="16" y="30"/>
                      <a:pt x="15" y="32"/>
                    </a:cubicBezTo>
                    <a:cubicBezTo>
                      <a:pt x="14" y="33"/>
                      <a:pt x="10" y="39"/>
                      <a:pt x="6" y="39"/>
                    </a:cubicBezTo>
                    <a:cubicBezTo>
                      <a:pt x="3" y="39"/>
                      <a:pt x="0" y="42"/>
                      <a:pt x="0" y="46"/>
                    </a:cubicBezTo>
                    <a:cubicBezTo>
                      <a:pt x="0" y="47"/>
                      <a:pt x="0" y="47"/>
                      <a:pt x="0" y="47"/>
                    </a:cubicBezTo>
                    <a:cubicBezTo>
                      <a:pt x="0" y="51"/>
                      <a:pt x="3" y="55"/>
                      <a:pt x="6" y="55"/>
                    </a:cubicBezTo>
                    <a:cubicBezTo>
                      <a:pt x="10" y="55"/>
                      <a:pt x="13" y="56"/>
                      <a:pt x="14" y="58"/>
                    </a:cubicBezTo>
                    <a:cubicBezTo>
                      <a:pt x="14" y="60"/>
                      <a:pt x="15" y="67"/>
                      <a:pt x="12" y="69"/>
                    </a:cubicBezTo>
                    <a:cubicBezTo>
                      <a:pt x="10" y="72"/>
                      <a:pt x="10" y="76"/>
                      <a:pt x="13" y="79"/>
                    </a:cubicBezTo>
                    <a:cubicBezTo>
                      <a:pt x="14" y="80"/>
                      <a:pt x="14" y="80"/>
                      <a:pt x="14" y="80"/>
                    </a:cubicBezTo>
                    <a:cubicBezTo>
                      <a:pt x="17" y="83"/>
                      <a:pt x="21" y="83"/>
                      <a:pt x="24" y="81"/>
                    </a:cubicBezTo>
                    <a:cubicBezTo>
                      <a:pt x="26" y="79"/>
                      <a:pt x="30" y="77"/>
                      <a:pt x="31" y="78"/>
                    </a:cubicBezTo>
                    <a:cubicBezTo>
                      <a:pt x="33" y="79"/>
                      <a:pt x="38" y="84"/>
                      <a:pt x="38" y="87"/>
                    </a:cubicBezTo>
                    <a:cubicBezTo>
                      <a:pt x="38" y="91"/>
                      <a:pt x="42" y="93"/>
                      <a:pt x="46" y="93"/>
                    </a:cubicBezTo>
                    <a:cubicBezTo>
                      <a:pt x="47" y="93"/>
                      <a:pt x="47" y="93"/>
                      <a:pt x="47" y="93"/>
                    </a:cubicBezTo>
                    <a:cubicBezTo>
                      <a:pt x="51" y="93"/>
                      <a:pt x="55" y="91"/>
                      <a:pt x="55" y="87"/>
                    </a:cubicBezTo>
                    <a:cubicBezTo>
                      <a:pt x="55" y="84"/>
                      <a:pt x="56" y="80"/>
                      <a:pt x="58" y="80"/>
                    </a:cubicBezTo>
                    <a:cubicBezTo>
                      <a:pt x="60" y="79"/>
                      <a:pt x="67" y="79"/>
                      <a:pt x="69" y="81"/>
                    </a:cubicBezTo>
                    <a:cubicBezTo>
                      <a:pt x="72" y="83"/>
                      <a:pt x="76" y="83"/>
                      <a:pt x="79" y="80"/>
                    </a:cubicBezTo>
                    <a:cubicBezTo>
                      <a:pt x="80" y="79"/>
                      <a:pt x="80" y="79"/>
                      <a:pt x="80" y="79"/>
                    </a:cubicBezTo>
                    <a:cubicBezTo>
                      <a:pt x="83" y="76"/>
                      <a:pt x="83" y="72"/>
                      <a:pt x="81" y="69"/>
                    </a:cubicBezTo>
                    <a:cubicBezTo>
                      <a:pt x="78" y="67"/>
                      <a:pt x="77" y="64"/>
                      <a:pt x="78" y="62"/>
                    </a:cubicBezTo>
                    <a:cubicBezTo>
                      <a:pt x="79" y="60"/>
                      <a:pt x="83" y="55"/>
                      <a:pt x="87" y="55"/>
                    </a:cubicBezTo>
                    <a:close/>
                    <a:moveTo>
                      <a:pt x="47" y="70"/>
                    </a:moveTo>
                    <a:cubicBezTo>
                      <a:pt x="34" y="70"/>
                      <a:pt x="23" y="60"/>
                      <a:pt x="23" y="47"/>
                    </a:cubicBezTo>
                    <a:cubicBezTo>
                      <a:pt x="23" y="34"/>
                      <a:pt x="34" y="23"/>
                      <a:pt x="47" y="23"/>
                    </a:cubicBezTo>
                    <a:cubicBezTo>
                      <a:pt x="59" y="23"/>
                      <a:pt x="70" y="34"/>
                      <a:pt x="70" y="47"/>
                    </a:cubicBezTo>
                    <a:cubicBezTo>
                      <a:pt x="70" y="60"/>
                      <a:pt x="59" y="70"/>
                      <a:pt x="47" y="70"/>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79" name="ïşḻïďê-Freeform: Shape 22"/>
              <p:cNvSpPr>
                <a:spLocks/>
              </p:cNvSpPr>
              <p:nvPr/>
            </p:nvSpPr>
            <p:spPr bwMode="auto">
              <a:xfrm>
                <a:off x="10056571" y="3218068"/>
                <a:ext cx="191531" cy="189866"/>
              </a:xfrm>
              <a:custGeom>
                <a:avLst/>
                <a:gdLst/>
                <a:ahLst/>
                <a:cxnLst>
                  <a:cxn ang="0">
                    <a:pos x="68" y="42"/>
                  </a:cxn>
                  <a:cxn ang="0">
                    <a:pos x="73" y="36"/>
                  </a:cxn>
                  <a:cxn ang="0">
                    <a:pos x="68" y="30"/>
                  </a:cxn>
                  <a:cxn ang="0">
                    <a:pos x="62" y="27"/>
                  </a:cxn>
                  <a:cxn ang="0">
                    <a:pos x="63" y="18"/>
                  </a:cxn>
                  <a:cxn ang="0">
                    <a:pos x="62" y="10"/>
                  </a:cxn>
                  <a:cxn ang="0">
                    <a:pos x="54" y="9"/>
                  </a:cxn>
                  <a:cxn ang="0">
                    <a:pos x="48" y="12"/>
                  </a:cxn>
                  <a:cxn ang="0">
                    <a:pos x="43" y="5"/>
                  </a:cxn>
                  <a:cxn ang="0">
                    <a:pos x="37" y="0"/>
                  </a:cxn>
                  <a:cxn ang="0">
                    <a:pos x="30" y="5"/>
                  </a:cxn>
                  <a:cxn ang="0">
                    <a:pos x="27" y="11"/>
                  </a:cxn>
                  <a:cxn ang="0">
                    <a:pos x="19" y="9"/>
                  </a:cxn>
                  <a:cxn ang="0">
                    <a:pos x="11" y="10"/>
                  </a:cxn>
                  <a:cxn ang="0">
                    <a:pos x="10" y="18"/>
                  </a:cxn>
                  <a:cxn ang="0">
                    <a:pos x="12" y="24"/>
                  </a:cxn>
                  <a:cxn ang="0">
                    <a:pos x="5" y="30"/>
                  </a:cxn>
                  <a:cxn ang="0">
                    <a:pos x="0" y="36"/>
                  </a:cxn>
                  <a:cxn ang="0">
                    <a:pos x="5" y="42"/>
                  </a:cxn>
                  <a:cxn ang="0">
                    <a:pos x="11" y="45"/>
                  </a:cxn>
                  <a:cxn ang="0">
                    <a:pos x="10" y="54"/>
                  </a:cxn>
                  <a:cxn ang="0">
                    <a:pos x="11" y="62"/>
                  </a:cxn>
                  <a:cxn ang="0">
                    <a:pos x="19" y="63"/>
                  </a:cxn>
                  <a:cxn ang="0">
                    <a:pos x="25" y="61"/>
                  </a:cxn>
                  <a:cxn ang="0">
                    <a:pos x="30" y="68"/>
                  </a:cxn>
                  <a:cxn ang="0">
                    <a:pos x="37" y="72"/>
                  </a:cxn>
                  <a:cxn ang="0">
                    <a:pos x="43" y="68"/>
                  </a:cxn>
                  <a:cxn ang="0">
                    <a:pos x="46" y="62"/>
                  </a:cxn>
                  <a:cxn ang="0">
                    <a:pos x="54" y="63"/>
                  </a:cxn>
                  <a:cxn ang="0">
                    <a:pos x="62" y="62"/>
                  </a:cxn>
                  <a:cxn ang="0">
                    <a:pos x="63" y="54"/>
                  </a:cxn>
                  <a:cxn ang="0">
                    <a:pos x="61" y="48"/>
                  </a:cxn>
                  <a:cxn ang="0">
                    <a:pos x="68" y="42"/>
                  </a:cxn>
                  <a:cxn ang="0">
                    <a:pos x="37" y="54"/>
                  </a:cxn>
                  <a:cxn ang="0">
                    <a:pos x="18" y="36"/>
                  </a:cxn>
                  <a:cxn ang="0">
                    <a:pos x="37" y="18"/>
                  </a:cxn>
                  <a:cxn ang="0">
                    <a:pos x="55" y="36"/>
                  </a:cxn>
                  <a:cxn ang="0">
                    <a:pos x="37" y="54"/>
                  </a:cxn>
                </a:cxnLst>
                <a:rect l="0" t="0" r="r" b="b"/>
                <a:pathLst>
                  <a:path w="73" h="72">
                    <a:moveTo>
                      <a:pt x="68" y="42"/>
                    </a:moveTo>
                    <a:cubicBezTo>
                      <a:pt x="71" y="42"/>
                      <a:pt x="73" y="40"/>
                      <a:pt x="73" y="36"/>
                    </a:cubicBezTo>
                    <a:cubicBezTo>
                      <a:pt x="73" y="33"/>
                      <a:pt x="71" y="30"/>
                      <a:pt x="68" y="30"/>
                    </a:cubicBezTo>
                    <a:cubicBezTo>
                      <a:pt x="65" y="30"/>
                      <a:pt x="63" y="29"/>
                      <a:pt x="62" y="27"/>
                    </a:cubicBezTo>
                    <a:cubicBezTo>
                      <a:pt x="62" y="26"/>
                      <a:pt x="61" y="20"/>
                      <a:pt x="63" y="18"/>
                    </a:cubicBezTo>
                    <a:cubicBezTo>
                      <a:pt x="65" y="16"/>
                      <a:pt x="65" y="13"/>
                      <a:pt x="62" y="10"/>
                    </a:cubicBezTo>
                    <a:cubicBezTo>
                      <a:pt x="60" y="8"/>
                      <a:pt x="56" y="7"/>
                      <a:pt x="54" y="9"/>
                    </a:cubicBezTo>
                    <a:cubicBezTo>
                      <a:pt x="52" y="11"/>
                      <a:pt x="50" y="12"/>
                      <a:pt x="48" y="12"/>
                    </a:cubicBezTo>
                    <a:cubicBezTo>
                      <a:pt x="47" y="11"/>
                      <a:pt x="43" y="7"/>
                      <a:pt x="43" y="5"/>
                    </a:cubicBezTo>
                    <a:cubicBezTo>
                      <a:pt x="43" y="2"/>
                      <a:pt x="40" y="0"/>
                      <a:pt x="37" y="0"/>
                    </a:cubicBezTo>
                    <a:cubicBezTo>
                      <a:pt x="33" y="0"/>
                      <a:pt x="30" y="2"/>
                      <a:pt x="30" y="5"/>
                    </a:cubicBezTo>
                    <a:cubicBezTo>
                      <a:pt x="30" y="7"/>
                      <a:pt x="29" y="10"/>
                      <a:pt x="27" y="11"/>
                    </a:cubicBezTo>
                    <a:cubicBezTo>
                      <a:pt x="26" y="11"/>
                      <a:pt x="21" y="11"/>
                      <a:pt x="19" y="9"/>
                    </a:cubicBezTo>
                    <a:cubicBezTo>
                      <a:pt x="17" y="7"/>
                      <a:pt x="13" y="8"/>
                      <a:pt x="11" y="10"/>
                    </a:cubicBezTo>
                    <a:cubicBezTo>
                      <a:pt x="8" y="13"/>
                      <a:pt x="8" y="16"/>
                      <a:pt x="10" y="18"/>
                    </a:cubicBezTo>
                    <a:cubicBezTo>
                      <a:pt x="12" y="20"/>
                      <a:pt x="13" y="23"/>
                      <a:pt x="12" y="24"/>
                    </a:cubicBezTo>
                    <a:cubicBezTo>
                      <a:pt x="11" y="26"/>
                      <a:pt x="8" y="30"/>
                      <a:pt x="5" y="30"/>
                    </a:cubicBezTo>
                    <a:cubicBezTo>
                      <a:pt x="2" y="30"/>
                      <a:pt x="0" y="33"/>
                      <a:pt x="0" y="36"/>
                    </a:cubicBezTo>
                    <a:cubicBezTo>
                      <a:pt x="0" y="40"/>
                      <a:pt x="2" y="42"/>
                      <a:pt x="5" y="42"/>
                    </a:cubicBezTo>
                    <a:cubicBezTo>
                      <a:pt x="8" y="42"/>
                      <a:pt x="10" y="44"/>
                      <a:pt x="11" y="45"/>
                    </a:cubicBezTo>
                    <a:cubicBezTo>
                      <a:pt x="11" y="47"/>
                      <a:pt x="12" y="52"/>
                      <a:pt x="10" y="54"/>
                    </a:cubicBezTo>
                    <a:cubicBezTo>
                      <a:pt x="8" y="56"/>
                      <a:pt x="8" y="59"/>
                      <a:pt x="11" y="62"/>
                    </a:cubicBezTo>
                    <a:cubicBezTo>
                      <a:pt x="13" y="64"/>
                      <a:pt x="17" y="65"/>
                      <a:pt x="19" y="63"/>
                    </a:cubicBezTo>
                    <a:cubicBezTo>
                      <a:pt x="21" y="61"/>
                      <a:pt x="23" y="60"/>
                      <a:pt x="25" y="61"/>
                    </a:cubicBezTo>
                    <a:cubicBezTo>
                      <a:pt x="26" y="61"/>
                      <a:pt x="30" y="65"/>
                      <a:pt x="30" y="68"/>
                    </a:cubicBezTo>
                    <a:cubicBezTo>
                      <a:pt x="30" y="70"/>
                      <a:pt x="33" y="72"/>
                      <a:pt x="37" y="72"/>
                    </a:cubicBezTo>
                    <a:cubicBezTo>
                      <a:pt x="40" y="72"/>
                      <a:pt x="43" y="70"/>
                      <a:pt x="43" y="68"/>
                    </a:cubicBezTo>
                    <a:cubicBezTo>
                      <a:pt x="43" y="65"/>
                      <a:pt x="44" y="62"/>
                      <a:pt x="46" y="62"/>
                    </a:cubicBezTo>
                    <a:cubicBezTo>
                      <a:pt x="47" y="61"/>
                      <a:pt x="52" y="61"/>
                      <a:pt x="54" y="63"/>
                    </a:cubicBezTo>
                    <a:cubicBezTo>
                      <a:pt x="56" y="65"/>
                      <a:pt x="60" y="64"/>
                      <a:pt x="62" y="62"/>
                    </a:cubicBezTo>
                    <a:cubicBezTo>
                      <a:pt x="65" y="59"/>
                      <a:pt x="65" y="56"/>
                      <a:pt x="63" y="54"/>
                    </a:cubicBezTo>
                    <a:cubicBezTo>
                      <a:pt x="61" y="52"/>
                      <a:pt x="60" y="49"/>
                      <a:pt x="61" y="48"/>
                    </a:cubicBezTo>
                    <a:cubicBezTo>
                      <a:pt x="62" y="46"/>
                      <a:pt x="65" y="42"/>
                      <a:pt x="68" y="42"/>
                    </a:cubicBezTo>
                    <a:close/>
                    <a:moveTo>
                      <a:pt x="37" y="54"/>
                    </a:moveTo>
                    <a:cubicBezTo>
                      <a:pt x="26" y="54"/>
                      <a:pt x="18" y="46"/>
                      <a:pt x="18" y="36"/>
                    </a:cubicBezTo>
                    <a:cubicBezTo>
                      <a:pt x="18" y="26"/>
                      <a:pt x="26" y="18"/>
                      <a:pt x="37" y="18"/>
                    </a:cubicBezTo>
                    <a:cubicBezTo>
                      <a:pt x="47" y="18"/>
                      <a:pt x="55" y="26"/>
                      <a:pt x="55" y="36"/>
                    </a:cubicBezTo>
                    <a:cubicBezTo>
                      <a:pt x="55" y="46"/>
                      <a:pt x="47" y="54"/>
                      <a:pt x="37" y="54"/>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grpSp>
      <p:grpSp>
        <p:nvGrpSpPr>
          <p:cNvPr id="82" name="组合 81"/>
          <p:cNvGrpSpPr/>
          <p:nvPr/>
        </p:nvGrpSpPr>
        <p:grpSpPr>
          <a:xfrm>
            <a:off x="4294818" y="1500180"/>
            <a:ext cx="616481" cy="407388"/>
            <a:chOff x="5834435" y="2071617"/>
            <a:chExt cx="605952" cy="400430"/>
          </a:xfrm>
          <a:gradFill>
            <a:gsLst>
              <a:gs pos="0">
                <a:srgbClr val="CDA23D"/>
              </a:gs>
              <a:gs pos="55000">
                <a:srgbClr val="E1B64A"/>
              </a:gs>
              <a:gs pos="100000">
                <a:srgbClr val="F7E880">
                  <a:lumMod val="99000"/>
                </a:srgbClr>
              </a:gs>
            </a:gsLst>
            <a:lin ang="2700000" scaled="1"/>
          </a:gradFill>
        </p:grpSpPr>
        <p:sp>
          <p:nvSpPr>
            <p:cNvPr id="44" name="ïşḻïďê-Freeform: Shape 31"/>
            <p:cNvSpPr>
              <a:spLocks/>
            </p:cNvSpPr>
            <p:nvPr/>
          </p:nvSpPr>
          <p:spPr bwMode="auto">
            <a:xfrm>
              <a:off x="5845810" y="2071617"/>
              <a:ext cx="417114" cy="330658"/>
            </a:xfrm>
            <a:custGeom>
              <a:avLst/>
              <a:gdLst/>
              <a:ahLst/>
              <a:cxnLst>
                <a:cxn ang="0">
                  <a:pos x="87" y="0"/>
                </a:cxn>
                <a:cxn ang="0">
                  <a:pos x="0" y="67"/>
                </a:cxn>
                <a:cxn ang="0">
                  <a:pos x="31" y="118"/>
                </a:cxn>
                <a:cxn ang="0">
                  <a:pos x="9" y="138"/>
                </a:cxn>
                <a:cxn ang="0">
                  <a:pos x="48" y="127"/>
                </a:cxn>
                <a:cxn ang="0">
                  <a:pos x="87" y="134"/>
                </a:cxn>
                <a:cxn ang="0">
                  <a:pos x="174" y="67"/>
                </a:cxn>
                <a:cxn ang="0">
                  <a:pos x="87" y="0"/>
                </a:cxn>
              </a:cxnLst>
              <a:rect l="0" t="0" r="r" b="b"/>
              <a:pathLst>
                <a:path w="174" h="138">
                  <a:moveTo>
                    <a:pt x="87" y="0"/>
                  </a:moveTo>
                  <a:cubicBezTo>
                    <a:pt x="39" y="0"/>
                    <a:pt x="0" y="30"/>
                    <a:pt x="0" y="67"/>
                  </a:cubicBezTo>
                  <a:cubicBezTo>
                    <a:pt x="0" y="88"/>
                    <a:pt x="12" y="106"/>
                    <a:pt x="31" y="118"/>
                  </a:cubicBezTo>
                  <a:cubicBezTo>
                    <a:pt x="21" y="133"/>
                    <a:pt x="9" y="138"/>
                    <a:pt x="9" y="138"/>
                  </a:cubicBezTo>
                  <a:cubicBezTo>
                    <a:pt x="25" y="135"/>
                    <a:pt x="38" y="131"/>
                    <a:pt x="48" y="127"/>
                  </a:cubicBezTo>
                  <a:cubicBezTo>
                    <a:pt x="59" y="132"/>
                    <a:pt x="73" y="134"/>
                    <a:pt x="87" y="134"/>
                  </a:cubicBezTo>
                  <a:cubicBezTo>
                    <a:pt x="135" y="134"/>
                    <a:pt x="174" y="104"/>
                    <a:pt x="174" y="67"/>
                  </a:cubicBezTo>
                  <a:cubicBezTo>
                    <a:pt x="174" y="30"/>
                    <a:pt x="135" y="0"/>
                    <a:pt x="87" y="0"/>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45" name="ïşḻïďê-Freeform: Shape 32"/>
            <p:cNvSpPr>
              <a:spLocks/>
            </p:cNvSpPr>
            <p:nvPr/>
          </p:nvSpPr>
          <p:spPr bwMode="auto">
            <a:xfrm>
              <a:off x="6168884" y="2247564"/>
              <a:ext cx="263919" cy="216899"/>
            </a:xfrm>
            <a:custGeom>
              <a:avLst/>
              <a:gdLst/>
              <a:ahLst/>
              <a:cxnLst>
                <a:cxn ang="0">
                  <a:pos x="89" y="78"/>
                </a:cxn>
                <a:cxn ang="0">
                  <a:pos x="110" y="44"/>
                </a:cxn>
                <a:cxn ang="0">
                  <a:pos x="53" y="0"/>
                </a:cxn>
                <a:cxn ang="0">
                  <a:pos x="50" y="0"/>
                </a:cxn>
                <a:cxn ang="0">
                  <a:pos x="0" y="62"/>
                </a:cxn>
                <a:cxn ang="0">
                  <a:pos x="53" y="88"/>
                </a:cxn>
                <a:cxn ang="0">
                  <a:pos x="78" y="84"/>
                </a:cxn>
                <a:cxn ang="0">
                  <a:pos x="104" y="91"/>
                </a:cxn>
                <a:cxn ang="0">
                  <a:pos x="89" y="78"/>
                </a:cxn>
              </a:cxnLst>
              <a:rect l="0" t="0" r="r" b="b"/>
              <a:pathLst>
                <a:path w="110" h="91">
                  <a:moveTo>
                    <a:pt x="89" y="78"/>
                  </a:moveTo>
                  <a:cubicBezTo>
                    <a:pt x="102" y="70"/>
                    <a:pt x="110" y="58"/>
                    <a:pt x="110" y="44"/>
                  </a:cubicBezTo>
                  <a:cubicBezTo>
                    <a:pt x="110" y="20"/>
                    <a:pt x="84" y="0"/>
                    <a:pt x="53" y="0"/>
                  </a:cubicBezTo>
                  <a:cubicBezTo>
                    <a:pt x="52" y="0"/>
                    <a:pt x="51" y="0"/>
                    <a:pt x="50" y="0"/>
                  </a:cubicBezTo>
                  <a:cubicBezTo>
                    <a:pt x="47" y="27"/>
                    <a:pt x="28" y="49"/>
                    <a:pt x="0" y="62"/>
                  </a:cubicBezTo>
                  <a:cubicBezTo>
                    <a:pt x="9" y="77"/>
                    <a:pt x="29" y="88"/>
                    <a:pt x="53" y="88"/>
                  </a:cubicBezTo>
                  <a:cubicBezTo>
                    <a:pt x="62" y="88"/>
                    <a:pt x="71" y="87"/>
                    <a:pt x="78" y="84"/>
                  </a:cubicBezTo>
                  <a:cubicBezTo>
                    <a:pt x="85" y="86"/>
                    <a:pt x="93" y="89"/>
                    <a:pt x="104" y="91"/>
                  </a:cubicBezTo>
                  <a:cubicBezTo>
                    <a:pt x="104" y="91"/>
                    <a:pt x="96" y="87"/>
                    <a:pt x="89" y="78"/>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46" name="ïşḻïďê-Freeform: Shape 33"/>
            <p:cNvSpPr>
              <a:spLocks/>
            </p:cNvSpPr>
            <p:nvPr/>
          </p:nvSpPr>
          <p:spPr bwMode="auto">
            <a:xfrm>
              <a:off x="5850361" y="2079202"/>
              <a:ext cx="420147" cy="330658"/>
            </a:xfrm>
            <a:custGeom>
              <a:avLst/>
              <a:gdLst/>
              <a:ahLst/>
              <a:cxnLst>
                <a:cxn ang="0">
                  <a:pos x="88" y="0"/>
                </a:cxn>
                <a:cxn ang="0">
                  <a:pos x="0" y="67"/>
                </a:cxn>
                <a:cxn ang="0">
                  <a:pos x="31" y="118"/>
                </a:cxn>
                <a:cxn ang="0">
                  <a:pos x="10" y="138"/>
                </a:cxn>
                <a:cxn ang="0">
                  <a:pos x="48" y="127"/>
                </a:cxn>
                <a:cxn ang="0">
                  <a:pos x="88" y="134"/>
                </a:cxn>
                <a:cxn ang="0">
                  <a:pos x="175" y="67"/>
                </a:cxn>
                <a:cxn ang="0">
                  <a:pos x="88" y="0"/>
                </a:cxn>
              </a:cxnLst>
              <a:rect l="0" t="0" r="r" b="b"/>
              <a:pathLst>
                <a:path w="175" h="138">
                  <a:moveTo>
                    <a:pt x="88" y="0"/>
                  </a:moveTo>
                  <a:cubicBezTo>
                    <a:pt x="39" y="0"/>
                    <a:pt x="0" y="30"/>
                    <a:pt x="0" y="67"/>
                  </a:cubicBezTo>
                  <a:cubicBezTo>
                    <a:pt x="0" y="87"/>
                    <a:pt x="12" y="106"/>
                    <a:pt x="31" y="118"/>
                  </a:cubicBezTo>
                  <a:cubicBezTo>
                    <a:pt x="21" y="133"/>
                    <a:pt x="10" y="138"/>
                    <a:pt x="10" y="138"/>
                  </a:cubicBezTo>
                  <a:cubicBezTo>
                    <a:pt x="26" y="135"/>
                    <a:pt x="38" y="131"/>
                    <a:pt x="48" y="127"/>
                  </a:cubicBezTo>
                  <a:cubicBezTo>
                    <a:pt x="60" y="131"/>
                    <a:pt x="74" y="134"/>
                    <a:pt x="88" y="134"/>
                  </a:cubicBezTo>
                  <a:cubicBezTo>
                    <a:pt x="136" y="134"/>
                    <a:pt x="175" y="104"/>
                    <a:pt x="175" y="67"/>
                  </a:cubicBezTo>
                  <a:cubicBezTo>
                    <a:pt x="175" y="30"/>
                    <a:pt x="136" y="0"/>
                    <a:pt x="88" y="0"/>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47" name="ïşḻïďê-Freeform: Shape 34"/>
            <p:cNvSpPr>
              <a:spLocks/>
            </p:cNvSpPr>
            <p:nvPr/>
          </p:nvSpPr>
          <p:spPr bwMode="auto">
            <a:xfrm>
              <a:off x="6176468" y="2253631"/>
              <a:ext cx="263919" cy="218416"/>
            </a:xfrm>
            <a:custGeom>
              <a:avLst/>
              <a:gdLst/>
              <a:ahLst/>
              <a:cxnLst>
                <a:cxn ang="0">
                  <a:pos x="89" y="78"/>
                </a:cxn>
                <a:cxn ang="0">
                  <a:pos x="110" y="44"/>
                </a:cxn>
                <a:cxn ang="0">
                  <a:pos x="52" y="0"/>
                </a:cxn>
                <a:cxn ang="0">
                  <a:pos x="49" y="0"/>
                </a:cxn>
                <a:cxn ang="0">
                  <a:pos x="0" y="62"/>
                </a:cxn>
                <a:cxn ang="0">
                  <a:pos x="52" y="88"/>
                </a:cxn>
                <a:cxn ang="0">
                  <a:pos x="78" y="83"/>
                </a:cxn>
                <a:cxn ang="0">
                  <a:pos x="103" y="91"/>
                </a:cxn>
                <a:cxn ang="0">
                  <a:pos x="89" y="78"/>
                </a:cxn>
              </a:cxnLst>
              <a:rect l="0" t="0" r="r" b="b"/>
              <a:pathLst>
                <a:path w="110" h="91">
                  <a:moveTo>
                    <a:pt x="89" y="78"/>
                  </a:moveTo>
                  <a:cubicBezTo>
                    <a:pt x="102" y="70"/>
                    <a:pt x="110" y="58"/>
                    <a:pt x="110" y="44"/>
                  </a:cubicBezTo>
                  <a:cubicBezTo>
                    <a:pt x="110" y="20"/>
                    <a:pt x="84" y="0"/>
                    <a:pt x="52" y="0"/>
                  </a:cubicBezTo>
                  <a:cubicBezTo>
                    <a:pt x="51" y="0"/>
                    <a:pt x="50" y="0"/>
                    <a:pt x="49" y="0"/>
                  </a:cubicBezTo>
                  <a:cubicBezTo>
                    <a:pt x="47" y="27"/>
                    <a:pt x="27" y="49"/>
                    <a:pt x="0" y="62"/>
                  </a:cubicBezTo>
                  <a:cubicBezTo>
                    <a:pt x="9" y="77"/>
                    <a:pt x="29" y="88"/>
                    <a:pt x="52" y="88"/>
                  </a:cubicBezTo>
                  <a:cubicBezTo>
                    <a:pt x="62" y="88"/>
                    <a:pt x="70" y="86"/>
                    <a:pt x="78" y="83"/>
                  </a:cubicBezTo>
                  <a:cubicBezTo>
                    <a:pt x="85" y="86"/>
                    <a:pt x="93" y="89"/>
                    <a:pt x="103" y="91"/>
                  </a:cubicBezTo>
                  <a:cubicBezTo>
                    <a:pt x="103" y="91"/>
                    <a:pt x="96" y="87"/>
                    <a:pt x="89" y="78"/>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nvGrpSpPr>
            <p:cNvPr id="48" name="Group 3"/>
            <p:cNvGrpSpPr/>
            <p:nvPr/>
          </p:nvGrpSpPr>
          <p:grpSpPr>
            <a:xfrm>
              <a:off x="5834435" y="2071617"/>
              <a:ext cx="586993" cy="392846"/>
              <a:chOff x="8014681" y="1217815"/>
              <a:chExt cx="644544" cy="431362"/>
            </a:xfrm>
            <a:grpFill/>
          </p:grpSpPr>
          <p:sp>
            <p:nvSpPr>
              <p:cNvPr id="75" name="ïşḻïďê-Freeform: Shape 35"/>
              <p:cNvSpPr>
                <a:spLocks/>
              </p:cNvSpPr>
              <p:nvPr/>
            </p:nvSpPr>
            <p:spPr bwMode="auto">
              <a:xfrm>
                <a:off x="8014681" y="1217815"/>
                <a:ext cx="458009" cy="363077"/>
              </a:xfrm>
              <a:custGeom>
                <a:avLst/>
                <a:gdLst/>
                <a:ahLst/>
                <a:cxnLst>
                  <a:cxn ang="0">
                    <a:pos x="87" y="0"/>
                  </a:cxn>
                  <a:cxn ang="0">
                    <a:pos x="0" y="67"/>
                  </a:cxn>
                  <a:cxn ang="0">
                    <a:pos x="31" y="118"/>
                  </a:cxn>
                  <a:cxn ang="0">
                    <a:pos x="9" y="138"/>
                  </a:cxn>
                  <a:cxn ang="0">
                    <a:pos x="48" y="127"/>
                  </a:cxn>
                  <a:cxn ang="0">
                    <a:pos x="87" y="134"/>
                  </a:cxn>
                  <a:cxn ang="0">
                    <a:pos x="174" y="67"/>
                  </a:cxn>
                  <a:cxn ang="0">
                    <a:pos x="87" y="0"/>
                  </a:cxn>
                </a:cxnLst>
                <a:rect l="0" t="0" r="r" b="b"/>
                <a:pathLst>
                  <a:path w="174" h="138">
                    <a:moveTo>
                      <a:pt x="87" y="0"/>
                    </a:moveTo>
                    <a:cubicBezTo>
                      <a:pt x="39" y="0"/>
                      <a:pt x="0" y="30"/>
                      <a:pt x="0" y="67"/>
                    </a:cubicBezTo>
                    <a:cubicBezTo>
                      <a:pt x="0" y="88"/>
                      <a:pt x="12" y="106"/>
                      <a:pt x="31" y="118"/>
                    </a:cubicBezTo>
                    <a:cubicBezTo>
                      <a:pt x="21" y="133"/>
                      <a:pt x="9" y="138"/>
                      <a:pt x="9" y="138"/>
                    </a:cubicBezTo>
                    <a:cubicBezTo>
                      <a:pt x="25" y="135"/>
                      <a:pt x="38" y="131"/>
                      <a:pt x="48" y="127"/>
                    </a:cubicBezTo>
                    <a:cubicBezTo>
                      <a:pt x="59" y="132"/>
                      <a:pt x="73" y="134"/>
                      <a:pt x="87" y="134"/>
                    </a:cubicBezTo>
                    <a:cubicBezTo>
                      <a:pt x="135" y="134"/>
                      <a:pt x="174" y="104"/>
                      <a:pt x="174" y="67"/>
                    </a:cubicBezTo>
                    <a:cubicBezTo>
                      <a:pt x="174" y="30"/>
                      <a:pt x="135" y="0"/>
                      <a:pt x="87" y="0"/>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76" name="ïşḻïďê-Freeform: Shape 36"/>
              <p:cNvSpPr>
                <a:spLocks/>
              </p:cNvSpPr>
              <p:nvPr/>
            </p:nvSpPr>
            <p:spPr bwMode="auto">
              <a:xfrm>
                <a:off x="8369430" y="1411012"/>
                <a:ext cx="289795" cy="238165"/>
              </a:xfrm>
              <a:custGeom>
                <a:avLst/>
                <a:gdLst/>
                <a:ahLst/>
                <a:cxnLst>
                  <a:cxn ang="0">
                    <a:pos x="89" y="78"/>
                  </a:cxn>
                  <a:cxn ang="0">
                    <a:pos x="110" y="44"/>
                  </a:cxn>
                  <a:cxn ang="0">
                    <a:pos x="53" y="0"/>
                  </a:cxn>
                  <a:cxn ang="0">
                    <a:pos x="50" y="0"/>
                  </a:cxn>
                  <a:cxn ang="0">
                    <a:pos x="0" y="62"/>
                  </a:cxn>
                  <a:cxn ang="0">
                    <a:pos x="53" y="88"/>
                  </a:cxn>
                  <a:cxn ang="0">
                    <a:pos x="78" y="84"/>
                  </a:cxn>
                  <a:cxn ang="0">
                    <a:pos x="104" y="91"/>
                  </a:cxn>
                  <a:cxn ang="0">
                    <a:pos x="89" y="78"/>
                  </a:cxn>
                </a:cxnLst>
                <a:rect l="0" t="0" r="r" b="b"/>
                <a:pathLst>
                  <a:path w="110" h="91">
                    <a:moveTo>
                      <a:pt x="89" y="78"/>
                    </a:moveTo>
                    <a:cubicBezTo>
                      <a:pt x="102" y="70"/>
                      <a:pt x="110" y="58"/>
                      <a:pt x="110" y="44"/>
                    </a:cubicBezTo>
                    <a:cubicBezTo>
                      <a:pt x="110" y="20"/>
                      <a:pt x="84" y="0"/>
                      <a:pt x="53" y="0"/>
                    </a:cubicBezTo>
                    <a:cubicBezTo>
                      <a:pt x="52" y="0"/>
                      <a:pt x="51" y="0"/>
                      <a:pt x="50" y="0"/>
                    </a:cubicBezTo>
                    <a:cubicBezTo>
                      <a:pt x="47" y="27"/>
                      <a:pt x="28" y="49"/>
                      <a:pt x="0" y="62"/>
                    </a:cubicBezTo>
                    <a:cubicBezTo>
                      <a:pt x="9" y="77"/>
                      <a:pt x="29" y="88"/>
                      <a:pt x="53" y="88"/>
                    </a:cubicBezTo>
                    <a:cubicBezTo>
                      <a:pt x="62" y="88"/>
                      <a:pt x="71" y="87"/>
                      <a:pt x="78" y="84"/>
                    </a:cubicBezTo>
                    <a:cubicBezTo>
                      <a:pt x="85" y="86"/>
                      <a:pt x="93" y="89"/>
                      <a:pt x="104" y="91"/>
                    </a:cubicBezTo>
                    <a:cubicBezTo>
                      <a:pt x="104" y="91"/>
                      <a:pt x="96" y="87"/>
                      <a:pt x="89" y="78"/>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grpSp>
      <p:grpSp>
        <p:nvGrpSpPr>
          <p:cNvPr id="80" name="组合 79"/>
          <p:cNvGrpSpPr/>
          <p:nvPr/>
        </p:nvGrpSpPr>
        <p:grpSpPr>
          <a:xfrm>
            <a:off x="3146972" y="2657476"/>
            <a:ext cx="430533" cy="430533"/>
            <a:chOff x="4271394" y="3618732"/>
            <a:chExt cx="423180" cy="423181"/>
          </a:xfrm>
          <a:gradFill>
            <a:gsLst>
              <a:gs pos="0">
                <a:srgbClr val="CDA23D"/>
              </a:gs>
              <a:gs pos="55000">
                <a:srgbClr val="E1B64A"/>
              </a:gs>
              <a:gs pos="100000">
                <a:srgbClr val="F7E880">
                  <a:lumMod val="99000"/>
                </a:srgbClr>
              </a:gs>
            </a:gsLst>
            <a:lin ang="2700000" scaled="1"/>
          </a:gradFill>
        </p:grpSpPr>
        <p:sp>
          <p:nvSpPr>
            <p:cNvPr id="49" name="ïşḻïďê-Freeform: Shape 37"/>
            <p:cNvSpPr>
              <a:spLocks/>
            </p:cNvSpPr>
            <p:nvPr/>
          </p:nvSpPr>
          <p:spPr bwMode="auto">
            <a:xfrm>
              <a:off x="4271394" y="3618732"/>
              <a:ext cx="417114" cy="415597"/>
            </a:xfrm>
            <a:custGeom>
              <a:avLst/>
              <a:gdLst/>
              <a:ahLst/>
              <a:cxnLst>
                <a:cxn ang="0">
                  <a:pos x="163" y="88"/>
                </a:cxn>
                <a:cxn ang="0">
                  <a:pos x="155" y="92"/>
                </a:cxn>
                <a:cxn ang="0">
                  <a:pos x="144" y="92"/>
                </a:cxn>
                <a:cxn ang="0">
                  <a:pos x="137" y="73"/>
                </a:cxn>
                <a:cxn ang="0">
                  <a:pos x="130" y="76"/>
                </a:cxn>
                <a:cxn ang="0">
                  <a:pos x="124" y="81"/>
                </a:cxn>
                <a:cxn ang="0">
                  <a:pos x="121" y="82"/>
                </a:cxn>
                <a:cxn ang="0">
                  <a:pos x="128" y="99"/>
                </a:cxn>
                <a:cxn ang="0">
                  <a:pos x="122" y="116"/>
                </a:cxn>
                <a:cxn ang="0">
                  <a:pos x="116" y="127"/>
                </a:cxn>
                <a:cxn ang="0">
                  <a:pos x="107" y="123"/>
                </a:cxn>
                <a:cxn ang="0">
                  <a:pos x="101" y="107"/>
                </a:cxn>
                <a:cxn ang="0">
                  <a:pos x="91" y="95"/>
                </a:cxn>
                <a:cxn ang="0">
                  <a:pos x="79" y="83"/>
                </a:cxn>
                <a:cxn ang="0">
                  <a:pos x="91" y="77"/>
                </a:cxn>
                <a:cxn ang="0">
                  <a:pos x="114" y="65"/>
                </a:cxn>
                <a:cxn ang="0">
                  <a:pos x="95" y="65"/>
                </a:cxn>
                <a:cxn ang="0">
                  <a:pos x="76" y="63"/>
                </a:cxn>
                <a:cxn ang="0">
                  <a:pos x="95" y="46"/>
                </a:cxn>
                <a:cxn ang="0">
                  <a:pos x="112" y="30"/>
                </a:cxn>
                <a:cxn ang="0">
                  <a:pos x="132" y="29"/>
                </a:cxn>
                <a:cxn ang="0">
                  <a:pos x="152" y="29"/>
                </a:cxn>
                <a:cxn ang="0">
                  <a:pos x="24" y="27"/>
                </a:cxn>
                <a:cxn ang="0">
                  <a:pos x="49" y="27"/>
                </a:cxn>
                <a:cxn ang="0">
                  <a:pos x="64" y="38"/>
                </a:cxn>
                <a:cxn ang="0">
                  <a:pos x="60" y="58"/>
                </a:cxn>
                <a:cxn ang="0">
                  <a:pos x="49" y="79"/>
                </a:cxn>
                <a:cxn ang="0">
                  <a:pos x="74" y="94"/>
                </a:cxn>
                <a:cxn ang="0">
                  <a:pos x="83" y="105"/>
                </a:cxn>
                <a:cxn ang="0">
                  <a:pos x="70" y="120"/>
                </a:cxn>
                <a:cxn ang="0">
                  <a:pos x="61" y="133"/>
                </a:cxn>
                <a:cxn ang="0">
                  <a:pos x="63" y="148"/>
                </a:cxn>
                <a:cxn ang="0">
                  <a:pos x="55" y="149"/>
                </a:cxn>
                <a:cxn ang="0">
                  <a:pos x="50" y="128"/>
                </a:cxn>
                <a:cxn ang="0">
                  <a:pos x="39" y="111"/>
                </a:cxn>
                <a:cxn ang="0">
                  <a:pos x="31" y="87"/>
                </a:cxn>
                <a:cxn ang="0">
                  <a:pos x="19" y="83"/>
                </a:cxn>
                <a:cxn ang="0">
                  <a:pos x="14" y="59"/>
                </a:cxn>
                <a:cxn ang="0">
                  <a:pos x="13" y="46"/>
                </a:cxn>
                <a:cxn ang="0">
                  <a:pos x="0" y="87"/>
                </a:cxn>
                <a:cxn ang="0">
                  <a:pos x="174" y="89"/>
                </a:cxn>
                <a:cxn ang="0">
                  <a:pos x="73" y="53"/>
                </a:cxn>
                <a:cxn ang="0">
                  <a:pos x="69" y="42"/>
                </a:cxn>
                <a:cxn ang="0">
                  <a:pos x="85" y="34"/>
                </a:cxn>
                <a:cxn ang="0">
                  <a:pos x="85" y="45"/>
                </a:cxn>
                <a:cxn ang="0">
                  <a:pos x="73" y="53"/>
                </a:cxn>
              </a:cxnLst>
              <a:rect l="0" t="0" r="r" b="b"/>
              <a:pathLst>
                <a:path w="174" h="174">
                  <a:moveTo>
                    <a:pt x="167" y="92"/>
                  </a:moveTo>
                  <a:cubicBezTo>
                    <a:pt x="165" y="92"/>
                    <a:pt x="163" y="90"/>
                    <a:pt x="163" y="88"/>
                  </a:cubicBezTo>
                  <a:cubicBezTo>
                    <a:pt x="163" y="86"/>
                    <a:pt x="161" y="84"/>
                    <a:pt x="159" y="84"/>
                  </a:cubicBezTo>
                  <a:cubicBezTo>
                    <a:pt x="157" y="84"/>
                    <a:pt x="155" y="88"/>
                    <a:pt x="155" y="92"/>
                  </a:cubicBezTo>
                  <a:cubicBezTo>
                    <a:pt x="155" y="97"/>
                    <a:pt x="155" y="100"/>
                    <a:pt x="147" y="100"/>
                  </a:cubicBezTo>
                  <a:cubicBezTo>
                    <a:pt x="139" y="100"/>
                    <a:pt x="144" y="92"/>
                    <a:pt x="144" y="92"/>
                  </a:cubicBezTo>
                  <a:cubicBezTo>
                    <a:pt x="146" y="88"/>
                    <a:pt x="145" y="82"/>
                    <a:pt x="142" y="79"/>
                  </a:cubicBezTo>
                  <a:cubicBezTo>
                    <a:pt x="140" y="77"/>
                    <a:pt x="138" y="75"/>
                    <a:pt x="137" y="73"/>
                  </a:cubicBezTo>
                  <a:cubicBezTo>
                    <a:pt x="134" y="70"/>
                    <a:pt x="130" y="69"/>
                    <a:pt x="129" y="70"/>
                  </a:cubicBezTo>
                  <a:cubicBezTo>
                    <a:pt x="128" y="71"/>
                    <a:pt x="129" y="74"/>
                    <a:pt x="130" y="76"/>
                  </a:cubicBezTo>
                  <a:cubicBezTo>
                    <a:pt x="132" y="77"/>
                    <a:pt x="133" y="80"/>
                    <a:pt x="133" y="82"/>
                  </a:cubicBezTo>
                  <a:cubicBezTo>
                    <a:pt x="132" y="83"/>
                    <a:pt x="128" y="83"/>
                    <a:pt x="124" y="81"/>
                  </a:cubicBezTo>
                  <a:cubicBezTo>
                    <a:pt x="123" y="80"/>
                    <a:pt x="123" y="80"/>
                    <a:pt x="122" y="80"/>
                  </a:cubicBezTo>
                  <a:cubicBezTo>
                    <a:pt x="118" y="78"/>
                    <a:pt x="118" y="79"/>
                    <a:pt x="121" y="82"/>
                  </a:cubicBezTo>
                  <a:cubicBezTo>
                    <a:pt x="122" y="84"/>
                    <a:pt x="124" y="85"/>
                    <a:pt x="125" y="87"/>
                  </a:cubicBezTo>
                  <a:cubicBezTo>
                    <a:pt x="129" y="90"/>
                    <a:pt x="130" y="96"/>
                    <a:pt x="128" y="99"/>
                  </a:cubicBezTo>
                  <a:cubicBezTo>
                    <a:pt x="128" y="100"/>
                    <a:pt x="127" y="101"/>
                    <a:pt x="127" y="101"/>
                  </a:cubicBezTo>
                  <a:cubicBezTo>
                    <a:pt x="125" y="105"/>
                    <a:pt x="123" y="112"/>
                    <a:pt x="122" y="116"/>
                  </a:cubicBezTo>
                  <a:cubicBezTo>
                    <a:pt x="122" y="116"/>
                    <a:pt x="121" y="116"/>
                    <a:pt x="121" y="117"/>
                  </a:cubicBezTo>
                  <a:cubicBezTo>
                    <a:pt x="120" y="121"/>
                    <a:pt x="118" y="126"/>
                    <a:pt x="116" y="127"/>
                  </a:cubicBezTo>
                  <a:cubicBezTo>
                    <a:pt x="114" y="129"/>
                    <a:pt x="112" y="129"/>
                    <a:pt x="111" y="127"/>
                  </a:cubicBezTo>
                  <a:cubicBezTo>
                    <a:pt x="111" y="125"/>
                    <a:pt x="109" y="123"/>
                    <a:pt x="107" y="123"/>
                  </a:cubicBezTo>
                  <a:cubicBezTo>
                    <a:pt x="105" y="122"/>
                    <a:pt x="103" y="119"/>
                    <a:pt x="102" y="115"/>
                  </a:cubicBezTo>
                  <a:cubicBezTo>
                    <a:pt x="102" y="112"/>
                    <a:pt x="102" y="110"/>
                    <a:pt x="101" y="107"/>
                  </a:cubicBezTo>
                  <a:cubicBezTo>
                    <a:pt x="101" y="103"/>
                    <a:pt x="97" y="98"/>
                    <a:pt x="93" y="96"/>
                  </a:cubicBezTo>
                  <a:cubicBezTo>
                    <a:pt x="93" y="95"/>
                    <a:pt x="92" y="95"/>
                    <a:pt x="91" y="95"/>
                  </a:cubicBezTo>
                  <a:cubicBezTo>
                    <a:pt x="87" y="93"/>
                    <a:pt x="82" y="88"/>
                    <a:pt x="79" y="85"/>
                  </a:cubicBezTo>
                  <a:cubicBezTo>
                    <a:pt x="79" y="84"/>
                    <a:pt x="79" y="84"/>
                    <a:pt x="79" y="83"/>
                  </a:cubicBezTo>
                  <a:cubicBezTo>
                    <a:pt x="76" y="80"/>
                    <a:pt x="78" y="77"/>
                    <a:pt x="83" y="77"/>
                  </a:cubicBezTo>
                  <a:cubicBezTo>
                    <a:pt x="86" y="77"/>
                    <a:pt x="88" y="77"/>
                    <a:pt x="91" y="77"/>
                  </a:cubicBezTo>
                  <a:cubicBezTo>
                    <a:pt x="95" y="77"/>
                    <a:pt x="102" y="76"/>
                    <a:pt x="107" y="74"/>
                  </a:cubicBezTo>
                  <a:cubicBezTo>
                    <a:pt x="111" y="73"/>
                    <a:pt x="114" y="69"/>
                    <a:pt x="114" y="65"/>
                  </a:cubicBezTo>
                  <a:cubicBezTo>
                    <a:pt x="115" y="61"/>
                    <a:pt x="111" y="59"/>
                    <a:pt x="107" y="60"/>
                  </a:cubicBezTo>
                  <a:cubicBezTo>
                    <a:pt x="103" y="61"/>
                    <a:pt x="98" y="63"/>
                    <a:pt x="95" y="65"/>
                  </a:cubicBezTo>
                  <a:cubicBezTo>
                    <a:pt x="93" y="67"/>
                    <a:pt x="88" y="69"/>
                    <a:pt x="83" y="69"/>
                  </a:cubicBezTo>
                  <a:cubicBezTo>
                    <a:pt x="79" y="70"/>
                    <a:pt x="75" y="67"/>
                    <a:pt x="76" y="63"/>
                  </a:cubicBezTo>
                  <a:cubicBezTo>
                    <a:pt x="77" y="59"/>
                    <a:pt x="80" y="54"/>
                    <a:pt x="83" y="51"/>
                  </a:cubicBezTo>
                  <a:cubicBezTo>
                    <a:pt x="87" y="49"/>
                    <a:pt x="92" y="46"/>
                    <a:pt x="95" y="46"/>
                  </a:cubicBezTo>
                  <a:cubicBezTo>
                    <a:pt x="99" y="46"/>
                    <a:pt x="102" y="43"/>
                    <a:pt x="103" y="39"/>
                  </a:cubicBezTo>
                  <a:cubicBezTo>
                    <a:pt x="104" y="35"/>
                    <a:pt x="108" y="31"/>
                    <a:pt x="112" y="30"/>
                  </a:cubicBezTo>
                  <a:cubicBezTo>
                    <a:pt x="114" y="30"/>
                    <a:pt x="116" y="30"/>
                    <a:pt x="119" y="29"/>
                  </a:cubicBezTo>
                  <a:cubicBezTo>
                    <a:pt x="122" y="29"/>
                    <a:pt x="129" y="29"/>
                    <a:pt x="132" y="29"/>
                  </a:cubicBezTo>
                  <a:cubicBezTo>
                    <a:pt x="135" y="29"/>
                    <a:pt x="138" y="29"/>
                    <a:pt x="141" y="29"/>
                  </a:cubicBezTo>
                  <a:cubicBezTo>
                    <a:pt x="144" y="29"/>
                    <a:pt x="148" y="29"/>
                    <a:pt x="152" y="29"/>
                  </a:cubicBezTo>
                  <a:cubicBezTo>
                    <a:pt x="136" y="11"/>
                    <a:pt x="113" y="0"/>
                    <a:pt x="87" y="0"/>
                  </a:cubicBezTo>
                  <a:cubicBezTo>
                    <a:pt x="62" y="0"/>
                    <a:pt x="40" y="11"/>
                    <a:pt x="24" y="27"/>
                  </a:cubicBezTo>
                  <a:cubicBezTo>
                    <a:pt x="28" y="27"/>
                    <a:pt x="31" y="27"/>
                    <a:pt x="35" y="27"/>
                  </a:cubicBezTo>
                  <a:cubicBezTo>
                    <a:pt x="39" y="26"/>
                    <a:pt x="45" y="27"/>
                    <a:pt x="49" y="27"/>
                  </a:cubicBezTo>
                  <a:cubicBezTo>
                    <a:pt x="51" y="28"/>
                    <a:pt x="54" y="28"/>
                    <a:pt x="56" y="28"/>
                  </a:cubicBezTo>
                  <a:cubicBezTo>
                    <a:pt x="60" y="29"/>
                    <a:pt x="63" y="34"/>
                    <a:pt x="64" y="38"/>
                  </a:cubicBezTo>
                  <a:cubicBezTo>
                    <a:pt x="64" y="40"/>
                    <a:pt x="64" y="43"/>
                    <a:pt x="65" y="45"/>
                  </a:cubicBezTo>
                  <a:cubicBezTo>
                    <a:pt x="65" y="49"/>
                    <a:pt x="63" y="55"/>
                    <a:pt x="60" y="58"/>
                  </a:cubicBezTo>
                  <a:cubicBezTo>
                    <a:pt x="57" y="61"/>
                    <a:pt x="52" y="65"/>
                    <a:pt x="48" y="69"/>
                  </a:cubicBezTo>
                  <a:cubicBezTo>
                    <a:pt x="45" y="72"/>
                    <a:pt x="46" y="77"/>
                    <a:pt x="49" y="79"/>
                  </a:cubicBezTo>
                  <a:cubicBezTo>
                    <a:pt x="53" y="82"/>
                    <a:pt x="57" y="84"/>
                    <a:pt x="60" y="86"/>
                  </a:cubicBezTo>
                  <a:cubicBezTo>
                    <a:pt x="64" y="89"/>
                    <a:pt x="70" y="92"/>
                    <a:pt x="74" y="94"/>
                  </a:cubicBezTo>
                  <a:cubicBezTo>
                    <a:pt x="75" y="94"/>
                    <a:pt x="75" y="94"/>
                    <a:pt x="76" y="95"/>
                  </a:cubicBezTo>
                  <a:cubicBezTo>
                    <a:pt x="80" y="96"/>
                    <a:pt x="83" y="101"/>
                    <a:pt x="83" y="105"/>
                  </a:cubicBezTo>
                  <a:cubicBezTo>
                    <a:pt x="82" y="108"/>
                    <a:pt x="80" y="112"/>
                    <a:pt x="78" y="112"/>
                  </a:cubicBezTo>
                  <a:cubicBezTo>
                    <a:pt x="76" y="112"/>
                    <a:pt x="72" y="116"/>
                    <a:pt x="70" y="120"/>
                  </a:cubicBezTo>
                  <a:cubicBezTo>
                    <a:pt x="70" y="120"/>
                    <a:pt x="70" y="121"/>
                    <a:pt x="69" y="121"/>
                  </a:cubicBezTo>
                  <a:cubicBezTo>
                    <a:pt x="67" y="125"/>
                    <a:pt x="63" y="131"/>
                    <a:pt x="61" y="133"/>
                  </a:cubicBezTo>
                  <a:cubicBezTo>
                    <a:pt x="59" y="136"/>
                    <a:pt x="59" y="139"/>
                    <a:pt x="60" y="141"/>
                  </a:cubicBezTo>
                  <a:cubicBezTo>
                    <a:pt x="62" y="142"/>
                    <a:pt x="63" y="146"/>
                    <a:pt x="63" y="148"/>
                  </a:cubicBezTo>
                  <a:cubicBezTo>
                    <a:pt x="63" y="150"/>
                    <a:pt x="60" y="151"/>
                    <a:pt x="57" y="149"/>
                  </a:cubicBezTo>
                  <a:cubicBezTo>
                    <a:pt x="56" y="149"/>
                    <a:pt x="56" y="149"/>
                    <a:pt x="55" y="149"/>
                  </a:cubicBezTo>
                  <a:cubicBezTo>
                    <a:pt x="52" y="148"/>
                    <a:pt x="50" y="143"/>
                    <a:pt x="50" y="138"/>
                  </a:cubicBezTo>
                  <a:cubicBezTo>
                    <a:pt x="50" y="135"/>
                    <a:pt x="50" y="132"/>
                    <a:pt x="50" y="128"/>
                  </a:cubicBezTo>
                  <a:cubicBezTo>
                    <a:pt x="51" y="124"/>
                    <a:pt x="49" y="119"/>
                    <a:pt x="47" y="118"/>
                  </a:cubicBezTo>
                  <a:cubicBezTo>
                    <a:pt x="45" y="116"/>
                    <a:pt x="41" y="113"/>
                    <a:pt x="39" y="111"/>
                  </a:cubicBezTo>
                  <a:cubicBezTo>
                    <a:pt x="37" y="109"/>
                    <a:pt x="35" y="103"/>
                    <a:pt x="35" y="99"/>
                  </a:cubicBezTo>
                  <a:cubicBezTo>
                    <a:pt x="35" y="94"/>
                    <a:pt x="33" y="89"/>
                    <a:pt x="31" y="87"/>
                  </a:cubicBezTo>
                  <a:cubicBezTo>
                    <a:pt x="29" y="85"/>
                    <a:pt x="27" y="83"/>
                    <a:pt x="27" y="83"/>
                  </a:cubicBezTo>
                  <a:cubicBezTo>
                    <a:pt x="27" y="83"/>
                    <a:pt x="27" y="83"/>
                    <a:pt x="19" y="83"/>
                  </a:cubicBezTo>
                  <a:cubicBezTo>
                    <a:pt x="11" y="83"/>
                    <a:pt x="11" y="75"/>
                    <a:pt x="11" y="75"/>
                  </a:cubicBezTo>
                  <a:cubicBezTo>
                    <a:pt x="11" y="70"/>
                    <a:pt x="13" y="64"/>
                    <a:pt x="14" y="59"/>
                  </a:cubicBezTo>
                  <a:cubicBezTo>
                    <a:pt x="15" y="57"/>
                    <a:pt x="16" y="54"/>
                    <a:pt x="17" y="51"/>
                  </a:cubicBezTo>
                  <a:cubicBezTo>
                    <a:pt x="19" y="47"/>
                    <a:pt x="17" y="45"/>
                    <a:pt x="13" y="46"/>
                  </a:cubicBezTo>
                  <a:cubicBezTo>
                    <a:pt x="12" y="47"/>
                    <a:pt x="11" y="47"/>
                    <a:pt x="10" y="48"/>
                  </a:cubicBezTo>
                  <a:cubicBezTo>
                    <a:pt x="4" y="60"/>
                    <a:pt x="0" y="73"/>
                    <a:pt x="0" y="87"/>
                  </a:cubicBezTo>
                  <a:cubicBezTo>
                    <a:pt x="0" y="135"/>
                    <a:pt x="39" y="174"/>
                    <a:pt x="87" y="174"/>
                  </a:cubicBezTo>
                  <a:cubicBezTo>
                    <a:pt x="135" y="174"/>
                    <a:pt x="173" y="136"/>
                    <a:pt x="174" y="89"/>
                  </a:cubicBezTo>
                  <a:cubicBezTo>
                    <a:pt x="172" y="91"/>
                    <a:pt x="169" y="92"/>
                    <a:pt x="167" y="92"/>
                  </a:cubicBezTo>
                  <a:close/>
                  <a:moveTo>
                    <a:pt x="73" y="53"/>
                  </a:moveTo>
                  <a:cubicBezTo>
                    <a:pt x="72" y="55"/>
                    <a:pt x="70" y="52"/>
                    <a:pt x="69" y="49"/>
                  </a:cubicBezTo>
                  <a:cubicBezTo>
                    <a:pt x="69" y="47"/>
                    <a:pt x="69" y="44"/>
                    <a:pt x="69" y="42"/>
                  </a:cubicBezTo>
                  <a:cubicBezTo>
                    <a:pt x="69" y="39"/>
                    <a:pt x="74" y="34"/>
                    <a:pt x="77" y="34"/>
                  </a:cubicBezTo>
                  <a:cubicBezTo>
                    <a:pt x="80" y="34"/>
                    <a:pt x="82" y="34"/>
                    <a:pt x="85" y="34"/>
                  </a:cubicBezTo>
                  <a:cubicBezTo>
                    <a:pt x="88" y="34"/>
                    <a:pt x="92" y="37"/>
                    <a:pt x="92" y="38"/>
                  </a:cubicBezTo>
                  <a:cubicBezTo>
                    <a:pt x="92" y="40"/>
                    <a:pt x="89" y="43"/>
                    <a:pt x="85" y="45"/>
                  </a:cubicBezTo>
                  <a:cubicBezTo>
                    <a:pt x="85" y="45"/>
                    <a:pt x="84" y="46"/>
                    <a:pt x="83" y="46"/>
                  </a:cubicBezTo>
                  <a:cubicBezTo>
                    <a:pt x="79" y="48"/>
                    <a:pt x="75" y="51"/>
                    <a:pt x="73" y="53"/>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50" name="ïşḻïďê-Freeform: Shape 38"/>
            <p:cNvSpPr>
              <a:spLocks/>
            </p:cNvSpPr>
            <p:nvPr/>
          </p:nvSpPr>
          <p:spPr bwMode="auto">
            <a:xfrm>
              <a:off x="4278977" y="3626316"/>
              <a:ext cx="415597" cy="415597"/>
            </a:xfrm>
            <a:custGeom>
              <a:avLst/>
              <a:gdLst/>
              <a:ahLst/>
              <a:cxnLst>
                <a:cxn ang="0">
                  <a:pos x="163" y="88"/>
                </a:cxn>
                <a:cxn ang="0">
                  <a:pos x="155" y="92"/>
                </a:cxn>
                <a:cxn ang="0">
                  <a:pos x="143" y="91"/>
                </a:cxn>
                <a:cxn ang="0">
                  <a:pos x="137" y="73"/>
                </a:cxn>
                <a:cxn ang="0">
                  <a:pos x="130" y="75"/>
                </a:cxn>
                <a:cxn ang="0">
                  <a:pos x="124" y="81"/>
                </a:cxn>
                <a:cxn ang="0">
                  <a:pos x="121" y="82"/>
                </a:cxn>
                <a:cxn ang="0">
                  <a:pos x="128" y="99"/>
                </a:cxn>
                <a:cxn ang="0">
                  <a:pos x="122" y="115"/>
                </a:cxn>
                <a:cxn ang="0">
                  <a:pos x="116" y="127"/>
                </a:cxn>
                <a:cxn ang="0">
                  <a:pos x="107" y="122"/>
                </a:cxn>
                <a:cxn ang="0">
                  <a:pos x="101" y="107"/>
                </a:cxn>
                <a:cxn ang="0">
                  <a:pos x="91" y="94"/>
                </a:cxn>
                <a:cxn ang="0">
                  <a:pos x="78" y="83"/>
                </a:cxn>
                <a:cxn ang="0">
                  <a:pos x="91" y="76"/>
                </a:cxn>
                <a:cxn ang="0">
                  <a:pos x="114" y="65"/>
                </a:cxn>
                <a:cxn ang="0">
                  <a:pos x="95" y="65"/>
                </a:cxn>
                <a:cxn ang="0">
                  <a:pos x="76" y="63"/>
                </a:cxn>
                <a:cxn ang="0">
                  <a:pos x="95" y="46"/>
                </a:cxn>
                <a:cxn ang="0">
                  <a:pos x="112" y="30"/>
                </a:cxn>
                <a:cxn ang="0">
                  <a:pos x="132" y="28"/>
                </a:cxn>
                <a:cxn ang="0">
                  <a:pos x="152" y="29"/>
                </a:cxn>
                <a:cxn ang="0">
                  <a:pos x="24" y="27"/>
                </a:cxn>
                <a:cxn ang="0">
                  <a:pos x="49" y="27"/>
                </a:cxn>
                <a:cxn ang="0">
                  <a:pos x="64" y="38"/>
                </a:cxn>
                <a:cxn ang="0">
                  <a:pos x="60" y="57"/>
                </a:cxn>
                <a:cxn ang="0">
                  <a:pos x="49" y="79"/>
                </a:cxn>
                <a:cxn ang="0">
                  <a:pos x="74" y="94"/>
                </a:cxn>
                <a:cxn ang="0">
                  <a:pos x="82" y="104"/>
                </a:cxn>
                <a:cxn ang="0">
                  <a:pos x="70" y="119"/>
                </a:cxn>
                <a:cxn ang="0">
                  <a:pos x="61" y="133"/>
                </a:cxn>
                <a:cxn ang="0">
                  <a:pos x="63" y="147"/>
                </a:cxn>
                <a:cxn ang="0">
                  <a:pos x="55" y="149"/>
                </a:cxn>
                <a:cxn ang="0">
                  <a:pos x="50" y="128"/>
                </a:cxn>
                <a:cxn ang="0">
                  <a:pos x="39" y="111"/>
                </a:cxn>
                <a:cxn ang="0">
                  <a:pos x="31" y="87"/>
                </a:cxn>
                <a:cxn ang="0">
                  <a:pos x="19" y="83"/>
                </a:cxn>
                <a:cxn ang="0">
                  <a:pos x="14" y="59"/>
                </a:cxn>
                <a:cxn ang="0">
                  <a:pos x="13" y="46"/>
                </a:cxn>
                <a:cxn ang="0">
                  <a:pos x="0" y="87"/>
                </a:cxn>
                <a:cxn ang="0">
                  <a:pos x="174" y="89"/>
                </a:cxn>
                <a:cxn ang="0">
                  <a:pos x="73" y="53"/>
                </a:cxn>
                <a:cxn ang="0">
                  <a:pos x="69" y="42"/>
                </a:cxn>
                <a:cxn ang="0">
                  <a:pos x="84" y="34"/>
                </a:cxn>
                <a:cxn ang="0">
                  <a:pos x="85" y="45"/>
                </a:cxn>
                <a:cxn ang="0">
                  <a:pos x="73" y="53"/>
                </a:cxn>
              </a:cxnLst>
              <a:rect l="0" t="0" r="r" b="b"/>
              <a:pathLst>
                <a:path w="174" h="174">
                  <a:moveTo>
                    <a:pt x="167" y="92"/>
                  </a:moveTo>
                  <a:cubicBezTo>
                    <a:pt x="165" y="92"/>
                    <a:pt x="163" y="90"/>
                    <a:pt x="163" y="88"/>
                  </a:cubicBezTo>
                  <a:cubicBezTo>
                    <a:pt x="163" y="86"/>
                    <a:pt x="161" y="84"/>
                    <a:pt x="159" y="84"/>
                  </a:cubicBezTo>
                  <a:cubicBezTo>
                    <a:pt x="157" y="84"/>
                    <a:pt x="155" y="88"/>
                    <a:pt x="155" y="92"/>
                  </a:cubicBezTo>
                  <a:cubicBezTo>
                    <a:pt x="155" y="97"/>
                    <a:pt x="155" y="100"/>
                    <a:pt x="147" y="100"/>
                  </a:cubicBezTo>
                  <a:cubicBezTo>
                    <a:pt x="139" y="100"/>
                    <a:pt x="143" y="91"/>
                    <a:pt x="143" y="91"/>
                  </a:cubicBezTo>
                  <a:cubicBezTo>
                    <a:pt x="145" y="87"/>
                    <a:pt x="145" y="82"/>
                    <a:pt x="141" y="78"/>
                  </a:cubicBezTo>
                  <a:cubicBezTo>
                    <a:pt x="140" y="77"/>
                    <a:pt x="138" y="75"/>
                    <a:pt x="137" y="73"/>
                  </a:cubicBezTo>
                  <a:cubicBezTo>
                    <a:pt x="134" y="70"/>
                    <a:pt x="130" y="68"/>
                    <a:pt x="129" y="70"/>
                  </a:cubicBezTo>
                  <a:cubicBezTo>
                    <a:pt x="128" y="71"/>
                    <a:pt x="128" y="73"/>
                    <a:pt x="130" y="75"/>
                  </a:cubicBezTo>
                  <a:cubicBezTo>
                    <a:pt x="132" y="77"/>
                    <a:pt x="133" y="80"/>
                    <a:pt x="132" y="82"/>
                  </a:cubicBezTo>
                  <a:cubicBezTo>
                    <a:pt x="132" y="83"/>
                    <a:pt x="128" y="83"/>
                    <a:pt x="124" y="81"/>
                  </a:cubicBezTo>
                  <a:cubicBezTo>
                    <a:pt x="123" y="80"/>
                    <a:pt x="123" y="80"/>
                    <a:pt x="122" y="80"/>
                  </a:cubicBezTo>
                  <a:cubicBezTo>
                    <a:pt x="118" y="78"/>
                    <a:pt x="117" y="79"/>
                    <a:pt x="121" y="82"/>
                  </a:cubicBezTo>
                  <a:cubicBezTo>
                    <a:pt x="122" y="83"/>
                    <a:pt x="124" y="85"/>
                    <a:pt x="125" y="86"/>
                  </a:cubicBezTo>
                  <a:cubicBezTo>
                    <a:pt x="128" y="90"/>
                    <a:pt x="129" y="95"/>
                    <a:pt x="128" y="99"/>
                  </a:cubicBezTo>
                  <a:cubicBezTo>
                    <a:pt x="127" y="100"/>
                    <a:pt x="127" y="100"/>
                    <a:pt x="127" y="101"/>
                  </a:cubicBezTo>
                  <a:cubicBezTo>
                    <a:pt x="125" y="105"/>
                    <a:pt x="123" y="111"/>
                    <a:pt x="122" y="115"/>
                  </a:cubicBezTo>
                  <a:cubicBezTo>
                    <a:pt x="121" y="116"/>
                    <a:pt x="121" y="116"/>
                    <a:pt x="121" y="117"/>
                  </a:cubicBezTo>
                  <a:cubicBezTo>
                    <a:pt x="120" y="121"/>
                    <a:pt x="118" y="126"/>
                    <a:pt x="116" y="127"/>
                  </a:cubicBezTo>
                  <a:cubicBezTo>
                    <a:pt x="113" y="129"/>
                    <a:pt x="112" y="129"/>
                    <a:pt x="111" y="127"/>
                  </a:cubicBezTo>
                  <a:cubicBezTo>
                    <a:pt x="111" y="124"/>
                    <a:pt x="109" y="123"/>
                    <a:pt x="107" y="122"/>
                  </a:cubicBezTo>
                  <a:cubicBezTo>
                    <a:pt x="105" y="122"/>
                    <a:pt x="103" y="118"/>
                    <a:pt x="102" y="114"/>
                  </a:cubicBezTo>
                  <a:cubicBezTo>
                    <a:pt x="102" y="112"/>
                    <a:pt x="101" y="109"/>
                    <a:pt x="101" y="107"/>
                  </a:cubicBezTo>
                  <a:cubicBezTo>
                    <a:pt x="101" y="103"/>
                    <a:pt x="97" y="98"/>
                    <a:pt x="93" y="96"/>
                  </a:cubicBezTo>
                  <a:cubicBezTo>
                    <a:pt x="92" y="95"/>
                    <a:pt x="91" y="95"/>
                    <a:pt x="91" y="94"/>
                  </a:cubicBezTo>
                  <a:cubicBezTo>
                    <a:pt x="87" y="92"/>
                    <a:pt x="81" y="88"/>
                    <a:pt x="79" y="84"/>
                  </a:cubicBezTo>
                  <a:cubicBezTo>
                    <a:pt x="79" y="84"/>
                    <a:pt x="79" y="83"/>
                    <a:pt x="78" y="83"/>
                  </a:cubicBezTo>
                  <a:cubicBezTo>
                    <a:pt x="76" y="79"/>
                    <a:pt x="78" y="77"/>
                    <a:pt x="83" y="76"/>
                  </a:cubicBezTo>
                  <a:cubicBezTo>
                    <a:pt x="85" y="76"/>
                    <a:pt x="88" y="76"/>
                    <a:pt x="91" y="76"/>
                  </a:cubicBezTo>
                  <a:cubicBezTo>
                    <a:pt x="95" y="76"/>
                    <a:pt x="102" y="75"/>
                    <a:pt x="106" y="74"/>
                  </a:cubicBezTo>
                  <a:cubicBezTo>
                    <a:pt x="111" y="73"/>
                    <a:pt x="114" y="69"/>
                    <a:pt x="114" y="65"/>
                  </a:cubicBezTo>
                  <a:cubicBezTo>
                    <a:pt x="114" y="61"/>
                    <a:pt x="111" y="59"/>
                    <a:pt x="107" y="59"/>
                  </a:cubicBezTo>
                  <a:cubicBezTo>
                    <a:pt x="103" y="60"/>
                    <a:pt x="98" y="63"/>
                    <a:pt x="95" y="65"/>
                  </a:cubicBezTo>
                  <a:cubicBezTo>
                    <a:pt x="93" y="67"/>
                    <a:pt x="87" y="69"/>
                    <a:pt x="83" y="69"/>
                  </a:cubicBezTo>
                  <a:cubicBezTo>
                    <a:pt x="79" y="69"/>
                    <a:pt x="75" y="66"/>
                    <a:pt x="76" y="63"/>
                  </a:cubicBezTo>
                  <a:cubicBezTo>
                    <a:pt x="76" y="59"/>
                    <a:pt x="80" y="54"/>
                    <a:pt x="83" y="51"/>
                  </a:cubicBezTo>
                  <a:cubicBezTo>
                    <a:pt x="86" y="49"/>
                    <a:pt x="92" y="46"/>
                    <a:pt x="95" y="46"/>
                  </a:cubicBezTo>
                  <a:cubicBezTo>
                    <a:pt x="99" y="46"/>
                    <a:pt x="102" y="43"/>
                    <a:pt x="103" y="39"/>
                  </a:cubicBezTo>
                  <a:cubicBezTo>
                    <a:pt x="104" y="35"/>
                    <a:pt x="108" y="31"/>
                    <a:pt x="112" y="30"/>
                  </a:cubicBezTo>
                  <a:cubicBezTo>
                    <a:pt x="114" y="30"/>
                    <a:pt x="116" y="30"/>
                    <a:pt x="118" y="29"/>
                  </a:cubicBezTo>
                  <a:cubicBezTo>
                    <a:pt x="122" y="29"/>
                    <a:pt x="128" y="28"/>
                    <a:pt x="132" y="28"/>
                  </a:cubicBezTo>
                  <a:cubicBezTo>
                    <a:pt x="135" y="28"/>
                    <a:pt x="138" y="28"/>
                    <a:pt x="140" y="28"/>
                  </a:cubicBezTo>
                  <a:cubicBezTo>
                    <a:pt x="143" y="28"/>
                    <a:pt x="148" y="29"/>
                    <a:pt x="152" y="29"/>
                  </a:cubicBezTo>
                  <a:cubicBezTo>
                    <a:pt x="136" y="11"/>
                    <a:pt x="113" y="0"/>
                    <a:pt x="87" y="0"/>
                  </a:cubicBezTo>
                  <a:cubicBezTo>
                    <a:pt x="62" y="0"/>
                    <a:pt x="40" y="11"/>
                    <a:pt x="24" y="27"/>
                  </a:cubicBezTo>
                  <a:cubicBezTo>
                    <a:pt x="28" y="27"/>
                    <a:pt x="31" y="26"/>
                    <a:pt x="35" y="26"/>
                  </a:cubicBezTo>
                  <a:cubicBezTo>
                    <a:pt x="39" y="26"/>
                    <a:pt x="45" y="27"/>
                    <a:pt x="49" y="27"/>
                  </a:cubicBezTo>
                  <a:cubicBezTo>
                    <a:pt x="51" y="27"/>
                    <a:pt x="53" y="28"/>
                    <a:pt x="56" y="28"/>
                  </a:cubicBezTo>
                  <a:cubicBezTo>
                    <a:pt x="60" y="29"/>
                    <a:pt x="63" y="33"/>
                    <a:pt x="64" y="38"/>
                  </a:cubicBezTo>
                  <a:cubicBezTo>
                    <a:pt x="64" y="40"/>
                    <a:pt x="64" y="43"/>
                    <a:pt x="65" y="45"/>
                  </a:cubicBezTo>
                  <a:cubicBezTo>
                    <a:pt x="65" y="49"/>
                    <a:pt x="63" y="55"/>
                    <a:pt x="60" y="57"/>
                  </a:cubicBezTo>
                  <a:cubicBezTo>
                    <a:pt x="56" y="61"/>
                    <a:pt x="52" y="65"/>
                    <a:pt x="48" y="69"/>
                  </a:cubicBezTo>
                  <a:cubicBezTo>
                    <a:pt x="45" y="72"/>
                    <a:pt x="46" y="77"/>
                    <a:pt x="49" y="79"/>
                  </a:cubicBezTo>
                  <a:cubicBezTo>
                    <a:pt x="53" y="82"/>
                    <a:pt x="56" y="84"/>
                    <a:pt x="60" y="86"/>
                  </a:cubicBezTo>
                  <a:cubicBezTo>
                    <a:pt x="64" y="89"/>
                    <a:pt x="70" y="92"/>
                    <a:pt x="74" y="94"/>
                  </a:cubicBezTo>
                  <a:cubicBezTo>
                    <a:pt x="74" y="94"/>
                    <a:pt x="75" y="94"/>
                    <a:pt x="76" y="95"/>
                  </a:cubicBezTo>
                  <a:cubicBezTo>
                    <a:pt x="80" y="96"/>
                    <a:pt x="83" y="101"/>
                    <a:pt x="82" y="104"/>
                  </a:cubicBezTo>
                  <a:cubicBezTo>
                    <a:pt x="82" y="108"/>
                    <a:pt x="80" y="112"/>
                    <a:pt x="78" y="112"/>
                  </a:cubicBezTo>
                  <a:cubicBezTo>
                    <a:pt x="76" y="112"/>
                    <a:pt x="72" y="116"/>
                    <a:pt x="70" y="119"/>
                  </a:cubicBezTo>
                  <a:cubicBezTo>
                    <a:pt x="70" y="120"/>
                    <a:pt x="69" y="121"/>
                    <a:pt x="69" y="121"/>
                  </a:cubicBezTo>
                  <a:cubicBezTo>
                    <a:pt x="67" y="125"/>
                    <a:pt x="63" y="130"/>
                    <a:pt x="61" y="133"/>
                  </a:cubicBezTo>
                  <a:cubicBezTo>
                    <a:pt x="59" y="135"/>
                    <a:pt x="58" y="139"/>
                    <a:pt x="60" y="141"/>
                  </a:cubicBezTo>
                  <a:cubicBezTo>
                    <a:pt x="62" y="142"/>
                    <a:pt x="63" y="145"/>
                    <a:pt x="63" y="147"/>
                  </a:cubicBezTo>
                  <a:cubicBezTo>
                    <a:pt x="63" y="149"/>
                    <a:pt x="60" y="150"/>
                    <a:pt x="57" y="149"/>
                  </a:cubicBezTo>
                  <a:cubicBezTo>
                    <a:pt x="56" y="149"/>
                    <a:pt x="56" y="149"/>
                    <a:pt x="55" y="149"/>
                  </a:cubicBezTo>
                  <a:cubicBezTo>
                    <a:pt x="52" y="147"/>
                    <a:pt x="49" y="143"/>
                    <a:pt x="50" y="138"/>
                  </a:cubicBezTo>
                  <a:cubicBezTo>
                    <a:pt x="50" y="135"/>
                    <a:pt x="50" y="131"/>
                    <a:pt x="50" y="128"/>
                  </a:cubicBezTo>
                  <a:cubicBezTo>
                    <a:pt x="51" y="124"/>
                    <a:pt x="49" y="119"/>
                    <a:pt x="47" y="117"/>
                  </a:cubicBezTo>
                  <a:cubicBezTo>
                    <a:pt x="44" y="116"/>
                    <a:pt x="41" y="113"/>
                    <a:pt x="39" y="111"/>
                  </a:cubicBezTo>
                  <a:cubicBezTo>
                    <a:pt x="36" y="109"/>
                    <a:pt x="35" y="103"/>
                    <a:pt x="35" y="99"/>
                  </a:cubicBezTo>
                  <a:cubicBezTo>
                    <a:pt x="35" y="94"/>
                    <a:pt x="33" y="89"/>
                    <a:pt x="31" y="87"/>
                  </a:cubicBezTo>
                  <a:cubicBezTo>
                    <a:pt x="28" y="84"/>
                    <a:pt x="27" y="83"/>
                    <a:pt x="27" y="83"/>
                  </a:cubicBezTo>
                  <a:cubicBezTo>
                    <a:pt x="27" y="83"/>
                    <a:pt x="27" y="83"/>
                    <a:pt x="19" y="83"/>
                  </a:cubicBezTo>
                  <a:cubicBezTo>
                    <a:pt x="11" y="83"/>
                    <a:pt x="11" y="74"/>
                    <a:pt x="11" y="74"/>
                  </a:cubicBezTo>
                  <a:cubicBezTo>
                    <a:pt x="11" y="70"/>
                    <a:pt x="13" y="63"/>
                    <a:pt x="14" y="59"/>
                  </a:cubicBezTo>
                  <a:cubicBezTo>
                    <a:pt x="15" y="57"/>
                    <a:pt x="16" y="54"/>
                    <a:pt x="17" y="51"/>
                  </a:cubicBezTo>
                  <a:cubicBezTo>
                    <a:pt x="19" y="47"/>
                    <a:pt x="17" y="45"/>
                    <a:pt x="13" y="46"/>
                  </a:cubicBezTo>
                  <a:cubicBezTo>
                    <a:pt x="12" y="47"/>
                    <a:pt x="11" y="47"/>
                    <a:pt x="10" y="48"/>
                  </a:cubicBezTo>
                  <a:cubicBezTo>
                    <a:pt x="4" y="59"/>
                    <a:pt x="0" y="73"/>
                    <a:pt x="0" y="87"/>
                  </a:cubicBezTo>
                  <a:cubicBezTo>
                    <a:pt x="0" y="135"/>
                    <a:pt x="39" y="174"/>
                    <a:pt x="87" y="174"/>
                  </a:cubicBezTo>
                  <a:cubicBezTo>
                    <a:pt x="135" y="174"/>
                    <a:pt x="173" y="136"/>
                    <a:pt x="174" y="89"/>
                  </a:cubicBezTo>
                  <a:cubicBezTo>
                    <a:pt x="172" y="91"/>
                    <a:pt x="169" y="92"/>
                    <a:pt x="167" y="92"/>
                  </a:cubicBezTo>
                  <a:close/>
                  <a:moveTo>
                    <a:pt x="73" y="53"/>
                  </a:moveTo>
                  <a:cubicBezTo>
                    <a:pt x="72" y="55"/>
                    <a:pt x="69" y="52"/>
                    <a:pt x="69" y="49"/>
                  </a:cubicBezTo>
                  <a:cubicBezTo>
                    <a:pt x="68" y="46"/>
                    <a:pt x="68" y="44"/>
                    <a:pt x="69" y="42"/>
                  </a:cubicBezTo>
                  <a:cubicBezTo>
                    <a:pt x="69" y="38"/>
                    <a:pt x="74" y="34"/>
                    <a:pt x="77" y="34"/>
                  </a:cubicBezTo>
                  <a:cubicBezTo>
                    <a:pt x="80" y="33"/>
                    <a:pt x="82" y="33"/>
                    <a:pt x="84" y="34"/>
                  </a:cubicBezTo>
                  <a:cubicBezTo>
                    <a:pt x="88" y="34"/>
                    <a:pt x="92" y="37"/>
                    <a:pt x="92" y="38"/>
                  </a:cubicBezTo>
                  <a:cubicBezTo>
                    <a:pt x="92" y="40"/>
                    <a:pt x="89" y="43"/>
                    <a:pt x="85" y="45"/>
                  </a:cubicBezTo>
                  <a:cubicBezTo>
                    <a:pt x="84" y="45"/>
                    <a:pt x="84" y="46"/>
                    <a:pt x="83" y="46"/>
                  </a:cubicBezTo>
                  <a:cubicBezTo>
                    <a:pt x="79" y="48"/>
                    <a:pt x="74" y="51"/>
                    <a:pt x="73" y="53"/>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51" name="ïşḻïďê-Freeform: Shape 39"/>
            <p:cNvSpPr>
              <a:spLocks/>
            </p:cNvSpPr>
            <p:nvPr/>
          </p:nvSpPr>
          <p:spPr bwMode="auto">
            <a:xfrm>
              <a:off x="4271394" y="3618732"/>
              <a:ext cx="417114" cy="415597"/>
            </a:xfrm>
            <a:custGeom>
              <a:avLst/>
              <a:gdLst/>
              <a:ahLst/>
              <a:cxnLst>
                <a:cxn ang="0">
                  <a:pos x="163" y="88"/>
                </a:cxn>
                <a:cxn ang="0">
                  <a:pos x="155" y="92"/>
                </a:cxn>
                <a:cxn ang="0">
                  <a:pos x="144" y="92"/>
                </a:cxn>
                <a:cxn ang="0">
                  <a:pos x="137" y="73"/>
                </a:cxn>
                <a:cxn ang="0">
                  <a:pos x="130" y="76"/>
                </a:cxn>
                <a:cxn ang="0">
                  <a:pos x="124" y="81"/>
                </a:cxn>
                <a:cxn ang="0">
                  <a:pos x="121" y="82"/>
                </a:cxn>
                <a:cxn ang="0">
                  <a:pos x="128" y="99"/>
                </a:cxn>
                <a:cxn ang="0">
                  <a:pos x="122" y="116"/>
                </a:cxn>
                <a:cxn ang="0">
                  <a:pos x="116" y="127"/>
                </a:cxn>
                <a:cxn ang="0">
                  <a:pos x="107" y="123"/>
                </a:cxn>
                <a:cxn ang="0">
                  <a:pos x="101" y="107"/>
                </a:cxn>
                <a:cxn ang="0">
                  <a:pos x="91" y="95"/>
                </a:cxn>
                <a:cxn ang="0">
                  <a:pos x="79" y="83"/>
                </a:cxn>
                <a:cxn ang="0">
                  <a:pos x="91" y="77"/>
                </a:cxn>
                <a:cxn ang="0">
                  <a:pos x="114" y="65"/>
                </a:cxn>
                <a:cxn ang="0">
                  <a:pos x="95" y="65"/>
                </a:cxn>
                <a:cxn ang="0">
                  <a:pos x="76" y="63"/>
                </a:cxn>
                <a:cxn ang="0">
                  <a:pos x="95" y="46"/>
                </a:cxn>
                <a:cxn ang="0">
                  <a:pos x="112" y="30"/>
                </a:cxn>
                <a:cxn ang="0">
                  <a:pos x="132" y="29"/>
                </a:cxn>
                <a:cxn ang="0">
                  <a:pos x="152" y="29"/>
                </a:cxn>
                <a:cxn ang="0">
                  <a:pos x="24" y="27"/>
                </a:cxn>
                <a:cxn ang="0">
                  <a:pos x="49" y="27"/>
                </a:cxn>
                <a:cxn ang="0">
                  <a:pos x="64" y="38"/>
                </a:cxn>
                <a:cxn ang="0">
                  <a:pos x="60" y="58"/>
                </a:cxn>
                <a:cxn ang="0">
                  <a:pos x="49" y="79"/>
                </a:cxn>
                <a:cxn ang="0">
                  <a:pos x="74" y="94"/>
                </a:cxn>
                <a:cxn ang="0">
                  <a:pos x="83" y="105"/>
                </a:cxn>
                <a:cxn ang="0">
                  <a:pos x="70" y="120"/>
                </a:cxn>
                <a:cxn ang="0">
                  <a:pos x="61" y="133"/>
                </a:cxn>
                <a:cxn ang="0">
                  <a:pos x="63" y="148"/>
                </a:cxn>
                <a:cxn ang="0">
                  <a:pos x="55" y="149"/>
                </a:cxn>
                <a:cxn ang="0">
                  <a:pos x="50" y="128"/>
                </a:cxn>
                <a:cxn ang="0">
                  <a:pos x="39" y="111"/>
                </a:cxn>
                <a:cxn ang="0">
                  <a:pos x="31" y="87"/>
                </a:cxn>
                <a:cxn ang="0">
                  <a:pos x="19" y="83"/>
                </a:cxn>
                <a:cxn ang="0">
                  <a:pos x="14" y="59"/>
                </a:cxn>
                <a:cxn ang="0">
                  <a:pos x="13" y="46"/>
                </a:cxn>
                <a:cxn ang="0">
                  <a:pos x="0" y="87"/>
                </a:cxn>
                <a:cxn ang="0">
                  <a:pos x="174" y="89"/>
                </a:cxn>
                <a:cxn ang="0">
                  <a:pos x="73" y="53"/>
                </a:cxn>
                <a:cxn ang="0">
                  <a:pos x="69" y="42"/>
                </a:cxn>
                <a:cxn ang="0">
                  <a:pos x="85" y="34"/>
                </a:cxn>
                <a:cxn ang="0">
                  <a:pos x="85" y="45"/>
                </a:cxn>
                <a:cxn ang="0">
                  <a:pos x="73" y="53"/>
                </a:cxn>
              </a:cxnLst>
              <a:rect l="0" t="0" r="r" b="b"/>
              <a:pathLst>
                <a:path w="174" h="174">
                  <a:moveTo>
                    <a:pt x="167" y="92"/>
                  </a:moveTo>
                  <a:cubicBezTo>
                    <a:pt x="165" y="92"/>
                    <a:pt x="163" y="90"/>
                    <a:pt x="163" y="88"/>
                  </a:cubicBezTo>
                  <a:cubicBezTo>
                    <a:pt x="163" y="86"/>
                    <a:pt x="161" y="84"/>
                    <a:pt x="159" y="84"/>
                  </a:cubicBezTo>
                  <a:cubicBezTo>
                    <a:pt x="157" y="84"/>
                    <a:pt x="155" y="88"/>
                    <a:pt x="155" y="92"/>
                  </a:cubicBezTo>
                  <a:cubicBezTo>
                    <a:pt x="155" y="97"/>
                    <a:pt x="155" y="100"/>
                    <a:pt x="147" y="100"/>
                  </a:cubicBezTo>
                  <a:cubicBezTo>
                    <a:pt x="139" y="100"/>
                    <a:pt x="144" y="92"/>
                    <a:pt x="144" y="92"/>
                  </a:cubicBezTo>
                  <a:cubicBezTo>
                    <a:pt x="146" y="88"/>
                    <a:pt x="145" y="82"/>
                    <a:pt x="142" y="79"/>
                  </a:cubicBezTo>
                  <a:cubicBezTo>
                    <a:pt x="140" y="77"/>
                    <a:pt x="138" y="75"/>
                    <a:pt x="137" y="73"/>
                  </a:cubicBezTo>
                  <a:cubicBezTo>
                    <a:pt x="134" y="70"/>
                    <a:pt x="130" y="69"/>
                    <a:pt x="129" y="70"/>
                  </a:cubicBezTo>
                  <a:cubicBezTo>
                    <a:pt x="128" y="71"/>
                    <a:pt x="129" y="74"/>
                    <a:pt x="130" y="76"/>
                  </a:cubicBezTo>
                  <a:cubicBezTo>
                    <a:pt x="132" y="77"/>
                    <a:pt x="133" y="80"/>
                    <a:pt x="133" y="82"/>
                  </a:cubicBezTo>
                  <a:cubicBezTo>
                    <a:pt x="132" y="83"/>
                    <a:pt x="128" y="83"/>
                    <a:pt x="124" y="81"/>
                  </a:cubicBezTo>
                  <a:cubicBezTo>
                    <a:pt x="123" y="80"/>
                    <a:pt x="123" y="80"/>
                    <a:pt x="122" y="80"/>
                  </a:cubicBezTo>
                  <a:cubicBezTo>
                    <a:pt x="118" y="78"/>
                    <a:pt x="118" y="79"/>
                    <a:pt x="121" y="82"/>
                  </a:cubicBezTo>
                  <a:cubicBezTo>
                    <a:pt x="122" y="84"/>
                    <a:pt x="124" y="85"/>
                    <a:pt x="125" y="87"/>
                  </a:cubicBezTo>
                  <a:cubicBezTo>
                    <a:pt x="129" y="90"/>
                    <a:pt x="130" y="96"/>
                    <a:pt x="128" y="99"/>
                  </a:cubicBezTo>
                  <a:cubicBezTo>
                    <a:pt x="128" y="100"/>
                    <a:pt x="127" y="101"/>
                    <a:pt x="127" y="101"/>
                  </a:cubicBezTo>
                  <a:cubicBezTo>
                    <a:pt x="125" y="105"/>
                    <a:pt x="123" y="112"/>
                    <a:pt x="122" y="116"/>
                  </a:cubicBezTo>
                  <a:cubicBezTo>
                    <a:pt x="122" y="116"/>
                    <a:pt x="121" y="116"/>
                    <a:pt x="121" y="117"/>
                  </a:cubicBezTo>
                  <a:cubicBezTo>
                    <a:pt x="120" y="121"/>
                    <a:pt x="118" y="126"/>
                    <a:pt x="116" y="127"/>
                  </a:cubicBezTo>
                  <a:cubicBezTo>
                    <a:pt x="114" y="129"/>
                    <a:pt x="112" y="129"/>
                    <a:pt x="111" y="127"/>
                  </a:cubicBezTo>
                  <a:cubicBezTo>
                    <a:pt x="111" y="125"/>
                    <a:pt x="109" y="123"/>
                    <a:pt x="107" y="123"/>
                  </a:cubicBezTo>
                  <a:cubicBezTo>
                    <a:pt x="105" y="122"/>
                    <a:pt x="103" y="119"/>
                    <a:pt x="102" y="115"/>
                  </a:cubicBezTo>
                  <a:cubicBezTo>
                    <a:pt x="102" y="112"/>
                    <a:pt x="102" y="110"/>
                    <a:pt x="101" y="107"/>
                  </a:cubicBezTo>
                  <a:cubicBezTo>
                    <a:pt x="101" y="103"/>
                    <a:pt x="97" y="98"/>
                    <a:pt x="93" y="96"/>
                  </a:cubicBezTo>
                  <a:cubicBezTo>
                    <a:pt x="93" y="95"/>
                    <a:pt x="92" y="95"/>
                    <a:pt x="91" y="95"/>
                  </a:cubicBezTo>
                  <a:cubicBezTo>
                    <a:pt x="87" y="93"/>
                    <a:pt x="82" y="88"/>
                    <a:pt x="79" y="85"/>
                  </a:cubicBezTo>
                  <a:cubicBezTo>
                    <a:pt x="79" y="84"/>
                    <a:pt x="79" y="84"/>
                    <a:pt x="79" y="83"/>
                  </a:cubicBezTo>
                  <a:cubicBezTo>
                    <a:pt x="76" y="80"/>
                    <a:pt x="78" y="77"/>
                    <a:pt x="83" y="77"/>
                  </a:cubicBezTo>
                  <a:cubicBezTo>
                    <a:pt x="86" y="77"/>
                    <a:pt x="88" y="77"/>
                    <a:pt x="91" y="77"/>
                  </a:cubicBezTo>
                  <a:cubicBezTo>
                    <a:pt x="95" y="77"/>
                    <a:pt x="102" y="76"/>
                    <a:pt x="107" y="74"/>
                  </a:cubicBezTo>
                  <a:cubicBezTo>
                    <a:pt x="111" y="73"/>
                    <a:pt x="114" y="69"/>
                    <a:pt x="114" y="65"/>
                  </a:cubicBezTo>
                  <a:cubicBezTo>
                    <a:pt x="115" y="61"/>
                    <a:pt x="111" y="59"/>
                    <a:pt x="107" y="60"/>
                  </a:cubicBezTo>
                  <a:cubicBezTo>
                    <a:pt x="103" y="61"/>
                    <a:pt x="98" y="63"/>
                    <a:pt x="95" y="65"/>
                  </a:cubicBezTo>
                  <a:cubicBezTo>
                    <a:pt x="93" y="67"/>
                    <a:pt x="88" y="69"/>
                    <a:pt x="83" y="69"/>
                  </a:cubicBezTo>
                  <a:cubicBezTo>
                    <a:pt x="79" y="70"/>
                    <a:pt x="75" y="67"/>
                    <a:pt x="76" y="63"/>
                  </a:cubicBezTo>
                  <a:cubicBezTo>
                    <a:pt x="77" y="59"/>
                    <a:pt x="80" y="54"/>
                    <a:pt x="83" y="51"/>
                  </a:cubicBezTo>
                  <a:cubicBezTo>
                    <a:pt x="87" y="49"/>
                    <a:pt x="92" y="46"/>
                    <a:pt x="95" y="46"/>
                  </a:cubicBezTo>
                  <a:cubicBezTo>
                    <a:pt x="99" y="46"/>
                    <a:pt x="102" y="43"/>
                    <a:pt x="103" y="39"/>
                  </a:cubicBezTo>
                  <a:cubicBezTo>
                    <a:pt x="104" y="35"/>
                    <a:pt x="108" y="31"/>
                    <a:pt x="112" y="30"/>
                  </a:cubicBezTo>
                  <a:cubicBezTo>
                    <a:pt x="114" y="30"/>
                    <a:pt x="116" y="30"/>
                    <a:pt x="119" y="29"/>
                  </a:cubicBezTo>
                  <a:cubicBezTo>
                    <a:pt x="122" y="29"/>
                    <a:pt x="129" y="29"/>
                    <a:pt x="132" y="29"/>
                  </a:cubicBezTo>
                  <a:cubicBezTo>
                    <a:pt x="135" y="29"/>
                    <a:pt x="138" y="29"/>
                    <a:pt x="141" y="29"/>
                  </a:cubicBezTo>
                  <a:cubicBezTo>
                    <a:pt x="144" y="29"/>
                    <a:pt x="148" y="29"/>
                    <a:pt x="152" y="29"/>
                  </a:cubicBezTo>
                  <a:cubicBezTo>
                    <a:pt x="136" y="11"/>
                    <a:pt x="113" y="0"/>
                    <a:pt x="87" y="0"/>
                  </a:cubicBezTo>
                  <a:cubicBezTo>
                    <a:pt x="62" y="0"/>
                    <a:pt x="40" y="11"/>
                    <a:pt x="24" y="27"/>
                  </a:cubicBezTo>
                  <a:cubicBezTo>
                    <a:pt x="28" y="27"/>
                    <a:pt x="31" y="27"/>
                    <a:pt x="35" y="27"/>
                  </a:cubicBezTo>
                  <a:cubicBezTo>
                    <a:pt x="39" y="26"/>
                    <a:pt x="45" y="27"/>
                    <a:pt x="49" y="27"/>
                  </a:cubicBezTo>
                  <a:cubicBezTo>
                    <a:pt x="51" y="28"/>
                    <a:pt x="54" y="28"/>
                    <a:pt x="56" y="28"/>
                  </a:cubicBezTo>
                  <a:cubicBezTo>
                    <a:pt x="60" y="29"/>
                    <a:pt x="63" y="34"/>
                    <a:pt x="64" y="38"/>
                  </a:cubicBezTo>
                  <a:cubicBezTo>
                    <a:pt x="64" y="40"/>
                    <a:pt x="64" y="43"/>
                    <a:pt x="65" y="45"/>
                  </a:cubicBezTo>
                  <a:cubicBezTo>
                    <a:pt x="65" y="49"/>
                    <a:pt x="63" y="55"/>
                    <a:pt x="60" y="58"/>
                  </a:cubicBezTo>
                  <a:cubicBezTo>
                    <a:pt x="57" y="61"/>
                    <a:pt x="52" y="65"/>
                    <a:pt x="48" y="69"/>
                  </a:cubicBezTo>
                  <a:cubicBezTo>
                    <a:pt x="45" y="72"/>
                    <a:pt x="46" y="77"/>
                    <a:pt x="49" y="79"/>
                  </a:cubicBezTo>
                  <a:cubicBezTo>
                    <a:pt x="53" y="82"/>
                    <a:pt x="57" y="84"/>
                    <a:pt x="60" y="86"/>
                  </a:cubicBezTo>
                  <a:cubicBezTo>
                    <a:pt x="64" y="89"/>
                    <a:pt x="70" y="92"/>
                    <a:pt x="74" y="94"/>
                  </a:cubicBezTo>
                  <a:cubicBezTo>
                    <a:pt x="75" y="94"/>
                    <a:pt x="75" y="94"/>
                    <a:pt x="76" y="95"/>
                  </a:cubicBezTo>
                  <a:cubicBezTo>
                    <a:pt x="80" y="96"/>
                    <a:pt x="83" y="101"/>
                    <a:pt x="83" y="105"/>
                  </a:cubicBezTo>
                  <a:cubicBezTo>
                    <a:pt x="82" y="108"/>
                    <a:pt x="80" y="112"/>
                    <a:pt x="78" y="112"/>
                  </a:cubicBezTo>
                  <a:cubicBezTo>
                    <a:pt x="76" y="112"/>
                    <a:pt x="72" y="116"/>
                    <a:pt x="70" y="120"/>
                  </a:cubicBezTo>
                  <a:cubicBezTo>
                    <a:pt x="70" y="120"/>
                    <a:pt x="70" y="121"/>
                    <a:pt x="69" y="121"/>
                  </a:cubicBezTo>
                  <a:cubicBezTo>
                    <a:pt x="67" y="125"/>
                    <a:pt x="63" y="131"/>
                    <a:pt x="61" y="133"/>
                  </a:cubicBezTo>
                  <a:cubicBezTo>
                    <a:pt x="59" y="136"/>
                    <a:pt x="59" y="139"/>
                    <a:pt x="60" y="141"/>
                  </a:cubicBezTo>
                  <a:cubicBezTo>
                    <a:pt x="62" y="142"/>
                    <a:pt x="63" y="146"/>
                    <a:pt x="63" y="148"/>
                  </a:cubicBezTo>
                  <a:cubicBezTo>
                    <a:pt x="63" y="150"/>
                    <a:pt x="60" y="151"/>
                    <a:pt x="57" y="149"/>
                  </a:cubicBezTo>
                  <a:cubicBezTo>
                    <a:pt x="56" y="149"/>
                    <a:pt x="56" y="149"/>
                    <a:pt x="55" y="149"/>
                  </a:cubicBezTo>
                  <a:cubicBezTo>
                    <a:pt x="52" y="148"/>
                    <a:pt x="50" y="143"/>
                    <a:pt x="50" y="138"/>
                  </a:cubicBezTo>
                  <a:cubicBezTo>
                    <a:pt x="50" y="135"/>
                    <a:pt x="50" y="132"/>
                    <a:pt x="50" y="128"/>
                  </a:cubicBezTo>
                  <a:cubicBezTo>
                    <a:pt x="51" y="124"/>
                    <a:pt x="49" y="119"/>
                    <a:pt x="47" y="118"/>
                  </a:cubicBezTo>
                  <a:cubicBezTo>
                    <a:pt x="45" y="116"/>
                    <a:pt x="41" y="113"/>
                    <a:pt x="39" y="111"/>
                  </a:cubicBezTo>
                  <a:cubicBezTo>
                    <a:pt x="37" y="109"/>
                    <a:pt x="35" y="103"/>
                    <a:pt x="35" y="99"/>
                  </a:cubicBezTo>
                  <a:cubicBezTo>
                    <a:pt x="35" y="94"/>
                    <a:pt x="33" y="89"/>
                    <a:pt x="31" y="87"/>
                  </a:cubicBezTo>
                  <a:cubicBezTo>
                    <a:pt x="29" y="85"/>
                    <a:pt x="27" y="83"/>
                    <a:pt x="27" y="83"/>
                  </a:cubicBezTo>
                  <a:cubicBezTo>
                    <a:pt x="27" y="83"/>
                    <a:pt x="27" y="83"/>
                    <a:pt x="19" y="83"/>
                  </a:cubicBezTo>
                  <a:cubicBezTo>
                    <a:pt x="11" y="83"/>
                    <a:pt x="11" y="75"/>
                    <a:pt x="11" y="75"/>
                  </a:cubicBezTo>
                  <a:cubicBezTo>
                    <a:pt x="11" y="70"/>
                    <a:pt x="13" y="64"/>
                    <a:pt x="14" y="59"/>
                  </a:cubicBezTo>
                  <a:cubicBezTo>
                    <a:pt x="15" y="57"/>
                    <a:pt x="16" y="54"/>
                    <a:pt x="17" y="51"/>
                  </a:cubicBezTo>
                  <a:cubicBezTo>
                    <a:pt x="19" y="47"/>
                    <a:pt x="17" y="45"/>
                    <a:pt x="13" y="46"/>
                  </a:cubicBezTo>
                  <a:cubicBezTo>
                    <a:pt x="12" y="47"/>
                    <a:pt x="11" y="47"/>
                    <a:pt x="10" y="48"/>
                  </a:cubicBezTo>
                  <a:cubicBezTo>
                    <a:pt x="4" y="60"/>
                    <a:pt x="0" y="73"/>
                    <a:pt x="0" y="87"/>
                  </a:cubicBezTo>
                  <a:cubicBezTo>
                    <a:pt x="0" y="135"/>
                    <a:pt x="39" y="174"/>
                    <a:pt x="87" y="174"/>
                  </a:cubicBezTo>
                  <a:cubicBezTo>
                    <a:pt x="135" y="174"/>
                    <a:pt x="173" y="136"/>
                    <a:pt x="174" y="89"/>
                  </a:cubicBezTo>
                  <a:cubicBezTo>
                    <a:pt x="172" y="91"/>
                    <a:pt x="169" y="92"/>
                    <a:pt x="167" y="92"/>
                  </a:cubicBezTo>
                  <a:close/>
                  <a:moveTo>
                    <a:pt x="73" y="53"/>
                  </a:moveTo>
                  <a:cubicBezTo>
                    <a:pt x="72" y="55"/>
                    <a:pt x="70" y="52"/>
                    <a:pt x="69" y="49"/>
                  </a:cubicBezTo>
                  <a:cubicBezTo>
                    <a:pt x="69" y="47"/>
                    <a:pt x="69" y="44"/>
                    <a:pt x="69" y="42"/>
                  </a:cubicBezTo>
                  <a:cubicBezTo>
                    <a:pt x="69" y="39"/>
                    <a:pt x="74" y="34"/>
                    <a:pt x="77" y="34"/>
                  </a:cubicBezTo>
                  <a:cubicBezTo>
                    <a:pt x="80" y="34"/>
                    <a:pt x="82" y="34"/>
                    <a:pt x="85" y="34"/>
                  </a:cubicBezTo>
                  <a:cubicBezTo>
                    <a:pt x="88" y="34"/>
                    <a:pt x="92" y="37"/>
                    <a:pt x="92" y="38"/>
                  </a:cubicBezTo>
                  <a:cubicBezTo>
                    <a:pt x="92" y="40"/>
                    <a:pt x="89" y="43"/>
                    <a:pt x="85" y="45"/>
                  </a:cubicBezTo>
                  <a:cubicBezTo>
                    <a:pt x="85" y="45"/>
                    <a:pt x="84" y="46"/>
                    <a:pt x="83" y="46"/>
                  </a:cubicBezTo>
                  <a:cubicBezTo>
                    <a:pt x="79" y="48"/>
                    <a:pt x="75" y="51"/>
                    <a:pt x="73" y="53"/>
                  </a:cubicBez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grpSp>
        <p:nvGrpSpPr>
          <p:cNvPr id="52" name="Group 62"/>
          <p:cNvGrpSpPr/>
          <p:nvPr/>
        </p:nvGrpSpPr>
        <p:grpSpPr>
          <a:xfrm>
            <a:off x="4300439" y="3890008"/>
            <a:ext cx="591021" cy="435164"/>
            <a:chOff x="7949727" y="4722004"/>
            <a:chExt cx="637883" cy="469668"/>
          </a:xfrm>
          <a:gradFill>
            <a:gsLst>
              <a:gs pos="0">
                <a:srgbClr val="CDA23D"/>
              </a:gs>
              <a:gs pos="55000">
                <a:srgbClr val="E1B64A"/>
              </a:gs>
              <a:gs pos="100000">
                <a:srgbClr val="F7E880">
                  <a:lumMod val="99000"/>
                </a:srgbClr>
              </a:gs>
            </a:gsLst>
            <a:lin ang="2700000" scaled="1"/>
          </a:gradFill>
        </p:grpSpPr>
        <p:sp>
          <p:nvSpPr>
            <p:cNvPr id="69" name="ïşḻïďê-Freeform: Shape 40"/>
            <p:cNvSpPr>
              <a:spLocks/>
            </p:cNvSpPr>
            <p:nvPr/>
          </p:nvSpPr>
          <p:spPr bwMode="auto">
            <a:xfrm>
              <a:off x="7976375" y="4722004"/>
              <a:ext cx="566266" cy="406379"/>
            </a:xfrm>
            <a:custGeom>
              <a:avLst/>
              <a:gdLst/>
              <a:ahLst/>
              <a:cxnLst>
                <a:cxn ang="0">
                  <a:pos x="216" y="13"/>
                </a:cxn>
                <a:cxn ang="0">
                  <a:pos x="203" y="0"/>
                </a:cxn>
                <a:cxn ang="0">
                  <a:pos x="13" y="0"/>
                </a:cxn>
                <a:cxn ang="0">
                  <a:pos x="0" y="13"/>
                </a:cxn>
                <a:cxn ang="0">
                  <a:pos x="0" y="143"/>
                </a:cxn>
                <a:cxn ang="0">
                  <a:pos x="13" y="155"/>
                </a:cxn>
                <a:cxn ang="0">
                  <a:pos x="203" y="155"/>
                </a:cxn>
                <a:cxn ang="0">
                  <a:pos x="216" y="143"/>
                </a:cxn>
                <a:cxn ang="0">
                  <a:pos x="216" y="13"/>
                </a:cxn>
                <a:cxn ang="0">
                  <a:pos x="206" y="138"/>
                </a:cxn>
                <a:cxn ang="0">
                  <a:pos x="14" y="138"/>
                </a:cxn>
                <a:cxn ang="0">
                  <a:pos x="14" y="13"/>
                </a:cxn>
                <a:cxn ang="0">
                  <a:pos x="206" y="13"/>
                </a:cxn>
                <a:cxn ang="0">
                  <a:pos x="206" y="138"/>
                </a:cxn>
              </a:cxnLst>
              <a:rect l="0" t="0" r="r" b="b"/>
              <a:pathLst>
                <a:path w="216" h="155">
                  <a:moveTo>
                    <a:pt x="216" y="13"/>
                  </a:moveTo>
                  <a:cubicBezTo>
                    <a:pt x="216" y="6"/>
                    <a:pt x="210" y="0"/>
                    <a:pt x="203" y="0"/>
                  </a:cubicBezTo>
                  <a:cubicBezTo>
                    <a:pt x="13" y="0"/>
                    <a:pt x="13" y="0"/>
                    <a:pt x="13" y="0"/>
                  </a:cubicBezTo>
                  <a:cubicBezTo>
                    <a:pt x="6" y="0"/>
                    <a:pt x="0" y="6"/>
                    <a:pt x="0" y="13"/>
                  </a:cubicBezTo>
                  <a:cubicBezTo>
                    <a:pt x="0" y="143"/>
                    <a:pt x="0" y="143"/>
                    <a:pt x="0" y="143"/>
                  </a:cubicBezTo>
                  <a:cubicBezTo>
                    <a:pt x="0" y="150"/>
                    <a:pt x="6" y="155"/>
                    <a:pt x="13" y="155"/>
                  </a:cubicBezTo>
                  <a:cubicBezTo>
                    <a:pt x="203" y="155"/>
                    <a:pt x="203" y="155"/>
                    <a:pt x="203" y="155"/>
                  </a:cubicBezTo>
                  <a:cubicBezTo>
                    <a:pt x="210" y="155"/>
                    <a:pt x="216" y="150"/>
                    <a:pt x="216" y="143"/>
                  </a:cubicBezTo>
                  <a:lnTo>
                    <a:pt x="216" y="13"/>
                  </a:lnTo>
                  <a:close/>
                  <a:moveTo>
                    <a:pt x="206" y="138"/>
                  </a:moveTo>
                  <a:cubicBezTo>
                    <a:pt x="14" y="138"/>
                    <a:pt x="14" y="138"/>
                    <a:pt x="14" y="138"/>
                  </a:cubicBezTo>
                  <a:cubicBezTo>
                    <a:pt x="14" y="13"/>
                    <a:pt x="14" y="13"/>
                    <a:pt x="14" y="13"/>
                  </a:cubicBezTo>
                  <a:cubicBezTo>
                    <a:pt x="206" y="13"/>
                    <a:pt x="206" y="13"/>
                    <a:pt x="206" y="13"/>
                  </a:cubicBezTo>
                  <a:lnTo>
                    <a:pt x="206" y="138"/>
                  </a:ln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70" name="ïşḻïďê-Freeform: Shape 41"/>
            <p:cNvSpPr>
              <a:spLocks/>
            </p:cNvSpPr>
            <p:nvPr/>
          </p:nvSpPr>
          <p:spPr bwMode="auto">
            <a:xfrm>
              <a:off x="7949727" y="5136711"/>
              <a:ext cx="631220" cy="44968"/>
            </a:xfrm>
            <a:custGeom>
              <a:avLst/>
              <a:gdLst/>
              <a:ahLst/>
              <a:cxnLst>
                <a:cxn ang="0">
                  <a:pos x="152" y="0"/>
                </a:cxn>
                <a:cxn ang="0">
                  <a:pos x="139" y="7"/>
                </a:cxn>
                <a:cxn ang="0">
                  <a:pos x="101" y="7"/>
                </a:cxn>
                <a:cxn ang="0">
                  <a:pos x="89" y="0"/>
                </a:cxn>
                <a:cxn ang="0">
                  <a:pos x="0" y="0"/>
                </a:cxn>
                <a:cxn ang="0">
                  <a:pos x="25" y="17"/>
                </a:cxn>
                <a:cxn ang="0">
                  <a:pos x="215" y="17"/>
                </a:cxn>
                <a:cxn ang="0">
                  <a:pos x="240" y="0"/>
                </a:cxn>
                <a:cxn ang="0">
                  <a:pos x="152" y="0"/>
                </a:cxn>
              </a:cxnLst>
              <a:rect l="0" t="0" r="r" b="b"/>
              <a:pathLst>
                <a:path w="240" h="17">
                  <a:moveTo>
                    <a:pt x="152" y="0"/>
                  </a:moveTo>
                  <a:cubicBezTo>
                    <a:pt x="152" y="0"/>
                    <a:pt x="152" y="7"/>
                    <a:pt x="139" y="7"/>
                  </a:cubicBezTo>
                  <a:cubicBezTo>
                    <a:pt x="126" y="7"/>
                    <a:pt x="114" y="7"/>
                    <a:pt x="101" y="7"/>
                  </a:cubicBezTo>
                  <a:cubicBezTo>
                    <a:pt x="89" y="7"/>
                    <a:pt x="89" y="0"/>
                    <a:pt x="89" y="0"/>
                  </a:cubicBezTo>
                  <a:cubicBezTo>
                    <a:pt x="0" y="0"/>
                    <a:pt x="0" y="0"/>
                    <a:pt x="0" y="0"/>
                  </a:cubicBezTo>
                  <a:cubicBezTo>
                    <a:pt x="0" y="0"/>
                    <a:pt x="0" y="17"/>
                    <a:pt x="25" y="17"/>
                  </a:cubicBezTo>
                  <a:cubicBezTo>
                    <a:pt x="51" y="17"/>
                    <a:pt x="190" y="17"/>
                    <a:pt x="215" y="17"/>
                  </a:cubicBezTo>
                  <a:cubicBezTo>
                    <a:pt x="240" y="17"/>
                    <a:pt x="240" y="0"/>
                    <a:pt x="240" y="0"/>
                  </a:cubicBezTo>
                  <a:lnTo>
                    <a:pt x="152" y="0"/>
                  </a:ln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71" name="ïşḻïďê-Freeform: Shape 42"/>
            <p:cNvSpPr>
              <a:spLocks/>
            </p:cNvSpPr>
            <p:nvPr/>
          </p:nvSpPr>
          <p:spPr bwMode="auto">
            <a:xfrm>
              <a:off x="7986368" y="4722004"/>
              <a:ext cx="567932" cy="406379"/>
            </a:xfrm>
            <a:custGeom>
              <a:avLst/>
              <a:gdLst/>
              <a:ahLst/>
              <a:cxnLst>
                <a:cxn ang="0">
                  <a:pos x="216" y="13"/>
                </a:cxn>
                <a:cxn ang="0">
                  <a:pos x="203" y="0"/>
                </a:cxn>
                <a:cxn ang="0">
                  <a:pos x="13" y="0"/>
                </a:cxn>
                <a:cxn ang="0">
                  <a:pos x="0" y="13"/>
                </a:cxn>
                <a:cxn ang="0">
                  <a:pos x="0" y="143"/>
                </a:cxn>
                <a:cxn ang="0">
                  <a:pos x="13" y="155"/>
                </a:cxn>
                <a:cxn ang="0">
                  <a:pos x="203" y="155"/>
                </a:cxn>
                <a:cxn ang="0">
                  <a:pos x="216" y="143"/>
                </a:cxn>
                <a:cxn ang="0">
                  <a:pos x="216" y="13"/>
                </a:cxn>
                <a:cxn ang="0">
                  <a:pos x="205" y="142"/>
                </a:cxn>
                <a:cxn ang="0">
                  <a:pos x="13" y="142"/>
                </a:cxn>
                <a:cxn ang="0">
                  <a:pos x="13" y="17"/>
                </a:cxn>
                <a:cxn ang="0">
                  <a:pos x="205" y="17"/>
                </a:cxn>
                <a:cxn ang="0">
                  <a:pos x="205" y="142"/>
                </a:cxn>
              </a:cxnLst>
              <a:rect l="0" t="0" r="r" b="b"/>
              <a:pathLst>
                <a:path w="216" h="155">
                  <a:moveTo>
                    <a:pt x="216" y="13"/>
                  </a:moveTo>
                  <a:cubicBezTo>
                    <a:pt x="216" y="6"/>
                    <a:pt x="210" y="0"/>
                    <a:pt x="203" y="0"/>
                  </a:cubicBezTo>
                  <a:cubicBezTo>
                    <a:pt x="13" y="0"/>
                    <a:pt x="13" y="0"/>
                    <a:pt x="13" y="0"/>
                  </a:cubicBezTo>
                  <a:cubicBezTo>
                    <a:pt x="5" y="0"/>
                    <a:pt x="0" y="6"/>
                    <a:pt x="0" y="13"/>
                  </a:cubicBezTo>
                  <a:cubicBezTo>
                    <a:pt x="0" y="143"/>
                    <a:pt x="0" y="143"/>
                    <a:pt x="0" y="143"/>
                  </a:cubicBezTo>
                  <a:cubicBezTo>
                    <a:pt x="0" y="150"/>
                    <a:pt x="5" y="155"/>
                    <a:pt x="13" y="155"/>
                  </a:cubicBezTo>
                  <a:cubicBezTo>
                    <a:pt x="203" y="155"/>
                    <a:pt x="203" y="155"/>
                    <a:pt x="203" y="155"/>
                  </a:cubicBezTo>
                  <a:cubicBezTo>
                    <a:pt x="210" y="155"/>
                    <a:pt x="216" y="150"/>
                    <a:pt x="216" y="143"/>
                  </a:cubicBezTo>
                  <a:lnTo>
                    <a:pt x="216" y="13"/>
                  </a:lnTo>
                  <a:close/>
                  <a:moveTo>
                    <a:pt x="205" y="142"/>
                  </a:moveTo>
                  <a:cubicBezTo>
                    <a:pt x="13" y="142"/>
                    <a:pt x="13" y="142"/>
                    <a:pt x="13" y="142"/>
                  </a:cubicBezTo>
                  <a:cubicBezTo>
                    <a:pt x="13" y="17"/>
                    <a:pt x="13" y="17"/>
                    <a:pt x="13" y="17"/>
                  </a:cubicBezTo>
                  <a:cubicBezTo>
                    <a:pt x="205" y="17"/>
                    <a:pt x="205" y="17"/>
                    <a:pt x="205" y="17"/>
                  </a:cubicBezTo>
                  <a:lnTo>
                    <a:pt x="205" y="142"/>
                  </a:ln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72" name="ïşḻïďê-Freeform: Shape 43"/>
            <p:cNvSpPr>
              <a:spLocks/>
            </p:cNvSpPr>
            <p:nvPr/>
          </p:nvSpPr>
          <p:spPr bwMode="auto">
            <a:xfrm>
              <a:off x="7958055" y="5146704"/>
              <a:ext cx="629555" cy="44968"/>
            </a:xfrm>
            <a:custGeom>
              <a:avLst/>
              <a:gdLst/>
              <a:ahLst/>
              <a:cxnLst>
                <a:cxn ang="0">
                  <a:pos x="151" y="0"/>
                </a:cxn>
                <a:cxn ang="0">
                  <a:pos x="139" y="3"/>
                </a:cxn>
                <a:cxn ang="0">
                  <a:pos x="101" y="3"/>
                </a:cxn>
                <a:cxn ang="0">
                  <a:pos x="88" y="0"/>
                </a:cxn>
                <a:cxn ang="0">
                  <a:pos x="0" y="0"/>
                </a:cxn>
                <a:cxn ang="0">
                  <a:pos x="25" y="17"/>
                </a:cxn>
                <a:cxn ang="0">
                  <a:pos x="215" y="17"/>
                </a:cxn>
                <a:cxn ang="0">
                  <a:pos x="240" y="0"/>
                </a:cxn>
                <a:cxn ang="0">
                  <a:pos x="151" y="0"/>
                </a:cxn>
              </a:cxnLst>
              <a:rect l="0" t="0" r="r" b="b"/>
              <a:pathLst>
                <a:path w="240" h="17">
                  <a:moveTo>
                    <a:pt x="151" y="0"/>
                  </a:moveTo>
                  <a:cubicBezTo>
                    <a:pt x="151" y="0"/>
                    <a:pt x="151" y="3"/>
                    <a:pt x="139" y="3"/>
                  </a:cubicBezTo>
                  <a:cubicBezTo>
                    <a:pt x="126" y="3"/>
                    <a:pt x="114" y="3"/>
                    <a:pt x="101" y="3"/>
                  </a:cubicBezTo>
                  <a:cubicBezTo>
                    <a:pt x="88" y="3"/>
                    <a:pt x="88" y="0"/>
                    <a:pt x="88" y="0"/>
                  </a:cubicBezTo>
                  <a:cubicBezTo>
                    <a:pt x="0" y="0"/>
                    <a:pt x="0" y="0"/>
                    <a:pt x="0" y="0"/>
                  </a:cubicBezTo>
                  <a:cubicBezTo>
                    <a:pt x="0" y="0"/>
                    <a:pt x="0" y="17"/>
                    <a:pt x="25" y="17"/>
                  </a:cubicBezTo>
                  <a:cubicBezTo>
                    <a:pt x="50" y="17"/>
                    <a:pt x="189" y="17"/>
                    <a:pt x="215" y="17"/>
                  </a:cubicBezTo>
                  <a:cubicBezTo>
                    <a:pt x="240" y="17"/>
                    <a:pt x="240" y="0"/>
                    <a:pt x="240" y="0"/>
                  </a:cubicBezTo>
                  <a:lnTo>
                    <a:pt x="151" y="0"/>
                  </a:ln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73" name="ïşḻïďê-Freeform: Shape 44"/>
            <p:cNvSpPr>
              <a:spLocks/>
            </p:cNvSpPr>
            <p:nvPr/>
          </p:nvSpPr>
          <p:spPr bwMode="auto">
            <a:xfrm>
              <a:off x="7976375" y="4722004"/>
              <a:ext cx="566266" cy="406379"/>
            </a:xfrm>
            <a:custGeom>
              <a:avLst/>
              <a:gdLst/>
              <a:ahLst/>
              <a:cxnLst>
                <a:cxn ang="0">
                  <a:pos x="216" y="13"/>
                </a:cxn>
                <a:cxn ang="0">
                  <a:pos x="203" y="0"/>
                </a:cxn>
                <a:cxn ang="0">
                  <a:pos x="13" y="0"/>
                </a:cxn>
                <a:cxn ang="0">
                  <a:pos x="0" y="13"/>
                </a:cxn>
                <a:cxn ang="0">
                  <a:pos x="0" y="143"/>
                </a:cxn>
                <a:cxn ang="0">
                  <a:pos x="13" y="155"/>
                </a:cxn>
                <a:cxn ang="0">
                  <a:pos x="203" y="155"/>
                </a:cxn>
                <a:cxn ang="0">
                  <a:pos x="216" y="143"/>
                </a:cxn>
                <a:cxn ang="0">
                  <a:pos x="216" y="13"/>
                </a:cxn>
                <a:cxn ang="0">
                  <a:pos x="206" y="138"/>
                </a:cxn>
                <a:cxn ang="0">
                  <a:pos x="14" y="138"/>
                </a:cxn>
                <a:cxn ang="0">
                  <a:pos x="14" y="13"/>
                </a:cxn>
                <a:cxn ang="0">
                  <a:pos x="206" y="13"/>
                </a:cxn>
                <a:cxn ang="0">
                  <a:pos x="206" y="138"/>
                </a:cxn>
              </a:cxnLst>
              <a:rect l="0" t="0" r="r" b="b"/>
              <a:pathLst>
                <a:path w="216" h="155">
                  <a:moveTo>
                    <a:pt x="216" y="13"/>
                  </a:moveTo>
                  <a:cubicBezTo>
                    <a:pt x="216" y="6"/>
                    <a:pt x="210" y="0"/>
                    <a:pt x="203" y="0"/>
                  </a:cubicBezTo>
                  <a:cubicBezTo>
                    <a:pt x="13" y="0"/>
                    <a:pt x="13" y="0"/>
                    <a:pt x="13" y="0"/>
                  </a:cubicBezTo>
                  <a:cubicBezTo>
                    <a:pt x="6" y="0"/>
                    <a:pt x="0" y="6"/>
                    <a:pt x="0" y="13"/>
                  </a:cubicBezTo>
                  <a:cubicBezTo>
                    <a:pt x="0" y="143"/>
                    <a:pt x="0" y="143"/>
                    <a:pt x="0" y="143"/>
                  </a:cubicBezTo>
                  <a:cubicBezTo>
                    <a:pt x="0" y="150"/>
                    <a:pt x="6" y="155"/>
                    <a:pt x="13" y="155"/>
                  </a:cubicBezTo>
                  <a:cubicBezTo>
                    <a:pt x="203" y="155"/>
                    <a:pt x="203" y="155"/>
                    <a:pt x="203" y="155"/>
                  </a:cubicBezTo>
                  <a:cubicBezTo>
                    <a:pt x="210" y="155"/>
                    <a:pt x="216" y="150"/>
                    <a:pt x="216" y="143"/>
                  </a:cubicBezTo>
                  <a:lnTo>
                    <a:pt x="216" y="13"/>
                  </a:lnTo>
                  <a:close/>
                  <a:moveTo>
                    <a:pt x="206" y="138"/>
                  </a:moveTo>
                  <a:cubicBezTo>
                    <a:pt x="14" y="138"/>
                    <a:pt x="14" y="138"/>
                    <a:pt x="14" y="138"/>
                  </a:cubicBezTo>
                  <a:cubicBezTo>
                    <a:pt x="14" y="13"/>
                    <a:pt x="14" y="13"/>
                    <a:pt x="14" y="13"/>
                  </a:cubicBezTo>
                  <a:cubicBezTo>
                    <a:pt x="206" y="13"/>
                    <a:pt x="206" y="13"/>
                    <a:pt x="206" y="13"/>
                  </a:cubicBezTo>
                  <a:lnTo>
                    <a:pt x="206" y="138"/>
                  </a:ln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74" name="ïşḻïďê-Freeform: Shape 45"/>
            <p:cNvSpPr>
              <a:spLocks/>
            </p:cNvSpPr>
            <p:nvPr/>
          </p:nvSpPr>
          <p:spPr bwMode="auto">
            <a:xfrm>
              <a:off x="7949727" y="5136711"/>
              <a:ext cx="631220" cy="44968"/>
            </a:xfrm>
            <a:custGeom>
              <a:avLst/>
              <a:gdLst/>
              <a:ahLst/>
              <a:cxnLst>
                <a:cxn ang="0">
                  <a:pos x="152" y="0"/>
                </a:cxn>
                <a:cxn ang="0">
                  <a:pos x="139" y="7"/>
                </a:cxn>
                <a:cxn ang="0">
                  <a:pos x="101" y="7"/>
                </a:cxn>
                <a:cxn ang="0">
                  <a:pos x="89" y="0"/>
                </a:cxn>
                <a:cxn ang="0">
                  <a:pos x="0" y="0"/>
                </a:cxn>
                <a:cxn ang="0">
                  <a:pos x="25" y="17"/>
                </a:cxn>
                <a:cxn ang="0">
                  <a:pos x="215" y="17"/>
                </a:cxn>
                <a:cxn ang="0">
                  <a:pos x="240" y="0"/>
                </a:cxn>
                <a:cxn ang="0">
                  <a:pos x="152" y="0"/>
                </a:cxn>
              </a:cxnLst>
              <a:rect l="0" t="0" r="r" b="b"/>
              <a:pathLst>
                <a:path w="240" h="17">
                  <a:moveTo>
                    <a:pt x="152" y="0"/>
                  </a:moveTo>
                  <a:cubicBezTo>
                    <a:pt x="152" y="0"/>
                    <a:pt x="152" y="7"/>
                    <a:pt x="139" y="7"/>
                  </a:cubicBezTo>
                  <a:cubicBezTo>
                    <a:pt x="126" y="7"/>
                    <a:pt x="114" y="7"/>
                    <a:pt x="101" y="7"/>
                  </a:cubicBezTo>
                  <a:cubicBezTo>
                    <a:pt x="89" y="7"/>
                    <a:pt x="89" y="0"/>
                    <a:pt x="89" y="0"/>
                  </a:cubicBezTo>
                  <a:cubicBezTo>
                    <a:pt x="0" y="0"/>
                    <a:pt x="0" y="0"/>
                    <a:pt x="0" y="0"/>
                  </a:cubicBezTo>
                  <a:cubicBezTo>
                    <a:pt x="0" y="0"/>
                    <a:pt x="0" y="17"/>
                    <a:pt x="25" y="17"/>
                  </a:cubicBezTo>
                  <a:cubicBezTo>
                    <a:pt x="51" y="17"/>
                    <a:pt x="190" y="17"/>
                    <a:pt x="215" y="17"/>
                  </a:cubicBezTo>
                  <a:cubicBezTo>
                    <a:pt x="240" y="17"/>
                    <a:pt x="240" y="0"/>
                    <a:pt x="240" y="0"/>
                  </a:cubicBezTo>
                  <a:lnTo>
                    <a:pt x="152" y="0"/>
                  </a:lnTo>
                  <a:close/>
                </a:path>
              </a:pathLst>
            </a:custGeom>
            <a:grpFill/>
            <a:ln w="9525">
              <a:no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sp>
        <p:nvSpPr>
          <p:cNvPr id="53" name="ïşḻïďê-Freeform: Shape 46"/>
          <p:cNvSpPr>
            <a:spLocks/>
          </p:cNvSpPr>
          <p:nvPr/>
        </p:nvSpPr>
        <p:spPr bwMode="auto">
          <a:xfrm>
            <a:off x="3371908" y="3446419"/>
            <a:ext cx="639323" cy="640460"/>
          </a:xfrm>
          <a:custGeom>
            <a:avLst/>
            <a:gdLst/>
            <a:ahLst/>
            <a:cxnLst>
              <a:cxn ang="0">
                <a:pos x="355" y="357"/>
              </a:cxn>
              <a:cxn ang="0">
                <a:pos x="0" y="1"/>
              </a:cxn>
              <a:cxn ang="0">
                <a:pos x="2" y="0"/>
              </a:cxn>
              <a:cxn ang="0">
                <a:pos x="356" y="354"/>
              </a:cxn>
              <a:cxn ang="0">
                <a:pos x="355" y="357"/>
              </a:cxn>
            </a:cxnLst>
            <a:rect l="0" t="0" r="r" b="b"/>
            <a:pathLst>
              <a:path w="356" h="357">
                <a:moveTo>
                  <a:pt x="355" y="357"/>
                </a:moveTo>
                <a:cubicBezTo>
                  <a:pt x="199" y="284"/>
                  <a:pt x="73" y="158"/>
                  <a:pt x="0" y="1"/>
                </a:cubicBezTo>
                <a:cubicBezTo>
                  <a:pt x="2" y="0"/>
                  <a:pt x="2" y="0"/>
                  <a:pt x="2" y="0"/>
                </a:cubicBezTo>
                <a:cubicBezTo>
                  <a:pt x="75" y="156"/>
                  <a:pt x="201" y="282"/>
                  <a:pt x="356" y="354"/>
                </a:cubicBezTo>
                <a:lnTo>
                  <a:pt x="355" y="357"/>
                </a:lnTo>
                <a:close/>
              </a:path>
            </a:pathLst>
          </a:custGeom>
          <a:gradFill>
            <a:gsLst>
              <a:gs pos="0">
                <a:srgbClr val="CDA23D"/>
              </a:gs>
              <a:gs pos="55000">
                <a:srgbClr val="E1B64A"/>
              </a:gs>
              <a:gs pos="100000">
                <a:srgbClr val="F7E880">
                  <a:lumMod val="99000"/>
                </a:srgbClr>
              </a:gs>
            </a:gsLst>
            <a:lin ang="2700000" scaled="1"/>
          </a:gradFill>
          <a:ln w="57150">
            <a:solidFill>
              <a:srgbClr val="E1B64A"/>
            </a:solid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54" name="ïşḻïďê-Freeform: Shape 47"/>
          <p:cNvSpPr>
            <a:spLocks/>
          </p:cNvSpPr>
          <p:nvPr/>
        </p:nvSpPr>
        <p:spPr bwMode="auto">
          <a:xfrm>
            <a:off x="5116962" y="1701364"/>
            <a:ext cx="640460" cy="639323"/>
          </a:xfrm>
          <a:custGeom>
            <a:avLst/>
            <a:gdLst/>
            <a:ahLst/>
            <a:cxnLst>
              <a:cxn ang="0">
                <a:pos x="354" y="356"/>
              </a:cxn>
              <a:cxn ang="0">
                <a:pos x="0" y="2"/>
              </a:cxn>
              <a:cxn ang="0">
                <a:pos x="1" y="0"/>
              </a:cxn>
              <a:cxn ang="0">
                <a:pos x="357" y="355"/>
              </a:cxn>
              <a:cxn ang="0">
                <a:pos x="354" y="356"/>
              </a:cxn>
            </a:cxnLst>
            <a:rect l="0" t="0" r="r" b="b"/>
            <a:pathLst>
              <a:path w="357" h="356">
                <a:moveTo>
                  <a:pt x="354" y="356"/>
                </a:moveTo>
                <a:cubicBezTo>
                  <a:pt x="282" y="201"/>
                  <a:pt x="156" y="75"/>
                  <a:pt x="0" y="2"/>
                </a:cubicBezTo>
                <a:cubicBezTo>
                  <a:pt x="1" y="0"/>
                  <a:pt x="1" y="0"/>
                  <a:pt x="1" y="0"/>
                </a:cubicBezTo>
                <a:cubicBezTo>
                  <a:pt x="158" y="73"/>
                  <a:pt x="284" y="199"/>
                  <a:pt x="357" y="355"/>
                </a:cubicBezTo>
                <a:lnTo>
                  <a:pt x="354" y="356"/>
                </a:lnTo>
                <a:close/>
              </a:path>
            </a:pathLst>
          </a:custGeom>
          <a:gradFill>
            <a:gsLst>
              <a:gs pos="0">
                <a:srgbClr val="CDA23D"/>
              </a:gs>
              <a:gs pos="55000">
                <a:srgbClr val="E1B64A"/>
              </a:gs>
              <a:gs pos="100000">
                <a:srgbClr val="F7E880">
                  <a:lumMod val="99000"/>
                </a:srgbClr>
              </a:gs>
            </a:gsLst>
            <a:lin ang="2700000" scaled="1"/>
          </a:gradFill>
          <a:ln w="57150">
            <a:solidFill>
              <a:srgbClr val="E1B64A"/>
            </a:solid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55" name="ïşḻïďê-Freeform: Shape 48"/>
          <p:cNvSpPr>
            <a:spLocks/>
          </p:cNvSpPr>
          <p:nvPr/>
        </p:nvSpPr>
        <p:spPr bwMode="auto">
          <a:xfrm>
            <a:off x="5116962" y="3446419"/>
            <a:ext cx="640460" cy="640460"/>
          </a:xfrm>
          <a:custGeom>
            <a:avLst/>
            <a:gdLst/>
            <a:ahLst/>
            <a:cxnLst>
              <a:cxn ang="0">
                <a:pos x="1" y="357"/>
              </a:cxn>
              <a:cxn ang="0">
                <a:pos x="0" y="354"/>
              </a:cxn>
              <a:cxn ang="0">
                <a:pos x="354" y="0"/>
              </a:cxn>
              <a:cxn ang="0">
                <a:pos x="357" y="1"/>
              </a:cxn>
              <a:cxn ang="0">
                <a:pos x="1" y="357"/>
              </a:cxn>
            </a:cxnLst>
            <a:rect l="0" t="0" r="r" b="b"/>
            <a:pathLst>
              <a:path w="357" h="357">
                <a:moveTo>
                  <a:pt x="1" y="357"/>
                </a:moveTo>
                <a:cubicBezTo>
                  <a:pt x="0" y="354"/>
                  <a:pt x="0" y="354"/>
                  <a:pt x="0" y="354"/>
                </a:cubicBezTo>
                <a:cubicBezTo>
                  <a:pt x="156" y="282"/>
                  <a:pt x="282" y="156"/>
                  <a:pt x="354" y="0"/>
                </a:cubicBezTo>
                <a:cubicBezTo>
                  <a:pt x="357" y="1"/>
                  <a:pt x="357" y="1"/>
                  <a:pt x="357" y="1"/>
                </a:cubicBezTo>
                <a:cubicBezTo>
                  <a:pt x="284" y="158"/>
                  <a:pt x="158" y="284"/>
                  <a:pt x="1" y="357"/>
                </a:cubicBezTo>
                <a:close/>
              </a:path>
            </a:pathLst>
          </a:custGeom>
          <a:gradFill>
            <a:gsLst>
              <a:gs pos="0">
                <a:srgbClr val="CDA23D"/>
              </a:gs>
              <a:gs pos="55000">
                <a:srgbClr val="E1B64A"/>
              </a:gs>
              <a:gs pos="100000">
                <a:srgbClr val="F7E880">
                  <a:lumMod val="99000"/>
                </a:srgbClr>
              </a:gs>
            </a:gsLst>
            <a:lin ang="2700000" scaled="1"/>
          </a:gradFill>
          <a:ln w="57150">
            <a:solidFill>
              <a:srgbClr val="E1B64A"/>
            </a:solid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56" name="ïşḻïďê-Freeform: Shape 52"/>
          <p:cNvSpPr>
            <a:spLocks/>
          </p:cNvSpPr>
          <p:nvPr/>
        </p:nvSpPr>
        <p:spPr bwMode="auto">
          <a:xfrm>
            <a:off x="3402624" y="1732080"/>
            <a:ext cx="623396" cy="623396"/>
          </a:xfrm>
          <a:custGeom>
            <a:avLst/>
            <a:gdLst/>
            <a:ahLst/>
            <a:cxnLst>
              <a:cxn ang="0">
                <a:pos x="2" y="347"/>
              </a:cxn>
              <a:cxn ang="0">
                <a:pos x="0" y="346"/>
              </a:cxn>
              <a:cxn ang="0">
                <a:pos x="346" y="0"/>
              </a:cxn>
              <a:cxn ang="0">
                <a:pos x="347" y="2"/>
              </a:cxn>
              <a:cxn ang="0">
                <a:pos x="2" y="347"/>
              </a:cxn>
            </a:cxnLst>
            <a:rect l="0" t="0" r="r" b="b"/>
            <a:pathLst>
              <a:path w="347" h="347">
                <a:moveTo>
                  <a:pt x="2" y="347"/>
                </a:moveTo>
                <a:cubicBezTo>
                  <a:pt x="0" y="346"/>
                  <a:pt x="0" y="346"/>
                  <a:pt x="0" y="346"/>
                </a:cubicBezTo>
                <a:cubicBezTo>
                  <a:pt x="71" y="194"/>
                  <a:pt x="194" y="71"/>
                  <a:pt x="346" y="0"/>
                </a:cubicBezTo>
                <a:cubicBezTo>
                  <a:pt x="347" y="2"/>
                  <a:pt x="347" y="2"/>
                  <a:pt x="347" y="2"/>
                </a:cubicBezTo>
                <a:cubicBezTo>
                  <a:pt x="196" y="73"/>
                  <a:pt x="73" y="195"/>
                  <a:pt x="2" y="347"/>
                </a:cubicBezTo>
                <a:close/>
              </a:path>
            </a:pathLst>
          </a:custGeom>
          <a:gradFill>
            <a:gsLst>
              <a:gs pos="0">
                <a:srgbClr val="CDA23D"/>
              </a:gs>
              <a:gs pos="55000">
                <a:srgbClr val="E1B64A"/>
              </a:gs>
              <a:gs pos="100000">
                <a:srgbClr val="F7E880">
                  <a:lumMod val="99000"/>
                </a:srgbClr>
              </a:gs>
            </a:gsLst>
            <a:lin ang="2700000" scaled="1"/>
          </a:gradFill>
          <a:ln w="57150">
            <a:solidFill>
              <a:srgbClr val="E1B64A"/>
            </a:solidFill>
            <a:round/>
            <a:headEnd/>
            <a:tailEnd/>
          </a:ln>
        </p:spPr>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20" name="ïşḻïďê-Rectangle: Rounded Corners 61"/>
          <p:cNvSpPr/>
          <p:nvPr/>
        </p:nvSpPr>
        <p:spPr>
          <a:xfrm>
            <a:off x="6077782" y="1543294"/>
            <a:ext cx="2167101" cy="838915"/>
          </a:xfrm>
          <a:prstGeom prst="roundRect">
            <a:avLst>
              <a:gd name="adj" fmla="val 5186"/>
            </a:avLst>
          </a:prstGeom>
          <a:noFill/>
          <a:ln w="9525">
            <a:solidFill>
              <a:srgbClr val="E1B64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16" name="ïşḻïďê-Rectangle: Rounded Corners 80"/>
          <p:cNvSpPr/>
          <p:nvPr/>
        </p:nvSpPr>
        <p:spPr>
          <a:xfrm>
            <a:off x="6077782" y="3502104"/>
            <a:ext cx="2167101" cy="838915"/>
          </a:xfrm>
          <a:prstGeom prst="roundRect">
            <a:avLst>
              <a:gd name="adj" fmla="val 5186"/>
            </a:avLst>
          </a:prstGeom>
          <a:noFill/>
          <a:ln w="9525">
            <a:solidFill>
              <a:srgbClr val="E1B64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12" name="ïşḻïďê-Rectangle: Rounded Corners 91"/>
          <p:cNvSpPr/>
          <p:nvPr/>
        </p:nvSpPr>
        <p:spPr>
          <a:xfrm>
            <a:off x="905983" y="3502104"/>
            <a:ext cx="2167101" cy="838915"/>
          </a:xfrm>
          <a:prstGeom prst="roundRect">
            <a:avLst>
              <a:gd name="adj" fmla="val 5186"/>
            </a:avLst>
          </a:prstGeom>
          <a:noFill/>
          <a:ln w="9525">
            <a:solidFill>
              <a:srgbClr val="E1B64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sp>
        <p:nvSpPr>
          <p:cNvPr id="8" name="íślíḋè-Rectangle: Rounded Corners 96"/>
          <p:cNvSpPr/>
          <p:nvPr/>
        </p:nvSpPr>
        <p:spPr>
          <a:xfrm>
            <a:off x="905983" y="1543294"/>
            <a:ext cx="2167101" cy="838915"/>
          </a:xfrm>
          <a:prstGeom prst="roundRect">
            <a:avLst>
              <a:gd name="adj" fmla="val 5186"/>
            </a:avLst>
          </a:prstGeom>
          <a:noFill/>
          <a:ln w="9525">
            <a:solidFill>
              <a:srgbClr val="E1B64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endParaRPr sz="1350">
              <a:gradFill>
                <a:gsLst>
                  <a:gs pos="0">
                    <a:srgbClr val="CDA23D"/>
                  </a:gs>
                  <a:gs pos="55000">
                    <a:srgbClr val="E1B64A"/>
                  </a:gs>
                  <a:gs pos="100000">
                    <a:srgbClr val="F7E880">
                      <a:lumMod val="99000"/>
                    </a:srgbClr>
                  </a:gs>
                </a:gsLst>
                <a:lin ang="2700000" scaled="1"/>
              </a:gradFill>
              <a:latin typeface="Arial"/>
              <a:ea typeface="微软雅黑"/>
            </a:endParaRPr>
          </a:p>
        </p:txBody>
      </p:sp>
      <p:grpSp>
        <p:nvGrpSpPr>
          <p:cNvPr id="88" name="组合 87"/>
          <p:cNvGrpSpPr/>
          <p:nvPr/>
        </p:nvGrpSpPr>
        <p:grpSpPr>
          <a:xfrm>
            <a:off x="984596" y="1636868"/>
            <a:ext cx="2060043" cy="709011"/>
            <a:chOff x="5354323" y="1967781"/>
            <a:chExt cx="2746724" cy="945349"/>
          </a:xfrm>
        </p:grpSpPr>
        <p:sp>
          <p:nvSpPr>
            <p:cNvPr id="89" name="矩形 88"/>
            <p:cNvSpPr/>
            <p:nvPr/>
          </p:nvSpPr>
          <p:spPr>
            <a:xfrm>
              <a:off x="5354323" y="2346820"/>
              <a:ext cx="2746724" cy="566310"/>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a:t>
              </a:r>
            </a:p>
          </p:txBody>
        </p:sp>
        <p:sp>
          <p:nvSpPr>
            <p:cNvPr id="90" name="矩形 89"/>
            <p:cNvSpPr/>
            <p:nvPr/>
          </p:nvSpPr>
          <p:spPr>
            <a:xfrm>
              <a:off x="5354323" y="1967781"/>
              <a:ext cx="2084387" cy="455510"/>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Arial"/>
                  <a:ea typeface="微软雅黑"/>
                </a:rPr>
                <a:t>项目来源一</a:t>
              </a:r>
            </a:p>
          </p:txBody>
        </p:sp>
      </p:grpSp>
      <p:grpSp>
        <p:nvGrpSpPr>
          <p:cNvPr id="91" name="组合 90"/>
          <p:cNvGrpSpPr/>
          <p:nvPr/>
        </p:nvGrpSpPr>
        <p:grpSpPr>
          <a:xfrm>
            <a:off x="984596" y="3573259"/>
            <a:ext cx="2060043" cy="709011"/>
            <a:chOff x="5354323" y="1967781"/>
            <a:chExt cx="2746724" cy="945349"/>
          </a:xfrm>
        </p:grpSpPr>
        <p:sp>
          <p:nvSpPr>
            <p:cNvPr id="92" name="矩形 91"/>
            <p:cNvSpPr/>
            <p:nvPr/>
          </p:nvSpPr>
          <p:spPr>
            <a:xfrm>
              <a:off x="5354323" y="2346820"/>
              <a:ext cx="2746724" cy="566310"/>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a:t>
              </a:r>
            </a:p>
          </p:txBody>
        </p:sp>
        <p:sp>
          <p:nvSpPr>
            <p:cNvPr id="93" name="矩形 92"/>
            <p:cNvSpPr/>
            <p:nvPr/>
          </p:nvSpPr>
          <p:spPr>
            <a:xfrm>
              <a:off x="5354323" y="1967781"/>
              <a:ext cx="2084387" cy="455510"/>
            </a:xfrm>
            <a:prstGeom prst="rect">
              <a:avLst/>
            </a:prstGeom>
          </p:spPr>
          <p:txBody>
            <a:bodyPr wrap="square">
              <a:spAutoFit/>
              <a:scene3d>
                <a:camera prst="orthographicFront"/>
                <a:lightRig rig="threePt" dir="t"/>
              </a:scene3d>
              <a:sp3d contourW="12700"/>
            </a:bodyPr>
            <a:lstStyle/>
            <a:p>
              <a:pP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Arial"/>
                  <a:ea typeface="微软雅黑"/>
                </a:rPr>
                <a:t>项目来源三</a:t>
              </a:r>
            </a:p>
          </p:txBody>
        </p:sp>
      </p:grpSp>
      <p:grpSp>
        <p:nvGrpSpPr>
          <p:cNvPr id="94" name="组合 93"/>
          <p:cNvGrpSpPr/>
          <p:nvPr/>
        </p:nvGrpSpPr>
        <p:grpSpPr>
          <a:xfrm>
            <a:off x="6147412" y="1636868"/>
            <a:ext cx="2060043" cy="709011"/>
            <a:chOff x="5354323" y="1967781"/>
            <a:chExt cx="2746724" cy="945349"/>
          </a:xfrm>
        </p:grpSpPr>
        <p:sp>
          <p:nvSpPr>
            <p:cNvPr id="95" name="矩形 94"/>
            <p:cNvSpPr/>
            <p:nvPr/>
          </p:nvSpPr>
          <p:spPr>
            <a:xfrm>
              <a:off x="5354323" y="2346820"/>
              <a:ext cx="2746724" cy="566310"/>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a:t>
              </a:r>
            </a:p>
          </p:txBody>
        </p:sp>
        <p:sp>
          <p:nvSpPr>
            <p:cNvPr id="96" name="矩形 95"/>
            <p:cNvSpPr/>
            <p:nvPr/>
          </p:nvSpPr>
          <p:spPr>
            <a:xfrm>
              <a:off x="6016660" y="1967781"/>
              <a:ext cx="2084387" cy="455510"/>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Arial"/>
                  <a:ea typeface="微软雅黑"/>
                </a:rPr>
                <a:t>项目来源二</a:t>
              </a:r>
            </a:p>
          </p:txBody>
        </p:sp>
      </p:grpSp>
      <p:grpSp>
        <p:nvGrpSpPr>
          <p:cNvPr id="97" name="组合 96"/>
          <p:cNvGrpSpPr/>
          <p:nvPr/>
        </p:nvGrpSpPr>
        <p:grpSpPr>
          <a:xfrm>
            <a:off x="6147412" y="3573259"/>
            <a:ext cx="2060043" cy="709011"/>
            <a:chOff x="5354323" y="1967781"/>
            <a:chExt cx="2746724" cy="945349"/>
          </a:xfrm>
        </p:grpSpPr>
        <p:sp>
          <p:nvSpPr>
            <p:cNvPr id="98" name="矩形 97"/>
            <p:cNvSpPr/>
            <p:nvPr/>
          </p:nvSpPr>
          <p:spPr>
            <a:xfrm>
              <a:off x="5354323" y="2346820"/>
              <a:ext cx="2746724" cy="566310"/>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900" dirty="0">
                  <a:gradFill>
                    <a:gsLst>
                      <a:gs pos="0">
                        <a:srgbClr val="CDA23D"/>
                      </a:gs>
                      <a:gs pos="55000">
                        <a:srgbClr val="E1B64A"/>
                      </a:gs>
                      <a:gs pos="100000">
                        <a:srgbClr val="F7E880">
                          <a:lumMod val="99000"/>
                        </a:srgbClr>
                      </a:gs>
                    </a:gsLst>
                    <a:lin ang="2700000" scaled="1"/>
                  </a:gradFill>
                  <a:latin typeface="Arial"/>
                  <a:ea typeface="微软雅黑"/>
                </a:rPr>
                <a:t>用户可以在投影仪或者计算机上可以将演示文稿打印出来制作</a:t>
              </a:r>
            </a:p>
          </p:txBody>
        </p:sp>
        <p:sp>
          <p:nvSpPr>
            <p:cNvPr id="99" name="矩形 98"/>
            <p:cNvSpPr/>
            <p:nvPr/>
          </p:nvSpPr>
          <p:spPr>
            <a:xfrm>
              <a:off x="6016660" y="1967781"/>
              <a:ext cx="2084387" cy="455510"/>
            </a:xfrm>
            <a:prstGeom prst="rect">
              <a:avLst/>
            </a:prstGeom>
          </p:spPr>
          <p:txBody>
            <a:bodyPr wrap="square">
              <a:spAutoFit/>
              <a:scene3d>
                <a:camera prst="orthographicFront"/>
                <a:lightRig rig="threePt" dir="t"/>
              </a:scene3d>
              <a:sp3d contourW="12700"/>
            </a:bodyPr>
            <a:lstStyle/>
            <a:p>
              <a:pPr algn="r" defTabSz="685800">
                <a:lnSpc>
                  <a:spcPct val="120000"/>
                </a:lnSpc>
              </a:pPr>
              <a:r>
                <a:rPr lang="zh-CN" altLang="en-US" sz="1350" b="1" dirty="0">
                  <a:gradFill>
                    <a:gsLst>
                      <a:gs pos="0">
                        <a:srgbClr val="CDA23D"/>
                      </a:gs>
                      <a:gs pos="55000">
                        <a:srgbClr val="E1B64A"/>
                      </a:gs>
                      <a:gs pos="100000">
                        <a:srgbClr val="F7E880">
                          <a:lumMod val="99000"/>
                        </a:srgbClr>
                      </a:gs>
                    </a:gsLst>
                    <a:lin ang="2700000" scaled="1"/>
                  </a:gradFill>
                  <a:latin typeface="Arial"/>
                  <a:ea typeface="微软雅黑"/>
                </a:rPr>
                <a:t>项目来源四</a:t>
              </a:r>
            </a:p>
          </p:txBody>
        </p:sp>
      </p:grpSp>
      <p:pic>
        <p:nvPicPr>
          <p:cNvPr id="101" name="图片占位符 100"/>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a:stretch>
            <a:fillRect/>
          </a:stretch>
        </p:blipFill>
        <p:spPr/>
      </p:pic>
      <p:grpSp>
        <p:nvGrpSpPr>
          <p:cNvPr id="59" name="组合 58"/>
          <p:cNvGrpSpPr/>
          <p:nvPr/>
        </p:nvGrpSpPr>
        <p:grpSpPr>
          <a:xfrm>
            <a:off x="2817929" y="318989"/>
            <a:ext cx="3508144" cy="617183"/>
            <a:chOff x="3757238" y="425319"/>
            <a:chExt cx="4677525" cy="822910"/>
          </a:xfrm>
        </p:grpSpPr>
        <p:sp>
          <p:nvSpPr>
            <p:cNvPr id="60" name="矩形 59"/>
            <p:cNvSpPr/>
            <p:nvPr/>
          </p:nvSpPr>
          <p:spPr>
            <a:xfrm>
              <a:off x="3757238" y="425319"/>
              <a:ext cx="4677525" cy="787907"/>
            </a:xfrm>
            <a:prstGeom prst="rect">
              <a:avLst/>
            </a:prstGeom>
          </p:spPr>
          <p:txBody>
            <a:bodyPr wrap="square">
              <a:spAutoFit/>
              <a:scene3d>
                <a:camera prst="orthographicFront"/>
                <a:lightRig rig="threePt" dir="t"/>
              </a:scene3d>
              <a:sp3d contourW="12700"/>
            </a:bodyPr>
            <a:lstStyle/>
            <a:p>
              <a:pPr algn="ctr" defTabSz="685800">
                <a:lnSpc>
                  <a:spcPct val="120000"/>
                </a:lnSpc>
              </a:pPr>
              <a:r>
                <a:rPr lang="zh-CN" altLang="en-US" sz="2700" b="1" dirty="0">
                  <a:gradFill>
                    <a:gsLst>
                      <a:gs pos="0">
                        <a:srgbClr val="CDA23D"/>
                      </a:gs>
                      <a:gs pos="55000">
                        <a:srgbClr val="E1B64A"/>
                      </a:gs>
                      <a:gs pos="100000">
                        <a:srgbClr val="F7E880">
                          <a:lumMod val="99000"/>
                        </a:srgbClr>
                      </a:gs>
                    </a:gsLst>
                    <a:lin ang="2700000" scaled="1"/>
                  </a:gradFill>
                  <a:latin typeface="Arial"/>
                  <a:ea typeface="微软雅黑"/>
                </a:rPr>
                <a:t>商业项目简介</a:t>
              </a:r>
            </a:p>
          </p:txBody>
        </p:sp>
        <p:cxnSp>
          <p:nvCxnSpPr>
            <p:cNvPr id="61" name="直接连接符 60"/>
            <p:cNvCxnSpPr/>
            <p:nvPr/>
          </p:nvCxnSpPr>
          <p:spPr>
            <a:xfrm>
              <a:off x="5573486" y="1248229"/>
              <a:ext cx="1045029" cy="0"/>
            </a:xfrm>
            <a:prstGeom prst="line">
              <a:avLst/>
            </a:prstGeom>
            <a:ln>
              <a:solidFill>
                <a:srgbClr val="E1B64A"/>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5127717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nodePh="1">
                                  <p:stCondLst>
                                    <p:cond delay="0"/>
                                  </p:stCondLst>
                                  <p:endCondLst>
                                    <p:cond evt="begin" delay="0">
                                      <p:tn val="5"/>
                                    </p:cond>
                                  </p:end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anim calcmode="lin" valueType="num">
                                      <p:cBhvr>
                                        <p:cTn id="10" dur="500" fill="hold"/>
                                        <p:tgtEl>
                                          <p:spTgt spid="24"/>
                                        </p:tgtEl>
                                        <p:attrNameLst>
                                          <p:attrName>ppt_x</p:attrName>
                                        </p:attrNameLst>
                                      </p:cBhvr>
                                      <p:tavLst>
                                        <p:tav tm="0">
                                          <p:val>
                                            <p:fltVal val="0.5"/>
                                          </p:val>
                                        </p:tav>
                                        <p:tav tm="100000">
                                          <p:val>
                                            <p:strVal val="#ppt_x"/>
                                          </p:val>
                                        </p:tav>
                                      </p:tavLst>
                                    </p:anim>
                                    <p:anim calcmode="lin" valueType="num">
                                      <p:cBhvr>
                                        <p:cTn id="11" dur="500" fill="hold"/>
                                        <p:tgtEl>
                                          <p:spTgt spid="24"/>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81"/>
                                        </p:tgtEl>
                                        <p:attrNameLst>
                                          <p:attrName>style.visibility</p:attrName>
                                        </p:attrNameLst>
                                      </p:cBhvr>
                                      <p:to>
                                        <p:strVal val="visible"/>
                                      </p:to>
                                    </p:set>
                                    <p:anim calcmode="lin" valueType="num">
                                      <p:cBhvr>
                                        <p:cTn id="14" dur="500" fill="hold"/>
                                        <p:tgtEl>
                                          <p:spTgt spid="81"/>
                                        </p:tgtEl>
                                        <p:attrNameLst>
                                          <p:attrName>ppt_w</p:attrName>
                                        </p:attrNameLst>
                                      </p:cBhvr>
                                      <p:tavLst>
                                        <p:tav tm="0">
                                          <p:val>
                                            <p:fltVal val="0"/>
                                          </p:val>
                                        </p:tav>
                                        <p:tav tm="100000">
                                          <p:val>
                                            <p:strVal val="#ppt_w"/>
                                          </p:val>
                                        </p:tav>
                                      </p:tavLst>
                                    </p:anim>
                                    <p:anim calcmode="lin" valueType="num">
                                      <p:cBhvr>
                                        <p:cTn id="15" dur="500" fill="hold"/>
                                        <p:tgtEl>
                                          <p:spTgt spid="81"/>
                                        </p:tgtEl>
                                        <p:attrNameLst>
                                          <p:attrName>ppt_h</p:attrName>
                                        </p:attrNameLst>
                                      </p:cBhvr>
                                      <p:tavLst>
                                        <p:tav tm="0">
                                          <p:val>
                                            <p:fltVal val="0"/>
                                          </p:val>
                                        </p:tav>
                                        <p:tav tm="100000">
                                          <p:val>
                                            <p:strVal val="#ppt_h"/>
                                          </p:val>
                                        </p:tav>
                                      </p:tavLst>
                                    </p:anim>
                                    <p:animEffect transition="in" filter="fade">
                                      <p:cBhvr>
                                        <p:cTn id="16" dur="500"/>
                                        <p:tgtEl>
                                          <p:spTgt spid="81"/>
                                        </p:tgtEl>
                                      </p:cBhvr>
                                    </p:animEffect>
                                    <p:anim calcmode="lin" valueType="num">
                                      <p:cBhvr>
                                        <p:cTn id="17" dur="500" fill="hold"/>
                                        <p:tgtEl>
                                          <p:spTgt spid="81"/>
                                        </p:tgtEl>
                                        <p:attrNameLst>
                                          <p:attrName>ppt_x</p:attrName>
                                        </p:attrNameLst>
                                      </p:cBhvr>
                                      <p:tavLst>
                                        <p:tav tm="0">
                                          <p:val>
                                            <p:fltVal val="0.5"/>
                                          </p:val>
                                        </p:tav>
                                        <p:tav tm="100000">
                                          <p:val>
                                            <p:strVal val="#ppt_x"/>
                                          </p:val>
                                        </p:tav>
                                      </p:tavLst>
                                    </p:anim>
                                    <p:anim calcmode="lin" valueType="num">
                                      <p:cBhvr>
                                        <p:cTn id="18" dur="500" fill="hold"/>
                                        <p:tgtEl>
                                          <p:spTgt spid="81"/>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82"/>
                                        </p:tgtEl>
                                        <p:attrNameLst>
                                          <p:attrName>style.visibility</p:attrName>
                                        </p:attrNameLst>
                                      </p:cBhvr>
                                      <p:to>
                                        <p:strVal val="visible"/>
                                      </p:to>
                                    </p:set>
                                    <p:anim calcmode="lin" valueType="num">
                                      <p:cBhvr>
                                        <p:cTn id="21" dur="500" fill="hold"/>
                                        <p:tgtEl>
                                          <p:spTgt spid="82"/>
                                        </p:tgtEl>
                                        <p:attrNameLst>
                                          <p:attrName>ppt_w</p:attrName>
                                        </p:attrNameLst>
                                      </p:cBhvr>
                                      <p:tavLst>
                                        <p:tav tm="0">
                                          <p:val>
                                            <p:fltVal val="0"/>
                                          </p:val>
                                        </p:tav>
                                        <p:tav tm="100000">
                                          <p:val>
                                            <p:strVal val="#ppt_w"/>
                                          </p:val>
                                        </p:tav>
                                      </p:tavLst>
                                    </p:anim>
                                    <p:anim calcmode="lin" valueType="num">
                                      <p:cBhvr>
                                        <p:cTn id="22" dur="500" fill="hold"/>
                                        <p:tgtEl>
                                          <p:spTgt spid="82"/>
                                        </p:tgtEl>
                                        <p:attrNameLst>
                                          <p:attrName>ppt_h</p:attrName>
                                        </p:attrNameLst>
                                      </p:cBhvr>
                                      <p:tavLst>
                                        <p:tav tm="0">
                                          <p:val>
                                            <p:fltVal val="0"/>
                                          </p:val>
                                        </p:tav>
                                        <p:tav tm="100000">
                                          <p:val>
                                            <p:strVal val="#ppt_h"/>
                                          </p:val>
                                        </p:tav>
                                      </p:tavLst>
                                    </p:anim>
                                    <p:animEffect transition="in" filter="fade">
                                      <p:cBhvr>
                                        <p:cTn id="23" dur="500"/>
                                        <p:tgtEl>
                                          <p:spTgt spid="82"/>
                                        </p:tgtEl>
                                      </p:cBhvr>
                                    </p:animEffect>
                                    <p:anim calcmode="lin" valueType="num">
                                      <p:cBhvr>
                                        <p:cTn id="24" dur="500" fill="hold"/>
                                        <p:tgtEl>
                                          <p:spTgt spid="82"/>
                                        </p:tgtEl>
                                        <p:attrNameLst>
                                          <p:attrName>ppt_x</p:attrName>
                                        </p:attrNameLst>
                                      </p:cBhvr>
                                      <p:tavLst>
                                        <p:tav tm="0">
                                          <p:val>
                                            <p:fltVal val="0.5"/>
                                          </p:val>
                                        </p:tav>
                                        <p:tav tm="100000">
                                          <p:val>
                                            <p:strVal val="#ppt_x"/>
                                          </p:val>
                                        </p:tav>
                                      </p:tavLst>
                                    </p:anim>
                                    <p:anim calcmode="lin" valueType="num">
                                      <p:cBhvr>
                                        <p:cTn id="25" dur="500" fill="hold"/>
                                        <p:tgtEl>
                                          <p:spTgt spid="82"/>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0"/>
                                  </p:stCondLst>
                                  <p:childTnLst>
                                    <p:set>
                                      <p:cBhvr>
                                        <p:cTn id="27" dur="1" fill="hold">
                                          <p:stCondLst>
                                            <p:cond delay="0"/>
                                          </p:stCondLst>
                                        </p:cTn>
                                        <p:tgtEl>
                                          <p:spTgt spid="80"/>
                                        </p:tgtEl>
                                        <p:attrNameLst>
                                          <p:attrName>style.visibility</p:attrName>
                                        </p:attrNameLst>
                                      </p:cBhvr>
                                      <p:to>
                                        <p:strVal val="visible"/>
                                      </p:to>
                                    </p:set>
                                    <p:anim calcmode="lin" valueType="num">
                                      <p:cBhvr>
                                        <p:cTn id="28" dur="500" fill="hold"/>
                                        <p:tgtEl>
                                          <p:spTgt spid="80"/>
                                        </p:tgtEl>
                                        <p:attrNameLst>
                                          <p:attrName>ppt_w</p:attrName>
                                        </p:attrNameLst>
                                      </p:cBhvr>
                                      <p:tavLst>
                                        <p:tav tm="0">
                                          <p:val>
                                            <p:fltVal val="0"/>
                                          </p:val>
                                        </p:tav>
                                        <p:tav tm="100000">
                                          <p:val>
                                            <p:strVal val="#ppt_w"/>
                                          </p:val>
                                        </p:tav>
                                      </p:tavLst>
                                    </p:anim>
                                    <p:anim calcmode="lin" valueType="num">
                                      <p:cBhvr>
                                        <p:cTn id="29" dur="500" fill="hold"/>
                                        <p:tgtEl>
                                          <p:spTgt spid="80"/>
                                        </p:tgtEl>
                                        <p:attrNameLst>
                                          <p:attrName>ppt_h</p:attrName>
                                        </p:attrNameLst>
                                      </p:cBhvr>
                                      <p:tavLst>
                                        <p:tav tm="0">
                                          <p:val>
                                            <p:fltVal val="0"/>
                                          </p:val>
                                        </p:tav>
                                        <p:tav tm="100000">
                                          <p:val>
                                            <p:strVal val="#ppt_h"/>
                                          </p:val>
                                        </p:tav>
                                      </p:tavLst>
                                    </p:anim>
                                    <p:animEffect transition="in" filter="fade">
                                      <p:cBhvr>
                                        <p:cTn id="30" dur="500"/>
                                        <p:tgtEl>
                                          <p:spTgt spid="80"/>
                                        </p:tgtEl>
                                      </p:cBhvr>
                                    </p:animEffect>
                                    <p:anim calcmode="lin" valueType="num">
                                      <p:cBhvr>
                                        <p:cTn id="31" dur="500" fill="hold"/>
                                        <p:tgtEl>
                                          <p:spTgt spid="80"/>
                                        </p:tgtEl>
                                        <p:attrNameLst>
                                          <p:attrName>ppt_x</p:attrName>
                                        </p:attrNameLst>
                                      </p:cBhvr>
                                      <p:tavLst>
                                        <p:tav tm="0">
                                          <p:val>
                                            <p:fltVal val="0.5"/>
                                          </p:val>
                                        </p:tav>
                                        <p:tav tm="100000">
                                          <p:val>
                                            <p:strVal val="#ppt_x"/>
                                          </p:val>
                                        </p:tav>
                                      </p:tavLst>
                                    </p:anim>
                                    <p:anim calcmode="lin" valueType="num">
                                      <p:cBhvr>
                                        <p:cTn id="32" dur="500" fill="hold"/>
                                        <p:tgtEl>
                                          <p:spTgt spid="80"/>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p:cTn id="35" dur="500" fill="hold"/>
                                        <p:tgtEl>
                                          <p:spTgt spid="52"/>
                                        </p:tgtEl>
                                        <p:attrNameLst>
                                          <p:attrName>ppt_w</p:attrName>
                                        </p:attrNameLst>
                                      </p:cBhvr>
                                      <p:tavLst>
                                        <p:tav tm="0">
                                          <p:val>
                                            <p:fltVal val="0"/>
                                          </p:val>
                                        </p:tav>
                                        <p:tav tm="100000">
                                          <p:val>
                                            <p:strVal val="#ppt_w"/>
                                          </p:val>
                                        </p:tav>
                                      </p:tavLst>
                                    </p:anim>
                                    <p:anim calcmode="lin" valueType="num">
                                      <p:cBhvr>
                                        <p:cTn id="36" dur="500" fill="hold"/>
                                        <p:tgtEl>
                                          <p:spTgt spid="52"/>
                                        </p:tgtEl>
                                        <p:attrNameLst>
                                          <p:attrName>ppt_h</p:attrName>
                                        </p:attrNameLst>
                                      </p:cBhvr>
                                      <p:tavLst>
                                        <p:tav tm="0">
                                          <p:val>
                                            <p:fltVal val="0"/>
                                          </p:val>
                                        </p:tav>
                                        <p:tav tm="100000">
                                          <p:val>
                                            <p:strVal val="#ppt_h"/>
                                          </p:val>
                                        </p:tav>
                                      </p:tavLst>
                                    </p:anim>
                                    <p:animEffect transition="in" filter="fade">
                                      <p:cBhvr>
                                        <p:cTn id="37" dur="500"/>
                                        <p:tgtEl>
                                          <p:spTgt spid="52"/>
                                        </p:tgtEl>
                                      </p:cBhvr>
                                    </p:animEffect>
                                    <p:anim calcmode="lin" valueType="num">
                                      <p:cBhvr>
                                        <p:cTn id="38" dur="500" fill="hold"/>
                                        <p:tgtEl>
                                          <p:spTgt spid="52"/>
                                        </p:tgtEl>
                                        <p:attrNameLst>
                                          <p:attrName>ppt_x</p:attrName>
                                        </p:attrNameLst>
                                      </p:cBhvr>
                                      <p:tavLst>
                                        <p:tav tm="0">
                                          <p:val>
                                            <p:fltVal val="0.5"/>
                                          </p:val>
                                        </p:tav>
                                        <p:tav tm="100000">
                                          <p:val>
                                            <p:strVal val="#ppt_x"/>
                                          </p:val>
                                        </p:tav>
                                      </p:tavLst>
                                    </p:anim>
                                    <p:anim calcmode="lin" valueType="num">
                                      <p:cBhvr>
                                        <p:cTn id="39" dur="500" fill="hold"/>
                                        <p:tgtEl>
                                          <p:spTgt spid="52"/>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53"/>
                                        </p:tgtEl>
                                        <p:attrNameLst>
                                          <p:attrName>style.visibility</p:attrName>
                                        </p:attrNameLst>
                                      </p:cBhvr>
                                      <p:to>
                                        <p:strVal val="visible"/>
                                      </p:to>
                                    </p:set>
                                    <p:anim calcmode="lin" valueType="num">
                                      <p:cBhvr>
                                        <p:cTn id="42" dur="500" fill="hold"/>
                                        <p:tgtEl>
                                          <p:spTgt spid="53"/>
                                        </p:tgtEl>
                                        <p:attrNameLst>
                                          <p:attrName>ppt_w</p:attrName>
                                        </p:attrNameLst>
                                      </p:cBhvr>
                                      <p:tavLst>
                                        <p:tav tm="0">
                                          <p:val>
                                            <p:fltVal val="0"/>
                                          </p:val>
                                        </p:tav>
                                        <p:tav tm="100000">
                                          <p:val>
                                            <p:strVal val="#ppt_w"/>
                                          </p:val>
                                        </p:tav>
                                      </p:tavLst>
                                    </p:anim>
                                    <p:anim calcmode="lin" valueType="num">
                                      <p:cBhvr>
                                        <p:cTn id="43" dur="500" fill="hold"/>
                                        <p:tgtEl>
                                          <p:spTgt spid="53"/>
                                        </p:tgtEl>
                                        <p:attrNameLst>
                                          <p:attrName>ppt_h</p:attrName>
                                        </p:attrNameLst>
                                      </p:cBhvr>
                                      <p:tavLst>
                                        <p:tav tm="0">
                                          <p:val>
                                            <p:fltVal val="0"/>
                                          </p:val>
                                        </p:tav>
                                        <p:tav tm="100000">
                                          <p:val>
                                            <p:strVal val="#ppt_h"/>
                                          </p:val>
                                        </p:tav>
                                      </p:tavLst>
                                    </p:anim>
                                    <p:animEffect transition="in" filter="fade">
                                      <p:cBhvr>
                                        <p:cTn id="44" dur="500"/>
                                        <p:tgtEl>
                                          <p:spTgt spid="53"/>
                                        </p:tgtEl>
                                      </p:cBhvr>
                                    </p:animEffect>
                                    <p:anim calcmode="lin" valueType="num">
                                      <p:cBhvr>
                                        <p:cTn id="45" dur="500" fill="hold"/>
                                        <p:tgtEl>
                                          <p:spTgt spid="53"/>
                                        </p:tgtEl>
                                        <p:attrNameLst>
                                          <p:attrName>ppt_x</p:attrName>
                                        </p:attrNameLst>
                                      </p:cBhvr>
                                      <p:tavLst>
                                        <p:tav tm="0">
                                          <p:val>
                                            <p:fltVal val="0.5"/>
                                          </p:val>
                                        </p:tav>
                                        <p:tav tm="100000">
                                          <p:val>
                                            <p:strVal val="#ppt_x"/>
                                          </p:val>
                                        </p:tav>
                                      </p:tavLst>
                                    </p:anim>
                                    <p:anim calcmode="lin" valueType="num">
                                      <p:cBhvr>
                                        <p:cTn id="46" dur="500" fill="hold"/>
                                        <p:tgtEl>
                                          <p:spTgt spid="53"/>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54"/>
                                        </p:tgtEl>
                                        <p:attrNameLst>
                                          <p:attrName>style.visibility</p:attrName>
                                        </p:attrNameLst>
                                      </p:cBhvr>
                                      <p:to>
                                        <p:strVal val="visible"/>
                                      </p:to>
                                    </p:set>
                                    <p:anim calcmode="lin" valueType="num">
                                      <p:cBhvr>
                                        <p:cTn id="49" dur="500" fill="hold"/>
                                        <p:tgtEl>
                                          <p:spTgt spid="54"/>
                                        </p:tgtEl>
                                        <p:attrNameLst>
                                          <p:attrName>ppt_w</p:attrName>
                                        </p:attrNameLst>
                                      </p:cBhvr>
                                      <p:tavLst>
                                        <p:tav tm="0">
                                          <p:val>
                                            <p:fltVal val="0"/>
                                          </p:val>
                                        </p:tav>
                                        <p:tav tm="100000">
                                          <p:val>
                                            <p:strVal val="#ppt_w"/>
                                          </p:val>
                                        </p:tav>
                                      </p:tavLst>
                                    </p:anim>
                                    <p:anim calcmode="lin" valueType="num">
                                      <p:cBhvr>
                                        <p:cTn id="50" dur="500" fill="hold"/>
                                        <p:tgtEl>
                                          <p:spTgt spid="54"/>
                                        </p:tgtEl>
                                        <p:attrNameLst>
                                          <p:attrName>ppt_h</p:attrName>
                                        </p:attrNameLst>
                                      </p:cBhvr>
                                      <p:tavLst>
                                        <p:tav tm="0">
                                          <p:val>
                                            <p:fltVal val="0"/>
                                          </p:val>
                                        </p:tav>
                                        <p:tav tm="100000">
                                          <p:val>
                                            <p:strVal val="#ppt_h"/>
                                          </p:val>
                                        </p:tav>
                                      </p:tavLst>
                                    </p:anim>
                                    <p:animEffect transition="in" filter="fade">
                                      <p:cBhvr>
                                        <p:cTn id="51" dur="500"/>
                                        <p:tgtEl>
                                          <p:spTgt spid="54"/>
                                        </p:tgtEl>
                                      </p:cBhvr>
                                    </p:animEffect>
                                    <p:anim calcmode="lin" valueType="num">
                                      <p:cBhvr>
                                        <p:cTn id="52" dur="500" fill="hold"/>
                                        <p:tgtEl>
                                          <p:spTgt spid="54"/>
                                        </p:tgtEl>
                                        <p:attrNameLst>
                                          <p:attrName>ppt_x</p:attrName>
                                        </p:attrNameLst>
                                      </p:cBhvr>
                                      <p:tavLst>
                                        <p:tav tm="0">
                                          <p:val>
                                            <p:fltVal val="0.5"/>
                                          </p:val>
                                        </p:tav>
                                        <p:tav tm="100000">
                                          <p:val>
                                            <p:strVal val="#ppt_x"/>
                                          </p:val>
                                        </p:tav>
                                      </p:tavLst>
                                    </p:anim>
                                    <p:anim calcmode="lin" valueType="num">
                                      <p:cBhvr>
                                        <p:cTn id="53" dur="500" fill="hold"/>
                                        <p:tgtEl>
                                          <p:spTgt spid="54"/>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0"/>
                                  </p:stCondLst>
                                  <p:childTnLst>
                                    <p:set>
                                      <p:cBhvr>
                                        <p:cTn id="55" dur="1" fill="hold">
                                          <p:stCondLst>
                                            <p:cond delay="0"/>
                                          </p:stCondLst>
                                        </p:cTn>
                                        <p:tgtEl>
                                          <p:spTgt spid="55"/>
                                        </p:tgtEl>
                                        <p:attrNameLst>
                                          <p:attrName>style.visibility</p:attrName>
                                        </p:attrNameLst>
                                      </p:cBhvr>
                                      <p:to>
                                        <p:strVal val="visible"/>
                                      </p:to>
                                    </p:set>
                                    <p:anim calcmode="lin" valueType="num">
                                      <p:cBhvr>
                                        <p:cTn id="56" dur="500" fill="hold"/>
                                        <p:tgtEl>
                                          <p:spTgt spid="55"/>
                                        </p:tgtEl>
                                        <p:attrNameLst>
                                          <p:attrName>ppt_w</p:attrName>
                                        </p:attrNameLst>
                                      </p:cBhvr>
                                      <p:tavLst>
                                        <p:tav tm="0">
                                          <p:val>
                                            <p:fltVal val="0"/>
                                          </p:val>
                                        </p:tav>
                                        <p:tav tm="100000">
                                          <p:val>
                                            <p:strVal val="#ppt_w"/>
                                          </p:val>
                                        </p:tav>
                                      </p:tavLst>
                                    </p:anim>
                                    <p:anim calcmode="lin" valueType="num">
                                      <p:cBhvr>
                                        <p:cTn id="57" dur="500" fill="hold"/>
                                        <p:tgtEl>
                                          <p:spTgt spid="55"/>
                                        </p:tgtEl>
                                        <p:attrNameLst>
                                          <p:attrName>ppt_h</p:attrName>
                                        </p:attrNameLst>
                                      </p:cBhvr>
                                      <p:tavLst>
                                        <p:tav tm="0">
                                          <p:val>
                                            <p:fltVal val="0"/>
                                          </p:val>
                                        </p:tav>
                                        <p:tav tm="100000">
                                          <p:val>
                                            <p:strVal val="#ppt_h"/>
                                          </p:val>
                                        </p:tav>
                                      </p:tavLst>
                                    </p:anim>
                                    <p:animEffect transition="in" filter="fade">
                                      <p:cBhvr>
                                        <p:cTn id="58" dur="500"/>
                                        <p:tgtEl>
                                          <p:spTgt spid="55"/>
                                        </p:tgtEl>
                                      </p:cBhvr>
                                    </p:animEffect>
                                    <p:anim calcmode="lin" valueType="num">
                                      <p:cBhvr>
                                        <p:cTn id="59" dur="500" fill="hold"/>
                                        <p:tgtEl>
                                          <p:spTgt spid="55"/>
                                        </p:tgtEl>
                                        <p:attrNameLst>
                                          <p:attrName>ppt_x</p:attrName>
                                        </p:attrNameLst>
                                      </p:cBhvr>
                                      <p:tavLst>
                                        <p:tav tm="0">
                                          <p:val>
                                            <p:fltVal val="0.5"/>
                                          </p:val>
                                        </p:tav>
                                        <p:tav tm="100000">
                                          <p:val>
                                            <p:strVal val="#ppt_x"/>
                                          </p:val>
                                        </p:tav>
                                      </p:tavLst>
                                    </p:anim>
                                    <p:anim calcmode="lin" valueType="num">
                                      <p:cBhvr>
                                        <p:cTn id="60" dur="500" fill="hold"/>
                                        <p:tgtEl>
                                          <p:spTgt spid="55"/>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p:cTn id="63" dur="500" fill="hold"/>
                                        <p:tgtEl>
                                          <p:spTgt spid="56"/>
                                        </p:tgtEl>
                                        <p:attrNameLst>
                                          <p:attrName>ppt_w</p:attrName>
                                        </p:attrNameLst>
                                      </p:cBhvr>
                                      <p:tavLst>
                                        <p:tav tm="0">
                                          <p:val>
                                            <p:fltVal val="0"/>
                                          </p:val>
                                        </p:tav>
                                        <p:tav tm="100000">
                                          <p:val>
                                            <p:strVal val="#ppt_w"/>
                                          </p:val>
                                        </p:tav>
                                      </p:tavLst>
                                    </p:anim>
                                    <p:anim calcmode="lin" valueType="num">
                                      <p:cBhvr>
                                        <p:cTn id="64" dur="500" fill="hold"/>
                                        <p:tgtEl>
                                          <p:spTgt spid="56"/>
                                        </p:tgtEl>
                                        <p:attrNameLst>
                                          <p:attrName>ppt_h</p:attrName>
                                        </p:attrNameLst>
                                      </p:cBhvr>
                                      <p:tavLst>
                                        <p:tav tm="0">
                                          <p:val>
                                            <p:fltVal val="0"/>
                                          </p:val>
                                        </p:tav>
                                        <p:tav tm="100000">
                                          <p:val>
                                            <p:strVal val="#ppt_h"/>
                                          </p:val>
                                        </p:tav>
                                      </p:tavLst>
                                    </p:anim>
                                    <p:animEffect transition="in" filter="fade">
                                      <p:cBhvr>
                                        <p:cTn id="65" dur="500"/>
                                        <p:tgtEl>
                                          <p:spTgt spid="56"/>
                                        </p:tgtEl>
                                      </p:cBhvr>
                                    </p:animEffect>
                                    <p:anim calcmode="lin" valueType="num">
                                      <p:cBhvr>
                                        <p:cTn id="66" dur="500" fill="hold"/>
                                        <p:tgtEl>
                                          <p:spTgt spid="56"/>
                                        </p:tgtEl>
                                        <p:attrNameLst>
                                          <p:attrName>ppt_x</p:attrName>
                                        </p:attrNameLst>
                                      </p:cBhvr>
                                      <p:tavLst>
                                        <p:tav tm="0">
                                          <p:val>
                                            <p:fltVal val="0.5"/>
                                          </p:val>
                                        </p:tav>
                                        <p:tav tm="100000">
                                          <p:val>
                                            <p:strVal val="#ppt_x"/>
                                          </p:val>
                                        </p:tav>
                                      </p:tavLst>
                                    </p:anim>
                                    <p:anim calcmode="lin" valueType="num">
                                      <p:cBhvr>
                                        <p:cTn id="67" dur="500" fill="hold"/>
                                        <p:tgtEl>
                                          <p:spTgt spid="56"/>
                                        </p:tgtEl>
                                        <p:attrNameLst>
                                          <p:attrName>ppt_y</p:attrName>
                                        </p:attrNameLst>
                                      </p:cBhvr>
                                      <p:tavLst>
                                        <p:tav tm="0">
                                          <p:val>
                                            <p:fltVal val="0.5"/>
                                          </p:val>
                                        </p:tav>
                                        <p:tav tm="100000">
                                          <p:val>
                                            <p:strVal val="#ppt_y"/>
                                          </p:val>
                                        </p:tav>
                                      </p:tavLst>
                                    </p:anim>
                                  </p:childTnLst>
                                </p:cTn>
                              </p:par>
                              <p:par>
                                <p:cTn id="68" presetID="53" presetClass="entr" presetSubtype="528" fill="hold" nodeType="withEffect">
                                  <p:stCondLst>
                                    <p:cond delay="0"/>
                                  </p:stCondLst>
                                  <p:childTnLst>
                                    <p:set>
                                      <p:cBhvr>
                                        <p:cTn id="69" dur="1" fill="hold">
                                          <p:stCondLst>
                                            <p:cond delay="0"/>
                                          </p:stCondLst>
                                        </p:cTn>
                                        <p:tgtEl>
                                          <p:spTgt spid="101"/>
                                        </p:tgtEl>
                                        <p:attrNameLst>
                                          <p:attrName>style.visibility</p:attrName>
                                        </p:attrNameLst>
                                      </p:cBhvr>
                                      <p:to>
                                        <p:strVal val="visible"/>
                                      </p:to>
                                    </p:set>
                                    <p:anim calcmode="lin" valueType="num">
                                      <p:cBhvr>
                                        <p:cTn id="70" dur="500" fill="hold"/>
                                        <p:tgtEl>
                                          <p:spTgt spid="101"/>
                                        </p:tgtEl>
                                        <p:attrNameLst>
                                          <p:attrName>ppt_w</p:attrName>
                                        </p:attrNameLst>
                                      </p:cBhvr>
                                      <p:tavLst>
                                        <p:tav tm="0">
                                          <p:val>
                                            <p:fltVal val="0"/>
                                          </p:val>
                                        </p:tav>
                                        <p:tav tm="100000">
                                          <p:val>
                                            <p:strVal val="#ppt_w"/>
                                          </p:val>
                                        </p:tav>
                                      </p:tavLst>
                                    </p:anim>
                                    <p:anim calcmode="lin" valueType="num">
                                      <p:cBhvr>
                                        <p:cTn id="71" dur="500" fill="hold"/>
                                        <p:tgtEl>
                                          <p:spTgt spid="101"/>
                                        </p:tgtEl>
                                        <p:attrNameLst>
                                          <p:attrName>ppt_h</p:attrName>
                                        </p:attrNameLst>
                                      </p:cBhvr>
                                      <p:tavLst>
                                        <p:tav tm="0">
                                          <p:val>
                                            <p:fltVal val="0"/>
                                          </p:val>
                                        </p:tav>
                                        <p:tav tm="100000">
                                          <p:val>
                                            <p:strVal val="#ppt_h"/>
                                          </p:val>
                                        </p:tav>
                                      </p:tavLst>
                                    </p:anim>
                                    <p:animEffect transition="in" filter="fade">
                                      <p:cBhvr>
                                        <p:cTn id="72" dur="500"/>
                                        <p:tgtEl>
                                          <p:spTgt spid="101"/>
                                        </p:tgtEl>
                                      </p:cBhvr>
                                    </p:animEffect>
                                    <p:anim calcmode="lin" valueType="num">
                                      <p:cBhvr>
                                        <p:cTn id="73" dur="500" fill="hold"/>
                                        <p:tgtEl>
                                          <p:spTgt spid="101"/>
                                        </p:tgtEl>
                                        <p:attrNameLst>
                                          <p:attrName>ppt_x</p:attrName>
                                        </p:attrNameLst>
                                      </p:cBhvr>
                                      <p:tavLst>
                                        <p:tav tm="0">
                                          <p:val>
                                            <p:fltVal val="0.5"/>
                                          </p:val>
                                        </p:tav>
                                        <p:tav tm="100000">
                                          <p:val>
                                            <p:strVal val="#ppt_x"/>
                                          </p:val>
                                        </p:tav>
                                      </p:tavLst>
                                    </p:anim>
                                    <p:anim calcmode="lin" valueType="num">
                                      <p:cBhvr>
                                        <p:cTn id="74" dur="500" fill="hold"/>
                                        <p:tgtEl>
                                          <p:spTgt spid="101"/>
                                        </p:tgtEl>
                                        <p:attrNameLst>
                                          <p:attrName>ppt_y</p:attrName>
                                        </p:attrNameLst>
                                      </p:cBhvr>
                                      <p:tavLst>
                                        <p:tav tm="0">
                                          <p:val>
                                            <p:fltVal val="0.5"/>
                                          </p:val>
                                        </p:tav>
                                        <p:tav tm="100000">
                                          <p:val>
                                            <p:strVal val="#ppt_y"/>
                                          </p:val>
                                        </p:tav>
                                      </p:tavLst>
                                    </p:anim>
                                  </p:childTnLst>
                                </p:cTn>
                              </p:par>
                            </p:childTnLst>
                          </p:cTn>
                        </p:par>
                        <p:par>
                          <p:cTn id="75" fill="hold">
                            <p:stCondLst>
                              <p:cond delay="500"/>
                            </p:stCondLst>
                            <p:childTnLst>
                              <p:par>
                                <p:cTn id="76" presetID="10" presetClass="entr" presetSubtype="0"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fade">
                                      <p:cBhvr>
                                        <p:cTn id="81" dur="500"/>
                                        <p:tgtEl>
                                          <p:spTgt spid="1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8"/>
                                        </p:tgtEl>
                                        <p:attrNameLst>
                                          <p:attrName>style.visibility</p:attrName>
                                        </p:attrNameLst>
                                      </p:cBhvr>
                                      <p:to>
                                        <p:strVal val="visible"/>
                                      </p:to>
                                    </p:set>
                                    <p:animEffect transition="in" filter="fade">
                                      <p:cBhvr>
                                        <p:cTn id="84" dur="500"/>
                                        <p:tgtEl>
                                          <p:spTgt spid="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fade">
                                      <p:cBhvr>
                                        <p:cTn id="87" dur="500"/>
                                        <p:tgtEl>
                                          <p:spTgt spid="12"/>
                                        </p:tgtEl>
                                      </p:cBhvr>
                                    </p:animEffect>
                                  </p:childTnLst>
                                </p:cTn>
                              </p:par>
                            </p:childTnLst>
                          </p:cTn>
                        </p:par>
                        <p:par>
                          <p:cTn id="88" fill="hold">
                            <p:stCondLst>
                              <p:cond delay="1000"/>
                            </p:stCondLst>
                            <p:childTnLst>
                              <p:par>
                                <p:cTn id="89" presetID="53" presetClass="entr" presetSubtype="16" fill="hold" nodeType="afterEffect">
                                  <p:stCondLst>
                                    <p:cond delay="0"/>
                                  </p:stCondLst>
                                  <p:childTnLst>
                                    <p:set>
                                      <p:cBhvr>
                                        <p:cTn id="90" dur="1" fill="hold">
                                          <p:stCondLst>
                                            <p:cond delay="0"/>
                                          </p:stCondLst>
                                        </p:cTn>
                                        <p:tgtEl>
                                          <p:spTgt spid="88"/>
                                        </p:tgtEl>
                                        <p:attrNameLst>
                                          <p:attrName>style.visibility</p:attrName>
                                        </p:attrNameLst>
                                      </p:cBhvr>
                                      <p:to>
                                        <p:strVal val="visible"/>
                                      </p:to>
                                    </p:set>
                                    <p:anim calcmode="lin" valueType="num">
                                      <p:cBhvr>
                                        <p:cTn id="91" dur="500" fill="hold"/>
                                        <p:tgtEl>
                                          <p:spTgt spid="88"/>
                                        </p:tgtEl>
                                        <p:attrNameLst>
                                          <p:attrName>ppt_w</p:attrName>
                                        </p:attrNameLst>
                                      </p:cBhvr>
                                      <p:tavLst>
                                        <p:tav tm="0">
                                          <p:val>
                                            <p:fltVal val="0"/>
                                          </p:val>
                                        </p:tav>
                                        <p:tav tm="100000">
                                          <p:val>
                                            <p:strVal val="#ppt_w"/>
                                          </p:val>
                                        </p:tav>
                                      </p:tavLst>
                                    </p:anim>
                                    <p:anim calcmode="lin" valueType="num">
                                      <p:cBhvr>
                                        <p:cTn id="92" dur="500" fill="hold"/>
                                        <p:tgtEl>
                                          <p:spTgt spid="88"/>
                                        </p:tgtEl>
                                        <p:attrNameLst>
                                          <p:attrName>ppt_h</p:attrName>
                                        </p:attrNameLst>
                                      </p:cBhvr>
                                      <p:tavLst>
                                        <p:tav tm="0">
                                          <p:val>
                                            <p:fltVal val="0"/>
                                          </p:val>
                                        </p:tav>
                                        <p:tav tm="100000">
                                          <p:val>
                                            <p:strVal val="#ppt_h"/>
                                          </p:val>
                                        </p:tav>
                                      </p:tavLst>
                                    </p:anim>
                                    <p:animEffect transition="in" filter="fade">
                                      <p:cBhvr>
                                        <p:cTn id="93" dur="500"/>
                                        <p:tgtEl>
                                          <p:spTgt spid="88"/>
                                        </p:tgtEl>
                                      </p:cBhvr>
                                    </p:animEffect>
                                  </p:childTnLst>
                                </p:cTn>
                              </p:par>
                              <p:par>
                                <p:cTn id="94" presetID="53" presetClass="entr" presetSubtype="16" fill="hold" nodeType="withEffect">
                                  <p:stCondLst>
                                    <p:cond delay="0"/>
                                  </p:stCondLst>
                                  <p:childTnLst>
                                    <p:set>
                                      <p:cBhvr>
                                        <p:cTn id="95" dur="1" fill="hold">
                                          <p:stCondLst>
                                            <p:cond delay="0"/>
                                          </p:stCondLst>
                                        </p:cTn>
                                        <p:tgtEl>
                                          <p:spTgt spid="91"/>
                                        </p:tgtEl>
                                        <p:attrNameLst>
                                          <p:attrName>style.visibility</p:attrName>
                                        </p:attrNameLst>
                                      </p:cBhvr>
                                      <p:to>
                                        <p:strVal val="visible"/>
                                      </p:to>
                                    </p:set>
                                    <p:anim calcmode="lin" valueType="num">
                                      <p:cBhvr>
                                        <p:cTn id="96" dur="500" fill="hold"/>
                                        <p:tgtEl>
                                          <p:spTgt spid="91"/>
                                        </p:tgtEl>
                                        <p:attrNameLst>
                                          <p:attrName>ppt_w</p:attrName>
                                        </p:attrNameLst>
                                      </p:cBhvr>
                                      <p:tavLst>
                                        <p:tav tm="0">
                                          <p:val>
                                            <p:fltVal val="0"/>
                                          </p:val>
                                        </p:tav>
                                        <p:tav tm="100000">
                                          <p:val>
                                            <p:strVal val="#ppt_w"/>
                                          </p:val>
                                        </p:tav>
                                      </p:tavLst>
                                    </p:anim>
                                    <p:anim calcmode="lin" valueType="num">
                                      <p:cBhvr>
                                        <p:cTn id="97" dur="500" fill="hold"/>
                                        <p:tgtEl>
                                          <p:spTgt spid="91"/>
                                        </p:tgtEl>
                                        <p:attrNameLst>
                                          <p:attrName>ppt_h</p:attrName>
                                        </p:attrNameLst>
                                      </p:cBhvr>
                                      <p:tavLst>
                                        <p:tav tm="0">
                                          <p:val>
                                            <p:fltVal val="0"/>
                                          </p:val>
                                        </p:tav>
                                        <p:tav tm="100000">
                                          <p:val>
                                            <p:strVal val="#ppt_h"/>
                                          </p:val>
                                        </p:tav>
                                      </p:tavLst>
                                    </p:anim>
                                    <p:animEffect transition="in" filter="fade">
                                      <p:cBhvr>
                                        <p:cTn id="98" dur="500"/>
                                        <p:tgtEl>
                                          <p:spTgt spid="91"/>
                                        </p:tgtEl>
                                      </p:cBhvr>
                                    </p:animEffect>
                                  </p:childTnLst>
                                </p:cTn>
                              </p:par>
                              <p:par>
                                <p:cTn id="99" presetID="53" presetClass="entr" presetSubtype="16" fill="hold" nodeType="withEffect">
                                  <p:stCondLst>
                                    <p:cond delay="0"/>
                                  </p:stCondLst>
                                  <p:childTnLst>
                                    <p:set>
                                      <p:cBhvr>
                                        <p:cTn id="100" dur="1" fill="hold">
                                          <p:stCondLst>
                                            <p:cond delay="0"/>
                                          </p:stCondLst>
                                        </p:cTn>
                                        <p:tgtEl>
                                          <p:spTgt spid="94"/>
                                        </p:tgtEl>
                                        <p:attrNameLst>
                                          <p:attrName>style.visibility</p:attrName>
                                        </p:attrNameLst>
                                      </p:cBhvr>
                                      <p:to>
                                        <p:strVal val="visible"/>
                                      </p:to>
                                    </p:set>
                                    <p:anim calcmode="lin" valueType="num">
                                      <p:cBhvr>
                                        <p:cTn id="101" dur="500" fill="hold"/>
                                        <p:tgtEl>
                                          <p:spTgt spid="94"/>
                                        </p:tgtEl>
                                        <p:attrNameLst>
                                          <p:attrName>ppt_w</p:attrName>
                                        </p:attrNameLst>
                                      </p:cBhvr>
                                      <p:tavLst>
                                        <p:tav tm="0">
                                          <p:val>
                                            <p:fltVal val="0"/>
                                          </p:val>
                                        </p:tav>
                                        <p:tav tm="100000">
                                          <p:val>
                                            <p:strVal val="#ppt_w"/>
                                          </p:val>
                                        </p:tav>
                                      </p:tavLst>
                                    </p:anim>
                                    <p:anim calcmode="lin" valueType="num">
                                      <p:cBhvr>
                                        <p:cTn id="102" dur="500" fill="hold"/>
                                        <p:tgtEl>
                                          <p:spTgt spid="94"/>
                                        </p:tgtEl>
                                        <p:attrNameLst>
                                          <p:attrName>ppt_h</p:attrName>
                                        </p:attrNameLst>
                                      </p:cBhvr>
                                      <p:tavLst>
                                        <p:tav tm="0">
                                          <p:val>
                                            <p:fltVal val="0"/>
                                          </p:val>
                                        </p:tav>
                                        <p:tav tm="100000">
                                          <p:val>
                                            <p:strVal val="#ppt_h"/>
                                          </p:val>
                                        </p:tav>
                                      </p:tavLst>
                                    </p:anim>
                                    <p:animEffect transition="in" filter="fade">
                                      <p:cBhvr>
                                        <p:cTn id="103" dur="500"/>
                                        <p:tgtEl>
                                          <p:spTgt spid="94"/>
                                        </p:tgtEl>
                                      </p:cBhvr>
                                    </p:animEffect>
                                  </p:childTnLst>
                                </p:cTn>
                              </p:par>
                              <p:par>
                                <p:cTn id="104" presetID="53" presetClass="entr" presetSubtype="16" fill="hold" nodeType="withEffect">
                                  <p:stCondLst>
                                    <p:cond delay="0"/>
                                  </p:stCondLst>
                                  <p:childTnLst>
                                    <p:set>
                                      <p:cBhvr>
                                        <p:cTn id="105" dur="1" fill="hold">
                                          <p:stCondLst>
                                            <p:cond delay="0"/>
                                          </p:stCondLst>
                                        </p:cTn>
                                        <p:tgtEl>
                                          <p:spTgt spid="97"/>
                                        </p:tgtEl>
                                        <p:attrNameLst>
                                          <p:attrName>style.visibility</p:attrName>
                                        </p:attrNameLst>
                                      </p:cBhvr>
                                      <p:to>
                                        <p:strVal val="visible"/>
                                      </p:to>
                                    </p:set>
                                    <p:anim calcmode="lin" valueType="num">
                                      <p:cBhvr>
                                        <p:cTn id="106" dur="500" fill="hold"/>
                                        <p:tgtEl>
                                          <p:spTgt spid="97"/>
                                        </p:tgtEl>
                                        <p:attrNameLst>
                                          <p:attrName>ppt_w</p:attrName>
                                        </p:attrNameLst>
                                      </p:cBhvr>
                                      <p:tavLst>
                                        <p:tav tm="0">
                                          <p:val>
                                            <p:fltVal val="0"/>
                                          </p:val>
                                        </p:tav>
                                        <p:tav tm="100000">
                                          <p:val>
                                            <p:strVal val="#ppt_w"/>
                                          </p:val>
                                        </p:tav>
                                      </p:tavLst>
                                    </p:anim>
                                    <p:anim calcmode="lin" valueType="num">
                                      <p:cBhvr>
                                        <p:cTn id="107" dur="500" fill="hold"/>
                                        <p:tgtEl>
                                          <p:spTgt spid="97"/>
                                        </p:tgtEl>
                                        <p:attrNameLst>
                                          <p:attrName>ppt_h</p:attrName>
                                        </p:attrNameLst>
                                      </p:cBhvr>
                                      <p:tavLst>
                                        <p:tav tm="0">
                                          <p:val>
                                            <p:fltVal val="0"/>
                                          </p:val>
                                        </p:tav>
                                        <p:tav tm="100000">
                                          <p:val>
                                            <p:strVal val="#ppt_h"/>
                                          </p:val>
                                        </p:tav>
                                      </p:tavLst>
                                    </p:anim>
                                    <p:animEffect transition="in" filter="fade">
                                      <p:cBhvr>
                                        <p:cTn id="108"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3" grpId="0" animBg="1"/>
      <p:bldP spid="54" grpId="0" animBg="1"/>
      <p:bldP spid="55" grpId="0" animBg="1"/>
      <p:bldP spid="56" grpId="0" animBg="1"/>
      <p:bldP spid="20" grpId="0" animBg="1"/>
      <p:bldP spid="16" grpId="0" animBg="1"/>
      <p:bldP spid="12" grpId="0" animBg="1"/>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LIDE.DIAGRAM" val="7e1a958e-7d77-4027-be84-775d1d420b71"/>
</p:tagLst>
</file>

<file path=ppt/tags/tag10.xml><?xml version="1.0" encoding="utf-8"?>
<p:tagLst xmlns:a="http://schemas.openxmlformats.org/drawingml/2006/main" xmlns:r="http://schemas.openxmlformats.org/officeDocument/2006/relationships" xmlns:p="http://schemas.openxmlformats.org/presentationml/2006/main">
  <p:tag name="ISLIDE.DIAGRAM" val="24b598b8-03a0-4110-bc60-abea3336c648"/>
</p:tagLst>
</file>

<file path=ppt/tags/tag11.xml><?xml version="1.0" encoding="utf-8"?>
<p:tagLst xmlns:a="http://schemas.openxmlformats.org/drawingml/2006/main" xmlns:r="http://schemas.openxmlformats.org/officeDocument/2006/relationships" xmlns:p="http://schemas.openxmlformats.org/presentationml/2006/main">
  <p:tag name="ISLIDE.DIAGRAM" val="4714101c-29f8-438c-b09b-b2fd14f35984"/>
</p:tagLst>
</file>

<file path=ppt/tags/tag12.xml><?xml version="1.0" encoding="utf-8"?>
<p:tagLst xmlns:a="http://schemas.openxmlformats.org/drawingml/2006/main" xmlns:r="http://schemas.openxmlformats.org/officeDocument/2006/relationships" xmlns:p="http://schemas.openxmlformats.org/presentationml/2006/main">
  <p:tag name="ISLIDE.DIAGRAM" val="c71d4959-a188-4fd5-8ea7-c895fb786dbf"/>
</p:tagLst>
</file>

<file path=ppt/tags/tag2.xml><?xml version="1.0" encoding="utf-8"?>
<p:tagLst xmlns:a="http://schemas.openxmlformats.org/drawingml/2006/main" xmlns:r="http://schemas.openxmlformats.org/officeDocument/2006/relationships" xmlns:p="http://schemas.openxmlformats.org/presentationml/2006/main">
  <p:tag name="ISLIDE.DIAGRAM" val="69301a42-19e8-48e3-96b1-97f27243141e"/>
</p:tagLst>
</file>

<file path=ppt/tags/tag3.xml><?xml version="1.0" encoding="utf-8"?>
<p:tagLst xmlns:a="http://schemas.openxmlformats.org/drawingml/2006/main" xmlns:r="http://schemas.openxmlformats.org/officeDocument/2006/relationships" xmlns:p="http://schemas.openxmlformats.org/presentationml/2006/main">
  <p:tag name="MH" val="20151107121033"/>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107121033"/>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07121033"/>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ISLIDE.DIAGRAM" val="15ad991c-3e6d-421e-b89c-ee5b566c6066"/>
</p:tagLst>
</file>

<file path=ppt/tags/tag7.xml><?xml version="1.0" encoding="utf-8"?>
<p:tagLst xmlns:a="http://schemas.openxmlformats.org/drawingml/2006/main" xmlns:r="http://schemas.openxmlformats.org/officeDocument/2006/relationships" xmlns:p="http://schemas.openxmlformats.org/presentationml/2006/main">
  <p:tag name="ISLIDE.DIAGRAM" val="81659cf7-e3b4-4975-bd41-e41d078d5afb"/>
</p:tagLst>
</file>

<file path=ppt/tags/tag8.xml><?xml version="1.0" encoding="utf-8"?>
<p:tagLst xmlns:a="http://schemas.openxmlformats.org/drawingml/2006/main" xmlns:r="http://schemas.openxmlformats.org/officeDocument/2006/relationships" xmlns:p="http://schemas.openxmlformats.org/presentationml/2006/main">
  <p:tag name="ISLIDE.DIAGRAM" val="78d20ed5-2ceb-4354-a150-4407462fffef"/>
</p:tagLst>
</file>

<file path=ppt/tags/tag9.xml><?xml version="1.0" encoding="utf-8"?>
<p:tagLst xmlns:a="http://schemas.openxmlformats.org/drawingml/2006/main" xmlns:r="http://schemas.openxmlformats.org/officeDocument/2006/relationships" xmlns:p="http://schemas.openxmlformats.org/presentationml/2006/main">
  <p:tag name="ISLIDE.DIAGRAM" val="37e1396b-a132-4dd0-8501-23bb8afc754c"/>
</p:tagLst>
</file>

<file path=ppt/theme/theme1.xml><?xml version="1.0" encoding="utf-8"?>
<a:theme xmlns:a="http://schemas.openxmlformats.org/drawingml/2006/main" nam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1684</Words>
  <Application>Microsoft Office PowerPoint</Application>
  <PresentationFormat>全屏显示(16:9)</PresentationFormat>
  <Paragraphs>239</Paragraphs>
  <Slides>25</Slides>
  <Notes>25</Notes>
  <HiddenSlides>0</HiddenSlides>
  <MMClips>2</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Gill Sans</vt:lpstr>
      <vt:lpstr>等线</vt:lpstr>
      <vt:lpstr>微软雅黑</vt:lpstr>
      <vt:lpstr>Arial</vt:lpstr>
      <vt:lpstr>Calibri</vt:lpstr>
      <vt:lpstr>Century Gothic</vt:lpstr>
      <vt:lpstr>Wingdings</vt:lpstr>
      <vt:lpstr>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dc:description>锐旗设计；https://9ppt.taobao.com</dc:description>
  <cp:lastModifiedBy>Administrator</cp:lastModifiedBy>
  <cp:revision>3</cp:revision>
  <dcterms:created xsi:type="dcterms:W3CDTF">2017-10-24T07:24:37Z</dcterms:created>
  <dcterms:modified xsi:type="dcterms:W3CDTF">2021-01-26T05:11:16Z</dcterms:modified>
</cp:coreProperties>
</file>