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79" r:id="rId9"/>
    <p:sldId id="268" r:id="rId10"/>
    <p:sldId id="280" r:id="rId11"/>
    <p:sldId id="269" r:id="rId12"/>
    <p:sldId id="281" r:id="rId13"/>
    <p:sldId id="282" r:id="rId14"/>
    <p:sldId id="284" r:id="rId15"/>
    <p:sldId id="283" r:id="rId16"/>
    <p:sldId id="286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4" r:id="rId25"/>
    <p:sldId id="293" r:id="rId26"/>
    <p:sldId id="296" r:id="rId27"/>
    <p:sldId id="295" r:id="rId28"/>
    <p:sldId id="297" r:id="rId2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D7D"/>
    <a:srgbClr val="FC4B41"/>
    <a:srgbClr val="FFFFFF"/>
    <a:srgbClr val="B4B7BE"/>
    <a:srgbClr val="0EDEBA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354" y="108"/>
      </p:cViewPr>
      <p:guideLst>
        <p:guide orient="horz" pos="57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E3-4AED-96FC-D595E461DFDF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E3-4AED-96FC-D595E461DFDF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6E3-4AED-96FC-D595E461DFDF}"/>
                </c:ex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6E3-4AED-96FC-D595E461DFD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6E3-4AED-96FC-D595E461D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28-49DD-8096-47428F3DAACA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A28-49DD-8096-47428F3DAACA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A28-49DD-8096-47428F3DAACA}"/>
                </c:ex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28-49DD-8096-47428F3DAAC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A28-49DD-8096-47428F3DAA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rgbClr val="5C6D7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E-4013-8482-7C426AFF6A1B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3E-4013-8482-7C426AFF6A1B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3E-4013-8482-7C426AFF6A1B}"/>
                </c:ex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03E-4013-8482-7C426AFF6A1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3E-4013-8482-7C426AFF6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FC4B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5C-4C26-8B7C-771C40CCB862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5C-4C26-8B7C-771C40CCB862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5C-4C26-8B7C-771C40CCB862}"/>
                </c:ex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D5C-4C26-8B7C-771C40CCB86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D5C-4C26-8B7C-771C40CCB8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95-4A25-934E-76A1DD9F0B21}"/>
              </c:ext>
            </c:extLst>
          </c:dPt>
          <c:dPt>
            <c:idx val="1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95-4A25-934E-76A1DD9F0B21}"/>
              </c:ext>
            </c:extLst>
          </c:dPt>
          <c:dPt>
            <c:idx val="2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95-4A25-934E-76A1DD9F0B21}"/>
              </c:ext>
            </c:extLst>
          </c:dPt>
          <c:dPt>
            <c:idx val="3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95-4A25-934E-76A1DD9F0B21}"/>
              </c:ext>
            </c:extLst>
          </c:dPt>
          <c:dPt>
            <c:idx val="4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D95-4A25-934E-76A1DD9F0B21}"/>
              </c:ext>
            </c:extLst>
          </c:dPt>
          <c:dPt>
            <c:idx val="5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D95-4A25-934E-76A1DD9F0B21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D95-4A25-934E-76A1DD9F0B2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D95-4A25-934E-76A1DD9F0B2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2D95-4A25-934E-76A1DD9F0B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221846424"/>
        <c:axId val="221846816"/>
      </c:barChart>
      <c:catAx>
        <c:axId val="221846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21846816"/>
        <c:crosses val="autoZero"/>
        <c:auto val="0"/>
        <c:lblAlgn val="l"/>
        <c:lblOffset val="100"/>
        <c:noMultiLvlLbl val="0"/>
      </c:catAx>
      <c:valAx>
        <c:axId val="221846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1846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F6A-42B0-8778-97C176AB27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F6A-42B0-8778-97C176AB2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63587960"/>
        <c:axId val="463588352"/>
      </c:lineChart>
      <c:catAx>
        <c:axId val="463587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3588352"/>
        <c:crosses val="autoZero"/>
        <c:auto val="1"/>
        <c:lblAlgn val="ctr"/>
        <c:lblOffset val="100"/>
        <c:noMultiLvlLbl val="0"/>
      </c:catAx>
      <c:valAx>
        <c:axId val="463588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358796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BEB5E-E52B-41F1-922C-342DC9DF2FC1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89D4C-5390-4D93-BA1B-0ED15AE8E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25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10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72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9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6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6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73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15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1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8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285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53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6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67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32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17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2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069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26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761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6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94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38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08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30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11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05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6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1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8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5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8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2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2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2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8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1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C6535-753D-4CCF-B7FC-2DED07F57285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0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1066726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 smtClean="0">
                <a:solidFill>
                  <a:schemeClr val="bg1"/>
                </a:solidFill>
                <a:latin typeface="Impact MT Std" pitchFamily="34" charset="0"/>
              </a:rPr>
              <a:t>2022</a:t>
            </a:r>
            <a:r>
              <a:rPr lang="en-US" altLang="zh-CN" sz="8800" dirty="0">
                <a:solidFill>
                  <a:srgbClr val="B4B7BE"/>
                </a:solidFill>
                <a:latin typeface="Impact MT Std" pitchFamily="34" charset="0"/>
              </a:rPr>
              <a:t>	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最新工作总结报告模板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START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唐峰旗舰店</a:t>
            </a:r>
            <a:endParaRPr lang="zh-CN" altLang="en-US" sz="1600" spc="300" dirty="0">
              <a:solidFill>
                <a:srgbClr val="FC4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6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6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313611" y="2130422"/>
            <a:ext cx="1796700" cy="1976578"/>
            <a:chOff x="5987173" y="3044094"/>
            <a:chExt cx="1796700" cy="1976578"/>
          </a:xfrm>
        </p:grpSpPr>
        <p:sp>
          <p:nvSpPr>
            <p:cNvPr id="21" name="任意多边形 2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805209" y="4237317"/>
            <a:ext cx="8840202" cy="0"/>
          </a:xfrm>
          <a:prstGeom prst="line">
            <a:avLst/>
          </a:prstGeom>
          <a:ln>
            <a:solidFill>
              <a:srgbClr val="5C6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0509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72211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12372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21036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15365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93313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5179" y="2358613"/>
            <a:ext cx="1575740" cy="1759852"/>
            <a:chOff x="2940476" y="3272285"/>
            <a:chExt cx="1575740" cy="1759852"/>
          </a:xfrm>
        </p:grpSpPr>
        <p:sp>
          <p:nvSpPr>
            <p:cNvPr id="32" name="任意多边形 31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66519" y="1564983"/>
            <a:ext cx="2369358" cy="2553482"/>
            <a:chOff x="4078604" y="2478655"/>
            <a:chExt cx="2369358" cy="2553482"/>
          </a:xfrm>
        </p:grpSpPr>
        <p:sp>
          <p:nvSpPr>
            <p:cNvPr id="38" name="任意多边形 3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40" name="KSO_Shape"/>
              <p:cNvSpPr>
                <a:spLocks/>
              </p:cNvSpPr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079085" y="2113837"/>
            <a:ext cx="1834926" cy="1997677"/>
            <a:chOff x="7567273" y="3027509"/>
            <a:chExt cx="1834926" cy="1997677"/>
          </a:xfrm>
        </p:grpSpPr>
        <p:sp>
          <p:nvSpPr>
            <p:cNvPr id="43" name="任意多边形 4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2281163" y="4406100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319633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0" name="矩形 59"/>
          <p:cNvSpPr/>
          <p:nvPr/>
        </p:nvSpPr>
        <p:spPr>
          <a:xfrm>
            <a:off x="6313611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" name="矩形 60"/>
          <p:cNvSpPr/>
          <p:nvPr/>
        </p:nvSpPr>
        <p:spPr>
          <a:xfrm>
            <a:off x="8136057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85873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3340475408"/>
              </p:ext>
            </p:extLst>
          </p:nvPr>
        </p:nvGraphicFramePr>
        <p:xfrm>
          <a:off x="5895347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3032342108"/>
              </p:ext>
            </p:extLst>
          </p:nvPr>
        </p:nvGraphicFramePr>
        <p:xfrm>
          <a:off x="1124902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1582049265"/>
              </p:ext>
            </p:extLst>
          </p:nvPr>
        </p:nvGraphicFramePr>
        <p:xfrm>
          <a:off x="112490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103346453"/>
              </p:ext>
            </p:extLst>
          </p:nvPr>
        </p:nvGraphicFramePr>
        <p:xfrm>
          <a:off x="588156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2782323" y="2207341"/>
            <a:ext cx="3167053" cy="1205798"/>
            <a:chOff x="2654868" y="2413000"/>
            <a:chExt cx="2768032" cy="1053878"/>
          </a:xfrm>
        </p:grpSpPr>
        <p:sp>
          <p:nvSpPr>
            <p:cNvPr id="59" name="文本框 2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580553" y="2204865"/>
            <a:ext cx="3167052" cy="1225460"/>
            <a:chOff x="2654868" y="2413000"/>
            <a:chExt cx="2768032" cy="1071063"/>
          </a:xfrm>
        </p:grpSpPr>
        <p:sp>
          <p:nvSpPr>
            <p:cNvPr id="62" name="文本框 32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743878" y="2782332"/>
              <a:ext cx="2679022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86518" y="4306737"/>
            <a:ext cx="3167053" cy="1205798"/>
            <a:chOff x="2654868" y="2413000"/>
            <a:chExt cx="2768032" cy="1053878"/>
          </a:xfrm>
        </p:grpSpPr>
        <p:sp>
          <p:nvSpPr>
            <p:cNvPr id="65" name="文本框 3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11054" y="4306737"/>
            <a:ext cx="3167053" cy="1205798"/>
            <a:chOff x="2654868" y="2413000"/>
            <a:chExt cx="2768032" cy="1053878"/>
          </a:xfrm>
        </p:grpSpPr>
        <p:sp>
          <p:nvSpPr>
            <p:cNvPr id="68" name="文本框 38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341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54" grpId="0">
        <p:bldAsOne/>
      </p:bldGraphic>
      <p:bldGraphic spid="55" grpId="0">
        <p:bldAsOne/>
      </p:bldGraphic>
      <p:bldGraphic spid="56" grpId="0">
        <p:bldAsOne/>
      </p:bldGraphic>
      <p:bldGraphic spid="5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>
            <a:stCxn id="52" idx="6"/>
            <a:endCxn id="78" idx="2"/>
          </p:cNvCxnSpPr>
          <p:nvPr/>
        </p:nvCxnSpPr>
        <p:spPr>
          <a:xfrm>
            <a:off x="4820547" y="2088460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4547" y="1710460"/>
            <a:ext cx="756000" cy="756000"/>
            <a:chOff x="4534974" y="2492893"/>
            <a:chExt cx="756000" cy="756000"/>
          </a:xfrm>
        </p:grpSpPr>
        <p:sp>
          <p:nvSpPr>
            <p:cNvPr id="52" name="椭圆 5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5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56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57" name="肘形连接符 56"/>
          <p:cNvCxnSpPr>
            <a:stCxn id="59" idx="6"/>
            <a:endCxn id="80" idx="2"/>
          </p:cNvCxnSpPr>
          <p:nvPr/>
        </p:nvCxnSpPr>
        <p:spPr>
          <a:xfrm>
            <a:off x="4820547" y="4275092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064547" y="3897092"/>
            <a:ext cx="756000" cy="756000"/>
            <a:chOff x="4534974" y="4368345"/>
            <a:chExt cx="756000" cy="756000"/>
          </a:xfrm>
        </p:grpSpPr>
        <p:sp>
          <p:nvSpPr>
            <p:cNvPr id="59" name="椭圆 58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1" name="肘形连接符 60"/>
          <p:cNvCxnSpPr>
            <a:stCxn id="63" idx="6"/>
            <a:endCxn id="79" idx="2"/>
          </p:cNvCxnSpPr>
          <p:nvPr/>
        </p:nvCxnSpPr>
        <p:spPr>
          <a:xfrm>
            <a:off x="4820547" y="3181776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4064547" y="2803776"/>
            <a:ext cx="756000" cy="756000"/>
            <a:chOff x="4534974" y="3430619"/>
            <a:chExt cx="756000" cy="756000"/>
          </a:xfrm>
        </p:grpSpPr>
        <p:sp>
          <p:nvSpPr>
            <p:cNvPr id="63" name="椭圆 62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4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8" name="直接连接符 67"/>
          <p:cNvCxnSpPr>
            <a:endCxn id="70" idx="6"/>
          </p:cNvCxnSpPr>
          <p:nvPr/>
        </p:nvCxnSpPr>
        <p:spPr>
          <a:xfrm flipH="1" flipV="1">
            <a:off x="4820547" y="5368407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064547" y="4990407"/>
            <a:ext cx="756000" cy="756000"/>
            <a:chOff x="4534974" y="5306072"/>
            <a:chExt cx="756000" cy="756000"/>
          </a:xfrm>
        </p:grpSpPr>
        <p:sp>
          <p:nvSpPr>
            <p:cNvPr id="70" name="椭圆 69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9733958" y="2004588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499942" y="3781607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265924" y="4541708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5276258" y="5080381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180509" y="3041430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946493" y="4022849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12475" y="4662823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6100633" y="5229841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707479" y="163178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457616" y="201176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07479" y="273360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57616" y="311358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707479" y="383542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57616" y="421540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707479" y="493724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457616" y="531722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5465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9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</a:endParaRPr>
            </a:p>
          </p:txBody>
        </p:sp>
        <p:grpSp>
          <p:nvGrpSpPr>
            <p:cNvPr id="35" name="组合 37"/>
            <p:cNvGrpSpPr>
              <a:grpSpLocks/>
            </p:cNvGrpSpPr>
            <p:nvPr/>
          </p:nvGrpSpPr>
          <p:grpSpPr bwMode="auto">
            <a:xfrm>
              <a:off x="2828794" y="2060848"/>
              <a:ext cx="1165843" cy="939864"/>
              <a:chOff x="316517" y="428157"/>
              <a:chExt cx="763002" cy="615108"/>
            </a:xfrm>
          </p:grpSpPr>
          <p:sp>
            <p:nvSpPr>
              <p:cNvPr id="36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  <p:sp>
            <p:nvSpPr>
              <p:cNvPr id="37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0757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4552170" y="164966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Freeform 22"/>
          <p:cNvSpPr>
            <a:spLocks noEditPoints="1"/>
          </p:cNvSpPr>
          <p:nvPr/>
        </p:nvSpPr>
        <p:spPr bwMode="auto">
          <a:xfrm>
            <a:off x="6967389" y="163807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" name="Freeform 27"/>
          <p:cNvSpPr>
            <a:spLocks noEditPoints="1"/>
          </p:cNvSpPr>
          <p:nvPr/>
        </p:nvSpPr>
        <p:spPr bwMode="auto">
          <a:xfrm>
            <a:off x="9263685" y="165038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2112597" y="159066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2" name="文本框 70"/>
          <p:cNvSpPr txBox="1"/>
          <p:nvPr/>
        </p:nvSpPr>
        <p:spPr>
          <a:xfrm>
            <a:off x="1684245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3" name="文本框 73"/>
          <p:cNvSpPr txBox="1"/>
          <p:nvPr/>
        </p:nvSpPr>
        <p:spPr>
          <a:xfrm>
            <a:off x="4075020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76"/>
          <p:cNvSpPr txBox="1"/>
          <p:nvPr/>
        </p:nvSpPr>
        <p:spPr>
          <a:xfrm>
            <a:off x="6457116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5" name="Rectangle 4"/>
          <p:cNvSpPr/>
          <p:nvPr/>
        </p:nvSpPr>
        <p:spPr>
          <a:xfrm flipH="1">
            <a:off x="1434513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"/>
          <p:cNvSpPr/>
          <p:nvPr/>
        </p:nvSpPr>
        <p:spPr>
          <a:xfrm flipH="1">
            <a:off x="3819502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"/>
          <p:cNvSpPr/>
          <p:nvPr/>
        </p:nvSpPr>
        <p:spPr>
          <a:xfrm flipH="1">
            <a:off x="6204491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"/>
          <p:cNvSpPr/>
          <p:nvPr/>
        </p:nvSpPr>
        <p:spPr>
          <a:xfrm flipH="1">
            <a:off x="8589480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78"/>
          <p:cNvSpPr txBox="1"/>
          <p:nvPr/>
        </p:nvSpPr>
        <p:spPr>
          <a:xfrm>
            <a:off x="8839212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11083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11083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11083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11083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3894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Picture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020003" y="1327170"/>
            <a:ext cx="5252720" cy="4766126"/>
          </a:xfrm>
          <a:prstGeom prst="rect">
            <a:avLst/>
          </a:prstGeom>
        </p:spPr>
      </p:pic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914450356"/>
              </p:ext>
            </p:extLst>
          </p:nvPr>
        </p:nvGraphicFramePr>
        <p:xfrm>
          <a:off x="1737616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6724279" y="1484784"/>
            <a:ext cx="1020054" cy="1020054"/>
            <a:chOff x="7326630" y="1433870"/>
            <a:chExt cx="1132466" cy="1132466"/>
          </a:xfrm>
        </p:grpSpPr>
        <p:grpSp>
          <p:nvGrpSpPr>
            <p:cNvPr id="92" name="组合 91"/>
            <p:cNvGrpSpPr/>
            <p:nvPr/>
          </p:nvGrpSpPr>
          <p:grpSpPr>
            <a:xfrm>
              <a:off x="7326630" y="1433870"/>
              <a:ext cx="1132466" cy="1132466"/>
              <a:chOff x="3798110" y="2832909"/>
              <a:chExt cx="1166781" cy="1166781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7716388" y="1786934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94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728772" y="3119874"/>
            <a:ext cx="1020054" cy="1020054"/>
            <a:chOff x="7331123" y="3307483"/>
            <a:chExt cx="1132466" cy="1132466"/>
          </a:xfrm>
        </p:grpSpPr>
        <p:grpSp>
          <p:nvGrpSpPr>
            <p:cNvPr id="99" name="组合 98"/>
            <p:cNvGrpSpPr/>
            <p:nvPr/>
          </p:nvGrpSpPr>
          <p:grpSpPr>
            <a:xfrm>
              <a:off x="7331123" y="3307483"/>
              <a:ext cx="1132466" cy="1132466"/>
              <a:chOff x="3798110" y="2832909"/>
              <a:chExt cx="1166781" cy="1166781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Freeform 372"/>
            <p:cNvSpPr>
              <a:spLocks/>
            </p:cNvSpPr>
            <p:nvPr/>
          </p:nvSpPr>
          <p:spPr bwMode="auto">
            <a:xfrm>
              <a:off x="7631139" y="3645548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728772" y="4704050"/>
            <a:ext cx="1020054" cy="1020054"/>
            <a:chOff x="7331123" y="5143770"/>
            <a:chExt cx="1132466" cy="1132466"/>
          </a:xfrm>
        </p:grpSpPr>
        <p:sp>
          <p:nvSpPr>
            <p:cNvPr id="104" name="椭圆 103"/>
            <p:cNvSpPr/>
            <p:nvPr/>
          </p:nvSpPr>
          <p:spPr>
            <a:xfrm>
              <a:off x="7331123" y="5143770"/>
              <a:ext cx="1132466" cy="1132466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460295" y="5272942"/>
              <a:ext cx="874122" cy="874122"/>
            </a:xfrm>
            <a:prstGeom prst="ellipse">
              <a:avLst/>
            </a:prstGeom>
            <a:solidFill>
              <a:srgbClr val="5C6D7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42648" y="5455776"/>
              <a:ext cx="508454" cy="508454"/>
              <a:chOff x="1219200" y="2732088"/>
              <a:chExt cx="279400" cy="279400"/>
            </a:xfrm>
            <a:solidFill>
              <a:srgbClr val="F9F9F9"/>
            </a:solidFill>
          </p:grpSpPr>
          <p:sp>
            <p:nvSpPr>
              <p:cNvPr id="107" name="Freeform 375"/>
              <p:cNvSpPr>
                <a:spLocks noEditPoints="1"/>
              </p:cNvSpPr>
              <p:nvPr/>
            </p:nvSpPr>
            <p:spPr bwMode="auto">
              <a:xfrm>
                <a:off x="1219200" y="2732088"/>
                <a:ext cx="279400" cy="279400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76"/>
              <p:cNvSpPr>
                <a:spLocks/>
              </p:cNvSpPr>
              <p:nvPr/>
            </p:nvSpPr>
            <p:spPr bwMode="auto">
              <a:xfrm>
                <a:off x="1365250" y="2884488"/>
                <a:ext cx="14288" cy="36513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77"/>
              <p:cNvSpPr>
                <a:spLocks/>
              </p:cNvSpPr>
              <p:nvPr/>
            </p:nvSpPr>
            <p:spPr bwMode="auto">
              <a:xfrm>
                <a:off x="1339850" y="2819401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78"/>
              <p:cNvSpPr>
                <a:spLocks noEditPoints="1"/>
              </p:cNvSpPr>
              <p:nvPr/>
            </p:nvSpPr>
            <p:spPr bwMode="auto">
              <a:xfrm>
                <a:off x="1247775" y="2759076"/>
                <a:ext cx="222250" cy="223838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1" name="文本框 56"/>
          <p:cNvSpPr txBox="1"/>
          <p:nvPr/>
        </p:nvSpPr>
        <p:spPr>
          <a:xfrm>
            <a:off x="7876407" y="148530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2" name="文本框 57"/>
          <p:cNvSpPr txBox="1"/>
          <p:nvPr/>
        </p:nvSpPr>
        <p:spPr>
          <a:xfrm>
            <a:off x="7876407" y="315179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3" name="文本框 58"/>
          <p:cNvSpPr txBox="1"/>
          <p:nvPr/>
        </p:nvSpPr>
        <p:spPr>
          <a:xfrm>
            <a:off x="7876407" y="4734523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5911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9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4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90" grpId="0">
        <p:bldAsOne/>
      </p:bldGraphic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2" name="矩形 31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35" name="矩形 34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3" name="矩形 52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6" name="矩形 55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7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8" name="矩形 57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0" name="矩形 59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2" name="矩形 61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4" name="矩形 63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6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14546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39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42" name="椭圆 41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327338" y="4374293"/>
            <a:ext cx="1484148" cy="1484148"/>
            <a:chOff x="7270150" y="4604902"/>
            <a:chExt cx="1484148" cy="1484148"/>
          </a:xfrm>
        </p:grpSpPr>
        <p:sp>
          <p:nvSpPr>
            <p:cNvPr id="50" name="椭圆 49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形标注 50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8496746" y="154551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96748" y="1996956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56" name="椭圆 55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58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8991728" y="444222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8991730" y="4893665"/>
            <a:ext cx="2128332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62" name="矩形 61"/>
          <p:cNvSpPr/>
          <p:nvPr/>
        </p:nvSpPr>
        <p:spPr>
          <a:xfrm>
            <a:off x="2059846" y="3401237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86254" y="3852678"/>
            <a:ext cx="1886760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24713490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2" grpId="0"/>
      <p:bldP spid="54" grpId="0"/>
      <p:bldP spid="60" grpId="0"/>
      <p:bldP spid="61" grpId="0"/>
      <p:bldP spid="62" grpId="0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7" name="组合 116"/>
            <p:cNvGrpSpPr>
              <a:grpSpLocks/>
            </p:cNvGrpSpPr>
            <p:nvPr/>
          </p:nvGrpSpPr>
          <p:grpSpPr bwMode="auto">
            <a:xfrm>
              <a:off x="2772760" y="1868182"/>
              <a:ext cx="1103629" cy="1292579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29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3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0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solidFill>
                  <a:srgbClr val="5C6D7D"/>
                </a:solidFill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5459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64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6" name="图表 65"/>
          <p:cNvGraphicFramePr/>
          <p:nvPr>
            <p:extLst>
              <p:ext uri="{D42A27DB-BD31-4B8C-83A1-F6EECF244321}">
                <p14:modId xmlns:p14="http://schemas.microsoft.com/office/powerpoint/2010/main" val="3035717750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7" name="组合 66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68" name="椭圆 67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70" name="组合 69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梯形 73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圆角矩形 70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78" name="圆角矩形 77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29"/>
          <p:cNvSpPr txBox="1"/>
          <p:nvPr/>
        </p:nvSpPr>
        <p:spPr>
          <a:xfrm>
            <a:off x="973692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WOMAN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文本框 30"/>
          <p:cNvSpPr txBox="1"/>
          <p:nvPr/>
        </p:nvSpPr>
        <p:spPr>
          <a:xfrm>
            <a:off x="9569990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</a:p>
        </p:txBody>
      </p:sp>
      <p:sp>
        <p:nvSpPr>
          <p:cNvPr id="89" name="文本框 36"/>
          <p:cNvSpPr txBox="1"/>
          <p:nvPr/>
        </p:nvSpPr>
        <p:spPr>
          <a:xfrm>
            <a:off x="1293449" y="5445224"/>
            <a:ext cx="960510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03309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66" grpId="0">
        <p:bldAsOne/>
      </p:bldGraphic>
      <p:bldP spid="85" grpId="0"/>
      <p:bldP spid="86" grpId="0"/>
      <p:bldP spid="87" grpId="0" animBg="1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4"/>
            <a:ext cx="12200658" cy="68853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057027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057028" y="1760240"/>
            <a:ext cx="2016224" cy="2357643"/>
            <a:chOff x="2857226" y="1628800"/>
            <a:chExt cx="2016224" cy="2357643"/>
          </a:xfrm>
        </p:grpSpPr>
        <p:sp>
          <p:nvSpPr>
            <p:cNvPr id="98" name="矩形 97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1" name="标题 4"/>
          <p:cNvSpPr txBox="1">
            <a:spLocks/>
          </p:cNvSpPr>
          <p:nvPr/>
        </p:nvSpPr>
        <p:spPr>
          <a:xfrm>
            <a:off x="1552824" y="29718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112" name="标题 4"/>
          <p:cNvSpPr txBox="1">
            <a:spLocks/>
          </p:cNvSpPr>
          <p:nvPr/>
        </p:nvSpPr>
        <p:spPr>
          <a:xfrm>
            <a:off x="1345061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073252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 rot="10800000">
            <a:off x="3073254" y="3435086"/>
            <a:ext cx="2016224" cy="2362230"/>
            <a:chOff x="2857226" y="1628801"/>
            <a:chExt cx="2016224" cy="2339162"/>
          </a:xfrm>
        </p:grpSpPr>
        <p:sp>
          <p:nvSpPr>
            <p:cNvPr id="115" name="矩形 11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8" name="标题 4"/>
          <p:cNvSpPr txBox="1">
            <a:spLocks/>
          </p:cNvSpPr>
          <p:nvPr/>
        </p:nvSpPr>
        <p:spPr>
          <a:xfrm>
            <a:off x="3361285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633092" y="2113270"/>
            <a:ext cx="936104" cy="936104"/>
            <a:chOff x="5441253" y="3720483"/>
            <a:chExt cx="936104" cy="936104"/>
          </a:xfrm>
        </p:grpSpPr>
        <p:sp>
          <p:nvSpPr>
            <p:cNvPr id="120" name="椭圆 119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1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5089476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089477" y="1760240"/>
            <a:ext cx="2016224" cy="2357643"/>
            <a:chOff x="2857226" y="1628800"/>
            <a:chExt cx="2016224" cy="2357643"/>
          </a:xfrm>
        </p:grpSpPr>
        <p:sp>
          <p:nvSpPr>
            <p:cNvPr id="124" name="矩形 12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27" name="标题 4"/>
          <p:cNvSpPr txBox="1">
            <a:spLocks/>
          </p:cNvSpPr>
          <p:nvPr/>
        </p:nvSpPr>
        <p:spPr>
          <a:xfrm>
            <a:off x="5377510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5665542" y="2192288"/>
            <a:ext cx="936104" cy="936104"/>
            <a:chOff x="7465740" y="2060848"/>
            <a:chExt cx="936104" cy="936104"/>
          </a:xfrm>
        </p:grpSpPr>
        <p:sp>
          <p:nvSpPr>
            <p:cNvPr id="129" name="椭圆 128"/>
            <p:cNvSpPr/>
            <p:nvPr/>
          </p:nvSpPr>
          <p:spPr>
            <a:xfrm>
              <a:off x="7465740" y="2060848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130" name="组合 37"/>
            <p:cNvGrpSpPr>
              <a:grpSpLocks/>
            </p:cNvGrpSpPr>
            <p:nvPr/>
          </p:nvGrpSpPr>
          <p:grpSpPr bwMode="auto">
            <a:xfrm>
              <a:off x="7607590" y="2276872"/>
              <a:ext cx="646645" cy="521304"/>
              <a:chOff x="316517" y="428157"/>
              <a:chExt cx="763002" cy="615108"/>
            </a:xfrm>
          </p:grpSpPr>
          <p:sp>
            <p:nvSpPr>
              <p:cNvPr id="131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  <p:sp>
            <p:nvSpPr>
              <p:cNvPr id="132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</p:grpSp>
      </p:grpSp>
      <p:sp>
        <p:nvSpPr>
          <p:cNvPr id="133" name="矩形 132"/>
          <p:cNvSpPr/>
          <p:nvPr/>
        </p:nvSpPr>
        <p:spPr>
          <a:xfrm>
            <a:off x="7105701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0800000">
            <a:off x="7105703" y="3435086"/>
            <a:ext cx="2016224" cy="2362230"/>
            <a:chOff x="2857226" y="1628801"/>
            <a:chExt cx="2016224" cy="2339162"/>
          </a:xfrm>
        </p:grpSpPr>
        <p:sp>
          <p:nvSpPr>
            <p:cNvPr id="135" name="矩形 13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38" name="标题 4"/>
          <p:cNvSpPr txBox="1">
            <a:spLocks/>
          </p:cNvSpPr>
          <p:nvPr/>
        </p:nvSpPr>
        <p:spPr>
          <a:xfrm>
            <a:off x="7393734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9121923" y="37890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9121924" y="1769408"/>
            <a:ext cx="2016224" cy="2357643"/>
            <a:chOff x="2857226" y="1628800"/>
            <a:chExt cx="2016224" cy="2357643"/>
          </a:xfrm>
        </p:grpSpPr>
        <p:sp>
          <p:nvSpPr>
            <p:cNvPr id="144" name="矩形 14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58" name="标题 4"/>
          <p:cNvSpPr txBox="1">
            <a:spLocks/>
          </p:cNvSpPr>
          <p:nvPr/>
        </p:nvSpPr>
        <p:spPr>
          <a:xfrm>
            <a:off x="9409957" y="43491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13312" y="4085034"/>
            <a:ext cx="936104" cy="936104"/>
            <a:chOff x="1561083" y="2204864"/>
            <a:chExt cx="936104" cy="93610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1757320" y="2396968"/>
              <a:ext cx="537577" cy="645657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162" name="矩形 161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椭圆 168"/>
            <p:cNvSpPr/>
            <p:nvPr/>
          </p:nvSpPr>
          <p:spPr>
            <a:xfrm>
              <a:off x="1561083" y="22048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625979" y="2097536"/>
            <a:ext cx="936104" cy="936104"/>
            <a:chOff x="9473702" y="4005064"/>
            <a:chExt cx="936104" cy="936104"/>
          </a:xfrm>
        </p:grpSpPr>
        <p:sp>
          <p:nvSpPr>
            <p:cNvPr id="140" name="椭圆 139"/>
            <p:cNvSpPr/>
            <p:nvPr/>
          </p:nvSpPr>
          <p:spPr>
            <a:xfrm>
              <a:off x="9473702" y="40050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9625979" y="4193125"/>
              <a:ext cx="648473" cy="591451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58919" y="4136504"/>
            <a:ext cx="936104" cy="936104"/>
            <a:chOff x="7658919" y="4136504"/>
            <a:chExt cx="936104" cy="936104"/>
          </a:xfrm>
        </p:grpSpPr>
        <p:grpSp>
          <p:nvGrpSpPr>
            <p:cNvPr id="175" name="组合 116"/>
            <p:cNvGrpSpPr>
              <a:grpSpLocks/>
            </p:cNvGrpSpPr>
            <p:nvPr/>
          </p:nvGrpSpPr>
          <p:grpSpPr bwMode="auto">
            <a:xfrm>
              <a:off x="7762188" y="4220826"/>
              <a:ext cx="593567" cy="695190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176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178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77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7658919" y="413650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87" name="标题 4"/>
          <p:cNvSpPr txBox="1">
            <a:spLocks/>
          </p:cNvSpPr>
          <p:nvPr/>
        </p:nvSpPr>
        <p:spPr>
          <a:xfrm>
            <a:off x="3497040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188" name="标题 4"/>
          <p:cNvSpPr txBox="1">
            <a:spLocks/>
          </p:cNvSpPr>
          <p:nvPr/>
        </p:nvSpPr>
        <p:spPr>
          <a:xfrm>
            <a:off x="5513264" y="2996952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7529488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190" name="标题 4"/>
          <p:cNvSpPr txBox="1">
            <a:spLocks/>
          </p:cNvSpPr>
          <p:nvPr/>
        </p:nvSpPr>
        <p:spPr>
          <a:xfrm>
            <a:off x="9481963" y="2984376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193" name="矩形 192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94" name="直接连接符 19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标题 4"/>
          <p:cNvSpPr txBox="1">
            <a:spLocks/>
          </p:cNvSpPr>
          <p:nvPr/>
        </p:nvSpPr>
        <p:spPr>
          <a:xfrm>
            <a:off x="-95101" y="296652"/>
            <a:ext cx="194421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0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76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11" dur="1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5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11" grpId="0"/>
      <p:bldP spid="112" grpId="0"/>
      <p:bldP spid="113" grpId="0" animBg="1"/>
      <p:bldP spid="118" grpId="0"/>
      <p:bldP spid="122" grpId="0" animBg="1"/>
      <p:bldP spid="127" grpId="0"/>
      <p:bldP spid="133" grpId="0" animBg="1"/>
      <p:bldP spid="138" grpId="0"/>
      <p:bldP spid="142" grpId="0" animBg="1"/>
      <p:bldP spid="158" grpId="0"/>
      <p:bldP spid="187" grpId="0"/>
      <p:bldP spid="188" grpId="0"/>
      <p:bldP spid="189" grpId="0"/>
      <p:bldP spid="190" grpId="0"/>
      <p:bldP spid="193" grpId="0" animBg="1"/>
      <p:bldP spid="197" grpId="0"/>
      <p:bldP spid="200" grpId="0" animBg="1"/>
      <p:bldP spid="2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等腰三角形 42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5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49" name="形状 48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0" name="空心弧 4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51" name="组合 50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5C6D7D"/>
          </a:solidFill>
        </p:grpSpPr>
        <p:sp>
          <p:nvSpPr>
            <p:cNvPr id="5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5C6D7D"/>
          </a:solidFill>
        </p:grpSpPr>
        <p:sp>
          <p:nvSpPr>
            <p:cNvPr id="58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5C6D7D"/>
          </a:solidFill>
        </p:grpSpPr>
        <p:sp>
          <p:nvSpPr>
            <p:cNvPr id="62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0" name="空心弧 8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1" name="任意多边形 90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3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9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4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9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7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0" grpId="0"/>
      <p:bldP spid="41" grpId="0"/>
      <p:bldP spid="42" grpId="0"/>
      <p:bldP spid="43" grpId="0" animBg="1"/>
      <p:bldP spid="43" grpId="1" animBg="1"/>
      <p:bldP spid="44" grpId="0"/>
      <p:bldP spid="45" grpId="0" animBg="1"/>
      <p:bldP spid="45" grpId="1" animBg="1"/>
      <p:bldP spid="46" grpId="0"/>
      <p:bldP spid="47" grpId="0" animBg="1"/>
      <p:bldP spid="47" grpId="1" animBg="1"/>
      <p:bldP spid="48" grpId="0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41" name="任意多边形 40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44" name="任意多边形 43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48" name="任意多边形 47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51" name="任意多边形 50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56" name="任意多边形 55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59" name="任意多边形 58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63" name="任意多边形 62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2" name="任意多边形 91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6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7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51649" y="3805909"/>
            <a:ext cx="2176599" cy="1301540"/>
            <a:chOff x="8572500" y="1292661"/>
            <a:chExt cx="2176599" cy="1301540"/>
          </a:xfrm>
        </p:grpSpPr>
        <p:sp>
          <p:nvSpPr>
            <p:cNvPr id="99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0" name="文本框 123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2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3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207451" y="5102800"/>
            <a:ext cx="2176599" cy="1301540"/>
            <a:chOff x="8572500" y="1292661"/>
            <a:chExt cx="2176599" cy="1301540"/>
          </a:xfrm>
        </p:grpSpPr>
        <p:sp>
          <p:nvSpPr>
            <p:cNvPr id="105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4142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64" name="任意多边形 63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圆角矩形 73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7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8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89" name="任意多边形 88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3899886" y="4107374"/>
                <a:ext cx="453627" cy="45362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</a:p>
            </p:txBody>
          </p:sp>
        </p:grpSp>
        <p:sp>
          <p:nvSpPr>
            <p:cNvPr id="88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79120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25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9" grpId="0" animBg="1"/>
      <p:bldP spid="74" grpId="0" animBg="1"/>
      <p:bldP spid="75" grpId="0" animBg="1"/>
      <p:bldP spid="76" grpId="0"/>
      <p:bldP spid="77" grpId="0"/>
      <p:bldP spid="78" grpId="0"/>
      <p:bldP spid="84" grpId="0" animBg="1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3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2861905" y="1938407"/>
              <a:ext cx="1263207" cy="115213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solidFill>
                <a:srgbClr val="5C6D7D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994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5C6D7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4" name="矩形 53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57" name="椭圆 5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3" name="椭圆 6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95" name="椭圆 9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98" name="椭圆 9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04654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心形 66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rgbClr val="5C6D7D"/>
          </a:solidFill>
        </p:grpSpPr>
        <p:sp>
          <p:nvSpPr>
            <p:cNvPr id="69" name="椭圆 68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同侧圆角矩形 69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同侧圆角矩形 71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同侧圆角矩形 72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同侧圆角矩形 73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rgbClr val="5C6D7D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79" name="组合 78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83" name="矩形 82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80" name="等腰三角形 79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8" name="剪去单角的矩形 77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FC4B4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89" name="任意多边形 88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7" name="任意多边形 86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2" name="矩形 111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255174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 animBg="1"/>
      <p:bldP spid="64" grpId="0" animBg="1"/>
      <p:bldP spid="65" grpId="0" animBg="1"/>
      <p:bldP spid="66" grpId="0" animBg="1"/>
      <p:bldP spid="6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64" name="矩形 63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55"/>
          <p:cNvSpPr txBox="1"/>
          <p:nvPr/>
        </p:nvSpPr>
        <p:spPr>
          <a:xfrm>
            <a:off x="8105552" y="1945406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肘形连接符 70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肘形连接符 72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3382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37" dur="8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54" dur="7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71" dur="7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8" dur="6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4837145" y="1550060"/>
            <a:ext cx="1302980" cy="1302141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Line 23"/>
          <p:cNvSpPr>
            <a:spLocks noChangeShapeType="1"/>
          </p:cNvSpPr>
          <p:nvPr/>
        </p:nvSpPr>
        <p:spPr bwMode="auto">
          <a:xfrm flipH="1">
            <a:off x="1674204" y="2202779"/>
            <a:ext cx="3162941" cy="0"/>
          </a:xfrm>
          <a:prstGeom prst="line">
            <a:avLst/>
          </a:prstGeom>
          <a:noFill/>
          <a:ln w="5" cap="flat">
            <a:solidFill>
              <a:srgbClr val="5C6D7D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3881405" y="2024766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Freeform 25"/>
          <p:cNvSpPr>
            <a:spLocks noEditPoints="1"/>
          </p:cNvSpPr>
          <p:nvPr/>
        </p:nvSpPr>
        <p:spPr bwMode="auto">
          <a:xfrm>
            <a:off x="3021570" y="2024766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Freeform 26"/>
          <p:cNvSpPr>
            <a:spLocks noEditPoints="1"/>
          </p:cNvSpPr>
          <p:nvPr/>
        </p:nvSpPr>
        <p:spPr bwMode="auto">
          <a:xfrm>
            <a:off x="2165043" y="2024766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3990537" y="2304972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Freeform 28"/>
          <p:cNvSpPr>
            <a:spLocks/>
          </p:cNvSpPr>
          <p:nvPr/>
        </p:nvSpPr>
        <p:spPr bwMode="auto">
          <a:xfrm>
            <a:off x="3107554" y="2304973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reeform 29"/>
          <p:cNvSpPr>
            <a:spLocks/>
          </p:cNvSpPr>
          <p:nvPr/>
        </p:nvSpPr>
        <p:spPr bwMode="auto">
          <a:xfrm>
            <a:off x="2251027" y="2304972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94791" y="3172432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4791" y="4034688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94790" y="4925037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37851" y="3167595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437851" y="4089861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437851" y="5012127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653066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65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1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650"/>
                            </p:stCondLst>
                            <p:childTnLst>
                              <p:par>
                                <p:cTn id="7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650"/>
                            </p:stCondLst>
                            <p:childTnLst>
                              <p:par>
                                <p:cTn id="9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980728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 smtClean="0">
                <a:solidFill>
                  <a:srgbClr val="B4B7BE"/>
                </a:solidFill>
                <a:latin typeface="Impact MT Std" pitchFamily="34" charset="0"/>
              </a:rPr>
              <a:t>2022</a:t>
            </a:r>
            <a:endParaRPr lang="zh-CN" altLang="en-US" sz="8800" dirty="0">
              <a:solidFill>
                <a:srgbClr val="B4B7BE"/>
              </a:solidFill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GO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唐峰旗舰店</a:t>
            </a:r>
            <a:endParaRPr lang="zh-CN" altLang="en-US" sz="1600" spc="300" dirty="0">
              <a:solidFill>
                <a:srgbClr val="FC4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159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569196" y="1671952"/>
            <a:ext cx="1685040" cy="1685040"/>
            <a:chOff x="5441253" y="3720483"/>
            <a:chExt cx="936104" cy="936104"/>
          </a:xfrm>
        </p:grpSpPr>
        <p:sp>
          <p:nvSpPr>
            <p:cNvPr id="94" name="椭圆 93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5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04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22" name="六边形 21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26" name="六边形 25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29" name="六边形 28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231124" y="1718353"/>
            <a:ext cx="4100531" cy="1153868"/>
            <a:chOff x="6567113" y="1810921"/>
            <a:chExt cx="4100531" cy="1153868"/>
          </a:xfrm>
        </p:grpSpPr>
        <p:sp>
          <p:nvSpPr>
            <p:cNvPr id="33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395055" y="1888159"/>
              <a:ext cx="3272589" cy="1076630"/>
              <a:chOff x="6968290" y="1783887"/>
              <a:chExt cx="3272589" cy="1076630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0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1" name="直接连接符 40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188368" y="2775574"/>
            <a:ext cx="4188647" cy="969202"/>
            <a:chOff x="1524357" y="2868142"/>
            <a:chExt cx="4188647" cy="969202"/>
          </a:xfrm>
        </p:grpSpPr>
        <p:sp>
          <p:nvSpPr>
            <p:cNvPr id="4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45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6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47" name="直接连接符 46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6231124" y="3879370"/>
            <a:ext cx="4100531" cy="1153868"/>
            <a:chOff x="6567113" y="3971938"/>
            <a:chExt cx="4100531" cy="1153868"/>
          </a:xfrm>
        </p:grpSpPr>
        <p:sp>
          <p:nvSpPr>
            <p:cNvPr id="49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395055" y="4049176"/>
              <a:ext cx="3272589" cy="1076630"/>
              <a:chOff x="6968290" y="1783887"/>
              <a:chExt cx="3272589" cy="1076630"/>
            </a:xfrm>
          </p:grpSpPr>
          <p:sp>
            <p:nvSpPr>
              <p:cNvPr id="51" name="文本框 103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2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201043" y="5046275"/>
            <a:ext cx="4188647" cy="969202"/>
            <a:chOff x="1524357" y="2868142"/>
            <a:chExt cx="4188647" cy="969202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55" name="六边形 54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6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890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5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750"/>
                            </p:stCondLst>
                            <p:childTnLst>
                              <p:par>
                                <p:cTn id="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07980" y="1643213"/>
            <a:ext cx="0" cy="422674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22" name="组合 21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27" name="组合 2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2" name="圆角矩形 31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8" name="圆角矩形 3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FC4B41"/>
          </a:solidFill>
        </p:grpSpPr>
        <p:sp>
          <p:nvSpPr>
            <p:cNvPr id="4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rgbClr val="5C6D7D"/>
          </a:solidFill>
        </p:grpSpPr>
        <p:sp>
          <p:nvSpPr>
            <p:cNvPr id="4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40597" y="1621474"/>
            <a:ext cx="3621551" cy="1256221"/>
            <a:chOff x="7240597" y="1621474"/>
            <a:chExt cx="3621551" cy="1256221"/>
          </a:xfrm>
        </p:grpSpPr>
        <p:sp>
          <p:nvSpPr>
            <p:cNvPr id="50" name="矩形 4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597" y="3145399"/>
            <a:ext cx="3621551" cy="1256220"/>
            <a:chOff x="7240597" y="3145399"/>
            <a:chExt cx="3621551" cy="1256220"/>
          </a:xfrm>
        </p:grpSpPr>
        <p:sp>
          <p:nvSpPr>
            <p:cNvPr id="53" name="矩形 5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40597" y="4669323"/>
            <a:ext cx="3621551" cy="1256219"/>
            <a:chOff x="7240597" y="4669323"/>
            <a:chExt cx="3621551" cy="1256219"/>
          </a:xfrm>
        </p:grpSpPr>
        <p:sp>
          <p:nvSpPr>
            <p:cNvPr id="56" name="矩形 5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323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2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4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8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5C6D7D"/>
          </a:solidFill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rgbClr val="5C6D7D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5C6D7D"/>
          </a:solidFill>
        </p:grpSpPr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0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rgbClr val="5C6D7D"/>
          </a:solidFill>
        </p:grpSpPr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2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03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6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rgbClr val="5C6D7D"/>
          </a:solidFill>
        </p:grpSpPr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8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5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5C6D7D"/>
          </a:solidFill>
        </p:grpSpPr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3" name="椭圆 202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47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17680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7042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36404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645767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9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3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892127" y="1900606"/>
              <a:ext cx="1039178" cy="1248106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27" name="矩形 26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6213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21" name="组合 20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27" name="矩形 26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30" name="椭圆 29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37" name="矩形 36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40" name="椭圆 3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45" name="矩形 4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0130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5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3421</Words>
  <Application>Microsoft Office PowerPoint</Application>
  <PresentationFormat>自定义</PresentationFormat>
  <Paragraphs>298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Impact MT Std</vt:lpstr>
      <vt:lpstr>方正大黑简体</vt:lpstr>
      <vt:lpstr>华文黑体</vt:lpstr>
      <vt:lpstr>宋体</vt:lpstr>
      <vt:lpstr>微软雅黑</vt:lpstr>
      <vt:lpstr>造字工房悦圆演示版常规体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微软用户</cp:lastModifiedBy>
  <cp:revision>52</cp:revision>
  <dcterms:created xsi:type="dcterms:W3CDTF">2015-08-06T11:38:32Z</dcterms:created>
  <dcterms:modified xsi:type="dcterms:W3CDTF">2022-04-06T05:30:57Z</dcterms:modified>
</cp:coreProperties>
</file>