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1.xml" ContentType="application/vnd.openxmlformats-officedocument.drawingml.chart+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rts/chart2.xml" ContentType="application/vnd.openxmlformats-officedocument.drawingml.chart+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94" r:id="rId2"/>
    <p:sldId id="295" r:id="rId3"/>
    <p:sldId id="300" r:id="rId4"/>
    <p:sldId id="345" r:id="rId5"/>
    <p:sldId id="346" r:id="rId6"/>
    <p:sldId id="349" r:id="rId7"/>
    <p:sldId id="352" r:id="rId8"/>
    <p:sldId id="355" r:id="rId9"/>
    <p:sldId id="350" r:id="rId10"/>
    <p:sldId id="351" r:id="rId11"/>
    <p:sldId id="347" r:id="rId12"/>
    <p:sldId id="348" r:id="rId13"/>
    <p:sldId id="353" r:id="rId14"/>
    <p:sldId id="354" r:id="rId15"/>
    <p:sldId id="356" r:id="rId16"/>
    <p:sldId id="357" r:id="rId17"/>
    <p:sldId id="358" r:id="rId18"/>
    <p:sldId id="359" r:id="rId19"/>
    <p:sldId id="360" r:id="rId20"/>
    <p:sldId id="361" r:id="rId21"/>
    <p:sldId id="362" r:id="rId22"/>
    <p:sldId id="363" r:id="rId23"/>
    <p:sldId id="364" r:id="rId24"/>
    <p:sldId id="367" r:id="rId25"/>
    <p:sldId id="366" r:id="rId26"/>
    <p:sldId id="365" r:id="rId27"/>
    <p:sldId id="297" r:id="rId28"/>
  </p:sldIdLst>
  <p:sldSz cx="12190413" cy="6859588"/>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25E0E"/>
    <a:srgbClr val="27C5D6"/>
    <a:srgbClr val="4FC34E"/>
    <a:srgbClr val="E94E60"/>
    <a:srgbClr val="018989"/>
    <a:srgbClr val="F58C65"/>
    <a:srgbClr val="74AD93"/>
    <a:srgbClr val="31B8B4"/>
    <a:srgbClr val="E71F19"/>
    <a:srgbClr val="F04E3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644" autoAdjust="0"/>
    <p:restoredTop sz="97778" autoAdjust="0"/>
  </p:normalViewPr>
  <p:slideViewPr>
    <p:cSldViewPr snapToGrid="0" showGuides="1">
      <p:cViewPr varScale="1">
        <p:scale>
          <a:sx n="83" d="100"/>
          <a:sy n="83" d="100"/>
        </p:scale>
        <p:origin x="34" y="175"/>
      </p:cViewPr>
      <p:guideLst>
        <p:guide orient="horz" pos="2161"/>
        <p:guide pos="3840"/>
      </p:guideLst>
    </p:cSldViewPr>
  </p:slideViewPr>
  <p:notesTextViewPr>
    <p:cViewPr>
      <p:scale>
        <a:sx n="1" d="1"/>
        <a:sy n="1" d="1"/>
      </p:scale>
      <p:origin x="0" y="0"/>
    </p:cViewPr>
  </p:notesTextViewPr>
  <p:sorterViewPr>
    <p:cViewPr>
      <p:scale>
        <a:sx n="66" d="100"/>
        <a:sy n="66" d="100"/>
      </p:scale>
      <p:origin x="0" y="-2143"/>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Sheet1!$A$1</c:f>
              <c:strCache>
                <c:ptCount val="1"/>
                <c:pt idx="0">
                  <c:v>Column1</c:v>
                </c:pt>
              </c:strCache>
            </c:strRef>
          </c:tx>
          <c:spPr>
            <a:solidFill>
              <a:srgbClr val="E25E0E"/>
            </a:solidFill>
          </c:spPr>
          <c:dPt>
            <c:idx val="0"/>
            <c:bubble3D val="0"/>
            <c:extLst>
              <c:ext xmlns:c16="http://schemas.microsoft.com/office/drawing/2014/chart" uri="{C3380CC4-5D6E-409C-BE32-E72D297353CC}">
                <c16:uniqueId val="{00000001-EF7C-41A5-9C43-9A607D0AE68D}"/>
              </c:ext>
            </c:extLst>
          </c:dPt>
          <c:dPt>
            <c:idx val="1"/>
            <c:bubble3D val="0"/>
            <c:extLst>
              <c:ext xmlns:c16="http://schemas.microsoft.com/office/drawing/2014/chart" uri="{C3380CC4-5D6E-409C-BE32-E72D297353CC}">
                <c16:uniqueId val="{00000003-EF7C-41A5-9C43-9A607D0AE68D}"/>
              </c:ext>
            </c:extLst>
          </c:dPt>
          <c:dPt>
            <c:idx val="2"/>
            <c:bubble3D val="0"/>
            <c:extLst>
              <c:ext xmlns:c16="http://schemas.microsoft.com/office/drawing/2014/chart" uri="{C3380CC4-5D6E-409C-BE32-E72D297353CC}">
                <c16:uniqueId val="{00000005-EF7C-41A5-9C43-9A607D0AE68D}"/>
              </c:ext>
            </c:extLst>
          </c:dPt>
          <c:dPt>
            <c:idx val="3"/>
            <c:bubble3D val="0"/>
            <c:extLst>
              <c:ext xmlns:c16="http://schemas.microsoft.com/office/drawing/2014/chart" uri="{C3380CC4-5D6E-409C-BE32-E72D297353CC}">
                <c16:uniqueId val="{00000007-EF7C-41A5-9C43-9A607D0AE68D}"/>
              </c:ext>
            </c:extLst>
          </c:dPt>
          <c:dPt>
            <c:idx val="4"/>
            <c:bubble3D val="0"/>
            <c:extLst>
              <c:ext xmlns:c16="http://schemas.microsoft.com/office/drawing/2014/chart" uri="{C3380CC4-5D6E-409C-BE32-E72D297353CC}">
                <c16:uniqueId val="{00000009-EF7C-41A5-9C43-9A607D0AE68D}"/>
              </c:ext>
            </c:extLst>
          </c:dPt>
          <c:val>
            <c:numRef>
              <c:f>Sheet1!$A$2:$A$6</c:f>
              <c:numCache>
                <c:formatCode>0%</c:formatCode>
                <c:ptCount val="5"/>
                <c:pt idx="0">
                  <c:v>0.25</c:v>
                </c:pt>
                <c:pt idx="1">
                  <c:v>0.2</c:v>
                </c:pt>
                <c:pt idx="2">
                  <c:v>0.2</c:v>
                </c:pt>
                <c:pt idx="3">
                  <c:v>0.15000000000000005</c:v>
                </c:pt>
                <c:pt idx="4">
                  <c:v>0.19</c:v>
                </c:pt>
              </c:numCache>
            </c:numRef>
          </c:val>
          <c:extLst>
            <c:ext xmlns:c16="http://schemas.microsoft.com/office/drawing/2014/chart" uri="{C3380CC4-5D6E-409C-BE32-E72D297353CC}">
              <c16:uniqueId val="{0000000A-EF7C-41A5-9C43-9A607D0AE68D}"/>
            </c:ext>
          </c:extLst>
        </c:ser>
        <c:dLbls>
          <c:showLegendKey val="0"/>
          <c:showVal val="0"/>
          <c:showCatName val="0"/>
          <c:showSerName val="0"/>
          <c:showPercent val="0"/>
          <c:showBubbleSize val="0"/>
          <c:showLeaderLines val="0"/>
        </c:dLbls>
        <c:firstSliceAng val="0"/>
        <c:holeSize val="75"/>
      </c:doughnutChart>
    </c:plotArea>
    <c:plotVisOnly val="1"/>
    <c:dispBlanksAs val="zero"/>
    <c:showDLblsOverMax val="0"/>
  </c:chart>
  <c:txPr>
    <a:bodyPr/>
    <a:lstStyle/>
    <a:p>
      <a:pPr>
        <a:defRPr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rgbClr val="4BACC6"/>
            </a:solidFill>
          </c:spPr>
          <c:invertIfNegative val="0"/>
          <c:dPt>
            <c:idx val="0"/>
            <c:invertIfNegative val="0"/>
            <c:bubble3D val="0"/>
            <c:spPr>
              <a:solidFill>
                <a:srgbClr val="E25E0E"/>
              </a:solidFill>
            </c:spPr>
            <c:extLst>
              <c:ext xmlns:c16="http://schemas.microsoft.com/office/drawing/2014/chart" uri="{C3380CC4-5D6E-409C-BE32-E72D297353CC}">
                <c16:uniqueId val="{00000001-405A-4C1E-A45B-9A50F88C1DA7}"/>
              </c:ext>
            </c:extLst>
          </c:dPt>
          <c:dPt>
            <c:idx val="1"/>
            <c:invertIfNegative val="0"/>
            <c:bubble3D val="0"/>
            <c:spPr>
              <a:solidFill>
                <a:srgbClr val="E25E0E"/>
              </a:solidFill>
            </c:spPr>
            <c:extLst>
              <c:ext xmlns:c16="http://schemas.microsoft.com/office/drawing/2014/chart" uri="{C3380CC4-5D6E-409C-BE32-E72D297353CC}">
                <c16:uniqueId val="{00000003-405A-4C1E-A45B-9A50F88C1DA7}"/>
              </c:ext>
            </c:extLst>
          </c:dPt>
          <c:dPt>
            <c:idx val="2"/>
            <c:invertIfNegative val="0"/>
            <c:bubble3D val="0"/>
            <c:spPr>
              <a:solidFill>
                <a:srgbClr val="E25E0E"/>
              </a:solidFill>
            </c:spPr>
            <c:extLst>
              <c:ext xmlns:c16="http://schemas.microsoft.com/office/drawing/2014/chart" uri="{C3380CC4-5D6E-409C-BE32-E72D297353CC}">
                <c16:uniqueId val="{00000005-405A-4C1E-A45B-9A50F88C1DA7}"/>
              </c:ext>
            </c:extLst>
          </c:dPt>
          <c:dPt>
            <c:idx val="3"/>
            <c:invertIfNegative val="0"/>
            <c:bubble3D val="0"/>
            <c:spPr>
              <a:solidFill>
                <a:srgbClr val="E25E0E"/>
              </a:solidFill>
            </c:spPr>
            <c:extLst>
              <c:ext xmlns:c16="http://schemas.microsoft.com/office/drawing/2014/chart" uri="{C3380CC4-5D6E-409C-BE32-E72D297353CC}">
                <c16:uniqueId val="{00000007-405A-4C1E-A45B-9A50F88C1DA7}"/>
              </c:ext>
            </c:extLst>
          </c:dPt>
          <c:dPt>
            <c:idx val="4"/>
            <c:invertIfNegative val="0"/>
            <c:bubble3D val="0"/>
            <c:spPr>
              <a:solidFill>
                <a:srgbClr val="E25E0E"/>
              </a:solidFill>
            </c:spPr>
            <c:extLst>
              <c:ext xmlns:c16="http://schemas.microsoft.com/office/drawing/2014/chart" uri="{C3380CC4-5D6E-409C-BE32-E72D297353CC}">
                <c16:uniqueId val="{00000009-405A-4C1E-A45B-9A50F88C1DA7}"/>
              </c:ext>
            </c:extLst>
          </c:dPt>
          <c:cat>
            <c:strRef>
              <c:f>Sheet1!$A$2:$A$6</c:f>
              <c:strCache>
                <c:ptCount val="5"/>
                <c:pt idx="0">
                  <c:v>Factory</c:v>
                </c:pt>
                <c:pt idx="1">
                  <c:v>Home</c:v>
                </c:pt>
                <c:pt idx="2">
                  <c:v>Office</c:v>
                </c:pt>
                <c:pt idx="3">
                  <c:v>Warehouse</c:v>
                </c:pt>
                <c:pt idx="4">
                  <c:v>Shop</c:v>
                </c:pt>
              </c:strCache>
            </c:strRef>
          </c:cat>
          <c:val>
            <c:numRef>
              <c:f>Sheet1!$B$2:$B$6</c:f>
              <c:numCache>
                <c:formatCode>General</c:formatCode>
                <c:ptCount val="5"/>
                <c:pt idx="0">
                  <c:v>4.3</c:v>
                </c:pt>
                <c:pt idx="1">
                  <c:v>2.5</c:v>
                </c:pt>
                <c:pt idx="2">
                  <c:v>3.5</c:v>
                </c:pt>
                <c:pt idx="3">
                  <c:v>4.5</c:v>
                </c:pt>
                <c:pt idx="4">
                  <c:v>4.3</c:v>
                </c:pt>
              </c:numCache>
            </c:numRef>
          </c:val>
          <c:extLst>
            <c:ext xmlns:c16="http://schemas.microsoft.com/office/drawing/2014/chart" uri="{C3380CC4-5D6E-409C-BE32-E72D297353CC}">
              <c16:uniqueId val="{00000000-3315-4E7F-8221-FE4B807669FE}"/>
            </c:ext>
          </c:extLst>
        </c:ser>
        <c:dLbls>
          <c:showLegendKey val="0"/>
          <c:showVal val="0"/>
          <c:showCatName val="0"/>
          <c:showSerName val="0"/>
          <c:showPercent val="0"/>
          <c:showBubbleSize val="0"/>
        </c:dLbls>
        <c:gapWidth val="150"/>
        <c:axId val="-112991600"/>
        <c:axId val="-113003568"/>
      </c:barChart>
      <c:catAx>
        <c:axId val="-112991600"/>
        <c:scaling>
          <c:orientation val="minMax"/>
        </c:scaling>
        <c:delete val="0"/>
        <c:axPos val="b"/>
        <c:numFmt formatCode="General" sourceLinked="1"/>
        <c:majorTickMark val="out"/>
        <c:minorTickMark val="none"/>
        <c:tickLblPos val="nextTo"/>
        <c:txPr>
          <a:bodyPr/>
          <a:lstStyle/>
          <a:p>
            <a:pPr>
              <a:defRPr lang="en-US" sz="1200" b="1">
                <a:solidFill>
                  <a:schemeClr val="bg1">
                    <a:lumMod val="50000"/>
                  </a:schemeClr>
                </a:solidFill>
                <a:latin typeface="Open Sans" pitchFamily="34" charset="0"/>
                <a:ea typeface="Open Sans" pitchFamily="34" charset="0"/>
                <a:cs typeface="Open Sans" pitchFamily="34" charset="0"/>
              </a:defRPr>
            </a:pPr>
            <a:endParaRPr lang="zh-CN"/>
          </a:p>
        </c:txPr>
        <c:crossAx val="-113003568"/>
        <c:crosses val="autoZero"/>
        <c:auto val="1"/>
        <c:lblAlgn val="ctr"/>
        <c:lblOffset val="100"/>
        <c:noMultiLvlLbl val="0"/>
      </c:catAx>
      <c:valAx>
        <c:axId val="-113003568"/>
        <c:scaling>
          <c:orientation val="minMax"/>
        </c:scaling>
        <c:delete val="1"/>
        <c:axPos val="l"/>
        <c:numFmt formatCode="General" sourceLinked="1"/>
        <c:majorTickMark val="out"/>
        <c:minorTickMark val="none"/>
        <c:tickLblPos val="none"/>
        <c:crossAx val="-112991600"/>
        <c:crosses val="autoZero"/>
        <c:crossBetween val="between"/>
      </c:valAx>
    </c:plotArea>
    <c:plotVisOnly val="1"/>
    <c:dispBlanksAs val="gap"/>
    <c:showDLblsOverMax val="0"/>
  </c:chart>
  <c:txPr>
    <a:bodyPr/>
    <a:lstStyle/>
    <a:p>
      <a:pPr>
        <a:defRPr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2020-04-28</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extLst>
      <p:ext uri="{BB962C8B-B14F-4D97-AF65-F5344CB8AC3E}">
        <p14:creationId xmlns:p14="http://schemas.microsoft.com/office/powerpoint/2010/main" val="94177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3819202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23148361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11217525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231483619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22</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23</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24</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25</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26</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27</a:t>
            </a:fld>
            <a:endParaRPr lang="zh-CN" altLang="en-US"/>
          </a:p>
        </p:txBody>
      </p:sp>
    </p:spTree>
    <p:extLst>
      <p:ext uri="{BB962C8B-B14F-4D97-AF65-F5344CB8AC3E}">
        <p14:creationId xmlns:p14="http://schemas.microsoft.com/office/powerpoint/2010/main" val="3819202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a:t>
            </a:fld>
            <a:endParaRPr lang="zh-CN" altLang="en-US"/>
          </a:p>
        </p:txBody>
      </p:sp>
    </p:spTree>
    <p:extLst>
      <p:ext uri="{BB962C8B-B14F-4D97-AF65-F5344CB8AC3E}">
        <p14:creationId xmlns:p14="http://schemas.microsoft.com/office/powerpoint/2010/main" val="23148361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23148361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2020-04-28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0369155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2020-04-28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73770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092" y="365209"/>
            <a:ext cx="7733293" cy="581318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2020-04-28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2927235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3215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11259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2020-04-28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8756786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2020-04-28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5682619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091"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1396"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2020-04-28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8289023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p>
        </p:txBody>
      </p:sp>
      <p:sp>
        <p:nvSpPr>
          <p:cNvPr id="3" name="文本占位符 2"/>
          <p:cNvSpPr>
            <a:spLocks noGrp="1"/>
          </p:cNvSpPr>
          <p:nvPr>
            <p:ph type="body" idx="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679" y="2505656"/>
            <a:ext cx="5157116"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1398" y="2505656"/>
            <a:ext cx="5182513"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C4388EF-52D1-4258-9BE5-BCD010C7D4DE}" type="datetimeFigureOut">
              <a:rPr lang="zh-CN" altLang="en-US" smtClean="0"/>
              <a:t>2020-04-28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t>‹#›</a:t>
            </a:fld>
            <a:endParaRPr lang="zh-CN" altLang="en-US"/>
          </a:p>
        </p:txBody>
      </p:sp>
      <p:sp>
        <p:nvSpPr>
          <p:cNvPr id="11" name="矩形 10"/>
          <p:cNvSpPr/>
          <p:nvPr userDrawn="1"/>
        </p:nvSpPr>
        <p:spPr>
          <a:xfrm>
            <a:off x="8782428" y="6450175"/>
            <a:ext cx="775136" cy="246221"/>
          </a:xfrm>
          <a:prstGeom prst="rect">
            <a:avLst/>
          </a:prstGeom>
        </p:spPr>
        <p:txBody>
          <a:bodyPr wrap="square">
            <a:spAutoFit/>
          </a:bodyPr>
          <a:lstStyle/>
          <a:p>
            <a:r>
              <a:rPr lang="en-US" altLang="zh-CN" sz="100" dirty="0">
                <a:solidFill>
                  <a:schemeClr val="tx2">
                    <a:lumMod val="50000"/>
                  </a:schemeClr>
                </a:solidFill>
                <a:latin typeface="Calibri"/>
                <a:ea typeface="宋体"/>
              </a:rPr>
              <a:t>PPT</a:t>
            </a:r>
            <a:r>
              <a:rPr lang="zh-CN" altLang="en-US" sz="100" dirty="0">
                <a:solidFill>
                  <a:schemeClr val="tx2">
                    <a:lumMod val="50000"/>
                  </a:schemeClr>
                </a:solidFill>
                <a:latin typeface="Calibri"/>
                <a:ea typeface="宋体"/>
              </a:rPr>
              <a:t>模板下载：</a:t>
            </a:r>
            <a:r>
              <a:rPr lang="en-US" altLang="zh-CN" sz="100" dirty="0">
                <a:solidFill>
                  <a:schemeClr val="tx2">
                    <a:lumMod val="50000"/>
                  </a:schemeClr>
                </a:solidFill>
                <a:latin typeface="Calibri"/>
                <a:ea typeface="宋体"/>
              </a:rPr>
              <a:t>www.1ppt.com/moban/     </a:t>
            </a:r>
            <a:r>
              <a:rPr lang="zh-CN" altLang="en-US" sz="100" dirty="0">
                <a:solidFill>
                  <a:schemeClr val="tx2">
                    <a:lumMod val="50000"/>
                  </a:schemeClr>
                </a:solidFill>
                <a:latin typeface="Calibri"/>
                <a:ea typeface="宋体"/>
              </a:rPr>
              <a:t>行业</a:t>
            </a:r>
            <a:r>
              <a:rPr lang="en-US" altLang="zh-CN" sz="100" dirty="0">
                <a:solidFill>
                  <a:schemeClr val="tx2">
                    <a:lumMod val="50000"/>
                  </a:schemeClr>
                </a:solidFill>
                <a:latin typeface="Calibri"/>
                <a:ea typeface="宋体"/>
              </a:rPr>
              <a:t>PPT</a:t>
            </a:r>
            <a:r>
              <a:rPr lang="zh-CN" altLang="en-US" sz="100" dirty="0">
                <a:solidFill>
                  <a:schemeClr val="tx2">
                    <a:lumMod val="50000"/>
                  </a:schemeClr>
                </a:solidFill>
                <a:latin typeface="Calibri"/>
                <a:ea typeface="宋体"/>
              </a:rPr>
              <a:t>模板：</a:t>
            </a:r>
            <a:r>
              <a:rPr lang="en-US" altLang="zh-CN" sz="100" dirty="0">
                <a:solidFill>
                  <a:schemeClr val="tx2">
                    <a:lumMod val="50000"/>
                  </a:schemeClr>
                </a:solidFill>
                <a:latin typeface="Calibri"/>
                <a:ea typeface="宋体"/>
              </a:rPr>
              <a:t>www.1ppt.com/hangye/ </a:t>
            </a:r>
          </a:p>
          <a:p>
            <a:r>
              <a:rPr lang="zh-CN" altLang="en-US" sz="100" dirty="0">
                <a:solidFill>
                  <a:schemeClr val="tx2">
                    <a:lumMod val="50000"/>
                  </a:schemeClr>
                </a:solidFill>
                <a:latin typeface="Calibri"/>
                <a:ea typeface="宋体"/>
              </a:rPr>
              <a:t>节日</a:t>
            </a:r>
            <a:r>
              <a:rPr lang="en-US" altLang="zh-CN" sz="100" dirty="0">
                <a:solidFill>
                  <a:schemeClr val="tx2">
                    <a:lumMod val="50000"/>
                  </a:schemeClr>
                </a:solidFill>
                <a:latin typeface="Calibri"/>
                <a:ea typeface="宋体"/>
              </a:rPr>
              <a:t>PPT</a:t>
            </a:r>
            <a:r>
              <a:rPr lang="zh-CN" altLang="en-US" sz="100" dirty="0">
                <a:solidFill>
                  <a:schemeClr val="tx2">
                    <a:lumMod val="50000"/>
                  </a:schemeClr>
                </a:solidFill>
                <a:latin typeface="Calibri"/>
                <a:ea typeface="宋体"/>
              </a:rPr>
              <a:t>模板：</a:t>
            </a:r>
            <a:r>
              <a:rPr lang="en-US" altLang="zh-CN" sz="100" dirty="0">
                <a:solidFill>
                  <a:schemeClr val="tx2">
                    <a:lumMod val="50000"/>
                  </a:schemeClr>
                </a:solidFill>
                <a:latin typeface="Calibri"/>
                <a:ea typeface="宋体"/>
              </a:rPr>
              <a:t>www.1ppt.com/jieri/           PPT</a:t>
            </a:r>
            <a:r>
              <a:rPr lang="zh-CN" altLang="en-US" sz="100" dirty="0">
                <a:solidFill>
                  <a:schemeClr val="tx2">
                    <a:lumMod val="50000"/>
                  </a:schemeClr>
                </a:solidFill>
                <a:latin typeface="Calibri"/>
                <a:ea typeface="宋体"/>
              </a:rPr>
              <a:t>素材下载：</a:t>
            </a:r>
            <a:r>
              <a:rPr lang="en-US" altLang="zh-CN" sz="100" dirty="0">
                <a:solidFill>
                  <a:schemeClr val="tx2">
                    <a:lumMod val="50000"/>
                  </a:schemeClr>
                </a:solidFill>
                <a:latin typeface="Calibri"/>
                <a:ea typeface="宋体"/>
              </a:rPr>
              <a:t>www.1ppt.com/sucai/</a:t>
            </a:r>
          </a:p>
          <a:p>
            <a:r>
              <a:rPr lang="en-US" altLang="zh-CN" sz="100" dirty="0">
                <a:solidFill>
                  <a:schemeClr val="tx2">
                    <a:lumMod val="50000"/>
                  </a:schemeClr>
                </a:solidFill>
                <a:latin typeface="Calibri"/>
                <a:ea typeface="宋体"/>
              </a:rPr>
              <a:t>PPT</a:t>
            </a:r>
            <a:r>
              <a:rPr lang="zh-CN" altLang="en-US" sz="100" dirty="0">
                <a:solidFill>
                  <a:schemeClr val="tx2">
                    <a:lumMod val="50000"/>
                  </a:schemeClr>
                </a:solidFill>
                <a:latin typeface="Calibri"/>
                <a:ea typeface="宋体"/>
              </a:rPr>
              <a:t>背景图片：</a:t>
            </a:r>
            <a:r>
              <a:rPr lang="en-US" altLang="zh-CN" sz="100" dirty="0">
                <a:solidFill>
                  <a:schemeClr val="tx2">
                    <a:lumMod val="50000"/>
                  </a:schemeClr>
                </a:solidFill>
                <a:latin typeface="Calibri"/>
                <a:ea typeface="宋体"/>
              </a:rPr>
              <a:t>www.1ppt.com/beijing/      PPT</a:t>
            </a:r>
            <a:r>
              <a:rPr lang="zh-CN" altLang="en-US" sz="100" dirty="0">
                <a:solidFill>
                  <a:schemeClr val="tx2">
                    <a:lumMod val="50000"/>
                  </a:schemeClr>
                </a:solidFill>
                <a:latin typeface="Calibri"/>
                <a:ea typeface="宋体"/>
              </a:rPr>
              <a:t>图表下载：</a:t>
            </a:r>
            <a:r>
              <a:rPr lang="en-US" altLang="zh-CN" sz="100" dirty="0">
                <a:solidFill>
                  <a:schemeClr val="tx2">
                    <a:lumMod val="50000"/>
                  </a:schemeClr>
                </a:solidFill>
                <a:latin typeface="Calibri"/>
                <a:ea typeface="宋体"/>
              </a:rPr>
              <a:t>www.1ppt.com/tubiao/      </a:t>
            </a:r>
          </a:p>
          <a:p>
            <a:r>
              <a:rPr lang="zh-CN" altLang="en-US" sz="100" dirty="0">
                <a:solidFill>
                  <a:schemeClr val="tx2">
                    <a:lumMod val="50000"/>
                  </a:schemeClr>
                </a:solidFill>
                <a:latin typeface="Calibri"/>
                <a:ea typeface="宋体"/>
              </a:rPr>
              <a:t>优秀</a:t>
            </a:r>
            <a:r>
              <a:rPr lang="en-US" altLang="zh-CN" sz="100" dirty="0">
                <a:solidFill>
                  <a:schemeClr val="tx2">
                    <a:lumMod val="50000"/>
                  </a:schemeClr>
                </a:solidFill>
                <a:latin typeface="Calibri"/>
                <a:ea typeface="宋体"/>
              </a:rPr>
              <a:t>PPT</a:t>
            </a:r>
            <a:r>
              <a:rPr lang="zh-CN" altLang="en-US" sz="100" dirty="0">
                <a:solidFill>
                  <a:schemeClr val="tx2">
                    <a:lumMod val="50000"/>
                  </a:schemeClr>
                </a:solidFill>
                <a:latin typeface="Calibri"/>
                <a:ea typeface="宋体"/>
              </a:rPr>
              <a:t>下载：</a:t>
            </a:r>
            <a:r>
              <a:rPr lang="en-US" altLang="zh-CN" sz="100" dirty="0">
                <a:solidFill>
                  <a:schemeClr val="tx2">
                    <a:lumMod val="50000"/>
                  </a:schemeClr>
                </a:solidFill>
                <a:latin typeface="Calibri"/>
                <a:ea typeface="宋体"/>
              </a:rPr>
              <a:t>www.1ppt.com/xiazai/        PPT</a:t>
            </a:r>
            <a:r>
              <a:rPr lang="zh-CN" altLang="en-US" sz="100" dirty="0">
                <a:solidFill>
                  <a:schemeClr val="tx2">
                    <a:lumMod val="50000"/>
                  </a:schemeClr>
                </a:solidFill>
                <a:latin typeface="Calibri"/>
                <a:ea typeface="宋体"/>
              </a:rPr>
              <a:t>教程： </a:t>
            </a:r>
            <a:r>
              <a:rPr lang="en-US" altLang="zh-CN" sz="100" dirty="0">
                <a:solidFill>
                  <a:schemeClr val="tx2">
                    <a:lumMod val="50000"/>
                  </a:schemeClr>
                </a:solidFill>
                <a:latin typeface="Calibri"/>
                <a:ea typeface="宋体"/>
              </a:rPr>
              <a:t>www.1ppt.com/powerpoint/      </a:t>
            </a:r>
          </a:p>
          <a:p>
            <a:r>
              <a:rPr lang="en-US" altLang="zh-CN" sz="100" dirty="0">
                <a:solidFill>
                  <a:schemeClr val="tx2">
                    <a:lumMod val="50000"/>
                  </a:schemeClr>
                </a:solidFill>
                <a:latin typeface="Calibri"/>
                <a:ea typeface="宋体"/>
              </a:rPr>
              <a:t>Word</a:t>
            </a:r>
            <a:r>
              <a:rPr lang="zh-CN" altLang="en-US" sz="100" dirty="0">
                <a:solidFill>
                  <a:schemeClr val="tx2">
                    <a:lumMod val="50000"/>
                  </a:schemeClr>
                </a:solidFill>
                <a:latin typeface="Calibri"/>
                <a:ea typeface="宋体"/>
              </a:rPr>
              <a:t>教程： </a:t>
            </a:r>
            <a:r>
              <a:rPr lang="en-US" altLang="zh-CN" sz="100" dirty="0">
                <a:solidFill>
                  <a:schemeClr val="tx2">
                    <a:lumMod val="50000"/>
                  </a:schemeClr>
                </a:solidFill>
                <a:latin typeface="Calibri"/>
                <a:ea typeface="宋体"/>
              </a:rPr>
              <a:t>www.1ppt.com/word/              Excel</a:t>
            </a:r>
            <a:r>
              <a:rPr lang="zh-CN" altLang="en-US" sz="100" dirty="0">
                <a:solidFill>
                  <a:schemeClr val="tx2">
                    <a:lumMod val="50000"/>
                  </a:schemeClr>
                </a:solidFill>
                <a:latin typeface="Calibri"/>
                <a:ea typeface="宋体"/>
              </a:rPr>
              <a:t>教程：</a:t>
            </a:r>
            <a:r>
              <a:rPr lang="en-US" altLang="zh-CN" sz="100" dirty="0">
                <a:solidFill>
                  <a:schemeClr val="tx2">
                    <a:lumMod val="50000"/>
                  </a:schemeClr>
                </a:solidFill>
                <a:latin typeface="Calibri"/>
                <a:ea typeface="宋体"/>
              </a:rPr>
              <a:t>www.1ppt.com/excel/  </a:t>
            </a:r>
          </a:p>
          <a:p>
            <a:r>
              <a:rPr lang="zh-CN" altLang="en-US" sz="100" dirty="0">
                <a:solidFill>
                  <a:schemeClr val="tx2">
                    <a:lumMod val="50000"/>
                  </a:schemeClr>
                </a:solidFill>
                <a:latin typeface="Calibri"/>
                <a:ea typeface="宋体"/>
              </a:rPr>
              <a:t>资料下载：</a:t>
            </a:r>
            <a:r>
              <a:rPr lang="en-US" altLang="zh-CN" sz="100" dirty="0">
                <a:solidFill>
                  <a:schemeClr val="tx2">
                    <a:lumMod val="50000"/>
                  </a:schemeClr>
                </a:solidFill>
                <a:latin typeface="Calibri"/>
                <a:ea typeface="宋体"/>
              </a:rPr>
              <a:t>www.1ppt.com/ziliao/                PPT</a:t>
            </a:r>
            <a:r>
              <a:rPr lang="zh-CN" altLang="en-US" sz="100" dirty="0">
                <a:solidFill>
                  <a:schemeClr val="tx2">
                    <a:lumMod val="50000"/>
                  </a:schemeClr>
                </a:solidFill>
                <a:latin typeface="Calibri"/>
                <a:ea typeface="宋体"/>
              </a:rPr>
              <a:t>课件下载：</a:t>
            </a:r>
            <a:r>
              <a:rPr lang="en-US" altLang="zh-CN" sz="100" dirty="0">
                <a:solidFill>
                  <a:schemeClr val="tx2">
                    <a:lumMod val="50000"/>
                  </a:schemeClr>
                </a:solidFill>
                <a:latin typeface="Calibri"/>
                <a:ea typeface="宋体"/>
              </a:rPr>
              <a:t>www.1ppt.com/kejian/ </a:t>
            </a:r>
          </a:p>
          <a:p>
            <a:r>
              <a:rPr lang="zh-CN" altLang="en-US" sz="100" dirty="0">
                <a:solidFill>
                  <a:schemeClr val="tx2">
                    <a:lumMod val="50000"/>
                  </a:schemeClr>
                </a:solidFill>
                <a:latin typeface="Calibri"/>
                <a:ea typeface="宋体"/>
              </a:rPr>
              <a:t>范文下载：</a:t>
            </a:r>
            <a:r>
              <a:rPr lang="en-US" altLang="zh-CN" sz="100" dirty="0">
                <a:solidFill>
                  <a:schemeClr val="tx2">
                    <a:lumMod val="50000"/>
                  </a:schemeClr>
                </a:solidFill>
                <a:latin typeface="Calibri"/>
                <a:ea typeface="宋体"/>
              </a:rPr>
              <a:t>www.1ppt.com/fanwen/             </a:t>
            </a:r>
            <a:r>
              <a:rPr lang="zh-CN" altLang="en-US" sz="100" dirty="0">
                <a:solidFill>
                  <a:schemeClr val="tx2">
                    <a:lumMod val="50000"/>
                  </a:schemeClr>
                </a:solidFill>
                <a:latin typeface="Calibri"/>
                <a:ea typeface="宋体"/>
              </a:rPr>
              <a:t>试卷下载：</a:t>
            </a:r>
            <a:r>
              <a:rPr lang="en-US" altLang="zh-CN" sz="100" dirty="0">
                <a:solidFill>
                  <a:schemeClr val="tx2">
                    <a:lumMod val="50000"/>
                  </a:schemeClr>
                </a:solidFill>
                <a:latin typeface="Calibri"/>
                <a:ea typeface="宋体"/>
              </a:rPr>
              <a:t>www.1ppt.com/shiti/  </a:t>
            </a:r>
          </a:p>
          <a:p>
            <a:r>
              <a:rPr lang="zh-CN" altLang="en-US" sz="100" dirty="0">
                <a:solidFill>
                  <a:schemeClr val="tx2">
                    <a:lumMod val="50000"/>
                  </a:schemeClr>
                </a:solidFill>
                <a:latin typeface="Calibri"/>
                <a:ea typeface="宋体"/>
              </a:rPr>
              <a:t>教案下载：</a:t>
            </a:r>
            <a:r>
              <a:rPr lang="en-US" altLang="zh-CN" sz="100" dirty="0">
                <a:solidFill>
                  <a:schemeClr val="tx2">
                    <a:lumMod val="50000"/>
                  </a:schemeClr>
                </a:solidFill>
                <a:latin typeface="Calibri"/>
                <a:ea typeface="宋体"/>
              </a:rPr>
              <a:t>www.1ppt.com/jiaoan/        </a:t>
            </a:r>
          </a:p>
          <a:p>
            <a:r>
              <a:rPr lang="zh-CN" altLang="en-US" sz="100" dirty="0">
                <a:solidFill>
                  <a:schemeClr val="tx2">
                    <a:lumMod val="50000"/>
                  </a:schemeClr>
                </a:solidFill>
                <a:latin typeface="Calibri"/>
                <a:ea typeface="宋体"/>
              </a:rPr>
              <a:t>字体下载：</a:t>
            </a:r>
            <a:r>
              <a:rPr lang="en-US" altLang="zh-CN" sz="100" dirty="0">
                <a:solidFill>
                  <a:schemeClr val="tx2">
                    <a:lumMod val="50000"/>
                  </a:schemeClr>
                </a:solidFill>
                <a:latin typeface="Calibri"/>
                <a:ea typeface="宋体"/>
              </a:rPr>
              <a:t>www.1ppt.com/ziti/</a:t>
            </a:r>
          </a:p>
          <a:p>
            <a:r>
              <a:rPr lang="en-US" altLang="zh-CN" sz="100" dirty="0">
                <a:solidFill>
                  <a:schemeClr val="tx2">
                    <a:lumMod val="50000"/>
                  </a:schemeClr>
                </a:solidFill>
                <a:latin typeface="Calibri"/>
                <a:ea typeface="宋体"/>
              </a:rPr>
              <a:t> </a:t>
            </a:r>
            <a:endParaRPr lang="zh-CN" altLang="en-US" sz="100" dirty="0">
              <a:solidFill>
                <a:schemeClr val="tx2">
                  <a:lumMod val="50000"/>
                </a:schemeClr>
              </a:solidFill>
              <a:latin typeface="Calibri"/>
              <a:ea typeface="宋体"/>
            </a:endParaRPr>
          </a:p>
        </p:txBody>
      </p:sp>
    </p:spTree>
    <p:extLst>
      <p:ext uri="{BB962C8B-B14F-4D97-AF65-F5344CB8AC3E}">
        <p14:creationId xmlns:p14="http://schemas.microsoft.com/office/powerpoint/2010/main" val="38591911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C4388EF-52D1-4258-9BE5-BCD010C7D4DE}" type="datetimeFigureOut">
              <a:rPr lang="zh-CN" altLang="en-US" smtClean="0"/>
              <a:t>2020-04-28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687504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t>2020-04-28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2398581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2020-04-28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0884354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2020-04-28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2265051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2">
            <a:lumMod val="50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t>2020-04-28</a:t>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93402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706" r:id="rId12"/>
    <p:sldLayoutId id="2147483705"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image" Target="../media/image1.jpe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notesSlide" Target="../notesSlides/notesSlide1.xml"/><Relationship Id="rId5" Type="http://schemas.openxmlformats.org/officeDocument/2006/relationships/tags" Target="../tags/tag6.xml"/><Relationship Id="rId10" Type="http://schemas.openxmlformats.org/officeDocument/2006/relationships/slideLayout" Target="../slideLayouts/slideLayout12.xml"/><Relationship Id="rId4" Type="http://schemas.openxmlformats.org/officeDocument/2006/relationships/tags" Target="../tags/tag5.xml"/><Relationship Id="rId9" Type="http://schemas.openxmlformats.org/officeDocument/2006/relationships/tags" Target="../tags/tag10.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5" Type="http://schemas.openxmlformats.org/officeDocument/2006/relationships/notesSlide" Target="../notesSlides/notesSlide15.xml"/><Relationship Id="rId4"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tags" Target="../tags/tag22.xml"/><Relationship Id="rId2" Type="http://schemas.openxmlformats.org/officeDocument/2006/relationships/tags" Target="../tags/tag21.xml"/><Relationship Id="rId1" Type="http://schemas.openxmlformats.org/officeDocument/2006/relationships/tags" Target="../tags/tag20.xml"/><Relationship Id="rId5" Type="http://schemas.openxmlformats.org/officeDocument/2006/relationships/notesSlide" Target="../notesSlides/notesSlide21.xml"/><Relationship Id="rId4"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8" Type="http://schemas.openxmlformats.org/officeDocument/2006/relationships/tags" Target="../tags/tag30.xml"/><Relationship Id="rId3" Type="http://schemas.openxmlformats.org/officeDocument/2006/relationships/tags" Target="../tags/tag25.xml"/><Relationship Id="rId7" Type="http://schemas.openxmlformats.org/officeDocument/2006/relationships/tags" Target="../tags/tag29.xml"/><Relationship Id="rId12" Type="http://schemas.openxmlformats.org/officeDocument/2006/relationships/image" Target="../media/image1.jpeg"/><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11" Type="http://schemas.openxmlformats.org/officeDocument/2006/relationships/notesSlide" Target="../notesSlides/notesSlide27.xml"/><Relationship Id="rId5" Type="http://schemas.openxmlformats.org/officeDocument/2006/relationships/tags" Target="../tags/tag27.xml"/><Relationship Id="rId10" Type="http://schemas.openxmlformats.org/officeDocument/2006/relationships/slideLayout" Target="../slideLayouts/slideLayout12.xml"/><Relationship Id="rId4" Type="http://schemas.openxmlformats.org/officeDocument/2006/relationships/tags" Target="../tags/tag26.xml"/><Relationship Id="rId9" Type="http://schemas.openxmlformats.org/officeDocument/2006/relationships/tags" Target="../tags/tag31.xml"/></Relationships>
</file>

<file path=ppt/slides/_rels/slide3.xml.rels><?xml version="1.0" encoding="UTF-8" standalone="yes"?>
<Relationships xmlns="http://schemas.openxmlformats.org/package/2006/relationships"><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 Id="rId5" Type="http://schemas.openxmlformats.org/officeDocument/2006/relationships/notesSlide" Target="../notesSlides/notesSlide3.xml"/><Relationship Id="rId4"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4.jpe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tags" Target="../tags/tag14.xml"/><Relationship Id="rId5" Type="http://schemas.openxmlformats.org/officeDocument/2006/relationships/notesSlide" Target="../notesSlides/notesSlide9.xml"/><Relationship Id="rId4"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图片1.jpg"/>
          <p:cNvPicPr>
            <a:picLocks noChangeAspect="1" noChangeArrowheads="1"/>
          </p:cNvPicPr>
          <p:nvPr/>
        </p:nvPicPr>
        <p:blipFill>
          <a:blip r:embed="rId12">
            <a:extLst>
              <a:ext uri="{28A0092B-C50C-407E-A947-70E740481C1C}">
                <a14:useLocalDpi xmlns:a14="http://schemas.microsoft.com/office/drawing/2010/main"/>
              </a:ext>
            </a:extLst>
          </a:blip>
          <a:srcRect/>
          <a:stretch>
            <a:fillRect/>
          </a:stretch>
        </p:blipFill>
        <p:spPr bwMode="auto">
          <a:xfrm>
            <a:off x="0" y="-6676"/>
            <a:ext cx="12311710" cy="6928702"/>
          </a:xfrm>
          <a:prstGeom prst="rect">
            <a:avLst/>
          </a:prstGeom>
          <a:noFill/>
          <a:extLst>
            <a:ext uri="{909E8E84-426E-40DD-AFC4-6F175D3DCCD1}">
              <a14:hiddenFill xmlns:a14="http://schemas.microsoft.com/office/drawing/2010/main">
                <a:solidFill>
                  <a:srgbClr val="FFFFFF"/>
                </a:solidFill>
              </a14:hiddenFill>
            </a:ext>
          </a:extLst>
        </p:spPr>
      </p:pic>
      <p:sp>
        <p:nvSpPr>
          <p:cNvPr id="47" name="矩形 46"/>
          <p:cNvSpPr/>
          <p:nvPr/>
        </p:nvSpPr>
        <p:spPr>
          <a:xfrm>
            <a:off x="0" y="0"/>
            <a:ext cx="12311710" cy="6928702"/>
          </a:xfrm>
          <a:prstGeom prst="rect">
            <a:avLst/>
          </a:prstGeom>
          <a:solidFill>
            <a:schemeClr val="tx2">
              <a:lumMod val="50000"/>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_矩形 2"/>
          <p:cNvSpPr/>
          <p:nvPr>
            <p:custDataLst>
              <p:tags r:id="rId1"/>
            </p:custDataLst>
          </p:nvPr>
        </p:nvSpPr>
        <p:spPr>
          <a:xfrm flipV="1">
            <a:off x="0" y="4918083"/>
            <a:ext cx="12328524" cy="974716"/>
          </a:xfrm>
          <a:prstGeom prst="rect">
            <a:avLst/>
          </a:prstGeom>
          <a:solidFill>
            <a:srgbClr val="E25E0E">
              <a:alpha val="88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rial"/>
              <a:ea typeface="微软雅黑"/>
              <a:cs typeface="+mn-cs"/>
            </a:endParaRPr>
          </a:p>
        </p:txBody>
      </p:sp>
      <p:sp>
        <p:nvSpPr>
          <p:cNvPr id="57" name="PA_文本框 8"/>
          <p:cNvSpPr txBox="1"/>
          <p:nvPr>
            <p:custDataLst>
              <p:tags r:id="rId2"/>
            </p:custDataLst>
          </p:nvPr>
        </p:nvSpPr>
        <p:spPr>
          <a:xfrm>
            <a:off x="1509954" y="2240748"/>
            <a:ext cx="9173797" cy="1015663"/>
          </a:xfrm>
          <a:prstGeom prst="rect">
            <a:avLst/>
          </a:prstGeom>
          <a:noFill/>
        </p:spPr>
        <p:txBody>
          <a:bodyPr wrap="square" rtlCol="0">
            <a:spAutoFit/>
            <a:scene3d>
              <a:camera prst="orthographicFront"/>
              <a:lightRig rig="sunset" dir="t"/>
            </a:scene3d>
            <a:sp3d contourW="12700" prstMaterial="softEdge">
              <a:bevelB w="0" h="0"/>
              <a:extrusionClr>
                <a:srgbClr val="FFC000"/>
              </a:extrusionClr>
              <a:contourClr>
                <a:schemeClr val="accent6">
                  <a:lumMod val="75000"/>
                </a:schemeClr>
              </a:contourClr>
            </a:sp3d>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6000" b="1" i="0" u="none" strike="noStrike" kern="0" cap="none" spc="0" normalizeH="0" baseline="0" noProof="0" dirty="0">
                <a:ln>
                  <a:noFill/>
                </a:ln>
                <a:solidFill>
                  <a:schemeClr val="bg1">
                    <a:lumMod val="85000"/>
                  </a:schemeClr>
                </a:solidFill>
                <a:effectLst>
                  <a:outerShdw blurRad="38100" dist="38100" dir="2700000" algn="tl">
                    <a:srgbClr val="000000">
                      <a:alpha val="43137"/>
                    </a:srgbClr>
                  </a:outerShdw>
                </a:effectLst>
                <a:uLnTx/>
                <a:uFillTx/>
                <a:latin typeface="微软雅黑" pitchFamily="34" charset="-122"/>
                <a:ea typeface="微软雅黑" pitchFamily="34" charset="-122"/>
              </a:rPr>
              <a:t>通用商务办公</a:t>
            </a:r>
            <a:r>
              <a:rPr kumimoji="0" lang="en-US" altLang="zh-CN" sz="6000" b="1" i="0" u="none" strike="noStrike" kern="0" cap="none" spc="0" normalizeH="0" baseline="0" noProof="0" dirty="0">
                <a:ln>
                  <a:noFill/>
                </a:ln>
                <a:solidFill>
                  <a:schemeClr val="bg1">
                    <a:lumMod val="85000"/>
                  </a:schemeClr>
                </a:solidFill>
                <a:effectLst>
                  <a:outerShdw blurRad="38100" dist="38100" dir="2700000" algn="tl">
                    <a:srgbClr val="000000">
                      <a:alpha val="43137"/>
                    </a:srgbClr>
                  </a:outerShdw>
                </a:effectLst>
                <a:uLnTx/>
                <a:uFillTx/>
                <a:latin typeface="微软雅黑" pitchFamily="34" charset="-122"/>
                <a:ea typeface="微软雅黑" pitchFamily="34" charset="-122"/>
              </a:rPr>
              <a:t>PPT</a:t>
            </a:r>
            <a:r>
              <a:rPr kumimoji="0" lang="zh-CN" altLang="en-US" sz="6000" b="1" i="0" u="none" strike="noStrike" kern="0" cap="none" spc="0" normalizeH="0" baseline="0" noProof="0" dirty="0">
                <a:ln>
                  <a:noFill/>
                </a:ln>
                <a:solidFill>
                  <a:schemeClr val="bg1">
                    <a:lumMod val="85000"/>
                  </a:schemeClr>
                </a:solidFill>
                <a:effectLst>
                  <a:outerShdw blurRad="38100" dist="38100" dir="2700000" algn="tl">
                    <a:srgbClr val="000000">
                      <a:alpha val="43137"/>
                    </a:srgbClr>
                  </a:outerShdw>
                </a:effectLst>
                <a:uLnTx/>
                <a:uFillTx/>
                <a:latin typeface="微软雅黑" pitchFamily="34" charset="-122"/>
                <a:ea typeface="微软雅黑" pitchFamily="34" charset="-122"/>
              </a:rPr>
              <a:t>模板</a:t>
            </a:r>
          </a:p>
        </p:txBody>
      </p:sp>
      <p:sp>
        <p:nvSpPr>
          <p:cNvPr id="58" name="PA_文本框 9"/>
          <p:cNvSpPr txBox="1"/>
          <p:nvPr>
            <p:custDataLst>
              <p:tags r:id="rId3"/>
            </p:custDataLst>
          </p:nvPr>
        </p:nvSpPr>
        <p:spPr>
          <a:xfrm>
            <a:off x="3349946" y="3311277"/>
            <a:ext cx="5493813" cy="369332"/>
          </a:xfrm>
          <a:prstGeom prst="rect">
            <a:avLst/>
          </a:prstGeom>
          <a:noFill/>
        </p:spPr>
        <p:txBody>
          <a:bodyPr wrap="none" rtlCol="0">
            <a:spAutoFit/>
            <a:scene3d>
              <a:camera prst="orthographicFront"/>
              <a:lightRig rig="sunset" dir="t"/>
            </a:scene3d>
            <a:sp3d prstMaterial="matte"/>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i="0" u="none" strike="noStrike" kern="0" cap="none" spc="0" normalizeH="0" baseline="0" noProof="0" dirty="0">
                <a:ln>
                  <a:noFill/>
                </a:ln>
                <a:solidFill>
                  <a:schemeClr val="bg1">
                    <a:lumMod val="85000"/>
                  </a:schemeClr>
                </a:solidFill>
                <a:effectLst/>
                <a:uLnTx/>
                <a:uFillTx/>
                <a:latin typeface="微软雅黑" pitchFamily="34" charset="-122"/>
                <a:ea typeface="微软雅黑" pitchFamily="34" charset="-122"/>
              </a:rPr>
              <a:t>构思全面、框架完整，适用于各种总结、汇报类演示</a:t>
            </a:r>
          </a:p>
        </p:txBody>
      </p:sp>
      <p:grpSp>
        <p:nvGrpSpPr>
          <p:cNvPr id="5" name="组合 4"/>
          <p:cNvGrpSpPr/>
          <p:nvPr/>
        </p:nvGrpSpPr>
        <p:grpSpPr>
          <a:xfrm>
            <a:off x="5113470" y="4191340"/>
            <a:ext cx="1966765" cy="388300"/>
            <a:chOff x="5138233" y="6368480"/>
            <a:chExt cx="1966765" cy="388300"/>
          </a:xfrm>
          <a:solidFill>
            <a:schemeClr val="bg1">
              <a:lumMod val="85000"/>
            </a:schemeClr>
          </a:solidFill>
        </p:grpSpPr>
        <p:sp>
          <p:nvSpPr>
            <p:cNvPr id="59" name="PA_任意多边形 11"/>
            <p:cNvSpPr>
              <a:spLocks noChangeAspect="1" noEditPoints="1"/>
            </p:cNvSpPr>
            <p:nvPr>
              <p:custDataLst>
                <p:tags r:id="rId6"/>
              </p:custDataLst>
            </p:nvPr>
          </p:nvSpPr>
          <p:spPr bwMode="auto">
            <a:xfrm>
              <a:off x="5138233" y="6368480"/>
              <a:ext cx="388300" cy="388300"/>
            </a:xfrm>
            <a:custGeom>
              <a:avLst/>
              <a:gdLst>
                <a:gd name="T0" fmla="*/ 1701 w 2449"/>
                <a:gd name="T1" fmla="*/ 97 h 2449"/>
                <a:gd name="T2" fmla="*/ 2130 w 2449"/>
                <a:gd name="T3" fmla="*/ 401 h 2449"/>
                <a:gd name="T4" fmla="*/ 2394 w 2449"/>
                <a:gd name="T5" fmla="*/ 860 h 2449"/>
                <a:gd name="T6" fmla="*/ 2435 w 2449"/>
                <a:gd name="T7" fmla="*/ 1411 h 2449"/>
                <a:gd name="T8" fmla="*/ 2239 w 2449"/>
                <a:gd name="T9" fmla="*/ 1909 h 2449"/>
                <a:gd name="T10" fmla="*/ 1859 w 2449"/>
                <a:gd name="T11" fmla="*/ 2271 h 2449"/>
                <a:gd name="T12" fmla="*/ 1350 w 2449"/>
                <a:gd name="T13" fmla="*/ 2443 h 2449"/>
                <a:gd name="T14" fmla="*/ 804 w 2449"/>
                <a:gd name="T15" fmla="*/ 2374 h 2449"/>
                <a:gd name="T16" fmla="*/ 359 w 2449"/>
                <a:gd name="T17" fmla="*/ 2090 h 2449"/>
                <a:gd name="T18" fmla="*/ 75 w 2449"/>
                <a:gd name="T19" fmla="*/ 1645 h 2449"/>
                <a:gd name="T20" fmla="*/ 6 w 2449"/>
                <a:gd name="T21" fmla="*/ 1099 h 2449"/>
                <a:gd name="T22" fmla="*/ 178 w 2449"/>
                <a:gd name="T23" fmla="*/ 590 h 2449"/>
                <a:gd name="T24" fmla="*/ 540 w 2449"/>
                <a:gd name="T25" fmla="*/ 210 h 2449"/>
                <a:gd name="T26" fmla="*/ 1038 w 2449"/>
                <a:gd name="T27" fmla="*/ 14 h 2449"/>
                <a:gd name="T28" fmla="*/ 1341 w 2449"/>
                <a:gd name="T29" fmla="*/ 798 h 2449"/>
                <a:gd name="T30" fmla="*/ 1532 w 2449"/>
                <a:gd name="T31" fmla="*/ 875 h 2449"/>
                <a:gd name="T32" fmla="*/ 1663 w 2449"/>
                <a:gd name="T33" fmla="*/ 1009 h 2449"/>
                <a:gd name="T34" fmla="*/ 1713 w 2449"/>
                <a:gd name="T35" fmla="*/ 1179 h 2449"/>
                <a:gd name="T36" fmla="*/ 1656 w 2449"/>
                <a:gd name="T37" fmla="*/ 1362 h 2449"/>
                <a:gd name="T38" fmla="*/ 1391 w 2449"/>
                <a:gd name="T39" fmla="*/ 1548 h 2449"/>
                <a:gd name="T40" fmla="*/ 1192 w 2449"/>
                <a:gd name="T41" fmla="*/ 1573 h 2449"/>
                <a:gd name="T42" fmla="*/ 982 w 2449"/>
                <a:gd name="T43" fmla="*/ 1526 h 2449"/>
                <a:gd name="T44" fmla="*/ 821 w 2449"/>
                <a:gd name="T45" fmla="*/ 1415 h 2449"/>
                <a:gd name="T46" fmla="*/ 732 w 2449"/>
                <a:gd name="T47" fmla="*/ 1259 h 2449"/>
                <a:gd name="T48" fmla="*/ 738 w 2449"/>
                <a:gd name="T49" fmla="*/ 1081 h 2449"/>
                <a:gd name="T50" fmla="*/ 835 w 2449"/>
                <a:gd name="T51" fmla="*/ 929 h 2449"/>
                <a:gd name="T52" fmla="*/ 1003 w 2449"/>
                <a:gd name="T53" fmla="*/ 824 h 2449"/>
                <a:gd name="T54" fmla="*/ 1218 w 2449"/>
                <a:gd name="T55" fmla="*/ 785 h 2449"/>
                <a:gd name="T56" fmla="*/ 1511 w 2449"/>
                <a:gd name="T57" fmla="*/ 1150 h 2449"/>
                <a:gd name="T58" fmla="*/ 1506 w 2449"/>
                <a:gd name="T59" fmla="*/ 1200 h 2449"/>
                <a:gd name="T60" fmla="*/ 1452 w 2449"/>
                <a:gd name="T61" fmla="*/ 1223 h 2449"/>
                <a:gd name="T62" fmla="*/ 1409 w 2449"/>
                <a:gd name="T63" fmla="*/ 1176 h 2449"/>
                <a:gd name="T64" fmla="*/ 1442 w 2449"/>
                <a:gd name="T65" fmla="*/ 1122 h 2449"/>
                <a:gd name="T66" fmla="*/ 1234 w 2449"/>
                <a:gd name="T67" fmla="*/ 1122 h 2449"/>
                <a:gd name="T68" fmla="*/ 1266 w 2449"/>
                <a:gd name="T69" fmla="*/ 1176 h 2449"/>
                <a:gd name="T70" fmla="*/ 1224 w 2449"/>
                <a:gd name="T71" fmla="*/ 1223 h 2449"/>
                <a:gd name="T72" fmla="*/ 1169 w 2449"/>
                <a:gd name="T73" fmla="*/ 1200 h 2449"/>
                <a:gd name="T74" fmla="*/ 1164 w 2449"/>
                <a:gd name="T75" fmla="*/ 1150 h 2449"/>
                <a:gd name="T76" fmla="*/ 964 w 2449"/>
                <a:gd name="T77" fmla="*/ 1117 h 2449"/>
                <a:gd name="T78" fmla="*/ 1016 w 2449"/>
                <a:gd name="T79" fmla="*/ 1155 h 2449"/>
                <a:gd name="T80" fmla="*/ 1003 w 2449"/>
                <a:gd name="T81" fmla="*/ 1208 h 2449"/>
                <a:gd name="T82" fmla="*/ 949 w 2449"/>
                <a:gd name="T83" fmla="*/ 1221 h 2449"/>
                <a:gd name="T84" fmla="*/ 911 w 2449"/>
                <a:gd name="T85" fmla="*/ 1171 h 2449"/>
                <a:gd name="T86" fmla="*/ 949 w 2449"/>
                <a:gd name="T87" fmla="*/ 1120 h 2449"/>
                <a:gd name="T88" fmla="*/ 1433 w 2449"/>
                <a:gd name="T89" fmla="*/ 413 h 2449"/>
                <a:gd name="T90" fmla="*/ 1757 w 2449"/>
                <a:gd name="T91" fmla="*/ 579 h 2449"/>
                <a:gd name="T92" fmla="*/ 1979 w 2449"/>
                <a:gd name="T93" fmla="*/ 861 h 2449"/>
                <a:gd name="T94" fmla="*/ 2062 w 2449"/>
                <a:gd name="T95" fmla="*/ 1224 h 2449"/>
                <a:gd name="T96" fmla="*/ 1979 w 2449"/>
                <a:gd name="T97" fmla="*/ 1588 h 2449"/>
                <a:gd name="T98" fmla="*/ 1757 w 2449"/>
                <a:gd name="T99" fmla="*/ 1871 h 2449"/>
                <a:gd name="T100" fmla="*/ 1433 w 2449"/>
                <a:gd name="T101" fmla="*/ 2035 h 2449"/>
                <a:gd name="T102" fmla="*/ 1056 w 2449"/>
                <a:gd name="T103" fmla="*/ 2046 h 2449"/>
                <a:gd name="T104" fmla="*/ 723 w 2449"/>
                <a:gd name="T105" fmla="*/ 1895 h 2449"/>
                <a:gd name="T106" fmla="*/ 488 w 2449"/>
                <a:gd name="T107" fmla="*/ 1624 h 2449"/>
                <a:gd name="T108" fmla="*/ 388 w 2449"/>
                <a:gd name="T109" fmla="*/ 1268 h 2449"/>
                <a:gd name="T110" fmla="*/ 453 w 2449"/>
                <a:gd name="T111" fmla="*/ 899 h 2449"/>
                <a:gd name="T112" fmla="*/ 662 w 2449"/>
                <a:gd name="T113" fmla="*/ 605 h 2449"/>
                <a:gd name="T114" fmla="*/ 975 w 2449"/>
                <a:gd name="T115" fmla="*/ 425 h 2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49" h="2449">
                  <a:moveTo>
                    <a:pt x="1225" y="0"/>
                  </a:moveTo>
                  <a:lnTo>
                    <a:pt x="1287" y="2"/>
                  </a:lnTo>
                  <a:lnTo>
                    <a:pt x="1350" y="7"/>
                  </a:lnTo>
                  <a:lnTo>
                    <a:pt x="1411" y="14"/>
                  </a:lnTo>
                  <a:lnTo>
                    <a:pt x="1471" y="25"/>
                  </a:lnTo>
                  <a:lnTo>
                    <a:pt x="1530" y="39"/>
                  </a:lnTo>
                  <a:lnTo>
                    <a:pt x="1589" y="55"/>
                  </a:lnTo>
                  <a:lnTo>
                    <a:pt x="1645" y="74"/>
                  </a:lnTo>
                  <a:lnTo>
                    <a:pt x="1701" y="97"/>
                  </a:lnTo>
                  <a:lnTo>
                    <a:pt x="1755" y="121"/>
                  </a:lnTo>
                  <a:lnTo>
                    <a:pt x="1808" y="148"/>
                  </a:lnTo>
                  <a:lnTo>
                    <a:pt x="1859" y="177"/>
                  </a:lnTo>
                  <a:lnTo>
                    <a:pt x="1909" y="210"/>
                  </a:lnTo>
                  <a:lnTo>
                    <a:pt x="1957" y="244"/>
                  </a:lnTo>
                  <a:lnTo>
                    <a:pt x="2003" y="280"/>
                  </a:lnTo>
                  <a:lnTo>
                    <a:pt x="2048" y="319"/>
                  </a:lnTo>
                  <a:lnTo>
                    <a:pt x="2090" y="359"/>
                  </a:lnTo>
                  <a:lnTo>
                    <a:pt x="2130" y="401"/>
                  </a:lnTo>
                  <a:lnTo>
                    <a:pt x="2170" y="446"/>
                  </a:lnTo>
                  <a:lnTo>
                    <a:pt x="2206" y="492"/>
                  </a:lnTo>
                  <a:lnTo>
                    <a:pt x="2239" y="541"/>
                  </a:lnTo>
                  <a:lnTo>
                    <a:pt x="2272" y="590"/>
                  </a:lnTo>
                  <a:lnTo>
                    <a:pt x="2301" y="641"/>
                  </a:lnTo>
                  <a:lnTo>
                    <a:pt x="2328" y="694"/>
                  </a:lnTo>
                  <a:lnTo>
                    <a:pt x="2352" y="748"/>
                  </a:lnTo>
                  <a:lnTo>
                    <a:pt x="2375" y="804"/>
                  </a:lnTo>
                  <a:lnTo>
                    <a:pt x="2394" y="860"/>
                  </a:lnTo>
                  <a:lnTo>
                    <a:pt x="2411" y="919"/>
                  </a:lnTo>
                  <a:lnTo>
                    <a:pt x="2424" y="978"/>
                  </a:lnTo>
                  <a:lnTo>
                    <a:pt x="2435" y="1038"/>
                  </a:lnTo>
                  <a:lnTo>
                    <a:pt x="2442" y="1099"/>
                  </a:lnTo>
                  <a:lnTo>
                    <a:pt x="2447" y="1162"/>
                  </a:lnTo>
                  <a:lnTo>
                    <a:pt x="2449" y="1224"/>
                  </a:lnTo>
                  <a:lnTo>
                    <a:pt x="2447" y="1288"/>
                  </a:lnTo>
                  <a:lnTo>
                    <a:pt x="2442" y="1349"/>
                  </a:lnTo>
                  <a:lnTo>
                    <a:pt x="2435" y="1411"/>
                  </a:lnTo>
                  <a:lnTo>
                    <a:pt x="2424" y="1472"/>
                  </a:lnTo>
                  <a:lnTo>
                    <a:pt x="2411" y="1530"/>
                  </a:lnTo>
                  <a:lnTo>
                    <a:pt x="2394" y="1589"/>
                  </a:lnTo>
                  <a:lnTo>
                    <a:pt x="2375" y="1645"/>
                  </a:lnTo>
                  <a:lnTo>
                    <a:pt x="2352" y="1701"/>
                  </a:lnTo>
                  <a:lnTo>
                    <a:pt x="2328" y="1755"/>
                  </a:lnTo>
                  <a:lnTo>
                    <a:pt x="2301" y="1807"/>
                  </a:lnTo>
                  <a:lnTo>
                    <a:pt x="2272" y="1859"/>
                  </a:lnTo>
                  <a:lnTo>
                    <a:pt x="2239" y="1909"/>
                  </a:lnTo>
                  <a:lnTo>
                    <a:pt x="2206" y="1957"/>
                  </a:lnTo>
                  <a:lnTo>
                    <a:pt x="2170" y="2003"/>
                  </a:lnTo>
                  <a:lnTo>
                    <a:pt x="2130" y="2048"/>
                  </a:lnTo>
                  <a:lnTo>
                    <a:pt x="2090" y="2090"/>
                  </a:lnTo>
                  <a:lnTo>
                    <a:pt x="2048" y="2130"/>
                  </a:lnTo>
                  <a:lnTo>
                    <a:pt x="2003" y="2170"/>
                  </a:lnTo>
                  <a:lnTo>
                    <a:pt x="1957" y="2206"/>
                  </a:lnTo>
                  <a:lnTo>
                    <a:pt x="1909" y="2240"/>
                  </a:lnTo>
                  <a:lnTo>
                    <a:pt x="1859" y="2271"/>
                  </a:lnTo>
                  <a:lnTo>
                    <a:pt x="1808" y="2301"/>
                  </a:lnTo>
                  <a:lnTo>
                    <a:pt x="1755" y="2328"/>
                  </a:lnTo>
                  <a:lnTo>
                    <a:pt x="1701" y="2353"/>
                  </a:lnTo>
                  <a:lnTo>
                    <a:pt x="1645" y="2374"/>
                  </a:lnTo>
                  <a:lnTo>
                    <a:pt x="1589" y="2394"/>
                  </a:lnTo>
                  <a:lnTo>
                    <a:pt x="1530" y="2411"/>
                  </a:lnTo>
                  <a:lnTo>
                    <a:pt x="1471" y="2424"/>
                  </a:lnTo>
                  <a:lnTo>
                    <a:pt x="1411" y="2435"/>
                  </a:lnTo>
                  <a:lnTo>
                    <a:pt x="1350" y="2443"/>
                  </a:lnTo>
                  <a:lnTo>
                    <a:pt x="1287" y="2447"/>
                  </a:lnTo>
                  <a:lnTo>
                    <a:pt x="1225" y="2449"/>
                  </a:lnTo>
                  <a:lnTo>
                    <a:pt x="1161" y="2447"/>
                  </a:lnTo>
                  <a:lnTo>
                    <a:pt x="1100" y="2443"/>
                  </a:lnTo>
                  <a:lnTo>
                    <a:pt x="1038" y="2435"/>
                  </a:lnTo>
                  <a:lnTo>
                    <a:pt x="977" y="2424"/>
                  </a:lnTo>
                  <a:lnTo>
                    <a:pt x="918" y="2411"/>
                  </a:lnTo>
                  <a:lnTo>
                    <a:pt x="860" y="2394"/>
                  </a:lnTo>
                  <a:lnTo>
                    <a:pt x="804" y="2374"/>
                  </a:lnTo>
                  <a:lnTo>
                    <a:pt x="747" y="2353"/>
                  </a:lnTo>
                  <a:lnTo>
                    <a:pt x="694" y="2328"/>
                  </a:lnTo>
                  <a:lnTo>
                    <a:pt x="641" y="2301"/>
                  </a:lnTo>
                  <a:lnTo>
                    <a:pt x="589" y="2271"/>
                  </a:lnTo>
                  <a:lnTo>
                    <a:pt x="540" y="2240"/>
                  </a:lnTo>
                  <a:lnTo>
                    <a:pt x="492" y="2206"/>
                  </a:lnTo>
                  <a:lnTo>
                    <a:pt x="446" y="2170"/>
                  </a:lnTo>
                  <a:lnTo>
                    <a:pt x="401" y="2130"/>
                  </a:lnTo>
                  <a:lnTo>
                    <a:pt x="359" y="2090"/>
                  </a:lnTo>
                  <a:lnTo>
                    <a:pt x="318" y="2048"/>
                  </a:lnTo>
                  <a:lnTo>
                    <a:pt x="279" y="2003"/>
                  </a:lnTo>
                  <a:lnTo>
                    <a:pt x="243" y="1957"/>
                  </a:lnTo>
                  <a:lnTo>
                    <a:pt x="209" y="1909"/>
                  </a:lnTo>
                  <a:lnTo>
                    <a:pt x="178" y="1859"/>
                  </a:lnTo>
                  <a:lnTo>
                    <a:pt x="148" y="1807"/>
                  </a:lnTo>
                  <a:lnTo>
                    <a:pt x="121" y="1755"/>
                  </a:lnTo>
                  <a:lnTo>
                    <a:pt x="96" y="1701"/>
                  </a:lnTo>
                  <a:lnTo>
                    <a:pt x="75" y="1645"/>
                  </a:lnTo>
                  <a:lnTo>
                    <a:pt x="55" y="1589"/>
                  </a:lnTo>
                  <a:lnTo>
                    <a:pt x="38" y="1530"/>
                  </a:lnTo>
                  <a:lnTo>
                    <a:pt x="25" y="1472"/>
                  </a:lnTo>
                  <a:lnTo>
                    <a:pt x="14" y="1411"/>
                  </a:lnTo>
                  <a:lnTo>
                    <a:pt x="6" y="1349"/>
                  </a:lnTo>
                  <a:lnTo>
                    <a:pt x="2" y="1288"/>
                  </a:lnTo>
                  <a:lnTo>
                    <a:pt x="0" y="1224"/>
                  </a:lnTo>
                  <a:lnTo>
                    <a:pt x="2" y="1162"/>
                  </a:lnTo>
                  <a:lnTo>
                    <a:pt x="6" y="1099"/>
                  </a:lnTo>
                  <a:lnTo>
                    <a:pt x="14" y="1038"/>
                  </a:lnTo>
                  <a:lnTo>
                    <a:pt x="25" y="978"/>
                  </a:lnTo>
                  <a:lnTo>
                    <a:pt x="38" y="919"/>
                  </a:lnTo>
                  <a:lnTo>
                    <a:pt x="55" y="860"/>
                  </a:lnTo>
                  <a:lnTo>
                    <a:pt x="75" y="804"/>
                  </a:lnTo>
                  <a:lnTo>
                    <a:pt x="96" y="748"/>
                  </a:lnTo>
                  <a:lnTo>
                    <a:pt x="121" y="694"/>
                  </a:lnTo>
                  <a:lnTo>
                    <a:pt x="148" y="641"/>
                  </a:lnTo>
                  <a:lnTo>
                    <a:pt x="178" y="590"/>
                  </a:lnTo>
                  <a:lnTo>
                    <a:pt x="209" y="541"/>
                  </a:lnTo>
                  <a:lnTo>
                    <a:pt x="243" y="492"/>
                  </a:lnTo>
                  <a:lnTo>
                    <a:pt x="279" y="446"/>
                  </a:lnTo>
                  <a:lnTo>
                    <a:pt x="318" y="401"/>
                  </a:lnTo>
                  <a:lnTo>
                    <a:pt x="359" y="359"/>
                  </a:lnTo>
                  <a:lnTo>
                    <a:pt x="401" y="319"/>
                  </a:lnTo>
                  <a:lnTo>
                    <a:pt x="446" y="280"/>
                  </a:lnTo>
                  <a:lnTo>
                    <a:pt x="492" y="244"/>
                  </a:lnTo>
                  <a:lnTo>
                    <a:pt x="540" y="210"/>
                  </a:lnTo>
                  <a:lnTo>
                    <a:pt x="589" y="177"/>
                  </a:lnTo>
                  <a:lnTo>
                    <a:pt x="641" y="148"/>
                  </a:lnTo>
                  <a:lnTo>
                    <a:pt x="694" y="121"/>
                  </a:lnTo>
                  <a:lnTo>
                    <a:pt x="747" y="97"/>
                  </a:lnTo>
                  <a:lnTo>
                    <a:pt x="804" y="74"/>
                  </a:lnTo>
                  <a:lnTo>
                    <a:pt x="860" y="55"/>
                  </a:lnTo>
                  <a:lnTo>
                    <a:pt x="918" y="39"/>
                  </a:lnTo>
                  <a:lnTo>
                    <a:pt x="977" y="25"/>
                  </a:lnTo>
                  <a:lnTo>
                    <a:pt x="1038" y="14"/>
                  </a:lnTo>
                  <a:lnTo>
                    <a:pt x="1100" y="7"/>
                  </a:lnTo>
                  <a:lnTo>
                    <a:pt x="1161" y="2"/>
                  </a:lnTo>
                  <a:lnTo>
                    <a:pt x="1225" y="0"/>
                  </a:lnTo>
                  <a:close/>
                  <a:moveTo>
                    <a:pt x="1218" y="785"/>
                  </a:moveTo>
                  <a:lnTo>
                    <a:pt x="1243" y="786"/>
                  </a:lnTo>
                  <a:lnTo>
                    <a:pt x="1268" y="787"/>
                  </a:lnTo>
                  <a:lnTo>
                    <a:pt x="1293" y="790"/>
                  </a:lnTo>
                  <a:lnTo>
                    <a:pt x="1317" y="793"/>
                  </a:lnTo>
                  <a:lnTo>
                    <a:pt x="1341" y="798"/>
                  </a:lnTo>
                  <a:lnTo>
                    <a:pt x="1365" y="803"/>
                  </a:lnTo>
                  <a:lnTo>
                    <a:pt x="1388" y="809"/>
                  </a:lnTo>
                  <a:lnTo>
                    <a:pt x="1410" y="816"/>
                  </a:lnTo>
                  <a:lnTo>
                    <a:pt x="1432" y="824"/>
                  </a:lnTo>
                  <a:lnTo>
                    <a:pt x="1454" y="833"/>
                  </a:lnTo>
                  <a:lnTo>
                    <a:pt x="1474" y="842"/>
                  </a:lnTo>
                  <a:lnTo>
                    <a:pt x="1494" y="852"/>
                  </a:lnTo>
                  <a:lnTo>
                    <a:pt x="1513" y="863"/>
                  </a:lnTo>
                  <a:lnTo>
                    <a:pt x="1532" y="875"/>
                  </a:lnTo>
                  <a:lnTo>
                    <a:pt x="1550" y="888"/>
                  </a:lnTo>
                  <a:lnTo>
                    <a:pt x="1568" y="901"/>
                  </a:lnTo>
                  <a:lnTo>
                    <a:pt x="1584" y="914"/>
                  </a:lnTo>
                  <a:lnTo>
                    <a:pt x="1600" y="929"/>
                  </a:lnTo>
                  <a:lnTo>
                    <a:pt x="1614" y="943"/>
                  </a:lnTo>
                  <a:lnTo>
                    <a:pt x="1628" y="959"/>
                  </a:lnTo>
                  <a:lnTo>
                    <a:pt x="1641" y="975"/>
                  </a:lnTo>
                  <a:lnTo>
                    <a:pt x="1652" y="991"/>
                  </a:lnTo>
                  <a:lnTo>
                    <a:pt x="1663" y="1009"/>
                  </a:lnTo>
                  <a:lnTo>
                    <a:pt x="1674" y="1026"/>
                  </a:lnTo>
                  <a:lnTo>
                    <a:pt x="1683" y="1044"/>
                  </a:lnTo>
                  <a:lnTo>
                    <a:pt x="1691" y="1062"/>
                  </a:lnTo>
                  <a:lnTo>
                    <a:pt x="1697" y="1081"/>
                  </a:lnTo>
                  <a:lnTo>
                    <a:pt x="1703" y="1099"/>
                  </a:lnTo>
                  <a:lnTo>
                    <a:pt x="1707" y="1120"/>
                  </a:lnTo>
                  <a:lnTo>
                    <a:pt x="1710" y="1139"/>
                  </a:lnTo>
                  <a:lnTo>
                    <a:pt x="1712" y="1159"/>
                  </a:lnTo>
                  <a:lnTo>
                    <a:pt x="1713" y="1179"/>
                  </a:lnTo>
                  <a:lnTo>
                    <a:pt x="1712" y="1201"/>
                  </a:lnTo>
                  <a:lnTo>
                    <a:pt x="1710" y="1222"/>
                  </a:lnTo>
                  <a:lnTo>
                    <a:pt x="1706" y="1244"/>
                  </a:lnTo>
                  <a:lnTo>
                    <a:pt x="1701" y="1265"/>
                  </a:lnTo>
                  <a:lnTo>
                    <a:pt x="1695" y="1285"/>
                  </a:lnTo>
                  <a:lnTo>
                    <a:pt x="1687" y="1305"/>
                  </a:lnTo>
                  <a:lnTo>
                    <a:pt x="1678" y="1324"/>
                  </a:lnTo>
                  <a:lnTo>
                    <a:pt x="1667" y="1343"/>
                  </a:lnTo>
                  <a:lnTo>
                    <a:pt x="1656" y="1362"/>
                  </a:lnTo>
                  <a:lnTo>
                    <a:pt x="1643" y="1380"/>
                  </a:lnTo>
                  <a:lnTo>
                    <a:pt x="1630" y="1397"/>
                  </a:lnTo>
                  <a:lnTo>
                    <a:pt x="1615" y="1414"/>
                  </a:lnTo>
                  <a:lnTo>
                    <a:pt x="1600" y="1430"/>
                  </a:lnTo>
                  <a:lnTo>
                    <a:pt x="1583" y="1445"/>
                  </a:lnTo>
                  <a:lnTo>
                    <a:pt x="1566" y="1459"/>
                  </a:lnTo>
                  <a:lnTo>
                    <a:pt x="1546" y="1474"/>
                  </a:lnTo>
                  <a:lnTo>
                    <a:pt x="1577" y="1718"/>
                  </a:lnTo>
                  <a:lnTo>
                    <a:pt x="1391" y="1548"/>
                  </a:lnTo>
                  <a:lnTo>
                    <a:pt x="1371" y="1554"/>
                  </a:lnTo>
                  <a:lnTo>
                    <a:pt x="1350" y="1559"/>
                  </a:lnTo>
                  <a:lnTo>
                    <a:pt x="1329" y="1563"/>
                  </a:lnTo>
                  <a:lnTo>
                    <a:pt x="1307" y="1567"/>
                  </a:lnTo>
                  <a:lnTo>
                    <a:pt x="1285" y="1569"/>
                  </a:lnTo>
                  <a:lnTo>
                    <a:pt x="1263" y="1571"/>
                  </a:lnTo>
                  <a:lnTo>
                    <a:pt x="1240" y="1573"/>
                  </a:lnTo>
                  <a:lnTo>
                    <a:pt x="1218" y="1573"/>
                  </a:lnTo>
                  <a:lnTo>
                    <a:pt x="1192" y="1573"/>
                  </a:lnTo>
                  <a:lnTo>
                    <a:pt x="1167" y="1571"/>
                  </a:lnTo>
                  <a:lnTo>
                    <a:pt x="1142" y="1569"/>
                  </a:lnTo>
                  <a:lnTo>
                    <a:pt x="1118" y="1565"/>
                  </a:lnTo>
                  <a:lnTo>
                    <a:pt x="1093" y="1561"/>
                  </a:lnTo>
                  <a:lnTo>
                    <a:pt x="1070" y="1556"/>
                  </a:lnTo>
                  <a:lnTo>
                    <a:pt x="1047" y="1549"/>
                  </a:lnTo>
                  <a:lnTo>
                    <a:pt x="1025" y="1542"/>
                  </a:lnTo>
                  <a:lnTo>
                    <a:pt x="1003" y="1535"/>
                  </a:lnTo>
                  <a:lnTo>
                    <a:pt x="982" y="1526"/>
                  </a:lnTo>
                  <a:lnTo>
                    <a:pt x="960" y="1517"/>
                  </a:lnTo>
                  <a:lnTo>
                    <a:pt x="940" y="1506"/>
                  </a:lnTo>
                  <a:lnTo>
                    <a:pt x="921" y="1495"/>
                  </a:lnTo>
                  <a:lnTo>
                    <a:pt x="903" y="1484"/>
                  </a:lnTo>
                  <a:lnTo>
                    <a:pt x="885" y="1472"/>
                  </a:lnTo>
                  <a:lnTo>
                    <a:pt x="868" y="1458"/>
                  </a:lnTo>
                  <a:lnTo>
                    <a:pt x="851" y="1444"/>
                  </a:lnTo>
                  <a:lnTo>
                    <a:pt x="835" y="1430"/>
                  </a:lnTo>
                  <a:lnTo>
                    <a:pt x="821" y="1415"/>
                  </a:lnTo>
                  <a:lnTo>
                    <a:pt x="807" y="1400"/>
                  </a:lnTo>
                  <a:lnTo>
                    <a:pt x="794" y="1384"/>
                  </a:lnTo>
                  <a:lnTo>
                    <a:pt x="782" y="1368"/>
                  </a:lnTo>
                  <a:lnTo>
                    <a:pt x="771" y="1351"/>
                  </a:lnTo>
                  <a:lnTo>
                    <a:pt x="762" y="1332"/>
                  </a:lnTo>
                  <a:lnTo>
                    <a:pt x="753" y="1315"/>
                  </a:lnTo>
                  <a:lnTo>
                    <a:pt x="744" y="1296"/>
                  </a:lnTo>
                  <a:lnTo>
                    <a:pt x="738" y="1278"/>
                  </a:lnTo>
                  <a:lnTo>
                    <a:pt x="732" y="1259"/>
                  </a:lnTo>
                  <a:lnTo>
                    <a:pt x="728" y="1240"/>
                  </a:lnTo>
                  <a:lnTo>
                    <a:pt x="725" y="1219"/>
                  </a:lnTo>
                  <a:lnTo>
                    <a:pt x="723" y="1199"/>
                  </a:lnTo>
                  <a:lnTo>
                    <a:pt x="722" y="1179"/>
                  </a:lnTo>
                  <a:lnTo>
                    <a:pt x="723" y="1159"/>
                  </a:lnTo>
                  <a:lnTo>
                    <a:pt x="725" y="1139"/>
                  </a:lnTo>
                  <a:lnTo>
                    <a:pt x="728" y="1120"/>
                  </a:lnTo>
                  <a:lnTo>
                    <a:pt x="732" y="1099"/>
                  </a:lnTo>
                  <a:lnTo>
                    <a:pt x="738" y="1081"/>
                  </a:lnTo>
                  <a:lnTo>
                    <a:pt x="744" y="1062"/>
                  </a:lnTo>
                  <a:lnTo>
                    <a:pt x="753" y="1044"/>
                  </a:lnTo>
                  <a:lnTo>
                    <a:pt x="762" y="1026"/>
                  </a:lnTo>
                  <a:lnTo>
                    <a:pt x="771" y="1009"/>
                  </a:lnTo>
                  <a:lnTo>
                    <a:pt x="782" y="991"/>
                  </a:lnTo>
                  <a:lnTo>
                    <a:pt x="794" y="975"/>
                  </a:lnTo>
                  <a:lnTo>
                    <a:pt x="807" y="959"/>
                  </a:lnTo>
                  <a:lnTo>
                    <a:pt x="821" y="943"/>
                  </a:lnTo>
                  <a:lnTo>
                    <a:pt x="835" y="929"/>
                  </a:lnTo>
                  <a:lnTo>
                    <a:pt x="851" y="914"/>
                  </a:lnTo>
                  <a:lnTo>
                    <a:pt x="868" y="901"/>
                  </a:lnTo>
                  <a:lnTo>
                    <a:pt x="885" y="888"/>
                  </a:lnTo>
                  <a:lnTo>
                    <a:pt x="903" y="875"/>
                  </a:lnTo>
                  <a:lnTo>
                    <a:pt x="921" y="863"/>
                  </a:lnTo>
                  <a:lnTo>
                    <a:pt x="940" y="852"/>
                  </a:lnTo>
                  <a:lnTo>
                    <a:pt x="960" y="842"/>
                  </a:lnTo>
                  <a:lnTo>
                    <a:pt x="982" y="833"/>
                  </a:lnTo>
                  <a:lnTo>
                    <a:pt x="1003" y="824"/>
                  </a:lnTo>
                  <a:lnTo>
                    <a:pt x="1025" y="816"/>
                  </a:lnTo>
                  <a:lnTo>
                    <a:pt x="1047" y="809"/>
                  </a:lnTo>
                  <a:lnTo>
                    <a:pt x="1070" y="803"/>
                  </a:lnTo>
                  <a:lnTo>
                    <a:pt x="1093" y="798"/>
                  </a:lnTo>
                  <a:lnTo>
                    <a:pt x="1118" y="793"/>
                  </a:lnTo>
                  <a:lnTo>
                    <a:pt x="1142" y="790"/>
                  </a:lnTo>
                  <a:lnTo>
                    <a:pt x="1167" y="787"/>
                  </a:lnTo>
                  <a:lnTo>
                    <a:pt x="1192" y="786"/>
                  </a:lnTo>
                  <a:lnTo>
                    <a:pt x="1218" y="785"/>
                  </a:lnTo>
                  <a:close/>
                  <a:moveTo>
                    <a:pt x="1462" y="1117"/>
                  </a:moveTo>
                  <a:lnTo>
                    <a:pt x="1468" y="1117"/>
                  </a:lnTo>
                  <a:lnTo>
                    <a:pt x="1473" y="1119"/>
                  </a:lnTo>
                  <a:lnTo>
                    <a:pt x="1478" y="1120"/>
                  </a:lnTo>
                  <a:lnTo>
                    <a:pt x="1483" y="1122"/>
                  </a:lnTo>
                  <a:lnTo>
                    <a:pt x="1492" y="1127"/>
                  </a:lnTo>
                  <a:lnTo>
                    <a:pt x="1500" y="1133"/>
                  </a:lnTo>
                  <a:lnTo>
                    <a:pt x="1506" y="1141"/>
                  </a:lnTo>
                  <a:lnTo>
                    <a:pt x="1511" y="1150"/>
                  </a:lnTo>
                  <a:lnTo>
                    <a:pt x="1513" y="1155"/>
                  </a:lnTo>
                  <a:lnTo>
                    <a:pt x="1514" y="1160"/>
                  </a:lnTo>
                  <a:lnTo>
                    <a:pt x="1515" y="1165"/>
                  </a:lnTo>
                  <a:lnTo>
                    <a:pt x="1515" y="1171"/>
                  </a:lnTo>
                  <a:lnTo>
                    <a:pt x="1515" y="1176"/>
                  </a:lnTo>
                  <a:lnTo>
                    <a:pt x="1514" y="1182"/>
                  </a:lnTo>
                  <a:lnTo>
                    <a:pt x="1513" y="1187"/>
                  </a:lnTo>
                  <a:lnTo>
                    <a:pt x="1511" y="1191"/>
                  </a:lnTo>
                  <a:lnTo>
                    <a:pt x="1506" y="1200"/>
                  </a:lnTo>
                  <a:lnTo>
                    <a:pt x="1500" y="1208"/>
                  </a:lnTo>
                  <a:lnTo>
                    <a:pt x="1492" y="1215"/>
                  </a:lnTo>
                  <a:lnTo>
                    <a:pt x="1483" y="1220"/>
                  </a:lnTo>
                  <a:lnTo>
                    <a:pt x="1478" y="1221"/>
                  </a:lnTo>
                  <a:lnTo>
                    <a:pt x="1473" y="1223"/>
                  </a:lnTo>
                  <a:lnTo>
                    <a:pt x="1468" y="1224"/>
                  </a:lnTo>
                  <a:lnTo>
                    <a:pt x="1462" y="1224"/>
                  </a:lnTo>
                  <a:lnTo>
                    <a:pt x="1457" y="1224"/>
                  </a:lnTo>
                  <a:lnTo>
                    <a:pt x="1452" y="1223"/>
                  </a:lnTo>
                  <a:lnTo>
                    <a:pt x="1446" y="1221"/>
                  </a:lnTo>
                  <a:lnTo>
                    <a:pt x="1442" y="1220"/>
                  </a:lnTo>
                  <a:lnTo>
                    <a:pt x="1432" y="1215"/>
                  </a:lnTo>
                  <a:lnTo>
                    <a:pt x="1424" y="1208"/>
                  </a:lnTo>
                  <a:lnTo>
                    <a:pt x="1417" y="1200"/>
                  </a:lnTo>
                  <a:lnTo>
                    <a:pt x="1412" y="1191"/>
                  </a:lnTo>
                  <a:lnTo>
                    <a:pt x="1411" y="1187"/>
                  </a:lnTo>
                  <a:lnTo>
                    <a:pt x="1409" y="1182"/>
                  </a:lnTo>
                  <a:lnTo>
                    <a:pt x="1409" y="1176"/>
                  </a:lnTo>
                  <a:lnTo>
                    <a:pt x="1408" y="1171"/>
                  </a:lnTo>
                  <a:lnTo>
                    <a:pt x="1409" y="1165"/>
                  </a:lnTo>
                  <a:lnTo>
                    <a:pt x="1409" y="1160"/>
                  </a:lnTo>
                  <a:lnTo>
                    <a:pt x="1411" y="1155"/>
                  </a:lnTo>
                  <a:lnTo>
                    <a:pt x="1412" y="1150"/>
                  </a:lnTo>
                  <a:lnTo>
                    <a:pt x="1417" y="1141"/>
                  </a:lnTo>
                  <a:lnTo>
                    <a:pt x="1424" y="1133"/>
                  </a:lnTo>
                  <a:lnTo>
                    <a:pt x="1432" y="1127"/>
                  </a:lnTo>
                  <a:lnTo>
                    <a:pt x="1442" y="1122"/>
                  </a:lnTo>
                  <a:lnTo>
                    <a:pt x="1446" y="1120"/>
                  </a:lnTo>
                  <a:lnTo>
                    <a:pt x="1452" y="1119"/>
                  </a:lnTo>
                  <a:lnTo>
                    <a:pt x="1457" y="1117"/>
                  </a:lnTo>
                  <a:lnTo>
                    <a:pt x="1462" y="1117"/>
                  </a:lnTo>
                  <a:close/>
                  <a:moveTo>
                    <a:pt x="1214" y="1117"/>
                  </a:moveTo>
                  <a:lnTo>
                    <a:pt x="1219" y="1117"/>
                  </a:lnTo>
                  <a:lnTo>
                    <a:pt x="1224" y="1119"/>
                  </a:lnTo>
                  <a:lnTo>
                    <a:pt x="1230" y="1120"/>
                  </a:lnTo>
                  <a:lnTo>
                    <a:pt x="1234" y="1122"/>
                  </a:lnTo>
                  <a:lnTo>
                    <a:pt x="1243" y="1127"/>
                  </a:lnTo>
                  <a:lnTo>
                    <a:pt x="1251" y="1133"/>
                  </a:lnTo>
                  <a:lnTo>
                    <a:pt x="1258" y="1141"/>
                  </a:lnTo>
                  <a:lnTo>
                    <a:pt x="1263" y="1150"/>
                  </a:lnTo>
                  <a:lnTo>
                    <a:pt x="1264" y="1155"/>
                  </a:lnTo>
                  <a:lnTo>
                    <a:pt x="1266" y="1160"/>
                  </a:lnTo>
                  <a:lnTo>
                    <a:pt x="1266" y="1165"/>
                  </a:lnTo>
                  <a:lnTo>
                    <a:pt x="1267" y="1171"/>
                  </a:lnTo>
                  <a:lnTo>
                    <a:pt x="1266" y="1176"/>
                  </a:lnTo>
                  <a:lnTo>
                    <a:pt x="1266" y="1182"/>
                  </a:lnTo>
                  <a:lnTo>
                    <a:pt x="1264" y="1187"/>
                  </a:lnTo>
                  <a:lnTo>
                    <a:pt x="1263" y="1191"/>
                  </a:lnTo>
                  <a:lnTo>
                    <a:pt x="1258" y="1200"/>
                  </a:lnTo>
                  <a:lnTo>
                    <a:pt x="1251" y="1208"/>
                  </a:lnTo>
                  <a:lnTo>
                    <a:pt x="1243" y="1215"/>
                  </a:lnTo>
                  <a:lnTo>
                    <a:pt x="1234" y="1220"/>
                  </a:lnTo>
                  <a:lnTo>
                    <a:pt x="1230" y="1221"/>
                  </a:lnTo>
                  <a:lnTo>
                    <a:pt x="1224" y="1223"/>
                  </a:lnTo>
                  <a:lnTo>
                    <a:pt x="1219" y="1224"/>
                  </a:lnTo>
                  <a:lnTo>
                    <a:pt x="1214" y="1224"/>
                  </a:lnTo>
                  <a:lnTo>
                    <a:pt x="1207" y="1224"/>
                  </a:lnTo>
                  <a:lnTo>
                    <a:pt x="1202" y="1223"/>
                  </a:lnTo>
                  <a:lnTo>
                    <a:pt x="1197" y="1221"/>
                  </a:lnTo>
                  <a:lnTo>
                    <a:pt x="1192" y="1220"/>
                  </a:lnTo>
                  <a:lnTo>
                    <a:pt x="1183" y="1215"/>
                  </a:lnTo>
                  <a:lnTo>
                    <a:pt x="1175" y="1208"/>
                  </a:lnTo>
                  <a:lnTo>
                    <a:pt x="1169" y="1200"/>
                  </a:lnTo>
                  <a:lnTo>
                    <a:pt x="1164" y="1191"/>
                  </a:lnTo>
                  <a:lnTo>
                    <a:pt x="1162" y="1187"/>
                  </a:lnTo>
                  <a:lnTo>
                    <a:pt x="1161" y="1182"/>
                  </a:lnTo>
                  <a:lnTo>
                    <a:pt x="1160" y="1176"/>
                  </a:lnTo>
                  <a:lnTo>
                    <a:pt x="1160" y="1171"/>
                  </a:lnTo>
                  <a:lnTo>
                    <a:pt x="1160" y="1165"/>
                  </a:lnTo>
                  <a:lnTo>
                    <a:pt x="1161" y="1160"/>
                  </a:lnTo>
                  <a:lnTo>
                    <a:pt x="1162" y="1155"/>
                  </a:lnTo>
                  <a:lnTo>
                    <a:pt x="1164" y="1150"/>
                  </a:lnTo>
                  <a:lnTo>
                    <a:pt x="1169" y="1141"/>
                  </a:lnTo>
                  <a:lnTo>
                    <a:pt x="1175" y="1133"/>
                  </a:lnTo>
                  <a:lnTo>
                    <a:pt x="1183" y="1127"/>
                  </a:lnTo>
                  <a:lnTo>
                    <a:pt x="1192" y="1122"/>
                  </a:lnTo>
                  <a:lnTo>
                    <a:pt x="1197" y="1120"/>
                  </a:lnTo>
                  <a:lnTo>
                    <a:pt x="1202" y="1119"/>
                  </a:lnTo>
                  <a:lnTo>
                    <a:pt x="1207" y="1117"/>
                  </a:lnTo>
                  <a:lnTo>
                    <a:pt x="1214" y="1117"/>
                  </a:lnTo>
                  <a:close/>
                  <a:moveTo>
                    <a:pt x="964" y="1117"/>
                  </a:moveTo>
                  <a:lnTo>
                    <a:pt x="970" y="1117"/>
                  </a:lnTo>
                  <a:lnTo>
                    <a:pt x="975" y="1119"/>
                  </a:lnTo>
                  <a:lnTo>
                    <a:pt x="981" y="1120"/>
                  </a:lnTo>
                  <a:lnTo>
                    <a:pt x="986" y="1122"/>
                  </a:lnTo>
                  <a:lnTo>
                    <a:pt x="995" y="1127"/>
                  </a:lnTo>
                  <a:lnTo>
                    <a:pt x="1003" y="1133"/>
                  </a:lnTo>
                  <a:lnTo>
                    <a:pt x="1009" y="1141"/>
                  </a:lnTo>
                  <a:lnTo>
                    <a:pt x="1014" y="1150"/>
                  </a:lnTo>
                  <a:lnTo>
                    <a:pt x="1016" y="1155"/>
                  </a:lnTo>
                  <a:lnTo>
                    <a:pt x="1017" y="1160"/>
                  </a:lnTo>
                  <a:lnTo>
                    <a:pt x="1018" y="1165"/>
                  </a:lnTo>
                  <a:lnTo>
                    <a:pt x="1018" y="1171"/>
                  </a:lnTo>
                  <a:lnTo>
                    <a:pt x="1018" y="1176"/>
                  </a:lnTo>
                  <a:lnTo>
                    <a:pt x="1017" y="1182"/>
                  </a:lnTo>
                  <a:lnTo>
                    <a:pt x="1016" y="1187"/>
                  </a:lnTo>
                  <a:lnTo>
                    <a:pt x="1014" y="1191"/>
                  </a:lnTo>
                  <a:lnTo>
                    <a:pt x="1009" y="1200"/>
                  </a:lnTo>
                  <a:lnTo>
                    <a:pt x="1003" y="1208"/>
                  </a:lnTo>
                  <a:lnTo>
                    <a:pt x="995" y="1215"/>
                  </a:lnTo>
                  <a:lnTo>
                    <a:pt x="986" y="1220"/>
                  </a:lnTo>
                  <a:lnTo>
                    <a:pt x="981" y="1221"/>
                  </a:lnTo>
                  <a:lnTo>
                    <a:pt x="975" y="1223"/>
                  </a:lnTo>
                  <a:lnTo>
                    <a:pt x="970" y="1224"/>
                  </a:lnTo>
                  <a:lnTo>
                    <a:pt x="964" y="1224"/>
                  </a:lnTo>
                  <a:lnTo>
                    <a:pt x="959" y="1224"/>
                  </a:lnTo>
                  <a:lnTo>
                    <a:pt x="954" y="1223"/>
                  </a:lnTo>
                  <a:lnTo>
                    <a:pt x="949" y="1221"/>
                  </a:lnTo>
                  <a:lnTo>
                    <a:pt x="944" y="1220"/>
                  </a:lnTo>
                  <a:lnTo>
                    <a:pt x="935" y="1215"/>
                  </a:lnTo>
                  <a:lnTo>
                    <a:pt x="927" y="1208"/>
                  </a:lnTo>
                  <a:lnTo>
                    <a:pt x="920" y="1200"/>
                  </a:lnTo>
                  <a:lnTo>
                    <a:pt x="916" y="1191"/>
                  </a:lnTo>
                  <a:lnTo>
                    <a:pt x="914" y="1187"/>
                  </a:lnTo>
                  <a:lnTo>
                    <a:pt x="912" y="1182"/>
                  </a:lnTo>
                  <a:lnTo>
                    <a:pt x="912" y="1176"/>
                  </a:lnTo>
                  <a:lnTo>
                    <a:pt x="911" y="1171"/>
                  </a:lnTo>
                  <a:lnTo>
                    <a:pt x="912" y="1165"/>
                  </a:lnTo>
                  <a:lnTo>
                    <a:pt x="912" y="1160"/>
                  </a:lnTo>
                  <a:lnTo>
                    <a:pt x="914" y="1155"/>
                  </a:lnTo>
                  <a:lnTo>
                    <a:pt x="916" y="1150"/>
                  </a:lnTo>
                  <a:lnTo>
                    <a:pt x="920" y="1141"/>
                  </a:lnTo>
                  <a:lnTo>
                    <a:pt x="927" y="1133"/>
                  </a:lnTo>
                  <a:lnTo>
                    <a:pt x="935" y="1127"/>
                  </a:lnTo>
                  <a:lnTo>
                    <a:pt x="944" y="1122"/>
                  </a:lnTo>
                  <a:lnTo>
                    <a:pt x="949" y="1120"/>
                  </a:lnTo>
                  <a:lnTo>
                    <a:pt x="954" y="1119"/>
                  </a:lnTo>
                  <a:lnTo>
                    <a:pt x="959" y="1117"/>
                  </a:lnTo>
                  <a:lnTo>
                    <a:pt x="964" y="1117"/>
                  </a:lnTo>
                  <a:close/>
                  <a:moveTo>
                    <a:pt x="1225" y="387"/>
                  </a:moveTo>
                  <a:lnTo>
                    <a:pt x="1268" y="388"/>
                  </a:lnTo>
                  <a:lnTo>
                    <a:pt x="1310" y="391"/>
                  </a:lnTo>
                  <a:lnTo>
                    <a:pt x="1352" y="396"/>
                  </a:lnTo>
                  <a:lnTo>
                    <a:pt x="1393" y="404"/>
                  </a:lnTo>
                  <a:lnTo>
                    <a:pt x="1433" y="413"/>
                  </a:lnTo>
                  <a:lnTo>
                    <a:pt x="1474" y="425"/>
                  </a:lnTo>
                  <a:lnTo>
                    <a:pt x="1512" y="438"/>
                  </a:lnTo>
                  <a:lnTo>
                    <a:pt x="1550" y="453"/>
                  </a:lnTo>
                  <a:lnTo>
                    <a:pt x="1588" y="470"/>
                  </a:lnTo>
                  <a:lnTo>
                    <a:pt x="1624" y="488"/>
                  </a:lnTo>
                  <a:lnTo>
                    <a:pt x="1658" y="508"/>
                  </a:lnTo>
                  <a:lnTo>
                    <a:pt x="1693" y="530"/>
                  </a:lnTo>
                  <a:lnTo>
                    <a:pt x="1726" y="554"/>
                  </a:lnTo>
                  <a:lnTo>
                    <a:pt x="1757" y="579"/>
                  </a:lnTo>
                  <a:lnTo>
                    <a:pt x="1788" y="605"/>
                  </a:lnTo>
                  <a:lnTo>
                    <a:pt x="1817" y="632"/>
                  </a:lnTo>
                  <a:lnTo>
                    <a:pt x="1844" y="662"/>
                  </a:lnTo>
                  <a:lnTo>
                    <a:pt x="1871" y="692"/>
                  </a:lnTo>
                  <a:lnTo>
                    <a:pt x="1895" y="723"/>
                  </a:lnTo>
                  <a:lnTo>
                    <a:pt x="1919" y="756"/>
                  </a:lnTo>
                  <a:lnTo>
                    <a:pt x="1941" y="791"/>
                  </a:lnTo>
                  <a:lnTo>
                    <a:pt x="1961" y="825"/>
                  </a:lnTo>
                  <a:lnTo>
                    <a:pt x="1979" y="861"/>
                  </a:lnTo>
                  <a:lnTo>
                    <a:pt x="1996" y="899"/>
                  </a:lnTo>
                  <a:lnTo>
                    <a:pt x="2011" y="937"/>
                  </a:lnTo>
                  <a:lnTo>
                    <a:pt x="2025" y="975"/>
                  </a:lnTo>
                  <a:lnTo>
                    <a:pt x="2036" y="1016"/>
                  </a:lnTo>
                  <a:lnTo>
                    <a:pt x="2045" y="1056"/>
                  </a:lnTo>
                  <a:lnTo>
                    <a:pt x="2053" y="1097"/>
                  </a:lnTo>
                  <a:lnTo>
                    <a:pt x="2058" y="1139"/>
                  </a:lnTo>
                  <a:lnTo>
                    <a:pt x="2061" y="1181"/>
                  </a:lnTo>
                  <a:lnTo>
                    <a:pt x="2062" y="1224"/>
                  </a:lnTo>
                  <a:lnTo>
                    <a:pt x="2061" y="1268"/>
                  </a:lnTo>
                  <a:lnTo>
                    <a:pt x="2058" y="1310"/>
                  </a:lnTo>
                  <a:lnTo>
                    <a:pt x="2053" y="1353"/>
                  </a:lnTo>
                  <a:lnTo>
                    <a:pt x="2045" y="1393"/>
                  </a:lnTo>
                  <a:lnTo>
                    <a:pt x="2036" y="1434"/>
                  </a:lnTo>
                  <a:lnTo>
                    <a:pt x="2025" y="1474"/>
                  </a:lnTo>
                  <a:lnTo>
                    <a:pt x="2011" y="1513"/>
                  </a:lnTo>
                  <a:lnTo>
                    <a:pt x="1996" y="1550"/>
                  </a:lnTo>
                  <a:lnTo>
                    <a:pt x="1979" y="1588"/>
                  </a:lnTo>
                  <a:lnTo>
                    <a:pt x="1961" y="1624"/>
                  </a:lnTo>
                  <a:lnTo>
                    <a:pt x="1941" y="1659"/>
                  </a:lnTo>
                  <a:lnTo>
                    <a:pt x="1919" y="1692"/>
                  </a:lnTo>
                  <a:lnTo>
                    <a:pt x="1895" y="1726"/>
                  </a:lnTo>
                  <a:lnTo>
                    <a:pt x="1871" y="1757"/>
                  </a:lnTo>
                  <a:lnTo>
                    <a:pt x="1844" y="1787"/>
                  </a:lnTo>
                  <a:lnTo>
                    <a:pt x="1817" y="1817"/>
                  </a:lnTo>
                  <a:lnTo>
                    <a:pt x="1788" y="1845"/>
                  </a:lnTo>
                  <a:lnTo>
                    <a:pt x="1757" y="1871"/>
                  </a:lnTo>
                  <a:lnTo>
                    <a:pt x="1726" y="1895"/>
                  </a:lnTo>
                  <a:lnTo>
                    <a:pt x="1693" y="1919"/>
                  </a:lnTo>
                  <a:lnTo>
                    <a:pt x="1658" y="1941"/>
                  </a:lnTo>
                  <a:lnTo>
                    <a:pt x="1624" y="1961"/>
                  </a:lnTo>
                  <a:lnTo>
                    <a:pt x="1588" y="1980"/>
                  </a:lnTo>
                  <a:lnTo>
                    <a:pt x="1550" y="1996"/>
                  </a:lnTo>
                  <a:lnTo>
                    <a:pt x="1512" y="2011"/>
                  </a:lnTo>
                  <a:lnTo>
                    <a:pt x="1474" y="2024"/>
                  </a:lnTo>
                  <a:lnTo>
                    <a:pt x="1433" y="2035"/>
                  </a:lnTo>
                  <a:lnTo>
                    <a:pt x="1393" y="2046"/>
                  </a:lnTo>
                  <a:lnTo>
                    <a:pt x="1352" y="2053"/>
                  </a:lnTo>
                  <a:lnTo>
                    <a:pt x="1310" y="2058"/>
                  </a:lnTo>
                  <a:lnTo>
                    <a:pt x="1268" y="2061"/>
                  </a:lnTo>
                  <a:lnTo>
                    <a:pt x="1225" y="2062"/>
                  </a:lnTo>
                  <a:lnTo>
                    <a:pt x="1181" y="2061"/>
                  </a:lnTo>
                  <a:lnTo>
                    <a:pt x="1139" y="2058"/>
                  </a:lnTo>
                  <a:lnTo>
                    <a:pt x="1097" y="2053"/>
                  </a:lnTo>
                  <a:lnTo>
                    <a:pt x="1056" y="2046"/>
                  </a:lnTo>
                  <a:lnTo>
                    <a:pt x="1015" y="2035"/>
                  </a:lnTo>
                  <a:lnTo>
                    <a:pt x="975" y="2024"/>
                  </a:lnTo>
                  <a:lnTo>
                    <a:pt x="936" y="2011"/>
                  </a:lnTo>
                  <a:lnTo>
                    <a:pt x="899" y="1996"/>
                  </a:lnTo>
                  <a:lnTo>
                    <a:pt x="861" y="1980"/>
                  </a:lnTo>
                  <a:lnTo>
                    <a:pt x="825" y="1961"/>
                  </a:lnTo>
                  <a:lnTo>
                    <a:pt x="790" y="1941"/>
                  </a:lnTo>
                  <a:lnTo>
                    <a:pt x="757" y="1919"/>
                  </a:lnTo>
                  <a:lnTo>
                    <a:pt x="723" y="1895"/>
                  </a:lnTo>
                  <a:lnTo>
                    <a:pt x="692" y="1871"/>
                  </a:lnTo>
                  <a:lnTo>
                    <a:pt x="662" y="1845"/>
                  </a:lnTo>
                  <a:lnTo>
                    <a:pt x="632" y="1817"/>
                  </a:lnTo>
                  <a:lnTo>
                    <a:pt x="604" y="1787"/>
                  </a:lnTo>
                  <a:lnTo>
                    <a:pt x="578" y="1757"/>
                  </a:lnTo>
                  <a:lnTo>
                    <a:pt x="554" y="1726"/>
                  </a:lnTo>
                  <a:lnTo>
                    <a:pt x="530" y="1692"/>
                  </a:lnTo>
                  <a:lnTo>
                    <a:pt x="508" y="1659"/>
                  </a:lnTo>
                  <a:lnTo>
                    <a:pt x="488" y="1624"/>
                  </a:lnTo>
                  <a:lnTo>
                    <a:pt x="469" y="1588"/>
                  </a:lnTo>
                  <a:lnTo>
                    <a:pt x="453" y="1550"/>
                  </a:lnTo>
                  <a:lnTo>
                    <a:pt x="438" y="1513"/>
                  </a:lnTo>
                  <a:lnTo>
                    <a:pt x="425" y="1474"/>
                  </a:lnTo>
                  <a:lnTo>
                    <a:pt x="414" y="1434"/>
                  </a:lnTo>
                  <a:lnTo>
                    <a:pt x="404" y="1393"/>
                  </a:lnTo>
                  <a:lnTo>
                    <a:pt x="396" y="1353"/>
                  </a:lnTo>
                  <a:lnTo>
                    <a:pt x="391" y="1310"/>
                  </a:lnTo>
                  <a:lnTo>
                    <a:pt x="388" y="1268"/>
                  </a:lnTo>
                  <a:lnTo>
                    <a:pt x="387" y="1224"/>
                  </a:lnTo>
                  <a:lnTo>
                    <a:pt x="388" y="1181"/>
                  </a:lnTo>
                  <a:lnTo>
                    <a:pt x="391" y="1139"/>
                  </a:lnTo>
                  <a:lnTo>
                    <a:pt x="396" y="1097"/>
                  </a:lnTo>
                  <a:lnTo>
                    <a:pt x="404" y="1056"/>
                  </a:lnTo>
                  <a:lnTo>
                    <a:pt x="414" y="1016"/>
                  </a:lnTo>
                  <a:lnTo>
                    <a:pt x="425" y="975"/>
                  </a:lnTo>
                  <a:lnTo>
                    <a:pt x="438" y="937"/>
                  </a:lnTo>
                  <a:lnTo>
                    <a:pt x="453" y="899"/>
                  </a:lnTo>
                  <a:lnTo>
                    <a:pt x="469" y="861"/>
                  </a:lnTo>
                  <a:lnTo>
                    <a:pt x="488" y="825"/>
                  </a:lnTo>
                  <a:lnTo>
                    <a:pt x="508" y="791"/>
                  </a:lnTo>
                  <a:lnTo>
                    <a:pt x="530" y="756"/>
                  </a:lnTo>
                  <a:lnTo>
                    <a:pt x="554" y="723"/>
                  </a:lnTo>
                  <a:lnTo>
                    <a:pt x="578" y="692"/>
                  </a:lnTo>
                  <a:lnTo>
                    <a:pt x="604" y="662"/>
                  </a:lnTo>
                  <a:lnTo>
                    <a:pt x="632" y="632"/>
                  </a:lnTo>
                  <a:lnTo>
                    <a:pt x="662" y="605"/>
                  </a:lnTo>
                  <a:lnTo>
                    <a:pt x="692" y="579"/>
                  </a:lnTo>
                  <a:lnTo>
                    <a:pt x="723" y="554"/>
                  </a:lnTo>
                  <a:lnTo>
                    <a:pt x="757" y="530"/>
                  </a:lnTo>
                  <a:lnTo>
                    <a:pt x="790" y="508"/>
                  </a:lnTo>
                  <a:lnTo>
                    <a:pt x="825" y="488"/>
                  </a:lnTo>
                  <a:lnTo>
                    <a:pt x="861" y="470"/>
                  </a:lnTo>
                  <a:lnTo>
                    <a:pt x="899" y="453"/>
                  </a:lnTo>
                  <a:lnTo>
                    <a:pt x="936" y="438"/>
                  </a:lnTo>
                  <a:lnTo>
                    <a:pt x="975" y="425"/>
                  </a:lnTo>
                  <a:lnTo>
                    <a:pt x="1015" y="413"/>
                  </a:lnTo>
                  <a:lnTo>
                    <a:pt x="1056" y="404"/>
                  </a:lnTo>
                  <a:lnTo>
                    <a:pt x="1097" y="396"/>
                  </a:lnTo>
                  <a:lnTo>
                    <a:pt x="1139" y="391"/>
                  </a:lnTo>
                  <a:lnTo>
                    <a:pt x="1181" y="388"/>
                  </a:lnTo>
                  <a:lnTo>
                    <a:pt x="1225" y="387"/>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0" name="PA_任意多边形 7"/>
            <p:cNvSpPr>
              <a:spLocks noChangeAspect="1" noEditPoints="1"/>
            </p:cNvSpPr>
            <p:nvPr>
              <p:custDataLst>
                <p:tags r:id="rId7"/>
              </p:custDataLst>
            </p:nvPr>
          </p:nvSpPr>
          <p:spPr bwMode="auto">
            <a:xfrm>
              <a:off x="5664388" y="6368480"/>
              <a:ext cx="388300" cy="388300"/>
            </a:xfrm>
            <a:custGeom>
              <a:avLst/>
              <a:gdLst>
                <a:gd name="T0" fmla="*/ 1472 w 2449"/>
                <a:gd name="T1" fmla="*/ 25 h 2449"/>
                <a:gd name="T2" fmla="*/ 1755 w 2449"/>
                <a:gd name="T3" fmla="*/ 121 h 2449"/>
                <a:gd name="T4" fmla="*/ 2003 w 2449"/>
                <a:gd name="T5" fmla="*/ 279 h 2449"/>
                <a:gd name="T6" fmla="*/ 2206 w 2449"/>
                <a:gd name="T7" fmla="*/ 492 h 2449"/>
                <a:gd name="T8" fmla="*/ 2353 w 2449"/>
                <a:gd name="T9" fmla="*/ 747 h 2449"/>
                <a:gd name="T10" fmla="*/ 2435 w 2449"/>
                <a:gd name="T11" fmla="*/ 1038 h 2449"/>
                <a:gd name="T12" fmla="*/ 2443 w 2449"/>
                <a:gd name="T13" fmla="*/ 1350 h 2449"/>
                <a:gd name="T14" fmla="*/ 2374 w 2449"/>
                <a:gd name="T15" fmla="*/ 1645 h 2449"/>
                <a:gd name="T16" fmla="*/ 2240 w 2449"/>
                <a:gd name="T17" fmla="*/ 1908 h 2449"/>
                <a:gd name="T18" fmla="*/ 2048 w 2449"/>
                <a:gd name="T19" fmla="*/ 2130 h 2449"/>
                <a:gd name="T20" fmla="*/ 1808 w 2449"/>
                <a:gd name="T21" fmla="*/ 2301 h 2449"/>
                <a:gd name="T22" fmla="*/ 1530 w 2449"/>
                <a:gd name="T23" fmla="*/ 2410 h 2449"/>
                <a:gd name="T24" fmla="*/ 1224 w 2449"/>
                <a:gd name="T25" fmla="*/ 2449 h 2449"/>
                <a:gd name="T26" fmla="*/ 919 w 2449"/>
                <a:gd name="T27" fmla="*/ 2410 h 2449"/>
                <a:gd name="T28" fmla="*/ 641 w 2449"/>
                <a:gd name="T29" fmla="*/ 2301 h 2449"/>
                <a:gd name="T30" fmla="*/ 401 w 2449"/>
                <a:gd name="T31" fmla="*/ 2130 h 2449"/>
                <a:gd name="T32" fmla="*/ 210 w 2449"/>
                <a:gd name="T33" fmla="*/ 1908 h 2449"/>
                <a:gd name="T34" fmla="*/ 74 w 2449"/>
                <a:gd name="T35" fmla="*/ 1645 h 2449"/>
                <a:gd name="T36" fmla="*/ 7 w 2449"/>
                <a:gd name="T37" fmla="*/ 1350 h 2449"/>
                <a:gd name="T38" fmla="*/ 14 w 2449"/>
                <a:gd name="T39" fmla="*/ 1038 h 2449"/>
                <a:gd name="T40" fmla="*/ 97 w 2449"/>
                <a:gd name="T41" fmla="*/ 747 h 2449"/>
                <a:gd name="T42" fmla="*/ 243 w 2449"/>
                <a:gd name="T43" fmla="*/ 492 h 2449"/>
                <a:gd name="T44" fmla="*/ 446 w 2449"/>
                <a:gd name="T45" fmla="*/ 279 h 2449"/>
                <a:gd name="T46" fmla="*/ 694 w 2449"/>
                <a:gd name="T47" fmla="*/ 121 h 2449"/>
                <a:gd name="T48" fmla="*/ 977 w 2449"/>
                <a:gd name="T49" fmla="*/ 25 h 2449"/>
                <a:gd name="T50" fmla="*/ 1637 w 2449"/>
                <a:gd name="T51" fmla="*/ 1603 h 2449"/>
                <a:gd name="T52" fmla="*/ 1412 w 2449"/>
                <a:gd name="T53" fmla="*/ 1603 h 2449"/>
                <a:gd name="T54" fmla="*/ 1187 w 2449"/>
                <a:gd name="T55" fmla="*/ 1603 h 2449"/>
                <a:gd name="T56" fmla="*/ 944 w 2449"/>
                <a:gd name="T57" fmla="*/ 1603 h 2449"/>
                <a:gd name="T58" fmla="*/ 694 w 2449"/>
                <a:gd name="T59" fmla="*/ 1603 h 2449"/>
                <a:gd name="T60" fmla="*/ 1224 w 2449"/>
                <a:gd name="T61" fmla="*/ 387 h 2449"/>
                <a:gd name="T62" fmla="*/ 1434 w 2449"/>
                <a:gd name="T63" fmla="*/ 414 h 2449"/>
                <a:gd name="T64" fmla="*/ 1624 w 2449"/>
                <a:gd name="T65" fmla="*/ 488 h 2449"/>
                <a:gd name="T66" fmla="*/ 1787 w 2449"/>
                <a:gd name="T67" fmla="*/ 604 h 2449"/>
                <a:gd name="T68" fmla="*/ 1919 w 2449"/>
                <a:gd name="T69" fmla="*/ 757 h 2449"/>
                <a:gd name="T70" fmla="*/ 2011 w 2449"/>
                <a:gd name="T71" fmla="*/ 936 h 2449"/>
                <a:gd name="T72" fmla="*/ 2058 w 2449"/>
                <a:gd name="T73" fmla="*/ 1139 h 2449"/>
                <a:gd name="T74" fmla="*/ 2053 w 2449"/>
                <a:gd name="T75" fmla="*/ 1352 h 2449"/>
                <a:gd name="T76" fmla="*/ 1996 w 2449"/>
                <a:gd name="T77" fmla="*/ 1550 h 2449"/>
                <a:gd name="T78" fmla="*/ 1895 w 2449"/>
                <a:gd name="T79" fmla="*/ 1725 h 2449"/>
                <a:gd name="T80" fmla="*/ 1757 w 2449"/>
                <a:gd name="T81" fmla="*/ 1870 h 2449"/>
                <a:gd name="T82" fmla="*/ 1588 w 2449"/>
                <a:gd name="T83" fmla="*/ 1979 h 2449"/>
                <a:gd name="T84" fmla="*/ 1393 w 2449"/>
                <a:gd name="T85" fmla="*/ 2045 h 2449"/>
                <a:gd name="T86" fmla="*/ 1181 w 2449"/>
                <a:gd name="T87" fmla="*/ 2061 h 2449"/>
                <a:gd name="T88" fmla="*/ 975 w 2449"/>
                <a:gd name="T89" fmla="*/ 2024 h 2449"/>
                <a:gd name="T90" fmla="*/ 791 w 2449"/>
                <a:gd name="T91" fmla="*/ 1941 h 2449"/>
                <a:gd name="T92" fmla="*/ 632 w 2449"/>
                <a:gd name="T93" fmla="*/ 1817 h 2449"/>
                <a:gd name="T94" fmla="*/ 508 w 2449"/>
                <a:gd name="T95" fmla="*/ 1658 h 2449"/>
                <a:gd name="T96" fmla="*/ 424 w 2449"/>
                <a:gd name="T97" fmla="*/ 1474 h 2449"/>
                <a:gd name="T98" fmla="*/ 388 w 2449"/>
                <a:gd name="T99" fmla="*/ 1268 h 2449"/>
                <a:gd name="T100" fmla="*/ 404 w 2449"/>
                <a:gd name="T101" fmla="*/ 1056 h 2449"/>
                <a:gd name="T102" fmla="*/ 470 w 2449"/>
                <a:gd name="T103" fmla="*/ 861 h 2449"/>
                <a:gd name="T104" fmla="*/ 578 w 2449"/>
                <a:gd name="T105" fmla="*/ 692 h 2449"/>
                <a:gd name="T106" fmla="*/ 723 w 2449"/>
                <a:gd name="T107" fmla="*/ 554 h 2449"/>
                <a:gd name="T108" fmla="*/ 899 w 2449"/>
                <a:gd name="T109" fmla="*/ 453 h 2449"/>
                <a:gd name="T110" fmla="*/ 1097 w 2449"/>
                <a:gd name="T111" fmla="*/ 396 h 2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449" h="2449">
                  <a:moveTo>
                    <a:pt x="1224" y="0"/>
                  </a:moveTo>
                  <a:lnTo>
                    <a:pt x="1288" y="2"/>
                  </a:lnTo>
                  <a:lnTo>
                    <a:pt x="1349" y="6"/>
                  </a:lnTo>
                  <a:lnTo>
                    <a:pt x="1411" y="14"/>
                  </a:lnTo>
                  <a:lnTo>
                    <a:pt x="1472" y="25"/>
                  </a:lnTo>
                  <a:lnTo>
                    <a:pt x="1530" y="38"/>
                  </a:lnTo>
                  <a:lnTo>
                    <a:pt x="1589" y="55"/>
                  </a:lnTo>
                  <a:lnTo>
                    <a:pt x="1645" y="75"/>
                  </a:lnTo>
                  <a:lnTo>
                    <a:pt x="1702" y="96"/>
                  </a:lnTo>
                  <a:lnTo>
                    <a:pt x="1755" y="121"/>
                  </a:lnTo>
                  <a:lnTo>
                    <a:pt x="1808" y="148"/>
                  </a:lnTo>
                  <a:lnTo>
                    <a:pt x="1859" y="178"/>
                  </a:lnTo>
                  <a:lnTo>
                    <a:pt x="1909" y="209"/>
                  </a:lnTo>
                  <a:lnTo>
                    <a:pt x="1957" y="243"/>
                  </a:lnTo>
                  <a:lnTo>
                    <a:pt x="2003" y="279"/>
                  </a:lnTo>
                  <a:lnTo>
                    <a:pt x="2048" y="318"/>
                  </a:lnTo>
                  <a:lnTo>
                    <a:pt x="2090" y="359"/>
                  </a:lnTo>
                  <a:lnTo>
                    <a:pt x="2131" y="401"/>
                  </a:lnTo>
                  <a:lnTo>
                    <a:pt x="2170" y="446"/>
                  </a:lnTo>
                  <a:lnTo>
                    <a:pt x="2206" y="492"/>
                  </a:lnTo>
                  <a:lnTo>
                    <a:pt x="2240" y="540"/>
                  </a:lnTo>
                  <a:lnTo>
                    <a:pt x="2271" y="590"/>
                  </a:lnTo>
                  <a:lnTo>
                    <a:pt x="2301" y="641"/>
                  </a:lnTo>
                  <a:lnTo>
                    <a:pt x="2328" y="694"/>
                  </a:lnTo>
                  <a:lnTo>
                    <a:pt x="2353" y="747"/>
                  </a:lnTo>
                  <a:lnTo>
                    <a:pt x="2374" y="804"/>
                  </a:lnTo>
                  <a:lnTo>
                    <a:pt x="2394" y="860"/>
                  </a:lnTo>
                  <a:lnTo>
                    <a:pt x="2411" y="919"/>
                  </a:lnTo>
                  <a:lnTo>
                    <a:pt x="2424" y="977"/>
                  </a:lnTo>
                  <a:lnTo>
                    <a:pt x="2435" y="1038"/>
                  </a:lnTo>
                  <a:lnTo>
                    <a:pt x="2443" y="1100"/>
                  </a:lnTo>
                  <a:lnTo>
                    <a:pt x="2447" y="1161"/>
                  </a:lnTo>
                  <a:lnTo>
                    <a:pt x="2449" y="1225"/>
                  </a:lnTo>
                  <a:lnTo>
                    <a:pt x="2447" y="1287"/>
                  </a:lnTo>
                  <a:lnTo>
                    <a:pt x="2443" y="1350"/>
                  </a:lnTo>
                  <a:lnTo>
                    <a:pt x="2435" y="1411"/>
                  </a:lnTo>
                  <a:lnTo>
                    <a:pt x="2424" y="1471"/>
                  </a:lnTo>
                  <a:lnTo>
                    <a:pt x="2411" y="1530"/>
                  </a:lnTo>
                  <a:lnTo>
                    <a:pt x="2394" y="1589"/>
                  </a:lnTo>
                  <a:lnTo>
                    <a:pt x="2374" y="1645"/>
                  </a:lnTo>
                  <a:lnTo>
                    <a:pt x="2353" y="1701"/>
                  </a:lnTo>
                  <a:lnTo>
                    <a:pt x="2328" y="1755"/>
                  </a:lnTo>
                  <a:lnTo>
                    <a:pt x="2301" y="1808"/>
                  </a:lnTo>
                  <a:lnTo>
                    <a:pt x="2271" y="1859"/>
                  </a:lnTo>
                  <a:lnTo>
                    <a:pt x="2240" y="1908"/>
                  </a:lnTo>
                  <a:lnTo>
                    <a:pt x="2206" y="1957"/>
                  </a:lnTo>
                  <a:lnTo>
                    <a:pt x="2170" y="2003"/>
                  </a:lnTo>
                  <a:lnTo>
                    <a:pt x="2131" y="2048"/>
                  </a:lnTo>
                  <a:lnTo>
                    <a:pt x="2090" y="2090"/>
                  </a:lnTo>
                  <a:lnTo>
                    <a:pt x="2048" y="2130"/>
                  </a:lnTo>
                  <a:lnTo>
                    <a:pt x="2003" y="2169"/>
                  </a:lnTo>
                  <a:lnTo>
                    <a:pt x="1957" y="2205"/>
                  </a:lnTo>
                  <a:lnTo>
                    <a:pt x="1909" y="2239"/>
                  </a:lnTo>
                  <a:lnTo>
                    <a:pt x="1859" y="2272"/>
                  </a:lnTo>
                  <a:lnTo>
                    <a:pt x="1808" y="2301"/>
                  </a:lnTo>
                  <a:lnTo>
                    <a:pt x="1755" y="2328"/>
                  </a:lnTo>
                  <a:lnTo>
                    <a:pt x="1702" y="2352"/>
                  </a:lnTo>
                  <a:lnTo>
                    <a:pt x="1645" y="2375"/>
                  </a:lnTo>
                  <a:lnTo>
                    <a:pt x="1589" y="2394"/>
                  </a:lnTo>
                  <a:lnTo>
                    <a:pt x="1530" y="2410"/>
                  </a:lnTo>
                  <a:lnTo>
                    <a:pt x="1472" y="2424"/>
                  </a:lnTo>
                  <a:lnTo>
                    <a:pt x="1411" y="2435"/>
                  </a:lnTo>
                  <a:lnTo>
                    <a:pt x="1349" y="2442"/>
                  </a:lnTo>
                  <a:lnTo>
                    <a:pt x="1288" y="2447"/>
                  </a:lnTo>
                  <a:lnTo>
                    <a:pt x="1224" y="2449"/>
                  </a:lnTo>
                  <a:lnTo>
                    <a:pt x="1162" y="2447"/>
                  </a:lnTo>
                  <a:lnTo>
                    <a:pt x="1099" y="2442"/>
                  </a:lnTo>
                  <a:lnTo>
                    <a:pt x="1038" y="2435"/>
                  </a:lnTo>
                  <a:lnTo>
                    <a:pt x="977" y="2424"/>
                  </a:lnTo>
                  <a:lnTo>
                    <a:pt x="919" y="2410"/>
                  </a:lnTo>
                  <a:lnTo>
                    <a:pt x="860" y="2394"/>
                  </a:lnTo>
                  <a:lnTo>
                    <a:pt x="804" y="2375"/>
                  </a:lnTo>
                  <a:lnTo>
                    <a:pt x="748" y="2352"/>
                  </a:lnTo>
                  <a:lnTo>
                    <a:pt x="694" y="2328"/>
                  </a:lnTo>
                  <a:lnTo>
                    <a:pt x="641" y="2301"/>
                  </a:lnTo>
                  <a:lnTo>
                    <a:pt x="590" y="2272"/>
                  </a:lnTo>
                  <a:lnTo>
                    <a:pt x="539" y="2239"/>
                  </a:lnTo>
                  <a:lnTo>
                    <a:pt x="492" y="2205"/>
                  </a:lnTo>
                  <a:lnTo>
                    <a:pt x="446" y="2169"/>
                  </a:lnTo>
                  <a:lnTo>
                    <a:pt x="401" y="2130"/>
                  </a:lnTo>
                  <a:lnTo>
                    <a:pt x="359" y="2090"/>
                  </a:lnTo>
                  <a:lnTo>
                    <a:pt x="319" y="2048"/>
                  </a:lnTo>
                  <a:lnTo>
                    <a:pt x="279" y="2003"/>
                  </a:lnTo>
                  <a:lnTo>
                    <a:pt x="243" y="1957"/>
                  </a:lnTo>
                  <a:lnTo>
                    <a:pt x="210" y="1908"/>
                  </a:lnTo>
                  <a:lnTo>
                    <a:pt x="177" y="1859"/>
                  </a:lnTo>
                  <a:lnTo>
                    <a:pt x="148" y="1808"/>
                  </a:lnTo>
                  <a:lnTo>
                    <a:pt x="121" y="1755"/>
                  </a:lnTo>
                  <a:lnTo>
                    <a:pt x="97" y="1701"/>
                  </a:lnTo>
                  <a:lnTo>
                    <a:pt x="74" y="1645"/>
                  </a:lnTo>
                  <a:lnTo>
                    <a:pt x="55" y="1589"/>
                  </a:lnTo>
                  <a:lnTo>
                    <a:pt x="38" y="1530"/>
                  </a:lnTo>
                  <a:lnTo>
                    <a:pt x="25" y="1471"/>
                  </a:lnTo>
                  <a:lnTo>
                    <a:pt x="14" y="1411"/>
                  </a:lnTo>
                  <a:lnTo>
                    <a:pt x="7" y="1350"/>
                  </a:lnTo>
                  <a:lnTo>
                    <a:pt x="2" y="1287"/>
                  </a:lnTo>
                  <a:lnTo>
                    <a:pt x="0" y="1225"/>
                  </a:lnTo>
                  <a:lnTo>
                    <a:pt x="2" y="1161"/>
                  </a:lnTo>
                  <a:lnTo>
                    <a:pt x="7" y="1100"/>
                  </a:lnTo>
                  <a:lnTo>
                    <a:pt x="14" y="1038"/>
                  </a:lnTo>
                  <a:lnTo>
                    <a:pt x="25" y="977"/>
                  </a:lnTo>
                  <a:lnTo>
                    <a:pt x="38" y="919"/>
                  </a:lnTo>
                  <a:lnTo>
                    <a:pt x="55" y="860"/>
                  </a:lnTo>
                  <a:lnTo>
                    <a:pt x="74" y="804"/>
                  </a:lnTo>
                  <a:lnTo>
                    <a:pt x="97" y="747"/>
                  </a:lnTo>
                  <a:lnTo>
                    <a:pt x="121" y="694"/>
                  </a:lnTo>
                  <a:lnTo>
                    <a:pt x="148" y="641"/>
                  </a:lnTo>
                  <a:lnTo>
                    <a:pt x="177" y="590"/>
                  </a:lnTo>
                  <a:lnTo>
                    <a:pt x="210" y="540"/>
                  </a:lnTo>
                  <a:lnTo>
                    <a:pt x="243" y="492"/>
                  </a:lnTo>
                  <a:lnTo>
                    <a:pt x="279" y="446"/>
                  </a:lnTo>
                  <a:lnTo>
                    <a:pt x="319" y="401"/>
                  </a:lnTo>
                  <a:lnTo>
                    <a:pt x="359" y="359"/>
                  </a:lnTo>
                  <a:lnTo>
                    <a:pt x="401" y="318"/>
                  </a:lnTo>
                  <a:lnTo>
                    <a:pt x="446" y="279"/>
                  </a:lnTo>
                  <a:lnTo>
                    <a:pt x="492" y="243"/>
                  </a:lnTo>
                  <a:lnTo>
                    <a:pt x="539" y="209"/>
                  </a:lnTo>
                  <a:lnTo>
                    <a:pt x="590" y="178"/>
                  </a:lnTo>
                  <a:lnTo>
                    <a:pt x="641" y="148"/>
                  </a:lnTo>
                  <a:lnTo>
                    <a:pt x="694" y="121"/>
                  </a:lnTo>
                  <a:lnTo>
                    <a:pt x="748" y="96"/>
                  </a:lnTo>
                  <a:lnTo>
                    <a:pt x="804" y="75"/>
                  </a:lnTo>
                  <a:lnTo>
                    <a:pt x="860" y="55"/>
                  </a:lnTo>
                  <a:lnTo>
                    <a:pt x="919" y="38"/>
                  </a:lnTo>
                  <a:lnTo>
                    <a:pt x="977" y="25"/>
                  </a:lnTo>
                  <a:lnTo>
                    <a:pt x="1038" y="14"/>
                  </a:lnTo>
                  <a:lnTo>
                    <a:pt x="1099" y="6"/>
                  </a:lnTo>
                  <a:lnTo>
                    <a:pt x="1162" y="2"/>
                  </a:lnTo>
                  <a:lnTo>
                    <a:pt x="1224" y="0"/>
                  </a:lnTo>
                  <a:close/>
                  <a:moveTo>
                    <a:pt x="1637" y="1603"/>
                  </a:moveTo>
                  <a:lnTo>
                    <a:pt x="1756" y="1603"/>
                  </a:lnTo>
                  <a:lnTo>
                    <a:pt x="1756" y="929"/>
                  </a:lnTo>
                  <a:lnTo>
                    <a:pt x="1637" y="929"/>
                  </a:lnTo>
                  <a:lnTo>
                    <a:pt x="1637" y="1603"/>
                  </a:lnTo>
                  <a:close/>
                  <a:moveTo>
                    <a:pt x="1412" y="1603"/>
                  </a:moveTo>
                  <a:lnTo>
                    <a:pt x="1531" y="1603"/>
                  </a:lnTo>
                  <a:lnTo>
                    <a:pt x="1531" y="1167"/>
                  </a:lnTo>
                  <a:lnTo>
                    <a:pt x="1412" y="1167"/>
                  </a:lnTo>
                  <a:lnTo>
                    <a:pt x="1412" y="1603"/>
                  </a:lnTo>
                  <a:close/>
                  <a:moveTo>
                    <a:pt x="1187" y="1603"/>
                  </a:moveTo>
                  <a:lnTo>
                    <a:pt x="1306" y="1603"/>
                  </a:lnTo>
                  <a:lnTo>
                    <a:pt x="1306" y="1026"/>
                  </a:lnTo>
                  <a:lnTo>
                    <a:pt x="1187" y="1026"/>
                  </a:lnTo>
                  <a:lnTo>
                    <a:pt x="1187" y="1603"/>
                  </a:lnTo>
                  <a:close/>
                  <a:moveTo>
                    <a:pt x="944" y="1603"/>
                  </a:moveTo>
                  <a:lnTo>
                    <a:pt x="1063" y="1603"/>
                  </a:lnTo>
                  <a:lnTo>
                    <a:pt x="1063" y="846"/>
                  </a:lnTo>
                  <a:lnTo>
                    <a:pt x="944" y="846"/>
                  </a:lnTo>
                  <a:lnTo>
                    <a:pt x="944" y="1603"/>
                  </a:lnTo>
                  <a:close/>
                  <a:moveTo>
                    <a:pt x="694" y="1603"/>
                  </a:moveTo>
                  <a:lnTo>
                    <a:pt x="840" y="1603"/>
                  </a:lnTo>
                  <a:lnTo>
                    <a:pt x="840" y="1268"/>
                  </a:lnTo>
                  <a:lnTo>
                    <a:pt x="694" y="1268"/>
                  </a:lnTo>
                  <a:lnTo>
                    <a:pt x="694" y="1603"/>
                  </a:lnTo>
                  <a:close/>
                  <a:moveTo>
                    <a:pt x="1224" y="387"/>
                  </a:moveTo>
                  <a:lnTo>
                    <a:pt x="1268" y="388"/>
                  </a:lnTo>
                  <a:lnTo>
                    <a:pt x="1310" y="391"/>
                  </a:lnTo>
                  <a:lnTo>
                    <a:pt x="1352" y="396"/>
                  </a:lnTo>
                  <a:lnTo>
                    <a:pt x="1393" y="403"/>
                  </a:lnTo>
                  <a:lnTo>
                    <a:pt x="1434" y="414"/>
                  </a:lnTo>
                  <a:lnTo>
                    <a:pt x="1474" y="425"/>
                  </a:lnTo>
                  <a:lnTo>
                    <a:pt x="1513" y="438"/>
                  </a:lnTo>
                  <a:lnTo>
                    <a:pt x="1550" y="453"/>
                  </a:lnTo>
                  <a:lnTo>
                    <a:pt x="1588" y="469"/>
                  </a:lnTo>
                  <a:lnTo>
                    <a:pt x="1624" y="488"/>
                  </a:lnTo>
                  <a:lnTo>
                    <a:pt x="1659" y="508"/>
                  </a:lnTo>
                  <a:lnTo>
                    <a:pt x="1692" y="530"/>
                  </a:lnTo>
                  <a:lnTo>
                    <a:pt x="1726" y="554"/>
                  </a:lnTo>
                  <a:lnTo>
                    <a:pt x="1757" y="578"/>
                  </a:lnTo>
                  <a:lnTo>
                    <a:pt x="1787" y="604"/>
                  </a:lnTo>
                  <a:lnTo>
                    <a:pt x="1817" y="632"/>
                  </a:lnTo>
                  <a:lnTo>
                    <a:pt x="1845" y="662"/>
                  </a:lnTo>
                  <a:lnTo>
                    <a:pt x="1871" y="692"/>
                  </a:lnTo>
                  <a:lnTo>
                    <a:pt x="1895" y="723"/>
                  </a:lnTo>
                  <a:lnTo>
                    <a:pt x="1919" y="757"/>
                  </a:lnTo>
                  <a:lnTo>
                    <a:pt x="1941" y="790"/>
                  </a:lnTo>
                  <a:lnTo>
                    <a:pt x="1961" y="825"/>
                  </a:lnTo>
                  <a:lnTo>
                    <a:pt x="1980" y="861"/>
                  </a:lnTo>
                  <a:lnTo>
                    <a:pt x="1996" y="899"/>
                  </a:lnTo>
                  <a:lnTo>
                    <a:pt x="2011" y="936"/>
                  </a:lnTo>
                  <a:lnTo>
                    <a:pt x="2024" y="975"/>
                  </a:lnTo>
                  <a:lnTo>
                    <a:pt x="2035" y="1015"/>
                  </a:lnTo>
                  <a:lnTo>
                    <a:pt x="2046" y="1056"/>
                  </a:lnTo>
                  <a:lnTo>
                    <a:pt x="2053" y="1096"/>
                  </a:lnTo>
                  <a:lnTo>
                    <a:pt x="2058" y="1139"/>
                  </a:lnTo>
                  <a:lnTo>
                    <a:pt x="2061" y="1181"/>
                  </a:lnTo>
                  <a:lnTo>
                    <a:pt x="2062" y="1225"/>
                  </a:lnTo>
                  <a:lnTo>
                    <a:pt x="2061" y="1268"/>
                  </a:lnTo>
                  <a:lnTo>
                    <a:pt x="2058" y="1310"/>
                  </a:lnTo>
                  <a:lnTo>
                    <a:pt x="2053" y="1352"/>
                  </a:lnTo>
                  <a:lnTo>
                    <a:pt x="2046" y="1393"/>
                  </a:lnTo>
                  <a:lnTo>
                    <a:pt x="2035" y="1433"/>
                  </a:lnTo>
                  <a:lnTo>
                    <a:pt x="2024" y="1474"/>
                  </a:lnTo>
                  <a:lnTo>
                    <a:pt x="2011" y="1512"/>
                  </a:lnTo>
                  <a:lnTo>
                    <a:pt x="1996" y="1550"/>
                  </a:lnTo>
                  <a:lnTo>
                    <a:pt x="1980" y="1588"/>
                  </a:lnTo>
                  <a:lnTo>
                    <a:pt x="1961" y="1623"/>
                  </a:lnTo>
                  <a:lnTo>
                    <a:pt x="1941" y="1658"/>
                  </a:lnTo>
                  <a:lnTo>
                    <a:pt x="1919" y="1693"/>
                  </a:lnTo>
                  <a:lnTo>
                    <a:pt x="1895" y="1725"/>
                  </a:lnTo>
                  <a:lnTo>
                    <a:pt x="1871" y="1757"/>
                  </a:lnTo>
                  <a:lnTo>
                    <a:pt x="1845" y="1787"/>
                  </a:lnTo>
                  <a:lnTo>
                    <a:pt x="1817" y="1817"/>
                  </a:lnTo>
                  <a:lnTo>
                    <a:pt x="1787" y="1844"/>
                  </a:lnTo>
                  <a:lnTo>
                    <a:pt x="1757" y="1870"/>
                  </a:lnTo>
                  <a:lnTo>
                    <a:pt x="1726" y="1895"/>
                  </a:lnTo>
                  <a:lnTo>
                    <a:pt x="1692" y="1919"/>
                  </a:lnTo>
                  <a:lnTo>
                    <a:pt x="1659" y="1941"/>
                  </a:lnTo>
                  <a:lnTo>
                    <a:pt x="1624" y="1961"/>
                  </a:lnTo>
                  <a:lnTo>
                    <a:pt x="1588" y="1979"/>
                  </a:lnTo>
                  <a:lnTo>
                    <a:pt x="1550" y="1996"/>
                  </a:lnTo>
                  <a:lnTo>
                    <a:pt x="1513" y="2011"/>
                  </a:lnTo>
                  <a:lnTo>
                    <a:pt x="1474" y="2024"/>
                  </a:lnTo>
                  <a:lnTo>
                    <a:pt x="1434" y="2036"/>
                  </a:lnTo>
                  <a:lnTo>
                    <a:pt x="1393" y="2045"/>
                  </a:lnTo>
                  <a:lnTo>
                    <a:pt x="1352" y="2053"/>
                  </a:lnTo>
                  <a:lnTo>
                    <a:pt x="1310" y="2058"/>
                  </a:lnTo>
                  <a:lnTo>
                    <a:pt x="1268" y="2061"/>
                  </a:lnTo>
                  <a:lnTo>
                    <a:pt x="1224" y="2062"/>
                  </a:lnTo>
                  <a:lnTo>
                    <a:pt x="1181" y="2061"/>
                  </a:lnTo>
                  <a:lnTo>
                    <a:pt x="1139" y="2058"/>
                  </a:lnTo>
                  <a:lnTo>
                    <a:pt x="1097" y="2053"/>
                  </a:lnTo>
                  <a:lnTo>
                    <a:pt x="1056" y="2045"/>
                  </a:lnTo>
                  <a:lnTo>
                    <a:pt x="1016" y="2036"/>
                  </a:lnTo>
                  <a:lnTo>
                    <a:pt x="975" y="2024"/>
                  </a:lnTo>
                  <a:lnTo>
                    <a:pt x="937" y="2011"/>
                  </a:lnTo>
                  <a:lnTo>
                    <a:pt x="899" y="1996"/>
                  </a:lnTo>
                  <a:lnTo>
                    <a:pt x="861" y="1979"/>
                  </a:lnTo>
                  <a:lnTo>
                    <a:pt x="825" y="1961"/>
                  </a:lnTo>
                  <a:lnTo>
                    <a:pt x="791" y="1941"/>
                  </a:lnTo>
                  <a:lnTo>
                    <a:pt x="756" y="1919"/>
                  </a:lnTo>
                  <a:lnTo>
                    <a:pt x="723" y="1895"/>
                  </a:lnTo>
                  <a:lnTo>
                    <a:pt x="692" y="1870"/>
                  </a:lnTo>
                  <a:lnTo>
                    <a:pt x="661" y="1844"/>
                  </a:lnTo>
                  <a:lnTo>
                    <a:pt x="632" y="1817"/>
                  </a:lnTo>
                  <a:lnTo>
                    <a:pt x="605" y="1787"/>
                  </a:lnTo>
                  <a:lnTo>
                    <a:pt x="578" y="1757"/>
                  </a:lnTo>
                  <a:lnTo>
                    <a:pt x="554" y="1725"/>
                  </a:lnTo>
                  <a:lnTo>
                    <a:pt x="530" y="1693"/>
                  </a:lnTo>
                  <a:lnTo>
                    <a:pt x="508" y="1658"/>
                  </a:lnTo>
                  <a:lnTo>
                    <a:pt x="488" y="1623"/>
                  </a:lnTo>
                  <a:lnTo>
                    <a:pt x="470" y="1588"/>
                  </a:lnTo>
                  <a:lnTo>
                    <a:pt x="453" y="1550"/>
                  </a:lnTo>
                  <a:lnTo>
                    <a:pt x="438" y="1512"/>
                  </a:lnTo>
                  <a:lnTo>
                    <a:pt x="424" y="1474"/>
                  </a:lnTo>
                  <a:lnTo>
                    <a:pt x="413" y="1433"/>
                  </a:lnTo>
                  <a:lnTo>
                    <a:pt x="404" y="1393"/>
                  </a:lnTo>
                  <a:lnTo>
                    <a:pt x="396" y="1352"/>
                  </a:lnTo>
                  <a:lnTo>
                    <a:pt x="391" y="1310"/>
                  </a:lnTo>
                  <a:lnTo>
                    <a:pt x="388" y="1268"/>
                  </a:lnTo>
                  <a:lnTo>
                    <a:pt x="387" y="1225"/>
                  </a:lnTo>
                  <a:lnTo>
                    <a:pt x="388" y="1181"/>
                  </a:lnTo>
                  <a:lnTo>
                    <a:pt x="391" y="1139"/>
                  </a:lnTo>
                  <a:lnTo>
                    <a:pt x="396" y="1096"/>
                  </a:lnTo>
                  <a:lnTo>
                    <a:pt x="404" y="1056"/>
                  </a:lnTo>
                  <a:lnTo>
                    <a:pt x="413" y="1015"/>
                  </a:lnTo>
                  <a:lnTo>
                    <a:pt x="424" y="975"/>
                  </a:lnTo>
                  <a:lnTo>
                    <a:pt x="438" y="936"/>
                  </a:lnTo>
                  <a:lnTo>
                    <a:pt x="453" y="899"/>
                  </a:lnTo>
                  <a:lnTo>
                    <a:pt x="470" y="861"/>
                  </a:lnTo>
                  <a:lnTo>
                    <a:pt x="488" y="825"/>
                  </a:lnTo>
                  <a:lnTo>
                    <a:pt x="508" y="790"/>
                  </a:lnTo>
                  <a:lnTo>
                    <a:pt x="530" y="757"/>
                  </a:lnTo>
                  <a:lnTo>
                    <a:pt x="554" y="723"/>
                  </a:lnTo>
                  <a:lnTo>
                    <a:pt x="578" y="692"/>
                  </a:lnTo>
                  <a:lnTo>
                    <a:pt x="605" y="662"/>
                  </a:lnTo>
                  <a:lnTo>
                    <a:pt x="632" y="632"/>
                  </a:lnTo>
                  <a:lnTo>
                    <a:pt x="661" y="604"/>
                  </a:lnTo>
                  <a:lnTo>
                    <a:pt x="692" y="578"/>
                  </a:lnTo>
                  <a:lnTo>
                    <a:pt x="723" y="554"/>
                  </a:lnTo>
                  <a:lnTo>
                    <a:pt x="756" y="530"/>
                  </a:lnTo>
                  <a:lnTo>
                    <a:pt x="791" y="508"/>
                  </a:lnTo>
                  <a:lnTo>
                    <a:pt x="825" y="488"/>
                  </a:lnTo>
                  <a:lnTo>
                    <a:pt x="861" y="469"/>
                  </a:lnTo>
                  <a:lnTo>
                    <a:pt x="899" y="453"/>
                  </a:lnTo>
                  <a:lnTo>
                    <a:pt x="937" y="438"/>
                  </a:lnTo>
                  <a:lnTo>
                    <a:pt x="975" y="425"/>
                  </a:lnTo>
                  <a:lnTo>
                    <a:pt x="1016" y="414"/>
                  </a:lnTo>
                  <a:lnTo>
                    <a:pt x="1056" y="403"/>
                  </a:lnTo>
                  <a:lnTo>
                    <a:pt x="1097" y="396"/>
                  </a:lnTo>
                  <a:lnTo>
                    <a:pt x="1139" y="391"/>
                  </a:lnTo>
                  <a:lnTo>
                    <a:pt x="1181" y="388"/>
                  </a:lnTo>
                  <a:lnTo>
                    <a:pt x="1224" y="387"/>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1" name="PA_任意多边形 5"/>
            <p:cNvSpPr>
              <a:spLocks noChangeAspect="1" noEditPoints="1"/>
            </p:cNvSpPr>
            <p:nvPr>
              <p:custDataLst>
                <p:tags r:id="rId8"/>
              </p:custDataLst>
            </p:nvPr>
          </p:nvSpPr>
          <p:spPr bwMode="auto">
            <a:xfrm>
              <a:off x="6190542" y="6368480"/>
              <a:ext cx="388300" cy="388300"/>
            </a:xfrm>
            <a:custGeom>
              <a:avLst/>
              <a:gdLst>
                <a:gd name="T0" fmla="*/ 1530 w 2449"/>
                <a:gd name="T1" fmla="*/ 38 h 2449"/>
                <a:gd name="T2" fmla="*/ 1859 w 2449"/>
                <a:gd name="T3" fmla="*/ 178 h 2449"/>
                <a:gd name="T4" fmla="*/ 2130 w 2449"/>
                <a:gd name="T5" fmla="*/ 401 h 2449"/>
                <a:gd name="T6" fmla="*/ 2328 w 2449"/>
                <a:gd name="T7" fmla="*/ 694 h 2449"/>
                <a:gd name="T8" fmla="*/ 2435 w 2449"/>
                <a:gd name="T9" fmla="*/ 1038 h 2449"/>
                <a:gd name="T10" fmla="*/ 2435 w 2449"/>
                <a:gd name="T11" fmla="*/ 1411 h 2449"/>
                <a:gd name="T12" fmla="*/ 2328 w 2449"/>
                <a:gd name="T13" fmla="*/ 1755 h 2449"/>
                <a:gd name="T14" fmla="*/ 2130 w 2449"/>
                <a:gd name="T15" fmla="*/ 2048 h 2449"/>
                <a:gd name="T16" fmla="*/ 1859 w 2449"/>
                <a:gd name="T17" fmla="*/ 2272 h 2449"/>
                <a:gd name="T18" fmla="*/ 1530 w 2449"/>
                <a:gd name="T19" fmla="*/ 2410 h 2449"/>
                <a:gd name="T20" fmla="*/ 1161 w 2449"/>
                <a:gd name="T21" fmla="*/ 2447 h 2449"/>
                <a:gd name="T22" fmla="*/ 803 w 2449"/>
                <a:gd name="T23" fmla="*/ 2375 h 2449"/>
                <a:gd name="T24" fmla="*/ 492 w 2449"/>
                <a:gd name="T25" fmla="*/ 2205 h 2449"/>
                <a:gd name="T26" fmla="*/ 243 w 2449"/>
                <a:gd name="T27" fmla="*/ 1957 h 2449"/>
                <a:gd name="T28" fmla="*/ 74 w 2449"/>
                <a:gd name="T29" fmla="*/ 1645 h 2449"/>
                <a:gd name="T30" fmla="*/ 2 w 2449"/>
                <a:gd name="T31" fmla="*/ 1287 h 2449"/>
                <a:gd name="T32" fmla="*/ 38 w 2449"/>
                <a:gd name="T33" fmla="*/ 919 h 2449"/>
                <a:gd name="T34" fmla="*/ 177 w 2449"/>
                <a:gd name="T35" fmla="*/ 590 h 2449"/>
                <a:gd name="T36" fmla="*/ 401 w 2449"/>
                <a:gd name="T37" fmla="*/ 318 h 2449"/>
                <a:gd name="T38" fmla="*/ 694 w 2449"/>
                <a:gd name="T39" fmla="*/ 121 h 2449"/>
                <a:gd name="T40" fmla="*/ 1038 w 2449"/>
                <a:gd name="T41" fmla="*/ 14 h 2449"/>
                <a:gd name="T42" fmla="*/ 1673 w 2449"/>
                <a:gd name="T43" fmla="*/ 815 h 2449"/>
                <a:gd name="T44" fmla="*/ 1709 w 2449"/>
                <a:gd name="T45" fmla="*/ 850 h 2449"/>
                <a:gd name="T46" fmla="*/ 1696 w 2449"/>
                <a:gd name="T47" fmla="*/ 1482 h 2449"/>
                <a:gd name="T48" fmla="*/ 1347 w 2449"/>
                <a:gd name="T49" fmla="*/ 1584 h 2449"/>
                <a:gd name="T50" fmla="*/ 1450 w 2449"/>
                <a:gd name="T51" fmla="*/ 1596 h 2449"/>
                <a:gd name="T52" fmla="*/ 991 w 2449"/>
                <a:gd name="T53" fmla="*/ 1610 h 2449"/>
                <a:gd name="T54" fmla="*/ 1013 w 2449"/>
                <a:gd name="T55" fmla="*/ 1586 h 2449"/>
                <a:gd name="T56" fmla="*/ 774 w 2449"/>
                <a:gd name="T57" fmla="*/ 1495 h 2449"/>
                <a:gd name="T58" fmla="*/ 739 w 2449"/>
                <a:gd name="T59" fmla="*/ 1460 h 2449"/>
                <a:gd name="T60" fmla="*/ 752 w 2449"/>
                <a:gd name="T61" fmla="*/ 827 h 2449"/>
                <a:gd name="T62" fmla="*/ 1660 w 2449"/>
                <a:gd name="T63" fmla="*/ 872 h 2449"/>
                <a:gd name="T64" fmla="*/ 1310 w 2449"/>
                <a:gd name="T65" fmla="*/ 391 h 2449"/>
                <a:gd name="T66" fmla="*/ 1550 w 2449"/>
                <a:gd name="T67" fmla="*/ 453 h 2449"/>
                <a:gd name="T68" fmla="*/ 1757 w 2449"/>
                <a:gd name="T69" fmla="*/ 578 h 2449"/>
                <a:gd name="T70" fmla="*/ 1918 w 2449"/>
                <a:gd name="T71" fmla="*/ 757 h 2449"/>
                <a:gd name="T72" fmla="*/ 2024 w 2449"/>
                <a:gd name="T73" fmla="*/ 975 h 2449"/>
                <a:gd name="T74" fmla="*/ 2062 w 2449"/>
                <a:gd name="T75" fmla="*/ 1225 h 2449"/>
                <a:gd name="T76" fmla="*/ 2024 w 2449"/>
                <a:gd name="T77" fmla="*/ 1474 h 2449"/>
                <a:gd name="T78" fmla="*/ 1918 w 2449"/>
                <a:gd name="T79" fmla="*/ 1693 h 2449"/>
                <a:gd name="T80" fmla="*/ 1757 w 2449"/>
                <a:gd name="T81" fmla="*/ 1870 h 2449"/>
                <a:gd name="T82" fmla="*/ 1550 w 2449"/>
                <a:gd name="T83" fmla="*/ 1996 h 2449"/>
                <a:gd name="T84" fmla="*/ 1310 w 2449"/>
                <a:gd name="T85" fmla="*/ 2058 h 2449"/>
                <a:gd name="T86" fmla="*/ 1055 w 2449"/>
                <a:gd name="T87" fmla="*/ 2045 h 2449"/>
                <a:gd name="T88" fmla="*/ 825 w 2449"/>
                <a:gd name="T89" fmla="*/ 1961 h 2449"/>
                <a:gd name="T90" fmla="*/ 632 w 2449"/>
                <a:gd name="T91" fmla="*/ 1817 h 2449"/>
                <a:gd name="T92" fmla="*/ 488 w 2449"/>
                <a:gd name="T93" fmla="*/ 1623 h 2449"/>
                <a:gd name="T94" fmla="*/ 403 w 2449"/>
                <a:gd name="T95" fmla="*/ 1393 h 2449"/>
                <a:gd name="T96" fmla="*/ 391 w 2449"/>
                <a:gd name="T97" fmla="*/ 1139 h 2449"/>
                <a:gd name="T98" fmla="*/ 453 w 2449"/>
                <a:gd name="T99" fmla="*/ 899 h 2449"/>
                <a:gd name="T100" fmla="*/ 578 w 2449"/>
                <a:gd name="T101" fmla="*/ 692 h 2449"/>
                <a:gd name="T102" fmla="*/ 756 w 2449"/>
                <a:gd name="T103" fmla="*/ 530 h 2449"/>
                <a:gd name="T104" fmla="*/ 975 w 2449"/>
                <a:gd name="T105" fmla="*/ 425 h 2449"/>
                <a:gd name="T106" fmla="*/ 1224 w 2449"/>
                <a:gd name="T107" fmla="*/ 387 h 2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449" h="2449">
                  <a:moveTo>
                    <a:pt x="1224" y="0"/>
                  </a:moveTo>
                  <a:lnTo>
                    <a:pt x="1287" y="2"/>
                  </a:lnTo>
                  <a:lnTo>
                    <a:pt x="1349" y="6"/>
                  </a:lnTo>
                  <a:lnTo>
                    <a:pt x="1411" y="14"/>
                  </a:lnTo>
                  <a:lnTo>
                    <a:pt x="1471" y="25"/>
                  </a:lnTo>
                  <a:lnTo>
                    <a:pt x="1530" y="38"/>
                  </a:lnTo>
                  <a:lnTo>
                    <a:pt x="1589" y="55"/>
                  </a:lnTo>
                  <a:lnTo>
                    <a:pt x="1645" y="75"/>
                  </a:lnTo>
                  <a:lnTo>
                    <a:pt x="1701" y="96"/>
                  </a:lnTo>
                  <a:lnTo>
                    <a:pt x="1755" y="121"/>
                  </a:lnTo>
                  <a:lnTo>
                    <a:pt x="1807" y="148"/>
                  </a:lnTo>
                  <a:lnTo>
                    <a:pt x="1859" y="178"/>
                  </a:lnTo>
                  <a:lnTo>
                    <a:pt x="1908" y="209"/>
                  </a:lnTo>
                  <a:lnTo>
                    <a:pt x="1957" y="243"/>
                  </a:lnTo>
                  <a:lnTo>
                    <a:pt x="2003" y="279"/>
                  </a:lnTo>
                  <a:lnTo>
                    <a:pt x="2048" y="318"/>
                  </a:lnTo>
                  <a:lnTo>
                    <a:pt x="2090" y="359"/>
                  </a:lnTo>
                  <a:lnTo>
                    <a:pt x="2130" y="401"/>
                  </a:lnTo>
                  <a:lnTo>
                    <a:pt x="2169" y="446"/>
                  </a:lnTo>
                  <a:lnTo>
                    <a:pt x="2205" y="492"/>
                  </a:lnTo>
                  <a:lnTo>
                    <a:pt x="2239" y="540"/>
                  </a:lnTo>
                  <a:lnTo>
                    <a:pt x="2271" y="590"/>
                  </a:lnTo>
                  <a:lnTo>
                    <a:pt x="2301" y="641"/>
                  </a:lnTo>
                  <a:lnTo>
                    <a:pt x="2328" y="694"/>
                  </a:lnTo>
                  <a:lnTo>
                    <a:pt x="2352" y="747"/>
                  </a:lnTo>
                  <a:lnTo>
                    <a:pt x="2374" y="804"/>
                  </a:lnTo>
                  <a:lnTo>
                    <a:pt x="2394" y="860"/>
                  </a:lnTo>
                  <a:lnTo>
                    <a:pt x="2410" y="919"/>
                  </a:lnTo>
                  <a:lnTo>
                    <a:pt x="2424" y="977"/>
                  </a:lnTo>
                  <a:lnTo>
                    <a:pt x="2435" y="1038"/>
                  </a:lnTo>
                  <a:lnTo>
                    <a:pt x="2442" y="1100"/>
                  </a:lnTo>
                  <a:lnTo>
                    <a:pt x="2447" y="1161"/>
                  </a:lnTo>
                  <a:lnTo>
                    <a:pt x="2449" y="1225"/>
                  </a:lnTo>
                  <a:lnTo>
                    <a:pt x="2447" y="1287"/>
                  </a:lnTo>
                  <a:lnTo>
                    <a:pt x="2442" y="1350"/>
                  </a:lnTo>
                  <a:lnTo>
                    <a:pt x="2435" y="1411"/>
                  </a:lnTo>
                  <a:lnTo>
                    <a:pt x="2424" y="1471"/>
                  </a:lnTo>
                  <a:lnTo>
                    <a:pt x="2410" y="1530"/>
                  </a:lnTo>
                  <a:lnTo>
                    <a:pt x="2394" y="1589"/>
                  </a:lnTo>
                  <a:lnTo>
                    <a:pt x="2374" y="1645"/>
                  </a:lnTo>
                  <a:lnTo>
                    <a:pt x="2352" y="1701"/>
                  </a:lnTo>
                  <a:lnTo>
                    <a:pt x="2328" y="1755"/>
                  </a:lnTo>
                  <a:lnTo>
                    <a:pt x="2301" y="1808"/>
                  </a:lnTo>
                  <a:lnTo>
                    <a:pt x="2271" y="1859"/>
                  </a:lnTo>
                  <a:lnTo>
                    <a:pt x="2239" y="1908"/>
                  </a:lnTo>
                  <a:lnTo>
                    <a:pt x="2205" y="1957"/>
                  </a:lnTo>
                  <a:lnTo>
                    <a:pt x="2169" y="2003"/>
                  </a:lnTo>
                  <a:lnTo>
                    <a:pt x="2130" y="2048"/>
                  </a:lnTo>
                  <a:lnTo>
                    <a:pt x="2090" y="2090"/>
                  </a:lnTo>
                  <a:lnTo>
                    <a:pt x="2048" y="2130"/>
                  </a:lnTo>
                  <a:lnTo>
                    <a:pt x="2003" y="2169"/>
                  </a:lnTo>
                  <a:lnTo>
                    <a:pt x="1957" y="2205"/>
                  </a:lnTo>
                  <a:lnTo>
                    <a:pt x="1908" y="2239"/>
                  </a:lnTo>
                  <a:lnTo>
                    <a:pt x="1859" y="2272"/>
                  </a:lnTo>
                  <a:lnTo>
                    <a:pt x="1807" y="2301"/>
                  </a:lnTo>
                  <a:lnTo>
                    <a:pt x="1755" y="2328"/>
                  </a:lnTo>
                  <a:lnTo>
                    <a:pt x="1701" y="2352"/>
                  </a:lnTo>
                  <a:lnTo>
                    <a:pt x="1645" y="2375"/>
                  </a:lnTo>
                  <a:lnTo>
                    <a:pt x="1589" y="2394"/>
                  </a:lnTo>
                  <a:lnTo>
                    <a:pt x="1530" y="2410"/>
                  </a:lnTo>
                  <a:lnTo>
                    <a:pt x="1471" y="2424"/>
                  </a:lnTo>
                  <a:lnTo>
                    <a:pt x="1411" y="2435"/>
                  </a:lnTo>
                  <a:lnTo>
                    <a:pt x="1349" y="2442"/>
                  </a:lnTo>
                  <a:lnTo>
                    <a:pt x="1287" y="2447"/>
                  </a:lnTo>
                  <a:lnTo>
                    <a:pt x="1224" y="2449"/>
                  </a:lnTo>
                  <a:lnTo>
                    <a:pt x="1161" y="2447"/>
                  </a:lnTo>
                  <a:lnTo>
                    <a:pt x="1099" y="2442"/>
                  </a:lnTo>
                  <a:lnTo>
                    <a:pt x="1038" y="2435"/>
                  </a:lnTo>
                  <a:lnTo>
                    <a:pt x="977" y="2424"/>
                  </a:lnTo>
                  <a:lnTo>
                    <a:pt x="918" y="2410"/>
                  </a:lnTo>
                  <a:lnTo>
                    <a:pt x="860" y="2394"/>
                  </a:lnTo>
                  <a:lnTo>
                    <a:pt x="803" y="2375"/>
                  </a:lnTo>
                  <a:lnTo>
                    <a:pt x="747" y="2352"/>
                  </a:lnTo>
                  <a:lnTo>
                    <a:pt x="694" y="2328"/>
                  </a:lnTo>
                  <a:lnTo>
                    <a:pt x="640" y="2301"/>
                  </a:lnTo>
                  <a:lnTo>
                    <a:pt x="589" y="2272"/>
                  </a:lnTo>
                  <a:lnTo>
                    <a:pt x="539" y="2239"/>
                  </a:lnTo>
                  <a:lnTo>
                    <a:pt x="492" y="2205"/>
                  </a:lnTo>
                  <a:lnTo>
                    <a:pt x="446" y="2169"/>
                  </a:lnTo>
                  <a:lnTo>
                    <a:pt x="401" y="2130"/>
                  </a:lnTo>
                  <a:lnTo>
                    <a:pt x="359" y="2090"/>
                  </a:lnTo>
                  <a:lnTo>
                    <a:pt x="318" y="2048"/>
                  </a:lnTo>
                  <a:lnTo>
                    <a:pt x="279" y="2003"/>
                  </a:lnTo>
                  <a:lnTo>
                    <a:pt x="243" y="1957"/>
                  </a:lnTo>
                  <a:lnTo>
                    <a:pt x="209" y="1908"/>
                  </a:lnTo>
                  <a:lnTo>
                    <a:pt x="177" y="1859"/>
                  </a:lnTo>
                  <a:lnTo>
                    <a:pt x="147" y="1808"/>
                  </a:lnTo>
                  <a:lnTo>
                    <a:pt x="121" y="1755"/>
                  </a:lnTo>
                  <a:lnTo>
                    <a:pt x="96" y="1701"/>
                  </a:lnTo>
                  <a:lnTo>
                    <a:pt x="74" y="1645"/>
                  </a:lnTo>
                  <a:lnTo>
                    <a:pt x="55" y="1589"/>
                  </a:lnTo>
                  <a:lnTo>
                    <a:pt x="38" y="1530"/>
                  </a:lnTo>
                  <a:lnTo>
                    <a:pt x="25" y="1471"/>
                  </a:lnTo>
                  <a:lnTo>
                    <a:pt x="14" y="1411"/>
                  </a:lnTo>
                  <a:lnTo>
                    <a:pt x="6" y="1350"/>
                  </a:lnTo>
                  <a:lnTo>
                    <a:pt x="2" y="1287"/>
                  </a:lnTo>
                  <a:lnTo>
                    <a:pt x="0" y="1225"/>
                  </a:lnTo>
                  <a:lnTo>
                    <a:pt x="2" y="1161"/>
                  </a:lnTo>
                  <a:lnTo>
                    <a:pt x="6" y="1100"/>
                  </a:lnTo>
                  <a:lnTo>
                    <a:pt x="14" y="1038"/>
                  </a:lnTo>
                  <a:lnTo>
                    <a:pt x="25" y="977"/>
                  </a:lnTo>
                  <a:lnTo>
                    <a:pt x="38" y="919"/>
                  </a:lnTo>
                  <a:lnTo>
                    <a:pt x="55" y="860"/>
                  </a:lnTo>
                  <a:lnTo>
                    <a:pt x="74" y="804"/>
                  </a:lnTo>
                  <a:lnTo>
                    <a:pt x="96" y="747"/>
                  </a:lnTo>
                  <a:lnTo>
                    <a:pt x="121" y="694"/>
                  </a:lnTo>
                  <a:lnTo>
                    <a:pt x="147" y="641"/>
                  </a:lnTo>
                  <a:lnTo>
                    <a:pt x="177" y="590"/>
                  </a:lnTo>
                  <a:lnTo>
                    <a:pt x="209" y="540"/>
                  </a:lnTo>
                  <a:lnTo>
                    <a:pt x="243" y="492"/>
                  </a:lnTo>
                  <a:lnTo>
                    <a:pt x="279" y="446"/>
                  </a:lnTo>
                  <a:lnTo>
                    <a:pt x="318" y="401"/>
                  </a:lnTo>
                  <a:lnTo>
                    <a:pt x="359" y="359"/>
                  </a:lnTo>
                  <a:lnTo>
                    <a:pt x="401" y="318"/>
                  </a:lnTo>
                  <a:lnTo>
                    <a:pt x="446" y="279"/>
                  </a:lnTo>
                  <a:lnTo>
                    <a:pt x="492" y="243"/>
                  </a:lnTo>
                  <a:lnTo>
                    <a:pt x="539" y="209"/>
                  </a:lnTo>
                  <a:lnTo>
                    <a:pt x="589" y="178"/>
                  </a:lnTo>
                  <a:lnTo>
                    <a:pt x="640" y="148"/>
                  </a:lnTo>
                  <a:lnTo>
                    <a:pt x="694" y="121"/>
                  </a:lnTo>
                  <a:lnTo>
                    <a:pt x="747" y="96"/>
                  </a:lnTo>
                  <a:lnTo>
                    <a:pt x="803" y="75"/>
                  </a:lnTo>
                  <a:lnTo>
                    <a:pt x="860" y="55"/>
                  </a:lnTo>
                  <a:lnTo>
                    <a:pt x="918" y="38"/>
                  </a:lnTo>
                  <a:lnTo>
                    <a:pt x="977" y="25"/>
                  </a:lnTo>
                  <a:lnTo>
                    <a:pt x="1038" y="14"/>
                  </a:lnTo>
                  <a:lnTo>
                    <a:pt x="1099" y="6"/>
                  </a:lnTo>
                  <a:lnTo>
                    <a:pt x="1161" y="2"/>
                  </a:lnTo>
                  <a:lnTo>
                    <a:pt x="1224" y="0"/>
                  </a:lnTo>
                  <a:close/>
                  <a:moveTo>
                    <a:pt x="784" y="814"/>
                  </a:moveTo>
                  <a:lnTo>
                    <a:pt x="1664" y="814"/>
                  </a:lnTo>
                  <a:lnTo>
                    <a:pt x="1673" y="815"/>
                  </a:lnTo>
                  <a:lnTo>
                    <a:pt x="1682" y="817"/>
                  </a:lnTo>
                  <a:lnTo>
                    <a:pt x="1689" y="821"/>
                  </a:lnTo>
                  <a:lnTo>
                    <a:pt x="1696" y="827"/>
                  </a:lnTo>
                  <a:lnTo>
                    <a:pt x="1703" y="834"/>
                  </a:lnTo>
                  <a:lnTo>
                    <a:pt x="1707" y="841"/>
                  </a:lnTo>
                  <a:lnTo>
                    <a:pt x="1709" y="850"/>
                  </a:lnTo>
                  <a:lnTo>
                    <a:pt x="1710" y="859"/>
                  </a:lnTo>
                  <a:lnTo>
                    <a:pt x="1710" y="1451"/>
                  </a:lnTo>
                  <a:lnTo>
                    <a:pt x="1709" y="1460"/>
                  </a:lnTo>
                  <a:lnTo>
                    <a:pt x="1707" y="1468"/>
                  </a:lnTo>
                  <a:lnTo>
                    <a:pt x="1703" y="1476"/>
                  </a:lnTo>
                  <a:lnTo>
                    <a:pt x="1696" y="1482"/>
                  </a:lnTo>
                  <a:lnTo>
                    <a:pt x="1689" y="1488"/>
                  </a:lnTo>
                  <a:lnTo>
                    <a:pt x="1682" y="1492"/>
                  </a:lnTo>
                  <a:lnTo>
                    <a:pt x="1673" y="1495"/>
                  </a:lnTo>
                  <a:lnTo>
                    <a:pt x="1664" y="1496"/>
                  </a:lnTo>
                  <a:lnTo>
                    <a:pt x="1347" y="1496"/>
                  </a:lnTo>
                  <a:lnTo>
                    <a:pt x="1347" y="1584"/>
                  </a:lnTo>
                  <a:lnTo>
                    <a:pt x="1422" y="1584"/>
                  </a:lnTo>
                  <a:lnTo>
                    <a:pt x="1429" y="1585"/>
                  </a:lnTo>
                  <a:lnTo>
                    <a:pt x="1435" y="1586"/>
                  </a:lnTo>
                  <a:lnTo>
                    <a:pt x="1441" y="1589"/>
                  </a:lnTo>
                  <a:lnTo>
                    <a:pt x="1446" y="1592"/>
                  </a:lnTo>
                  <a:lnTo>
                    <a:pt x="1450" y="1596"/>
                  </a:lnTo>
                  <a:lnTo>
                    <a:pt x="1454" y="1600"/>
                  </a:lnTo>
                  <a:lnTo>
                    <a:pt x="1456" y="1605"/>
                  </a:lnTo>
                  <a:lnTo>
                    <a:pt x="1456" y="1610"/>
                  </a:lnTo>
                  <a:lnTo>
                    <a:pt x="1456" y="1635"/>
                  </a:lnTo>
                  <a:lnTo>
                    <a:pt x="991" y="1635"/>
                  </a:lnTo>
                  <a:lnTo>
                    <a:pt x="991" y="1610"/>
                  </a:lnTo>
                  <a:lnTo>
                    <a:pt x="992" y="1605"/>
                  </a:lnTo>
                  <a:lnTo>
                    <a:pt x="994" y="1600"/>
                  </a:lnTo>
                  <a:lnTo>
                    <a:pt x="997" y="1596"/>
                  </a:lnTo>
                  <a:lnTo>
                    <a:pt x="1001" y="1592"/>
                  </a:lnTo>
                  <a:lnTo>
                    <a:pt x="1008" y="1589"/>
                  </a:lnTo>
                  <a:lnTo>
                    <a:pt x="1013" y="1586"/>
                  </a:lnTo>
                  <a:lnTo>
                    <a:pt x="1020" y="1585"/>
                  </a:lnTo>
                  <a:lnTo>
                    <a:pt x="1027" y="1584"/>
                  </a:lnTo>
                  <a:lnTo>
                    <a:pt x="1101" y="1584"/>
                  </a:lnTo>
                  <a:lnTo>
                    <a:pt x="1101" y="1496"/>
                  </a:lnTo>
                  <a:lnTo>
                    <a:pt x="784" y="1496"/>
                  </a:lnTo>
                  <a:lnTo>
                    <a:pt x="774" y="1495"/>
                  </a:lnTo>
                  <a:lnTo>
                    <a:pt x="766" y="1492"/>
                  </a:lnTo>
                  <a:lnTo>
                    <a:pt x="758" y="1488"/>
                  </a:lnTo>
                  <a:lnTo>
                    <a:pt x="752" y="1482"/>
                  </a:lnTo>
                  <a:lnTo>
                    <a:pt x="746" y="1476"/>
                  </a:lnTo>
                  <a:lnTo>
                    <a:pt x="742" y="1468"/>
                  </a:lnTo>
                  <a:lnTo>
                    <a:pt x="739" y="1460"/>
                  </a:lnTo>
                  <a:lnTo>
                    <a:pt x="738" y="1451"/>
                  </a:lnTo>
                  <a:lnTo>
                    <a:pt x="738" y="859"/>
                  </a:lnTo>
                  <a:lnTo>
                    <a:pt x="739" y="850"/>
                  </a:lnTo>
                  <a:lnTo>
                    <a:pt x="742" y="841"/>
                  </a:lnTo>
                  <a:lnTo>
                    <a:pt x="746" y="834"/>
                  </a:lnTo>
                  <a:lnTo>
                    <a:pt x="752" y="827"/>
                  </a:lnTo>
                  <a:lnTo>
                    <a:pt x="758" y="821"/>
                  </a:lnTo>
                  <a:lnTo>
                    <a:pt x="766" y="817"/>
                  </a:lnTo>
                  <a:lnTo>
                    <a:pt x="774" y="815"/>
                  </a:lnTo>
                  <a:lnTo>
                    <a:pt x="784" y="814"/>
                  </a:lnTo>
                  <a:close/>
                  <a:moveTo>
                    <a:pt x="788" y="872"/>
                  </a:moveTo>
                  <a:lnTo>
                    <a:pt x="1660" y="872"/>
                  </a:lnTo>
                  <a:lnTo>
                    <a:pt x="1660" y="1437"/>
                  </a:lnTo>
                  <a:lnTo>
                    <a:pt x="788" y="1437"/>
                  </a:lnTo>
                  <a:lnTo>
                    <a:pt x="788" y="872"/>
                  </a:lnTo>
                  <a:close/>
                  <a:moveTo>
                    <a:pt x="1224" y="387"/>
                  </a:moveTo>
                  <a:lnTo>
                    <a:pt x="1267" y="388"/>
                  </a:lnTo>
                  <a:lnTo>
                    <a:pt x="1310" y="391"/>
                  </a:lnTo>
                  <a:lnTo>
                    <a:pt x="1351" y="396"/>
                  </a:lnTo>
                  <a:lnTo>
                    <a:pt x="1393" y="403"/>
                  </a:lnTo>
                  <a:lnTo>
                    <a:pt x="1433" y="414"/>
                  </a:lnTo>
                  <a:lnTo>
                    <a:pt x="1474" y="425"/>
                  </a:lnTo>
                  <a:lnTo>
                    <a:pt x="1512" y="438"/>
                  </a:lnTo>
                  <a:lnTo>
                    <a:pt x="1550" y="453"/>
                  </a:lnTo>
                  <a:lnTo>
                    <a:pt x="1588" y="469"/>
                  </a:lnTo>
                  <a:lnTo>
                    <a:pt x="1624" y="488"/>
                  </a:lnTo>
                  <a:lnTo>
                    <a:pt x="1658" y="508"/>
                  </a:lnTo>
                  <a:lnTo>
                    <a:pt x="1692" y="530"/>
                  </a:lnTo>
                  <a:lnTo>
                    <a:pt x="1726" y="554"/>
                  </a:lnTo>
                  <a:lnTo>
                    <a:pt x="1757" y="578"/>
                  </a:lnTo>
                  <a:lnTo>
                    <a:pt x="1787" y="604"/>
                  </a:lnTo>
                  <a:lnTo>
                    <a:pt x="1817" y="632"/>
                  </a:lnTo>
                  <a:lnTo>
                    <a:pt x="1844" y="662"/>
                  </a:lnTo>
                  <a:lnTo>
                    <a:pt x="1870" y="692"/>
                  </a:lnTo>
                  <a:lnTo>
                    <a:pt x="1895" y="723"/>
                  </a:lnTo>
                  <a:lnTo>
                    <a:pt x="1918" y="757"/>
                  </a:lnTo>
                  <a:lnTo>
                    <a:pt x="1941" y="790"/>
                  </a:lnTo>
                  <a:lnTo>
                    <a:pt x="1961" y="825"/>
                  </a:lnTo>
                  <a:lnTo>
                    <a:pt x="1979" y="861"/>
                  </a:lnTo>
                  <a:lnTo>
                    <a:pt x="1996" y="899"/>
                  </a:lnTo>
                  <a:lnTo>
                    <a:pt x="2011" y="936"/>
                  </a:lnTo>
                  <a:lnTo>
                    <a:pt x="2024" y="975"/>
                  </a:lnTo>
                  <a:lnTo>
                    <a:pt x="2035" y="1015"/>
                  </a:lnTo>
                  <a:lnTo>
                    <a:pt x="2044" y="1056"/>
                  </a:lnTo>
                  <a:lnTo>
                    <a:pt x="2053" y="1096"/>
                  </a:lnTo>
                  <a:lnTo>
                    <a:pt x="2058" y="1139"/>
                  </a:lnTo>
                  <a:lnTo>
                    <a:pt x="2061" y="1181"/>
                  </a:lnTo>
                  <a:lnTo>
                    <a:pt x="2062" y="1225"/>
                  </a:lnTo>
                  <a:lnTo>
                    <a:pt x="2061" y="1268"/>
                  </a:lnTo>
                  <a:lnTo>
                    <a:pt x="2058" y="1310"/>
                  </a:lnTo>
                  <a:lnTo>
                    <a:pt x="2053" y="1352"/>
                  </a:lnTo>
                  <a:lnTo>
                    <a:pt x="2044" y="1393"/>
                  </a:lnTo>
                  <a:lnTo>
                    <a:pt x="2035" y="1433"/>
                  </a:lnTo>
                  <a:lnTo>
                    <a:pt x="2024" y="1474"/>
                  </a:lnTo>
                  <a:lnTo>
                    <a:pt x="2011" y="1512"/>
                  </a:lnTo>
                  <a:lnTo>
                    <a:pt x="1996" y="1550"/>
                  </a:lnTo>
                  <a:lnTo>
                    <a:pt x="1979" y="1588"/>
                  </a:lnTo>
                  <a:lnTo>
                    <a:pt x="1961" y="1623"/>
                  </a:lnTo>
                  <a:lnTo>
                    <a:pt x="1941" y="1658"/>
                  </a:lnTo>
                  <a:lnTo>
                    <a:pt x="1918" y="1693"/>
                  </a:lnTo>
                  <a:lnTo>
                    <a:pt x="1895" y="1725"/>
                  </a:lnTo>
                  <a:lnTo>
                    <a:pt x="1870" y="1757"/>
                  </a:lnTo>
                  <a:lnTo>
                    <a:pt x="1844" y="1787"/>
                  </a:lnTo>
                  <a:lnTo>
                    <a:pt x="1817" y="1817"/>
                  </a:lnTo>
                  <a:lnTo>
                    <a:pt x="1787" y="1844"/>
                  </a:lnTo>
                  <a:lnTo>
                    <a:pt x="1757" y="1870"/>
                  </a:lnTo>
                  <a:lnTo>
                    <a:pt x="1726" y="1895"/>
                  </a:lnTo>
                  <a:lnTo>
                    <a:pt x="1692" y="1919"/>
                  </a:lnTo>
                  <a:lnTo>
                    <a:pt x="1658" y="1941"/>
                  </a:lnTo>
                  <a:lnTo>
                    <a:pt x="1624" y="1961"/>
                  </a:lnTo>
                  <a:lnTo>
                    <a:pt x="1588" y="1979"/>
                  </a:lnTo>
                  <a:lnTo>
                    <a:pt x="1550" y="1996"/>
                  </a:lnTo>
                  <a:lnTo>
                    <a:pt x="1512" y="2011"/>
                  </a:lnTo>
                  <a:lnTo>
                    <a:pt x="1474" y="2024"/>
                  </a:lnTo>
                  <a:lnTo>
                    <a:pt x="1433" y="2036"/>
                  </a:lnTo>
                  <a:lnTo>
                    <a:pt x="1393" y="2045"/>
                  </a:lnTo>
                  <a:lnTo>
                    <a:pt x="1351" y="2053"/>
                  </a:lnTo>
                  <a:lnTo>
                    <a:pt x="1310" y="2058"/>
                  </a:lnTo>
                  <a:lnTo>
                    <a:pt x="1267" y="2061"/>
                  </a:lnTo>
                  <a:lnTo>
                    <a:pt x="1224" y="2062"/>
                  </a:lnTo>
                  <a:lnTo>
                    <a:pt x="1181" y="2061"/>
                  </a:lnTo>
                  <a:lnTo>
                    <a:pt x="1139" y="2058"/>
                  </a:lnTo>
                  <a:lnTo>
                    <a:pt x="1096" y="2053"/>
                  </a:lnTo>
                  <a:lnTo>
                    <a:pt x="1055" y="2045"/>
                  </a:lnTo>
                  <a:lnTo>
                    <a:pt x="1015" y="2036"/>
                  </a:lnTo>
                  <a:lnTo>
                    <a:pt x="975" y="2024"/>
                  </a:lnTo>
                  <a:lnTo>
                    <a:pt x="936" y="2011"/>
                  </a:lnTo>
                  <a:lnTo>
                    <a:pt x="899" y="1996"/>
                  </a:lnTo>
                  <a:lnTo>
                    <a:pt x="861" y="1979"/>
                  </a:lnTo>
                  <a:lnTo>
                    <a:pt x="825" y="1961"/>
                  </a:lnTo>
                  <a:lnTo>
                    <a:pt x="790" y="1941"/>
                  </a:lnTo>
                  <a:lnTo>
                    <a:pt x="756" y="1919"/>
                  </a:lnTo>
                  <a:lnTo>
                    <a:pt x="723" y="1895"/>
                  </a:lnTo>
                  <a:lnTo>
                    <a:pt x="692" y="1870"/>
                  </a:lnTo>
                  <a:lnTo>
                    <a:pt x="662" y="1844"/>
                  </a:lnTo>
                  <a:lnTo>
                    <a:pt x="632" y="1817"/>
                  </a:lnTo>
                  <a:lnTo>
                    <a:pt x="604" y="1787"/>
                  </a:lnTo>
                  <a:lnTo>
                    <a:pt x="578" y="1757"/>
                  </a:lnTo>
                  <a:lnTo>
                    <a:pt x="553" y="1725"/>
                  </a:lnTo>
                  <a:lnTo>
                    <a:pt x="529" y="1693"/>
                  </a:lnTo>
                  <a:lnTo>
                    <a:pt x="508" y="1658"/>
                  </a:lnTo>
                  <a:lnTo>
                    <a:pt x="488" y="1623"/>
                  </a:lnTo>
                  <a:lnTo>
                    <a:pt x="469" y="1588"/>
                  </a:lnTo>
                  <a:lnTo>
                    <a:pt x="453" y="1550"/>
                  </a:lnTo>
                  <a:lnTo>
                    <a:pt x="438" y="1512"/>
                  </a:lnTo>
                  <a:lnTo>
                    <a:pt x="424" y="1474"/>
                  </a:lnTo>
                  <a:lnTo>
                    <a:pt x="413" y="1433"/>
                  </a:lnTo>
                  <a:lnTo>
                    <a:pt x="403" y="1393"/>
                  </a:lnTo>
                  <a:lnTo>
                    <a:pt x="396" y="1352"/>
                  </a:lnTo>
                  <a:lnTo>
                    <a:pt x="391" y="1310"/>
                  </a:lnTo>
                  <a:lnTo>
                    <a:pt x="388" y="1268"/>
                  </a:lnTo>
                  <a:lnTo>
                    <a:pt x="386" y="1225"/>
                  </a:lnTo>
                  <a:lnTo>
                    <a:pt x="388" y="1181"/>
                  </a:lnTo>
                  <a:lnTo>
                    <a:pt x="391" y="1139"/>
                  </a:lnTo>
                  <a:lnTo>
                    <a:pt x="396" y="1096"/>
                  </a:lnTo>
                  <a:lnTo>
                    <a:pt x="403" y="1056"/>
                  </a:lnTo>
                  <a:lnTo>
                    <a:pt x="413" y="1015"/>
                  </a:lnTo>
                  <a:lnTo>
                    <a:pt x="424" y="975"/>
                  </a:lnTo>
                  <a:lnTo>
                    <a:pt x="438" y="936"/>
                  </a:lnTo>
                  <a:lnTo>
                    <a:pt x="453" y="899"/>
                  </a:lnTo>
                  <a:lnTo>
                    <a:pt x="469" y="861"/>
                  </a:lnTo>
                  <a:lnTo>
                    <a:pt x="488" y="825"/>
                  </a:lnTo>
                  <a:lnTo>
                    <a:pt x="508" y="790"/>
                  </a:lnTo>
                  <a:lnTo>
                    <a:pt x="529" y="757"/>
                  </a:lnTo>
                  <a:lnTo>
                    <a:pt x="553" y="723"/>
                  </a:lnTo>
                  <a:lnTo>
                    <a:pt x="578" y="692"/>
                  </a:lnTo>
                  <a:lnTo>
                    <a:pt x="604" y="662"/>
                  </a:lnTo>
                  <a:lnTo>
                    <a:pt x="632" y="632"/>
                  </a:lnTo>
                  <a:lnTo>
                    <a:pt x="662" y="604"/>
                  </a:lnTo>
                  <a:lnTo>
                    <a:pt x="692" y="578"/>
                  </a:lnTo>
                  <a:lnTo>
                    <a:pt x="723" y="554"/>
                  </a:lnTo>
                  <a:lnTo>
                    <a:pt x="756" y="530"/>
                  </a:lnTo>
                  <a:lnTo>
                    <a:pt x="790" y="508"/>
                  </a:lnTo>
                  <a:lnTo>
                    <a:pt x="825" y="488"/>
                  </a:lnTo>
                  <a:lnTo>
                    <a:pt x="861" y="469"/>
                  </a:lnTo>
                  <a:lnTo>
                    <a:pt x="899" y="453"/>
                  </a:lnTo>
                  <a:lnTo>
                    <a:pt x="936" y="438"/>
                  </a:lnTo>
                  <a:lnTo>
                    <a:pt x="975" y="425"/>
                  </a:lnTo>
                  <a:lnTo>
                    <a:pt x="1015" y="414"/>
                  </a:lnTo>
                  <a:lnTo>
                    <a:pt x="1055" y="403"/>
                  </a:lnTo>
                  <a:lnTo>
                    <a:pt x="1096" y="396"/>
                  </a:lnTo>
                  <a:lnTo>
                    <a:pt x="1139" y="391"/>
                  </a:lnTo>
                  <a:lnTo>
                    <a:pt x="1181" y="388"/>
                  </a:lnTo>
                  <a:lnTo>
                    <a:pt x="1224" y="387"/>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2" name="PA_任意多边形 10"/>
            <p:cNvSpPr>
              <a:spLocks noChangeAspect="1" noEditPoints="1"/>
            </p:cNvSpPr>
            <p:nvPr>
              <p:custDataLst>
                <p:tags r:id="rId9"/>
              </p:custDataLst>
            </p:nvPr>
          </p:nvSpPr>
          <p:spPr bwMode="auto">
            <a:xfrm>
              <a:off x="6716698" y="6368480"/>
              <a:ext cx="388300" cy="388300"/>
            </a:xfrm>
            <a:custGeom>
              <a:avLst/>
              <a:gdLst>
                <a:gd name="T0" fmla="*/ 1588 w 2449"/>
                <a:gd name="T1" fmla="*/ 55 h 2449"/>
                <a:gd name="T2" fmla="*/ 1957 w 2449"/>
                <a:gd name="T3" fmla="*/ 244 h 2449"/>
                <a:gd name="T4" fmla="*/ 2240 w 2449"/>
                <a:gd name="T5" fmla="*/ 541 h 2449"/>
                <a:gd name="T6" fmla="*/ 2410 w 2449"/>
                <a:gd name="T7" fmla="*/ 919 h 2449"/>
                <a:gd name="T8" fmla="*/ 2443 w 2449"/>
                <a:gd name="T9" fmla="*/ 1349 h 2449"/>
                <a:gd name="T10" fmla="*/ 2328 w 2449"/>
                <a:gd name="T11" fmla="*/ 1755 h 2449"/>
                <a:gd name="T12" fmla="*/ 2090 w 2449"/>
                <a:gd name="T13" fmla="*/ 2090 h 2449"/>
                <a:gd name="T14" fmla="*/ 1755 w 2449"/>
                <a:gd name="T15" fmla="*/ 2328 h 2449"/>
                <a:gd name="T16" fmla="*/ 1349 w 2449"/>
                <a:gd name="T17" fmla="*/ 2443 h 2449"/>
                <a:gd name="T18" fmla="*/ 919 w 2449"/>
                <a:gd name="T19" fmla="*/ 2411 h 2449"/>
                <a:gd name="T20" fmla="*/ 540 w 2449"/>
                <a:gd name="T21" fmla="*/ 2240 h 2449"/>
                <a:gd name="T22" fmla="*/ 243 w 2449"/>
                <a:gd name="T23" fmla="*/ 1957 h 2449"/>
                <a:gd name="T24" fmla="*/ 55 w 2449"/>
                <a:gd name="T25" fmla="*/ 1589 h 2449"/>
                <a:gd name="T26" fmla="*/ 2 w 2449"/>
                <a:gd name="T27" fmla="*/ 1162 h 2449"/>
                <a:gd name="T28" fmla="*/ 96 w 2449"/>
                <a:gd name="T29" fmla="*/ 748 h 2449"/>
                <a:gd name="T30" fmla="*/ 318 w 2449"/>
                <a:gd name="T31" fmla="*/ 401 h 2449"/>
                <a:gd name="T32" fmla="*/ 641 w 2449"/>
                <a:gd name="T33" fmla="*/ 148 h 2449"/>
                <a:gd name="T34" fmla="*/ 1038 w 2449"/>
                <a:gd name="T35" fmla="*/ 14 h 2449"/>
                <a:gd name="T36" fmla="*/ 1501 w 2449"/>
                <a:gd name="T37" fmla="*/ 759 h 2449"/>
                <a:gd name="T38" fmla="*/ 1521 w 2449"/>
                <a:gd name="T39" fmla="*/ 797 h 2449"/>
                <a:gd name="T40" fmla="*/ 1487 w 2449"/>
                <a:gd name="T41" fmla="*/ 824 h 2449"/>
                <a:gd name="T42" fmla="*/ 930 w 2449"/>
                <a:gd name="T43" fmla="*/ 804 h 2449"/>
                <a:gd name="T44" fmla="*/ 942 w 2449"/>
                <a:gd name="T45" fmla="*/ 762 h 2449"/>
                <a:gd name="T46" fmla="*/ 1501 w 2449"/>
                <a:gd name="T47" fmla="*/ 1628 h 2449"/>
                <a:gd name="T48" fmla="*/ 1521 w 2449"/>
                <a:gd name="T49" fmla="*/ 1665 h 2449"/>
                <a:gd name="T50" fmla="*/ 1487 w 2449"/>
                <a:gd name="T51" fmla="*/ 1692 h 2449"/>
                <a:gd name="T52" fmla="*/ 930 w 2449"/>
                <a:gd name="T53" fmla="*/ 1672 h 2449"/>
                <a:gd name="T54" fmla="*/ 942 w 2449"/>
                <a:gd name="T55" fmla="*/ 1631 h 2449"/>
                <a:gd name="T56" fmla="*/ 1443 w 2449"/>
                <a:gd name="T57" fmla="*/ 915 h 2449"/>
                <a:gd name="T58" fmla="*/ 1402 w 2449"/>
                <a:gd name="T59" fmla="*/ 1054 h 2449"/>
                <a:gd name="T60" fmla="*/ 1338 w 2449"/>
                <a:gd name="T61" fmla="*/ 1151 h 2449"/>
                <a:gd name="T62" fmla="*/ 1303 w 2449"/>
                <a:gd name="T63" fmla="*/ 1224 h 2449"/>
                <a:gd name="T64" fmla="*/ 1343 w 2449"/>
                <a:gd name="T65" fmla="*/ 1303 h 2449"/>
                <a:gd name="T66" fmla="*/ 1405 w 2449"/>
                <a:gd name="T67" fmla="*/ 1402 h 2449"/>
                <a:gd name="T68" fmla="*/ 1444 w 2449"/>
                <a:gd name="T69" fmla="*/ 1536 h 2449"/>
                <a:gd name="T70" fmla="*/ 998 w 2449"/>
                <a:gd name="T71" fmla="*/ 1534 h 2449"/>
                <a:gd name="T72" fmla="*/ 1040 w 2449"/>
                <a:gd name="T73" fmla="*/ 1397 h 2449"/>
                <a:gd name="T74" fmla="*/ 1102 w 2449"/>
                <a:gd name="T75" fmla="*/ 1300 h 2449"/>
                <a:gd name="T76" fmla="*/ 1135 w 2449"/>
                <a:gd name="T77" fmla="*/ 1253 h 2449"/>
                <a:gd name="T78" fmla="*/ 1136 w 2449"/>
                <a:gd name="T79" fmla="*/ 1203 h 2449"/>
                <a:gd name="T80" fmla="*/ 1099 w 2449"/>
                <a:gd name="T81" fmla="*/ 1145 h 2449"/>
                <a:gd name="T82" fmla="*/ 1033 w 2449"/>
                <a:gd name="T83" fmla="*/ 1038 h 2449"/>
                <a:gd name="T84" fmla="*/ 995 w 2449"/>
                <a:gd name="T85" fmla="*/ 893 h 2449"/>
                <a:gd name="T86" fmla="*/ 1352 w 2449"/>
                <a:gd name="T87" fmla="*/ 396 h 2449"/>
                <a:gd name="T88" fmla="*/ 1624 w 2449"/>
                <a:gd name="T89" fmla="*/ 488 h 2449"/>
                <a:gd name="T90" fmla="*/ 1845 w 2449"/>
                <a:gd name="T91" fmla="*/ 662 h 2449"/>
                <a:gd name="T92" fmla="*/ 1996 w 2449"/>
                <a:gd name="T93" fmla="*/ 899 h 2449"/>
                <a:gd name="T94" fmla="*/ 2060 w 2449"/>
                <a:gd name="T95" fmla="*/ 1181 h 2449"/>
                <a:gd name="T96" fmla="*/ 2024 w 2449"/>
                <a:gd name="T97" fmla="*/ 1474 h 2449"/>
                <a:gd name="T98" fmla="*/ 1896 w 2449"/>
                <a:gd name="T99" fmla="*/ 1726 h 2449"/>
                <a:gd name="T100" fmla="*/ 1692 w 2449"/>
                <a:gd name="T101" fmla="*/ 1919 h 2449"/>
                <a:gd name="T102" fmla="*/ 1434 w 2449"/>
                <a:gd name="T103" fmla="*/ 2035 h 2449"/>
                <a:gd name="T104" fmla="*/ 1138 w 2449"/>
                <a:gd name="T105" fmla="*/ 2058 h 2449"/>
                <a:gd name="T106" fmla="*/ 861 w 2449"/>
                <a:gd name="T107" fmla="*/ 1980 h 2449"/>
                <a:gd name="T108" fmla="*/ 632 w 2449"/>
                <a:gd name="T109" fmla="*/ 1817 h 2449"/>
                <a:gd name="T110" fmla="*/ 470 w 2449"/>
                <a:gd name="T111" fmla="*/ 1588 h 2449"/>
                <a:gd name="T112" fmla="*/ 391 w 2449"/>
                <a:gd name="T113" fmla="*/ 1310 h 2449"/>
                <a:gd name="T114" fmla="*/ 413 w 2449"/>
                <a:gd name="T115" fmla="*/ 1016 h 2449"/>
                <a:gd name="T116" fmla="*/ 530 w 2449"/>
                <a:gd name="T117" fmla="*/ 756 h 2449"/>
                <a:gd name="T118" fmla="*/ 723 w 2449"/>
                <a:gd name="T119" fmla="*/ 554 h 2449"/>
                <a:gd name="T120" fmla="*/ 975 w 2449"/>
                <a:gd name="T121" fmla="*/ 425 h 2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449" h="2449">
                  <a:moveTo>
                    <a:pt x="1224" y="0"/>
                  </a:moveTo>
                  <a:lnTo>
                    <a:pt x="1288" y="2"/>
                  </a:lnTo>
                  <a:lnTo>
                    <a:pt x="1349" y="7"/>
                  </a:lnTo>
                  <a:lnTo>
                    <a:pt x="1411" y="14"/>
                  </a:lnTo>
                  <a:lnTo>
                    <a:pt x="1471" y="25"/>
                  </a:lnTo>
                  <a:lnTo>
                    <a:pt x="1530" y="39"/>
                  </a:lnTo>
                  <a:lnTo>
                    <a:pt x="1588" y="55"/>
                  </a:lnTo>
                  <a:lnTo>
                    <a:pt x="1645" y="74"/>
                  </a:lnTo>
                  <a:lnTo>
                    <a:pt x="1701" y="97"/>
                  </a:lnTo>
                  <a:lnTo>
                    <a:pt x="1755" y="121"/>
                  </a:lnTo>
                  <a:lnTo>
                    <a:pt x="1808" y="148"/>
                  </a:lnTo>
                  <a:lnTo>
                    <a:pt x="1860" y="177"/>
                  </a:lnTo>
                  <a:lnTo>
                    <a:pt x="1909" y="210"/>
                  </a:lnTo>
                  <a:lnTo>
                    <a:pt x="1957" y="244"/>
                  </a:lnTo>
                  <a:lnTo>
                    <a:pt x="2003" y="280"/>
                  </a:lnTo>
                  <a:lnTo>
                    <a:pt x="2047" y="319"/>
                  </a:lnTo>
                  <a:lnTo>
                    <a:pt x="2090" y="359"/>
                  </a:lnTo>
                  <a:lnTo>
                    <a:pt x="2131" y="401"/>
                  </a:lnTo>
                  <a:lnTo>
                    <a:pt x="2169" y="446"/>
                  </a:lnTo>
                  <a:lnTo>
                    <a:pt x="2206" y="492"/>
                  </a:lnTo>
                  <a:lnTo>
                    <a:pt x="2240" y="541"/>
                  </a:lnTo>
                  <a:lnTo>
                    <a:pt x="2271" y="590"/>
                  </a:lnTo>
                  <a:lnTo>
                    <a:pt x="2300" y="641"/>
                  </a:lnTo>
                  <a:lnTo>
                    <a:pt x="2328" y="694"/>
                  </a:lnTo>
                  <a:lnTo>
                    <a:pt x="2353" y="748"/>
                  </a:lnTo>
                  <a:lnTo>
                    <a:pt x="2374" y="804"/>
                  </a:lnTo>
                  <a:lnTo>
                    <a:pt x="2393" y="860"/>
                  </a:lnTo>
                  <a:lnTo>
                    <a:pt x="2410" y="919"/>
                  </a:lnTo>
                  <a:lnTo>
                    <a:pt x="2424" y="978"/>
                  </a:lnTo>
                  <a:lnTo>
                    <a:pt x="2435" y="1038"/>
                  </a:lnTo>
                  <a:lnTo>
                    <a:pt x="2443" y="1099"/>
                  </a:lnTo>
                  <a:lnTo>
                    <a:pt x="2447" y="1162"/>
                  </a:lnTo>
                  <a:lnTo>
                    <a:pt x="2449" y="1224"/>
                  </a:lnTo>
                  <a:lnTo>
                    <a:pt x="2447" y="1288"/>
                  </a:lnTo>
                  <a:lnTo>
                    <a:pt x="2443" y="1349"/>
                  </a:lnTo>
                  <a:lnTo>
                    <a:pt x="2435" y="1411"/>
                  </a:lnTo>
                  <a:lnTo>
                    <a:pt x="2424" y="1472"/>
                  </a:lnTo>
                  <a:lnTo>
                    <a:pt x="2410" y="1530"/>
                  </a:lnTo>
                  <a:lnTo>
                    <a:pt x="2393" y="1589"/>
                  </a:lnTo>
                  <a:lnTo>
                    <a:pt x="2374" y="1645"/>
                  </a:lnTo>
                  <a:lnTo>
                    <a:pt x="2353" y="1701"/>
                  </a:lnTo>
                  <a:lnTo>
                    <a:pt x="2328" y="1755"/>
                  </a:lnTo>
                  <a:lnTo>
                    <a:pt x="2300" y="1807"/>
                  </a:lnTo>
                  <a:lnTo>
                    <a:pt x="2271" y="1859"/>
                  </a:lnTo>
                  <a:lnTo>
                    <a:pt x="2240" y="1909"/>
                  </a:lnTo>
                  <a:lnTo>
                    <a:pt x="2206" y="1957"/>
                  </a:lnTo>
                  <a:lnTo>
                    <a:pt x="2169" y="2003"/>
                  </a:lnTo>
                  <a:lnTo>
                    <a:pt x="2131" y="2048"/>
                  </a:lnTo>
                  <a:lnTo>
                    <a:pt x="2090" y="2090"/>
                  </a:lnTo>
                  <a:lnTo>
                    <a:pt x="2047" y="2130"/>
                  </a:lnTo>
                  <a:lnTo>
                    <a:pt x="2003" y="2170"/>
                  </a:lnTo>
                  <a:lnTo>
                    <a:pt x="1957" y="2206"/>
                  </a:lnTo>
                  <a:lnTo>
                    <a:pt x="1909" y="2240"/>
                  </a:lnTo>
                  <a:lnTo>
                    <a:pt x="1860" y="2271"/>
                  </a:lnTo>
                  <a:lnTo>
                    <a:pt x="1808" y="2301"/>
                  </a:lnTo>
                  <a:lnTo>
                    <a:pt x="1755" y="2328"/>
                  </a:lnTo>
                  <a:lnTo>
                    <a:pt x="1701" y="2353"/>
                  </a:lnTo>
                  <a:lnTo>
                    <a:pt x="1645" y="2374"/>
                  </a:lnTo>
                  <a:lnTo>
                    <a:pt x="1588" y="2394"/>
                  </a:lnTo>
                  <a:lnTo>
                    <a:pt x="1530" y="2411"/>
                  </a:lnTo>
                  <a:lnTo>
                    <a:pt x="1471" y="2424"/>
                  </a:lnTo>
                  <a:lnTo>
                    <a:pt x="1411" y="2435"/>
                  </a:lnTo>
                  <a:lnTo>
                    <a:pt x="1349" y="2443"/>
                  </a:lnTo>
                  <a:lnTo>
                    <a:pt x="1288" y="2447"/>
                  </a:lnTo>
                  <a:lnTo>
                    <a:pt x="1224" y="2449"/>
                  </a:lnTo>
                  <a:lnTo>
                    <a:pt x="1162" y="2447"/>
                  </a:lnTo>
                  <a:lnTo>
                    <a:pt x="1099" y="2443"/>
                  </a:lnTo>
                  <a:lnTo>
                    <a:pt x="1038" y="2435"/>
                  </a:lnTo>
                  <a:lnTo>
                    <a:pt x="978" y="2424"/>
                  </a:lnTo>
                  <a:lnTo>
                    <a:pt x="919" y="2411"/>
                  </a:lnTo>
                  <a:lnTo>
                    <a:pt x="860" y="2394"/>
                  </a:lnTo>
                  <a:lnTo>
                    <a:pt x="804" y="2374"/>
                  </a:lnTo>
                  <a:lnTo>
                    <a:pt x="748" y="2353"/>
                  </a:lnTo>
                  <a:lnTo>
                    <a:pt x="694" y="2328"/>
                  </a:lnTo>
                  <a:lnTo>
                    <a:pt x="641" y="2301"/>
                  </a:lnTo>
                  <a:lnTo>
                    <a:pt x="590" y="2271"/>
                  </a:lnTo>
                  <a:lnTo>
                    <a:pt x="540" y="2240"/>
                  </a:lnTo>
                  <a:lnTo>
                    <a:pt x="492" y="2206"/>
                  </a:lnTo>
                  <a:lnTo>
                    <a:pt x="445" y="2170"/>
                  </a:lnTo>
                  <a:lnTo>
                    <a:pt x="401" y="2130"/>
                  </a:lnTo>
                  <a:lnTo>
                    <a:pt x="359" y="2090"/>
                  </a:lnTo>
                  <a:lnTo>
                    <a:pt x="318" y="2048"/>
                  </a:lnTo>
                  <a:lnTo>
                    <a:pt x="280" y="2003"/>
                  </a:lnTo>
                  <a:lnTo>
                    <a:pt x="243" y="1957"/>
                  </a:lnTo>
                  <a:lnTo>
                    <a:pt x="209" y="1909"/>
                  </a:lnTo>
                  <a:lnTo>
                    <a:pt x="177" y="1859"/>
                  </a:lnTo>
                  <a:lnTo>
                    <a:pt x="148" y="1807"/>
                  </a:lnTo>
                  <a:lnTo>
                    <a:pt x="121" y="1755"/>
                  </a:lnTo>
                  <a:lnTo>
                    <a:pt x="96" y="1701"/>
                  </a:lnTo>
                  <a:lnTo>
                    <a:pt x="74" y="1645"/>
                  </a:lnTo>
                  <a:lnTo>
                    <a:pt x="55" y="1589"/>
                  </a:lnTo>
                  <a:lnTo>
                    <a:pt x="39" y="1530"/>
                  </a:lnTo>
                  <a:lnTo>
                    <a:pt x="25" y="1472"/>
                  </a:lnTo>
                  <a:lnTo>
                    <a:pt x="14" y="1411"/>
                  </a:lnTo>
                  <a:lnTo>
                    <a:pt x="7" y="1349"/>
                  </a:lnTo>
                  <a:lnTo>
                    <a:pt x="2" y="1288"/>
                  </a:lnTo>
                  <a:lnTo>
                    <a:pt x="0" y="1224"/>
                  </a:lnTo>
                  <a:lnTo>
                    <a:pt x="2" y="1162"/>
                  </a:lnTo>
                  <a:lnTo>
                    <a:pt x="7" y="1099"/>
                  </a:lnTo>
                  <a:lnTo>
                    <a:pt x="14" y="1038"/>
                  </a:lnTo>
                  <a:lnTo>
                    <a:pt x="25" y="978"/>
                  </a:lnTo>
                  <a:lnTo>
                    <a:pt x="39" y="919"/>
                  </a:lnTo>
                  <a:lnTo>
                    <a:pt x="55" y="860"/>
                  </a:lnTo>
                  <a:lnTo>
                    <a:pt x="74" y="804"/>
                  </a:lnTo>
                  <a:lnTo>
                    <a:pt x="96" y="748"/>
                  </a:lnTo>
                  <a:lnTo>
                    <a:pt x="121" y="694"/>
                  </a:lnTo>
                  <a:lnTo>
                    <a:pt x="148" y="641"/>
                  </a:lnTo>
                  <a:lnTo>
                    <a:pt x="177" y="590"/>
                  </a:lnTo>
                  <a:lnTo>
                    <a:pt x="209" y="541"/>
                  </a:lnTo>
                  <a:lnTo>
                    <a:pt x="243" y="492"/>
                  </a:lnTo>
                  <a:lnTo>
                    <a:pt x="280" y="446"/>
                  </a:lnTo>
                  <a:lnTo>
                    <a:pt x="318" y="401"/>
                  </a:lnTo>
                  <a:lnTo>
                    <a:pt x="359" y="359"/>
                  </a:lnTo>
                  <a:lnTo>
                    <a:pt x="401" y="319"/>
                  </a:lnTo>
                  <a:lnTo>
                    <a:pt x="445" y="280"/>
                  </a:lnTo>
                  <a:lnTo>
                    <a:pt x="492" y="244"/>
                  </a:lnTo>
                  <a:lnTo>
                    <a:pt x="540" y="210"/>
                  </a:lnTo>
                  <a:lnTo>
                    <a:pt x="590" y="177"/>
                  </a:lnTo>
                  <a:lnTo>
                    <a:pt x="641" y="148"/>
                  </a:lnTo>
                  <a:lnTo>
                    <a:pt x="694" y="121"/>
                  </a:lnTo>
                  <a:lnTo>
                    <a:pt x="748" y="97"/>
                  </a:lnTo>
                  <a:lnTo>
                    <a:pt x="804" y="74"/>
                  </a:lnTo>
                  <a:lnTo>
                    <a:pt x="860" y="55"/>
                  </a:lnTo>
                  <a:lnTo>
                    <a:pt x="919" y="39"/>
                  </a:lnTo>
                  <a:lnTo>
                    <a:pt x="978" y="25"/>
                  </a:lnTo>
                  <a:lnTo>
                    <a:pt x="1038" y="14"/>
                  </a:lnTo>
                  <a:lnTo>
                    <a:pt x="1099" y="7"/>
                  </a:lnTo>
                  <a:lnTo>
                    <a:pt x="1162" y="2"/>
                  </a:lnTo>
                  <a:lnTo>
                    <a:pt x="1224" y="0"/>
                  </a:lnTo>
                  <a:close/>
                  <a:moveTo>
                    <a:pt x="961" y="756"/>
                  </a:moveTo>
                  <a:lnTo>
                    <a:pt x="1487" y="756"/>
                  </a:lnTo>
                  <a:lnTo>
                    <a:pt x="1494" y="757"/>
                  </a:lnTo>
                  <a:lnTo>
                    <a:pt x="1501" y="759"/>
                  </a:lnTo>
                  <a:lnTo>
                    <a:pt x="1507" y="762"/>
                  </a:lnTo>
                  <a:lnTo>
                    <a:pt x="1512" y="766"/>
                  </a:lnTo>
                  <a:lnTo>
                    <a:pt x="1516" y="772"/>
                  </a:lnTo>
                  <a:lnTo>
                    <a:pt x="1519" y="778"/>
                  </a:lnTo>
                  <a:lnTo>
                    <a:pt x="1521" y="784"/>
                  </a:lnTo>
                  <a:lnTo>
                    <a:pt x="1522" y="791"/>
                  </a:lnTo>
                  <a:lnTo>
                    <a:pt x="1521" y="797"/>
                  </a:lnTo>
                  <a:lnTo>
                    <a:pt x="1519" y="804"/>
                  </a:lnTo>
                  <a:lnTo>
                    <a:pt x="1516" y="809"/>
                  </a:lnTo>
                  <a:lnTo>
                    <a:pt x="1512" y="814"/>
                  </a:lnTo>
                  <a:lnTo>
                    <a:pt x="1507" y="818"/>
                  </a:lnTo>
                  <a:lnTo>
                    <a:pt x="1501" y="822"/>
                  </a:lnTo>
                  <a:lnTo>
                    <a:pt x="1494" y="823"/>
                  </a:lnTo>
                  <a:lnTo>
                    <a:pt x="1487" y="824"/>
                  </a:lnTo>
                  <a:lnTo>
                    <a:pt x="961" y="824"/>
                  </a:lnTo>
                  <a:lnTo>
                    <a:pt x="954" y="823"/>
                  </a:lnTo>
                  <a:lnTo>
                    <a:pt x="948" y="822"/>
                  </a:lnTo>
                  <a:lnTo>
                    <a:pt x="942" y="818"/>
                  </a:lnTo>
                  <a:lnTo>
                    <a:pt x="938" y="814"/>
                  </a:lnTo>
                  <a:lnTo>
                    <a:pt x="933" y="809"/>
                  </a:lnTo>
                  <a:lnTo>
                    <a:pt x="930" y="804"/>
                  </a:lnTo>
                  <a:lnTo>
                    <a:pt x="928" y="797"/>
                  </a:lnTo>
                  <a:lnTo>
                    <a:pt x="928" y="791"/>
                  </a:lnTo>
                  <a:lnTo>
                    <a:pt x="928" y="784"/>
                  </a:lnTo>
                  <a:lnTo>
                    <a:pt x="930" y="778"/>
                  </a:lnTo>
                  <a:lnTo>
                    <a:pt x="933" y="772"/>
                  </a:lnTo>
                  <a:lnTo>
                    <a:pt x="938" y="766"/>
                  </a:lnTo>
                  <a:lnTo>
                    <a:pt x="942" y="762"/>
                  </a:lnTo>
                  <a:lnTo>
                    <a:pt x="948" y="759"/>
                  </a:lnTo>
                  <a:lnTo>
                    <a:pt x="954" y="757"/>
                  </a:lnTo>
                  <a:lnTo>
                    <a:pt x="961" y="756"/>
                  </a:lnTo>
                  <a:close/>
                  <a:moveTo>
                    <a:pt x="961" y="1625"/>
                  </a:moveTo>
                  <a:lnTo>
                    <a:pt x="1487" y="1625"/>
                  </a:lnTo>
                  <a:lnTo>
                    <a:pt x="1494" y="1626"/>
                  </a:lnTo>
                  <a:lnTo>
                    <a:pt x="1501" y="1628"/>
                  </a:lnTo>
                  <a:lnTo>
                    <a:pt x="1507" y="1631"/>
                  </a:lnTo>
                  <a:lnTo>
                    <a:pt x="1512" y="1635"/>
                  </a:lnTo>
                  <a:lnTo>
                    <a:pt x="1516" y="1640"/>
                  </a:lnTo>
                  <a:lnTo>
                    <a:pt x="1519" y="1646"/>
                  </a:lnTo>
                  <a:lnTo>
                    <a:pt x="1521" y="1652"/>
                  </a:lnTo>
                  <a:lnTo>
                    <a:pt x="1522" y="1659"/>
                  </a:lnTo>
                  <a:lnTo>
                    <a:pt x="1521" y="1665"/>
                  </a:lnTo>
                  <a:lnTo>
                    <a:pt x="1519" y="1672"/>
                  </a:lnTo>
                  <a:lnTo>
                    <a:pt x="1516" y="1677"/>
                  </a:lnTo>
                  <a:lnTo>
                    <a:pt x="1512" y="1682"/>
                  </a:lnTo>
                  <a:lnTo>
                    <a:pt x="1507" y="1686"/>
                  </a:lnTo>
                  <a:lnTo>
                    <a:pt x="1501" y="1689"/>
                  </a:lnTo>
                  <a:lnTo>
                    <a:pt x="1494" y="1691"/>
                  </a:lnTo>
                  <a:lnTo>
                    <a:pt x="1487" y="1692"/>
                  </a:lnTo>
                  <a:lnTo>
                    <a:pt x="961" y="1692"/>
                  </a:lnTo>
                  <a:lnTo>
                    <a:pt x="954" y="1691"/>
                  </a:lnTo>
                  <a:lnTo>
                    <a:pt x="948" y="1689"/>
                  </a:lnTo>
                  <a:lnTo>
                    <a:pt x="942" y="1686"/>
                  </a:lnTo>
                  <a:lnTo>
                    <a:pt x="938" y="1682"/>
                  </a:lnTo>
                  <a:lnTo>
                    <a:pt x="933" y="1677"/>
                  </a:lnTo>
                  <a:lnTo>
                    <a:pt x="930" y="1672"/>
                  </a:lnTo>
                  <a:lnTo>
                    <a:pt x="928" y="1665"/>
                  </a:lnTo>
                  <a:lnTo>
                    <a:pt x="928" y="1659"/>
                  </a:lnTo>
                  <a:lnTo>
                    <a:pt x="928" y="1652"/>
                  </a:lnTo>
                  <a:lnTo>
                    <a:pt x="930" y="1646"/>
                  </a:lnTo>
                  <a:lnTo>
                    <a:pt x="933" y="1640"/>
                  </a:lnTo>
                  <a:lnTo>
                    <a:pt x="938" y="1635"/>
                  </a:lnTo>
                  <a:lnTo>
                    <a:pt x="942" y="1631"/>
                  </a:lnTo>
                  <a:lnTo>
                    <a:pt x="948" y="1628"/>
                  </a:lnTo>
                  <a:lnTo>
                    <a:pt x="954" y="1626"/>
                  </a:lnTo>
                  <a:lnTo>
                    <a:pt x="961" y="1625"/>
                  </a:lnTo>
                  <a:close/>
                  <a:moveTo>
                    <a:pt x="1452" y="846"/>
                  </a:moveTo>
                  <a:lnTo>
                    <a:pt x="1450" y="869"/>
                  </a:lnTo>
                  <a:lnTo>
                    <a:pt x="1447" y="893"/>
                  </a:lnTo>
                  <a:lnTo>
                    <a:pt x="1443" y="915"/>
                  </a:lnTo>
                  <a:lnTo>
                    <a:pt x="1439" y="936"/>
                  </a:lnTo>
                  <a:lnTo>
                    <a:pt x="1435" y="957"/>
                  </a:lnTo>
                  <a:lnTo>
                    <a:pt x="1429" y="978"/>
                  </a:lnTo>
                  <a:lnTo>
                    <a:pt x="1423" y="998"/>
                  </a:lnTo>
                  <a:lnTo>
                    <a:pt x="1417" y="1018"/>
                  </a:lnTo>
                  <a:lnTo>
                    <a:pt x="1410" y="1036"/>
                  </a:lnTo>
                  <a:lnTo>
                    <a:pt x="1402" y="1054"/>
                  </a:lnTo>
                  <a:lnTo>
                    <a:pt x="1394" y="1071"/>
                  </a:lnTo>
                  <a:lnTo>
                    <a:pt x="1385" y="1087"/>
                  </a:lnTo>
                  <a:lnTo>
                    <a:pt x="1375" y="1102"/>
                  </a:lnTo>
                  <a:lnTo>
                    <a:pt x="1365" y="1116"/>
                  </a:lnTo>
                  <a:lnTo>
                    <a:pt x="1355" y="1130"/>
                  </a:lnTo>
                  <a:lnTo>
                    <a:pt x="1345" y="1143"/>
                  </a:lnTo>
                  <a:lnTo>
                    <a:pt x="1338" y="1151"/>
                  </a:lnTo>
                  <a:lnTo>
                    <a:pt x="1331" y="1158"/>
                  </a:lnTo>
                  <a:lnTo>
                    <a:pt x="1324" y="1166"/>
                  </a:lnTo>
                  <a:lnTo>
                    <a:pt x="1318" y="1174"/>
                  </a:lnTo>
                  <a:lnTo>
                    <a:pt x="1312" y="1185"/>
                  </a:lnTo>
                  <a:lnTo>
                    <a:pt x="1307" y="1198"/>
                  </a:lnTo>
                  <a:lnTo>
                    <a:pt x="1304" y="1210"/>
                  </a:lnTo>
                  <a:lnTo>
                    <a:pt x="1303" y="1224"/>
                  </a:lnTo>
                  <a:lnTo>
                    <a:pt x="1304" y="1237"/>
                  </a:lnTo>
                  <a:lnTo>
                    <a:pt x="1307" y="1249"/>
                  </a:lnTo>
                  <a:lnTo>
                    <a:pt x="1311" y="1261"/>
                  </a:lnTo>
                  <a:lnTo>
                    <a:pt x="1316" y="1271"/>
                  </a:lnTo>
                  <a:lnTo>
                    <a:pt x="1324" y="1283"/>
                  </a:lnTo>
                  <a:lnTo>
                    <a:pt x="1333" y="1293"/>
                  </a:lnTo>
                  <a:lnTo>
                    <a:pt x="1343" y="1303"/>
                  </a:lnTo>
                  <a:lnTo>
                    <a:pt x="1352" y="1313"/>
                  </a:lnTo>
                  <a:lnTo>
                    <a:pt x="1362" y="1326"/>
                  </a:lnTo>
                  <a:lnTo>
                    <a:pt x="1371" y="1339"/>
                  </a:lnTo>
                  <a:lnTo>
                    <a:pt x="1381" y="1354"/>
                  </a:lnTo>
                  <a:lnTo>
                    <a:pt x="1389" y="1369"/>
                  </a:lnTo>
                  <a:lnTo>
                    <a:pt x="1398" y="1385"/>
                  </a:lnTo>
                  <a:lnTo>
                    <a:pt x="1405" y="1402"/>
                  </a:lnTo>
                  <a:lnTo>
                    <a:pt x="1412" y="1419"/>
                  </a:lnTo>
                  <a:lnTo>
                    <a:pt x="1419" y="1437"/>
                  </a:lnTo>
                  <a:lnTo>
                    <a:pt x="1425" y="1455"/>
                  </a:lnTo>
                  <a:lnTo>
                    <a:pt x="1431" y="1475"/>
                  </a:lnTo>
                  <a:lnTo>
                    <a:pt x="1436" y="1495"/>
                  </a:lnTo>
                  <a:lnTo>
                    <a:pt x="1440" y="1515"/>
                  </a:lnTo>
                  <a:lnTo>
                    <a:pt x="1444" y="1536"/>
                  </a:lnTo>
                  <a:lnTo>
                    <a:pt x="1447" y="1557"/>
                  </a:lnTo>
                  <a:lnTo>
                    <a:pt x="1450" y="1578"/>
                  </a:lnTo>
                  <a:lnTo>
                    <a:pt x="1452" y="1601"/>
                  </a:lnTo>
                  <a:lnTo>
                    <a:pt x="990" y="1601"/>
                  </a:lnTo>
                  <a:lnTo>
                    <a:pt x="992" y="1578"/>
                  </a:lnTo>
                  <a:lnTo>
                    <a:pt x="995" y="1556"/>
                  </a:lnTo>
                  <a:lnTo>
                    <a:pt x="998" y="1534"/>
                  </a:lnTo>
                  <a:lnTo>
                    <a:pt x="1002" y="1513"/>
                  </a:lnTo>
                  <a:lnTo>
                    <a:pt x="1007" y="1492"/>
                  </a:lnTo>
                  <a:lnTo>
                    <a:pt x="1012" y="1472"/>
                  </a:lnTo>
                  <a:lnTo>
                    <a:pt x="1018" y="1452"/>
                  </a:lnTo>
                  <a:lnTo>
                    <a:pt x="1024" y="1433"/>
                  </a:lnTo>
                  <a:lnTo>
                    <a:pt x="1031" y="1415"/>
                  </a:lnTo>
                  <a:lnTo>
                    <a:pt x="1040" y="1397"/>
                  </a:lnTo>
                  <a:lnTo>
                    <a:pt x="1048" y="1380"/>
                  </a:lnTo>
                  <a:lnTo>
                    <a:pt x="1056" y="1365"/>
                  </a:lnTo>
                  <a:lnTo>
                    <a:pt x="1065" y="1348"/>
                  </a:lnTo>
                  <a:lnTo>
                    <a:pt x="1074" y="1334"/>
                  </a:lnTo>
                  <a:lnTo>
                    <a:pt x="1084" y="1321"/>
                  </a:lnTo>
                  <a:lnTo>
                    <a:pt x="1094" y="1308"/>
                  </a:lnTo>
                  <a:lnTo>
                    <a:pt x="1102" y="1300"/>
                  </a:lnTo>
                  <a:lnTo>
                    <a:pt x="1109" y="1293"/>
                  </a:lnTo>
                  <a:lnTo>
                    <a:pt x="1116" y="1285"/>
                  </a:lnTo>
                  <a:lnTo>
                    <a:pt x="1122" y="1277"/>
                  </a:lnTo>
                  <a:lnTo>
                    <a:pt x="1126" y="1271"/>
                  </a:lnTo>
                  <a:lnTo>
                    <a:pt x="1129" y="1265"/>
                  </a:lnTo>
                  <a:lnTo>
                    <a:pt x="1132" y="1259"/>
                  </a:lnTo>
                  <a:lnTo>
                    <a:pt x="1135" y="1253"/>
                  </a:lnTo>
                  <a:lnTo>
                    <a:pt x="1136" y="1246"/>
                  </a:lnTo>
                  <a:lnTo>
                    <a:pt x="1138" y="1239"/>
                  </a:lnTo>
                  <a:lnTo>
                    <a:pt x="1139" y="1231"/>
                  </a:lnTo>
                  <a:lnTo>
                    <a:pt x="1139" y="1224"/>
                  </a:lnTo>
                  <a:lnTo>
                    <a:pt x="1139" y="1217"/>
                  </a:lnTo>
                  <a:lnTo>
                    <a:pt x="1138" y="1210"/>
                  </a:lnTo>
                  <a:lnTo>
                    <a:pt x="1136" y="1203"/>
                  </a:lnTo>
                  <a:lnTo>
                    <a:pt x="1134" y="1196"/>
                  </a:lnTo>
                  <a:lnTo>
                    <a:pt x="1132" y="1189"/>
                  </a:lnTo>
                  <a:lnTo>
                    <a:pt x="1129" y="1183"/>
                  </a:lnTo>
                  <a:lnTo>
                    <a:pt x="1126" y="1177"/>
                  </a:lnTo>
                  <a:lnTo>
                    <a:pt x="1122" y="1172"/>
                  </a:lnTo>
                  <a:lnTo>
                    <a:pt x="1111" y="1158"/>
                  </a:lnTo>
                  <a:lnTo>
                    <a:pt x="1099" y="1145"/>
                  </a:lnTo>
                  <a:lnTo>
                    <a:pt x="1089" y="1133"/>
                  </a:lnTo>
                  <a:lnTo>
                    <a:pt x="1078" y="1119"/>
                  </a:lnTo>
                  <a:lnTo>
                    <a:pt x="1069" y="1104"/>
                  </a:lnTo>
                  <a:lnTo>
                    <a:pt x="1059" y="1089"/>
                  </a:lnTo>
                  <a:lnTo>
                    <a:pt x="1050" y="1073"/>
                  </a:lnTo>
                  <a:lnTo>
                    <a:pt x="1042" y="1056"/>
                  </a:lnTo>
                  <a:lnTo>
                    <a:pt x="1033" y="1038"/>
                  </a:lnTo>
                  <a:lnTo>
                    <a:pt x="1026" y="1019"/>
                  </a:lnTo>
                  <a:lnTo>
                    <a:pt x="1019" y="999"/>
                  </a:lnTo>
                  <a:lnTo>
                    <a:pt x="1013" y="979"/>
                  </a:lnTo>
                  <a:lnTo>
                    <a:pt x="1008" y="959"/>
                  </a:lnTo>
                  <a:lnTo>
                    <a:pt x="1003" y="937"/>
                  </a:lnTo>
                  <a:lnTo>
                    <a:pt x="999" y="916"/>
                  </a:lnTo>
                  <a:lnTo>
                    <a:pt x="995" y="893"/>
                  </a:lnTo>
                  <a:lnTo>
                    <a:pt x="992" y="870"/>
                  </a:lnTo>
                  <a:lnTo>
                    <a:pt x="990" y="846"/>
                  </a:lnTo>
                  <a:lnTo>
                    <a:pt x="1452" y="846"/>
                  </a:lnTo>
                  <a:close/>
                  <a:moveTo>
                    <a:pt x="1224" y="387"/>
                  </a:moveTo>
                  <a:lnTo>
                    <a:pt x="1268" y="388"/>
                  </a:lnTo>
                  <a:lnTo>
                    <a:pt x="1310" y="391"/>
                  </a:lnTo>
                  <a:lnTo>
                    <a:pt x="1352" y="396"/>
                  </a:lnTo>
                  <a:lnTo>
                    <a:pt x="1393" y="404"/>
                  </a:lnTo>
                  <a:lnTo>
                    <a:pt x="1434" y="413"/>
                  </a:lnTo>
                  <a:lnTo>
                    <a:pt x="1473" y="425"/>
                  </a:lnTo>
                  <a:lnTo>
                    <a:pt x="1513" y="438"/>
                  </a:lnTo>
                  <a:lnTo>
                    <a:pt x="1550" y="453"/>
                  </a:lnTo>
                  <a:lnTo>
                    <a:pt x="1587" y="470"/>
                  </a:lnTo>
                  <a:lnTo>
                    <a:pt x="1624" y="488"/>
                  </a:lnTo>
                  <a:lnTo>
                    <a:pt x="1659" y="508"/>
                  </a:lnTo>
                  <a:lnTo>
                    <a:pt x="1692" y="530"/>
                  </a:lnTo>
                  <a:lnTo>
                    <a:pt x="1726" y="554"/>
                  </a:lnTo>
                  <a:lnTo>
                    <a:pt x="1757" y="579"/>
                  </a:lnTo>
                  <a:lnTo>
                    <a:pt x="1787" y="605"/>
                  </a:lnTo>
                  <a:lnTo>
                    <a:pt x="1816" y="632"/>
                  </a:lnTo>
                  <a:lnTo>
                    <a:pt x="1845" y="662"/>
                  </a:lnTo>
                  <a:lnTo>
                    <a:pt x="1871" y="692"/>
                  </a:lnTo>
                  <a:lnTo>
                    <a:pt x="1896" y="723"/>
                  </a:lnTo>
                  <a:lnTo>
                    <a:pt x="1919" y="756"/>
                  </a:lnTo>
                  <a:lnTo>
                    <a:pt x="1940" y="791"/>
                  </a:lnTo>
                  <a:lnTo>
                    <a:pt x="1961" y="825"/>
                  </a:lnTo>
                  <a:lnTo>
                    <a:pt x="1980" y="861"/>
                  </a:lnTo>
                  <a:lnTo>
                    <a:pt x="1996" y="899"/>
                  </a:lnTo>
                  <a:lnTo>
                    <a:pt x="2011" y="937"/>
                  </a:lnTo>
                  <a:lnTo>
                    <a:pt x="2024" y="975"/>
                  </a:lnTo>
                  <a:lnTo>
                    <a:pt x="2035" y="1016"/>
                  </a:lnTo>
                  <a:lnTo>
                    <a:pt x="2045" y="1056"/>
                  </a:lnTo>
                  <a:lnTo>
                    <a:pt x="2052" y="1097"/>
                  </a:lnTo>
                  <a:lnTo>
                    <a:pt x="2057" y="1139"/>
                  </a:lnTo>
                  <a:lnTo>
                    <a:pt x="2060" y="1181"/>
                  </a:lnTo>
                  <a:lnTo>
                    <a:pt x="2062" y="1224"/>
                  </a:lnTo>
                  <a:lnTo>
                    <a:pt x="2060" y="1268"/>
                  </a:lnTo>
                  <a:lnTo>
                    <a:pt x="2057" y="1310"/>
                  </a:lnTo>
                  <a:lnTo>
                    <a:pt x="2052" y="1353"/>
                  </a:lnTo>
                  <a:lnTo>
                    <a:pt x="2045" y="1393"/>
                  </a:lnTo>
                  <a:lnTo>
                    <a:pt x="2035" y="1434"/>
                  </a:lnTo>
                  <a:lnTo>
                    <a:pt x="2024" y="1474"/>
                  </a:lnTo>
                  <a:lnTo>
                    <a:pt x="2011" y="1513"/>
                  </a:lnTo>
                  <a:lnTo>
                    <a:pt x="1996" y="1550"/>
                  </a:lnTo>
                  <a:lnTo>
                    <a:pt x="1980" y="1588"/>
                  </a:lnTo>
                  <a:lnTo>
                    <a:pt x="1961" y="1624"/>
                  </a:lnTo>
                  <a:lnTo>
                    <a:pt x="1940" y="1659"/>
                  </a:lnTo>
                  <a:lnTo>
                    <a:pt x="1919" y="1692"/>
                  </a:lnTo>
                  <a:lnTo>
                    <a:pt x="1896" y="1726"/>
                  </a:lnTo>
                  <a:lnTo>
                    <a:pt x="1871" y="1757"/>
                  </a:lnTo>
                  <a:lnTo>
                    <a:pt x="1845" y="1787"/>
                  </a:lnTo>
                  <a:lnTo>
                    <a:pt x="1816" y="1817"/>
                  </a:lnTo>
                  <a:lnTo>
                    <a:pt x="1787" y="1845"/>
                  </a:lnTo>
                  <a:lnTo>
                    <a:pt x="1757" y="1871"/>
                  </a:lnTo>
                  <a:lnTo>
                    <a:pt x="1726" y="1895"/>
                  </a:lnTo>
                  <a:lnTo>
                    <a:pt x="1692" y="1919"/>
                  </a:lnTo>
                  <a:lnTo>
                    <a:pt x="1659" y="1941"/>
                  </a:lnTo>
                  <a:lnTo>
                    <a:pt x="1624" y="1961"/>
                  </a:lnTo>
                  <a:lnTo>
                    <a:pt x="1587" y="1980"/>
                  </a:lnTo>
                  <a:lnTo>
                    <a:pt x="1550" y="1996"/>
                  </a:lnTo>
                  <a:lnTo>
                    <a:pt x="1513" y="2011"/>
                  </a:lnTo>
                  <a:lnTo>
                    <a:pt x="1473" y="2024"/>
                  </a:lnTo>
                  <a:lnTo>
                    <a:pt x="1434" y="2035"/>
                  </a:lnTo>
                  <a:lnTo>
                    <a:pt x="1393" y="2046"/>
                  </a:lnTo>
                  <a:lnTo>
                    <a:pt x="1352" y="2053"/>
                  </a:lnTo>
                  <a:lnTo>
                    <a:pt x="1310" y="2058"/>
                  </a:lnTo>
                  <a:lnTo>
                    <a:pt x="1268" y="2061"/>
                  </a:lnTo>
                  <a:lnTo>
                    <a:pt x="1224" y="2062"/>
                  </a:lnTo>
                  <a:lnTo>
                    <a:pt x="1181" y="2061"/>
                  </a:lnTo>
                  <a:lnTo>
                    <a:pt x="1138" y="2058"/>
                  </a:lnTo>
                  <a:lnTo>
                    <a:pt x="1097" y="2053"/>
                  </a:lnTo>
                  <a:lnTo>
                    <a:pt x="1056" y="2046"/>
                  </a:lnTo>
                  <a:lnTo>
                    <a:pt x="1015" y="2035"/>
                  </a:lnTo>
                  <a:lnTo>
                    <a:pt x="975" y="2024"/>
                  </a:lnTo>
                  <a:lnTo>
                    <a:pt x="937" y="2011"/>
                  </a:lnTo>
                  <a:lnTo>
                    <a:pt x="898" y="1996"/>
                  </a:lnTo>
                  <a:lnTo>
                    <a:pt x="861" y="1980"/>
                  </a:lnTo>
                  <a:lnTo>
                    <a:pt x="825" y="1961"/>
                  </a:lnTo>
                  <a:lnTo>
                    <a:pt x="790" y="1941"/>
                  </a:lnTo>
                  <a:lnTo>
                    <a:pt x="756" y="1919"/>
                  </a:lnTo>
                  <a:lnTo>
                    <a:pt x="723" y="1895"/>
                  </a:lnTo>
                  <a:lnTo>
                    <a:pt x="692" y="1871"/>
                  </a:lnTo>
                  <a:lnTo>
                    <a:pt x="661" y="1845"/>
                  </a:lnTo>
                  <a:lnTo>
                    <a:pt x="632" y="1817"/>
                  </a:lnTo>
                  <a:lnTo>
                    <a:pt x="605" y="1787"/>
                  </a:lnTo>
                  <a:lnTo>
                    <a:pt x="578" y="1757"/>
                  </a:lnTo>
                  <a:lnTo>
                    <a:pt x="553" y="1726"/>
                  </a:lnTo>
                  <a:lnTo>
                    <a:pt x="530" y="1692"/>
                  </a:lnTo>
                  <a:lnTo>
                    <a:pt x="508" y="1659"/>
                  </a:lnTo>
                  <a:lnTo>
                    <a:pt x="488" y="1624"/>
                  </a:lnTo>
                  <a:lnTo>
                    <a:pt x="470" y="1588"/>
                  </a:lnTo>
                  <a:lnTo>
                    <a:pt x="452" y="1550"/>
                  </a:lnTo>
                  <a:lnTo>
                    <a:pt x="437" y="1513"/>
                  </a:lnTo>
                  <a:lnTo>
                    <a:pt x="424" y="1474"/>
                  </a:lnTo>
                  <a:lnTo>
                    <a:pt x="413" y="1434"/>
                  </a:lnTo>
                  <a:lnTo>
                    <a:pt x="404" y="1393"/>
                  </a:lnTo>
                  <a:lnTo>
                    <a:pt x="396" y="1353"/>
                  </a:lnTo>
                  <a:lnTo>
                    <a:pt x="391" y="1310"/>
                  </a:lnTo>
                  <a:lnTo>
                    <a:pt x="388" y="1268"/>
                  </a:lnTo>
                  <a:lnTo>
                    <a:pt x="387" y="1224"/>
                  </a:lnTo>
                  <a:lnTo>
                    <a:pt x="388" y="1181"/>
                  </a:lnTo>
                  <a:lnTo>
                    <a:pt x="391" y="1139"/>
                  </a:lnTo>
                  <a:lnTo>
                    <a:pt x="396" y="1097"/>
                  </a:lnTo>
                  <a:lnTo>
                    <a:pt x="404" y="1056"/>
                  </a:lnTo>
                  <a:lnTo>
                    <a:pt x="413" y="1016"/>
                  </a:lnTo>
                  <a:lnTo>
                    <a:pt x="424" y="975"/>
                  </a:lnTo>
                  <a:lnTo>
                    <a:pt x="437" y="937"/>
                  </a:lnTo>
                  <a:lnTo>
                    <a:pt x="452" y="899"/>
                  </a:lnTo>
                  <a:lnTo>
                    <a:pt x="470" y="861"/>
                  </a:lnTo>
                  <a:lnTo>
                    <a:pt x="488" y="825"/>
                  </a:lnTo>
                  <a:lnTo>
                    <a:pt x="508" y="791"/>
                  </a:lnTo>
                  <a:lnTo>
                    <a:pt x="530" y="756"/>
                  </a:lnTo>
                  <a:lnTo>
                    <a:pt x="553" y="723"/>
                  </a:lnTo>
                  <a:lnTo>
                    <a:pt x="578" y="692"/>
                  </a:lnTo>
                  <a:lnTo>
                    <a:pt x="605" y="662"/>
                  </a:lnTo>
                  <a:lnTo>
                    <a:pt x="632" y="632"/>
                  </a:lnTo>
                  <a:lnTo>
                    <a:pt x="661" y="605"/>
                  </a:lnTo>
                  <a:lnTo>
                    <a:pt x="692" y="579"/>
                  </a:lnTo>
                  <a:lnTo>
                    <a:pt x="723" y="554"/>
                  </a:lnTo>
                  <a:lnTo>
                    <a:pt x="756" y="530"/>
                  </a:lnTo>
                  <a:lnTo>
                    <a:pt x="790" y="508"/>
                  </a:lnTo>
                  <a:lnTo>
                    <a:pt x="825" y="488"/>
                  </a:lnTo>
                  <a:lnTo>
                    <a:pt x="861" y="470"/>
                  </a:lnTo>
                  <a:lnTo>
                    <a:pt x="898" y="453"/>
                  </a:lnTo>
                  <a:lnTo>
                    <a:pt x="937" y="438"/>
                  </a:lnTo>
                  <a:lnTo>
                    <a:pt x="975" y="425"/>
                  </a:lnTo>
                  <a:lnTo>
                    <a:pt x="1015" y="413"/>
                  </a:lnTo>
                  <a:lnTo>
                    <a:pt x="1056" y="404"/>
                  </a:lnTo>
                  <a:lnTo>
                    <a:pt x="1097" y="396"/>
                  </a:lnTo>
                  <a:lnTo>
                    <a:pt x="1138" y="391"/>
                  </a:lnTo>
                  <a:lnTo>
                    <a:pt x="1181" y="388"/>
                  </a:lnTo>
                  <a:lnTo>
                    <a:pt x="1224" y="387"/>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63" name="PA_文本框 8"/>
          <p:cNvSpPr txBox="1"/>
          <p:nvPr>
            <p:custDataLst>
              <p:tags r:id="rId4"/>
            </p:custDataLst>
          </p:nvPr>
        </p:nvSpPr>
        <p:spPr>
          <a:xfrm>
            <a:off x="1509954" y="1607742"/>
            <a:ext cx="9173797" cy="707886"/>
          </a:xfrm>
          <a:prstGeom prst="rect">
            <a:avLst/>
          </a:prstGeom>
          <a:noFill/>
        </p:spPr>
        <p:txBody>
          <a:bodyPr wrap="square" rtlCol="0">
            <a:spAutoFit/>
            <a:scene3d>
              <a:camera prst="orthographicFront"/>
              <a:lightRig rig="sunset" dir="t"/>
            </a:scene3d>
            <a:sp3d contourW="12700" prstMaterial="softEdge">
              <a:bevelB w="0" h="0"/>
              <a:extrusionClr>
                <a:srgbClr val="FFC000"/>
              </a:extrusionClr>
              <a:contourClr>
                <a:schemeClr val="accent6">
                  <a:lumMod val="75000"/>
                </a:schemeClr>
              </a:contourClr>
            </a:sp3d>
          </a:bodyPr>
          <a:lstStyle/>
          <a:p>
            <a:pPr lvl="0" algn="ctr"/>
            <a:r>
              <a:rPr lang="en-US" altLang="zh-CN" sz="4000" kern="0" dirty="0">
                <a:solidFill>
                  <a:schemeClr val="bg1">
                    <a:lumMod val="85000"/>
                  </a:schemeClr>
                </a:solidFill>
                <a:latin typeface="微软雅黑" pitchFamily="34" charset="-122"/>
                <a:ea typeface="微软雅黑" pitchFamily="34" charset="-122"/>
              </a:rPr>
              <a:t>GENERAL BUSINESS</a:t>
            </a:r>
            <a:endParaRPr kumimoji="0" lang="zh-CN" altLang="en-US" sz="4000" i="0" u="none" strike="noStrike" kern="0" cap="none" spc="0" normalizeH="0" baseline="0" noProof="0" dirty="0">
              <a:ln>
                <a:noFill/>
              </a:ln>
              <a:solidFill>
                <a:schemeClr val="bg1">
                  <a:lumMod val="85000"/>
                </a:schemeClr>
              </a:solidFill>
              <a:effectLst/>
              <a:uLnTx/>
              <a:uFillTx/>
              <a:latin typeface="微软雅黑" pitchFamily="34" charset="-122"/>
              <a:ea typeface="微软雅黑" pitchFamily="34" charset="-122"/>
            </a:endParaRPr>
          </a:p>
        </p:txBody>
      </p:sp>
      <p:sp>
        <p:nvSpPr>
          <p:cNvPr id="65" name="13"/>
          <p:cNvSpPr txBox="1"/>
          <p:nvPr>
            <p:custDataLst>
              <p:tags r:id="rId5"/>
            </p:custDataLst>
          </p:nvPr>
        </p:nvSpPr>
        <p:spPr>
          <a:xfrm>
            <a:off x="3027366" y="5160112"/>
            <a:ext cx="6135688" cy="430887"/>
          </a:xfrm>
          <a:prstGeom prst="rect">
            <a:avLst/>
          </a:prstGeom>
          <a:noFill/>
          <a:effectLst/>
        </p:spPr>
        <p:txBody>
          <a:bodyPr wrap="square" rtlCol="0">
            <a:spAutoFit/>
          </a:bodyPr>
          <a:lstStyle/>
          <a:p>
            <a:pPr algn="ctr"/>
            <a:r>
              <a:rPr lang="en-US" altLang="zh-CN" sz="1100" dirty="0">
                <a:solidFill>
                  <a:schemeClr val="bg1">
                    <a:lumMod val="85000"/>
                  </a:schemeClr>
                </a:solidFill>
                <a:latin typeface="微软雅黑" pitchFamily="34" charset="-122"/>
                <a:ea typeface="微软雅黑" pitchFamily="34" charset="-122"/>
              </a:rPr>
              <a:t>Your content to play here, or through your copy, paste in this box, and select only </a:t>
            </a:r>
          </a:p>
          <a:p>
            <a:pPr algn="ctr"/>
            <a:r>
              <a:rPr lang="en-US" altLang="zh-CN" sz="1100" dirty="0">
                <a:solidFill>
                  <a:schemeClr val="bg1">
                    <a:lumMod val="85000"/>
                  </a:schemeClr>
                </a:solidFill>
                <a:latin typeface="微软雅黑" pitchFamily="34" charset="-122"/>
                <a:ea typeface="微软雅黑" pitchFamily="34" charset="-122"/>
              </a:rPr>
              <a:t>the text. paste in this box, and select only the text.</a:t>
            </a:r>
          </a:p>
        </p:txBody>
      </p:sp>
    </p:spTree>
    <p:extLst>
      <p:ext uri="{BB962C8B-B14F-4D97-AF65-F5344CB8AC3E}">
        <p14:creationId xmlns:p14="http://schemas.microsoft.com/office/powerpoint/2010/main" val="2328306063"/>
      </p:ext>
    </p:extLst>
  </p:cSld>
  <p:clrMapOvr>
    <a:masterClrMapping/>
  </p:clrMapOvr>
  <mc:AlternateContent xmlns:mc="http://schemas.openxmlformats.org/markup-compatibility/2006" xmlns:p14="http://schemas.microsoft.com/office/powerpoint/2010/main">
    <mc:Choice Requires="p14">
      <p:transition spd="slow" p14:dur="1600" advClick="0" advTm="1000">
        <p:blinds dir="vert"/>
      </p:transition>
    </mc:Choice>
    <mc:Fallback xmlns="">
      <p:transition spd="slow" advClick="0" advTm="1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randombar(horizontal)">
                                      <p:cBhvr>
                                        <p:cTn id="7" dur="750"/>
                                        <p:tgtEl>
                                          <p:spTgt spid="1026"/>
                                        </p:tgtEl>
                                      </p:cBhvr>
                                    </p:animEffect>
                                  </p:childTnLst>
                                </p:cTn>
                              </p:par>
                            </p:childTnLst>
                          </p:cTn>
                        </p:par>
                        <p:par>
                          <p:cTn id="8" fill="hold">
                            <p:stCondLst>
                              <p:cond delay="750"/>
                            </p:stCondLst>
                            <p:childTnLst>
                              <p:par>
                                <p:cTn id="9" presetID="22" presetClass="entr" presetSubtype="8" fill="hold" grpId="0" nodeType="afterEffect">
                                  <p:stCondLst>
                                    <p:cond delay="0"/>
                                  </p:stCondLst>
                                  <p:childTnLst>
                                    <p:set>
                                      <p:cBhvr>
                                        <p:cTn id="10" dur="1" fill="hold">
                                          <p:stCondLst>
                                            <p:cond delay="0"/>
                                          </p:stCondLst>
                                        </p:cTn>
                                        <p:tgtEl>
                                          <p:spTgt spid="47"/>
                                        </p:tgtEl>
                                        <p:attrNameLst>
                                          <p:attrName>style.visibility</p:attrName>
                                        </p:attrNameLst>
                                      </p:cBhvr>
                                      <p:to>
                                        <p:strVal val="visible"/>
                                      </p:to>
                                    </p:set>
                                    <p:animEffect transition="in" filter="wipe(left)">
                                      <p:cBhvr>
                                        <p:cTn id="11" dur="250"/>
                                        <p:tgtEl>
                                          <p:spTgt spid="47"/>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56"/>
                                        </p:tgtEl>
                                        <p:attrNameLst>
                                          <p:attrName>style.visibility</p:attrName>
                                        </p:attrNameLst>
                                      </p:cBhvr>
                                      <p:to>
                                        <p:strVal val="visible"/>
                                      </p:to>
                                    </p:set>
                                    <p:animEffect transition="in" filter="wipe(right)">
                                      <p:cBhvr>
                                        <p:cTn id="15" dur="250"/>
                                        <p:tgtEl>
                                          <p:spTgt spid="56"/>
                                        </p:tgtEl>
                                      </p:cBhvr>
                                    </p:animEffect>
                                  </p:childTnLst>
                                </p:cTn>
                              </p:par>
                            </p:childTnLst>
                          </p:cTn>
                        </p:par>
                        <p:par>
                          <p:cTn id="16" fill="hold">
                            <p:stCondLst>
                              <p:cond delay="1250"/>
                            </p:stCondLst>
                            <p:childTnLst>
                              <p:par>
                                <p:cTn id="17" presetID="16" presetClass="entr" presetSubtype="37" fill="hold" grpId="0" nodeType="afterEffect">
                                  <p:stCondLst>
                                    <p:cond delay="0"/>
                                  </p:stCondLst>
                                  <p:childTnLst>
                                    <p:set>
                                      <p:cBhvr>
                                        <p:cTn id="18" dur="1" fill="hold">
                                          <p:stCondLst>
                                            <p:cond delay="0"/>
                                          </p:stCondLst>
                                        </p:cTn>
                                        <p:tgtEl>
                                          <p:spTgt spid="65"/>
                                        </p:tgtEl>
                                        <p:attrNameLst>
                                          <p:attrName>style.visibility</p:attrName>
                                        </p:attrNameLst>
                                      </p:cBhvr>
                                      <p:to>
                                        <p:strVal val="visible"/>
                                      </p:to>
                                    </p:set>
                                    <p:animEffect transition="in" filter="barn(outVertical)">
                                      <p:cBhvr>
                                        <p:cTn id="19" dur="500"/>
                                        <p:tgtEl>
                                          <p:spTgt spid="65"/>
                                        </p:tgtEl>
                                      </p:cBhvr>
                                    </p:animEffect>
                                  </p:childTnLst>
                                </p:cTn>
                              </p:par>
                            </p:childTnLst>
                          </p:cTn>
                        </p:par>
                        <p:par>
                          <p:cTn id="20" fill="hold">
                            <p:stCondLst>
                              <p:cond delay="1750"/>
                            </p:stCondLst>
                            <p:childTnLst>
                              <p:par>
                                <p:cTn id="21" presetID="42" presetClass="entr" presetSubtype="0" fill="hold" grpId="0" nodeType="afterEffect">
                                  <p:stCondLst>
                                    <p:cond delay="0"/>
                                  </p:stCondLst>
                                  <p:childTnLst>
                                    <p:set>
                                      <p:cBhvr>
                                        <p:cTn id="22" dur="1" fill="hold">
                                          <p:stCondLst>
                                            <p:cond delay="0"/>
                                          </p:stCondLst>
                                        </p:cTn>
                                        <p:tgtEl>
                                          <p:spTgt spid="63"/>
                                        </p:tgtEl>
                                        <p:attrNameLst>
                                          <p:attrName>style.visibility</p:attrName>
                                        </p:attrNameLst>
                                      </p:cBhvr>
                                      <p:to>
                                        <p:strVal val="visible"/>
                                      </p:to>
                                    </p:set>
                                    <p:animEffect transition="in" filter="fade">
                                      <p:cBhvr>
                                        <p:cTn id="23" dur="250"/>
                                        <p:tgtEl>
                                          <p:spTgt spid="63"/>
                                        </p:tgtEl>
                                      </p:cBhvr>
                                    </p:animEffect>
                                    <p:anim calcmode="lin" valueType="num">
                                      <p:cBhvr>
                                        <p:cTn id="24" dur="250" fill="hold"/>
                                        <p:tgtEl>
                                          <p:spTgt spid="63"/>
                                        </p:tgtEl>
                                        <p:attrNameLst>
                                          <p:attrName>ppt_x</p:attrName>
                                        </p:attrNameLst>
                                      </p:cBhvr>
                                      <p:tavLst>
                                        <p:tav tm="0">
                                          <p:val>
                                            <p:strVal val="#ppt_x"/>
                                          </p:val>
                                        </p:tav>
                                        <p:tav tm="100000">
                                          <p:val>
                                            <p:strVal val="#ppt_x"/>
                                          </p:val>
                                        </p:tav>
                                      </p:tavLst>
                                    </p:anim>
                                    <p:anim calcmode="lin" valueType="num">
                                      <p:cBhvr>
                                        <p:cTn id="25" dur="250" fill="hold"/>
                                        <p:tgtEl>
                                          <p:spTgt spid="63"/>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57"/>
                                        </p:tgtEl>
                                        <p:attrNameLst>
                                          <p:attrName>style.visibility</p:attrName>
                                        </p:attrNameLst>
                                      </p:cBhvr>
                                      <p:to>
                                        <p:strVal val="visible"/>
                                      </p:to>
                                    </p:set>
                                    <p:animEffect transition="in" filter="fade">
                                      <p:cBhvr>
                                        <p:cTn id="29" dur="750"/>
                                        <p:tgtEl>
                                          <p:spTgt spid="57"/>
                                        </p:tgtEl>
                                      </p:cBhvr>
                                    </p:animEffect>
                                    <p:anim calcmode="lin" valueType="num">
                                      <p:cBhvr>
                                        <p:cTn id="30" dur="750" fill="hold"/>
                                        <p:tgtEl>
                                          <p:spTgt spid="57"/>
                                        </p:tgtEl>
                                        <p:attrNameLst>
                                          <p:attrName>ppt_x</p:attrName>
                                        </p:attrNameLst>
                                      </p:cBhvr>
                                      <p:tavLst>
                                        <p:tav tm="0">
                                          <p:val>
                                            <p:strVal val="#ppt_x"/>
                                          </p:val>
                                        </p:tav>
                                        <p:tav tm="100000">
                                          <p:val>
                                            <p:strVal val="#ppt_x"/>
                                          </p:val>
                                        </p:tav>
                                      </p:tavLst>
                                    </p:anim>
                                    <p:anim calcmode="lin" valueType="num">
                                      <p:cBhvr>
                                        <p:cTn id="31" dur="750" fill="hold"/>
                                        <p:tgtEl>
                                          <p:spTgt spid="57"/>
                                        </p:tgtEl>
                                        <p:attrNameLst>
                                          <p:attrName>ppt_y</p:attrName>
                                        </p:attrNameLst>
                                      </p:cBhvr>
                                      <p:tavLst>
                                        <p:tav tm="0">
                                          <p:val>
                                            <p:strVal val="#ppt_y+.1"/>
                                          </p:val>
                                        </p:tav>
                                        <p:tav tm="100000">
                                          <p:val>
                                            <p:strVal val="#ppt_y"/>
                                          </p:val>
                                        </p:tav>
                                      </p:tavLst>
                                    </p:anim>
                                  </p:childTnLst>
                                </p:cTn>
                              </p:par>
                            </p:childTnLst>
                          </p:cTn>
                        </p:par>
                        <p:par>
                          <p:cTn id="32" fill="hold">
                            <p:stCondLst>
                              <p:cond delay="2750"/>
                            </p:stCondLst>
                            <p:childTnLst>
                              <p:par>
                                <p:cTn id="33" presetID="42" presetClass="entr" presetSubtype="0" fill="hold" grpId="0" nodeType="afterEffect">
                                  <p:stCondLst>
                                    <p:cond delay="0"/>
                                  </p:stCondLst>
                                  <p:childTnLst>
                                    <p:set>
                                      <p:cBhvr>
                                        <p:cTn id="34" dur="1" fill="hold">
                                          <p:stCondLst>
                                            <p:cond delay="0"/>
                                          </p:stCondLst>
                                        </p:cTn>
                                        <p:tgtEl>
                                          <p:spTgt spid="58"/>
                                        </p:tgtEl>
                                        <p:attrNameLst>
                                          <p:attrName>style.visibility</p:attrName>
                                        </p:attrNameLst>
                                      </p:cBhvr>
                                      <p:to>
                                        <p:strVal val="visible"/>
                                      </p:to>
                                    </p:set>
                                    <p:animEffect transition="in" filter="fade">
                                      <p:cBhvr>
                                        <p:cTn id="35" dur="250"/>
                                        <p:tgtEl>
                                          <p:spTgt spid="58"/>
                                        </p:tgtEl>
                                      </p:cBhvr>
                                    </p:animEffect>
                                    <p:anim calcmode="lin" valueType="num">
                                      <p:cBhvr>
                                        <p:cTn id="36" dur="250" fill="hold"/>
                                        <p:tgtEl>
                                          <p:spTgt spid="58"/>
                                        </p:tgtEl>
                                        <p:attrNameLst>
                                          <p:attrName>ppt_x</p:attrName>
                                        </p:attrNameLst>
                                      </p:cBhvr>
                                      <p:tavLst>
                                        <p:tav tm="0">
                                          <p:val>
                                            <p:strVal val="#ppt_x"/>
                                          </p:val>
                                        </p:tav>
                                        <p:tav tm="100000">
                                          <p:val>
                                            <p:strVal val="#ppt_x"/>
                                          </p:val>
                                        </p:tav>
                                      </p:tavLst>
                                    </p:anim>
                                    <p:anim calcmode="lin" valueType="num">
                                      <p:cBhvr>
                                        <p:cTn id="37" dur="250" fill="hold"/>
                                        <p:tgtEl>
                                          <p:spTgt spid="58"/>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42" presetClass="entr" presetSubtype="0" fill="hold" nodeType="after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250"/>
                                        <p:tgtEl>
                                          <p:spTgt spid="5"/>
                                        </p:tgtEl>
                                      </p:cBhvr>
                                    </p:animEffect>
                                    <p:anim calcmode="lin" valueType="num">
                                      <p:cBhvr>
                                        <p:cTn id="42" dur="250" fill="hold"/>
                                        <p:tgtEl>
                                          <p:spTgt spid="5"/>
                                        </p:tgtEl>
                                        <p:attrNameLst>
                                          <p:attrName>ppt_x</p:attrName>
                                        </p:attrNameLst>
                                      </p:cBhvr>
                                      <p:tavLst>
                                        <p:tav tm="0">
                                          <p:val>
                                            <p:strVal val="#ppt_x"/>
                                          </p:val>
                                        </p:tav>
                                        <p:tav tm="100000">
                                          <p:val>
                                            <p:strVal val="#ppt_x"/>
                                          </p:val>
                                        </p:tav>
                                      </p:tavLst>
                                    </p:anim>
                                    <p:anim calcmode="lin" valueType="num">
                                      <p:cBhvr>
                                        <p:cTn id="43" dur="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56" grpId="0" animBg="1"/>
      <p:bldP spid="57" grpId="0"/>
      <p:bldP spid="58" grpId="0"/>
      <p:bldP spid="63" grpId="0"/>
      <p:bldP spid="6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428072"/>
            <a:ext cx="12190413" cy="718527"/>
            <a:chOff x="0" y="428072"/>
            <a:chExt cx="12190413" cy="718527"/>
          </a:xfrm>
        </p:grpSpPr>
        <p:sp>
          <p:nvSpPr>
            <p:cNvPr id="32" name="9"/>
            <p:cNvSpPr txBox="1"/>
            <p:nvPr/>
          </p:nvSpPr>
          <p:spPr>
            <a:xfrm>
              <a:off x="4377578" y="428072"/>
              <a:ext cx="3435256" cy="430887"/>
            </a:xfrm>
            <a:prstGeom prst="rect">
              <a:avLst/>
            </a:prstGeom>
            <a:noFill/>
          </p:spPr>
          <p:txBody>
            <a:bodyPr wrap="square" lIns="0" tIns="0" rIns="0" bIns="0" rtlCol="0">
              <a:spAutoFit/>
            </a:bodyPr>
            <a:lstStyle/>
            <a:p>
              <a:pPr marL="0" lvl="1" algn="ctr"/>
              <a:r>
                <a:rPr lang="zh-CN" altLang="en-US" sz="2800" dirty="0">
                  <a:solidFill>
                    <a:schemeClr val="bg1">
                      <a:lumMod val="85000"/>
                    </a:schemeClr>
                  </a:solidFill>
                  <a:latin typeface="微软雅黑" pitchFamily="34" charset="-122"/>
                  <a:ea typeface="微软雅黑" pitchFamily="34" charset="-122"/>
                </a:rPr>
                <a:t>点击加入你的标题</a:t>
              </a:r>
            </a:p>
          </p:txBody>
        </p:sp>
        <p:sp>
          <p:nvSpPr>
            <p:cNvPr id="2" name="矩形 1"/>
            <p:cNvSpPr/>
            <p:nvPr/>
          </p:nvSpPr>
          <p:spPr>
            <a:xfrm>
              <a:off x="0" y="1095771"/>
              <a:ext cx="12190413" cy="50828"/>
            </a:xfrm>
            <a:prstGeom prst="rect">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8" name="图片占位符 2"/>
          <p:cNvPicPr>
            <a:picLocks noChangeAspect="1"/>
          </p:cNvPicPr>
          <p:nvPr/>
        </p:nvPicPr>
        <p:blipFill>
          <a:blip r:embed="rId3" cstate="screen">
            <a:extLst>
              <a:ext uri="{BEBA8EAE-BF5A-486C-A8C5-ECC9F3942E4B}">
                <a14:imgProps xmlns:a14="http://schemas.microsoft.com/office/drawing/2010/main">
                  <a14:imgLayer r:embed="rId4">
                    <a14:imgEffect>
                      <a14:saturation sat="0"/>
                    </a14:imgEffect>
                    <a14:imgEffect>
                      <a14:brightnessContrast bright="20000"/>
                    </a14:imgEffect>
                  </a14:imgLayer>
                </a14:imgProps>
              </a:ext>
              <a:ext uri="{28A0092B-C50C-407E-A947-70E740481C1C}">
                <a14:useLocalDpi xmlns:a14="http://schemas.microsoft.com/office/drawing/2010/main"/>
              </a:ext>
            </a:extLst>
          </a:blip>
          <a:srcRect/>
          <a:stretch>
            <a:fillRect/>
          </a:stretch>
        </p:blipFill>
        <p:spPr>
          <a:xfrm>
            <a:off x="261252" y="2253231"/>
            <a:ext cx="6096000" cy="3600000"/>
          </a:xfrm>
          <a:prstGeom prst="rect">
            <a:avLst/>
          </a:prstGeom>
        </p:spPr>
      </p:pic>
      <p:sp>
        <p:nvSpPr>
          <p:cNvPr id="19" name="圆角矩形 18"/>
          <p:cNvSpPr>
            <a:spLocks noChangeAspect="1"/>
          </p:cNvSpPr>
          <p:nvPr/>
        </p:nvSpPr>
        <p:spPr>
          <a:xfrm>
            <a:off x="6936970" y="2266759"/>
            <a:ext cx="540000" cy="540000"/>
          </a:xfrm>
          <a:prstGeom prst="roundRect">
            <a:avLst>
              <a:gd name="adj" fmla="val 30000"/>
            </a:avLst>
          </a:prstGeom>
          <a:solidFill>
            <a:srgbClr val="E25E0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lumMod val="85000"/>
                </a:schemeClr>
              </a:solidFill>
              <a:effectLst/>
              <a:uLnTx/>
              <a:uFillTx/>
              <a:latin typeface="Segoe UI"/>
              <a:ea typeface="微软雅黑"/>
              <a:cs typeface="+mn-cs"/>
            </a:endParaRPr>
          </a:p>
        </p:txBody>
      </p:sp>
      <p:sp>
        <p:nvSpPr>
          <p:cNvPr id="20" name="圆角矩形 19"/>
          <p:cNvSpPr>
            <a:spLocks noChangeAspect="1"/>
          </p:cNvSpPr>
          <p:nvPr/>
        </p:nvSpPr>
        <p:spPr>
          <a:xfrm>
            <a:off x="6936970" y="3255865"/>
            <a:ext cx="540000" cy="540000"/>
          </a:xfrm>
          <a:prstGeom prst="roundRect">
            <a:avLst>
              <a:gd name="adj" fmla="val 30000"/>
            </a:avLst>
          </a:prstGeom>
          <a:solidFill>
            <a:srgbClr val="E25E0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lumMod val="85000"/>
                </a:schemeClr>
              </a:solidFill>
              <a:effectLst/>
              <a:uLnTx/>
              <a:uFillTx/>
              <a:latin typeface="Segoe UI"/>
              <a:ea typeface="微软雅黑"/>
              <a:cs typeface="+mn-cs"/>
            </a:endParaRPr>
          </a:p>
        </p:txBody>
      </p:sp>
      <p:sp>
        <p:nvSpPr>
          <p:cNvPr id="21" name="圆角矩形 20"/>
          <p:cNvSpPr>
            <a:spLocks noChangeAspect="1"/>
          </p:cNvSpPr>
          <p:nvPr/>
        </p:nvSpPr>
        <p:spPr>
          <a:xfrm>
            <a:off x="6936970" y="4239077"/>
            <a:ext cx="540000" cy="540000"/>
          </a:xfrm>
          <a:prstGeom prst="roundRect">
            <a:avLst>
              <a:gd name="adj" fmla="val 30000"/>
            </a:avLst>
          </a:prstGeom>
          <a:solidFill>
            <a:srgbClr val="E25E0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lumMod val="85000"/>
                </a:schemeClr>
              </a:solidFill>
              <a:effectLst/>
              <a:uLnTx/>
              <a:uFillTx/>
              <a:latin typeface="Segoe UI"/>
              <a:ea typeface="微软雅黑"/>
              <a:cs typeface="+mn-cs"/>
            </a:endParaRPr>
          </a:p>
        </p:txBody>
      </p:sp>
      <p:sp>
        <p:nvSpPr>
          <p:cNvPr id="22" name="圆角矩形 21"/>
          <p:cNvSpPr>
            <a:spLocks noChangeAspect="1"/>
          </p:cNvSpPr>
          <p:nvPr/>
        </p:nvSpPr>
        <p:spPr>
          <a:xfrm>
            <a:off x="6936970" y="5222289"/>
            <a:ext cx="540000" cy="540000"/>
          </a:xfrm>
          <a:prstGeom prst="roundRect">
            <a:avLst>
              <a:gd name="adj" fmla="val 30000"/>
            </a:avLst>
          </a:prstGeom>
          <a:solidFill>
            <a:srgbClr val="E25E0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lumMod val="85000"/>
                </a:schemeClr>
              </a:solidFill>
              <a:effectLst/>
              <a:uLnTx/>
              <a:uFillTx/>
              <a:latin typeface="Segoe UI"/>
              <a:ea typeface="微软雅黑"/>
              <a:cs typeface="+mn-cs"/>
            </a:endParaRPr>
          </a:p>
        </p:txBody>
      </p:sp>
      <p:sp>
        <p:nvSpPr>
          <p:cNvPr id="23" name="文本框 9"/>
          <p:cNvSpPr txBox="1"/>
          <p:nvPr/>
        </p:nvSpPr>
        <p:spPr>
          <a:xfrm>
            <a:off x="7612310" y="2266759"/>
            <a:ext cx="4207435" cy="630942"/>
          </a:xfrm>
          <a:prstGeom prst="rect">
            <a:avLst/>
          </a:prstGeom>
          <a:noFill/>
        </p:spPr>
        <p:txBody>
          <a:bodyPr wrap="square" rtlCol="0">
            <a:spAutoFit/>
          </a:bodyPr>
          <a:lstStyle/>
          <a:p>
            <a:pPr marL="0" marR="0" lvl="0" indent="0" defTabSz="914400" eaLnBrk="1" fontAlgn="auto" latinLnBrk="0" hangingPunct="1">
              <a:lnSpc>
                <a:spcPct val="125000"/>
              </a:lnSpc>
              <a:spcBef>
                <a:spcPts val="0"/>
              </a:spcBef>
              <a:spcAft>
                <a:spcPts val="800"/>
              </a:spcAft>
              <a:buClrTx/>
              <a:buSzTx/>
              <a:buFontTx/>
              <a:buNone/>
              <a:tabLst/>
              <a:defRPr/>
            </a:pPr>
            <a:r>
              <a:rPr kumimoji="0" lang="en-US" altLang="zh-CN" sz="1400" b="0" i="0" u="none" strike="noStrike" kern="0" cap="none" spc="0" normalizeH="0" baseline="0" noProof="0">
                <a:ln>
                  <a:noFill/>
                </a:ln>
                <a:solidFill>
                  <a:schemeClr val="bg1">
                    <a:lumMod val="85000"/>
                  </a:schemeClr>
                </a:solidFill>
                <a:effectLst/>
                <a:uLnTx/>
                <a:uFillTx/>
              </a:rPr>
              <a:t>Using default text is a simple way to create the appearance of content without having to create it.</a:t>
            </a:r>
            <a:endParaRPr kumimoji="0" lang="zh-CN" altLang="en-US" sz="1400" b="0" i="0" u="none" strike="noStrike" kern="0" cap="none" spc="0" normalizeH="0" baseline="0" noProof="0" dirty="0">
              <a:ln>
                <a:noFill/>
              </a:ln>
              <a:solidFill>
                <a:schemeClr val="bg1">
                  <a:lumMod val="85000"/>
                </a:schemeClr>
              </a:solidFill>
              <a:effectLst/>
              <a:uLnTx/>
              <a:uFillTx/>
            </a:endParaRPr>
          </a:p>
        </p:txBody>
      </p:sp>
      <p:sp>
        <p:nvSpPr>
          <p:cNvPr id="24" name="文本框 10"/>
          <p:cNvSpPr txBox="1"/>
          <p:nvPr/>
        </p:nvSpPr>
        <p:spPr>
          <a:xfrm>
            <a:off x="7612310" y="3255865"/>
            <a:ext cx="4207435" cy="630942"/>
          </a:xfrm>
          <a:prstGeom prst="rect">
            <a:avLst/>
          </a:prstGeom>
          <a:noFill/>
        </p:spPr>
        <p:txBody>
          <a:bodyPr wrap="square" rtlCol="0">
            <a:spAutoFit/>
          </a:bodyPr>
          <a:lstStyle/>
          <a:p>
            <a:pPr marL="0" marR="0" lvl="0" indent="0" defTabSz="914400" eaLnBrk="1" fontAlgn="auto" latinLnBrk="0" hangingPunct="1">
              <a:lnSpc>
                <a:spcPct val="125000"/>
              </a:lnSpc>
              <a:spcBef>
                <a:spcPts val="0"/>
              </a:spcBef>
              <a:spcAft>
                <a:spcPts val="800"/>
              </a:spcAft>
              <a:buClrTx/>
              <a:buSzTx/>
              <a:buFontTx/>
              <a:buNone/>
              <a:tabLst/>
              <a:defRPr/>
            </a:pPr>
            <a:r>
              <a:rPr kumimoji="0" lang="en-US" altLang="zh-CN" sz="1400" b="0" i="0" u="none" strike="noStrike" kern="0" cap="none" spc="0" normalizeH="0" baseline="0" noProof="0">
                <a:ln>
                  <a:noFill/>
                </a:ln>
                <a:solidFill>
                  <a:schemeClr val="bg1">
                    <a:lumMod val="85000"/>
                  </a:schemeClr>
                </a:solidFill>
                <a:effectLst/>
                <a:uLnTx/>
                <a:uFillTx/>
              </a:rPr>
              <a:t>Using default text is a simple way to create the appearance of content without having to create it.</a:t>
            </a:r>
            <a:endParaRPr kumimoji="0" lang="zh-CN" altLang="en-US" sz="1400" b="0" i="0" u="none" strike="noStrike" kern="0" cap="none" spc="0" normalizeH="0" baseline="0" noProof="0" dirty="0">
              <a:ln>
                <a:noFill/>
              </a:ln>
              <a:solidFill>
                <a:schemeClr val="bg1">
                  <a:lumMod val="85000"/>
                </a:schemeClr>
              </a:solidFill>
              <a:effectLst/>
              <a:uLnTx/>
              <a:uFillTx/>
            </a:endParaRPr>
          </a:p>
        </p:txBody>
      </p:sp>
      <p:sp>
        <p:nvSpPr>
          <p:cNvPr id="25" name="文本框 11"/>
          <p:cNvSpPr txBox="1"/>
          <p:nvPr/>
        </p:nvSpPr>
        <p:spPr>
          <a:xfrm>
            <a:off x="7612310" y="4239077"/>
            <a:ext cx="4207435" cy="630942"/>
          </a:xfrm>
          <a:prstGeom prst="rect">
            <a:avLst/>
          </a:prstGeom>
          <a:noFill/>
        </p:spPr>
        <p:txBody>
          <a:bodyPr wrap="square" rtlCol="0">
            <a:spAutoFit/>
          </a:bodyPr>
          <a:lstStyle/>
          <a:p>
            <a:pPr marL="0" marR="0" lvl="0" indent="0" defTabSz="914400" eaLnBrk="1" fontAlgn="auto" latinLnBrk="0" hangingPunct="1">
              <a:lnSpc>
                <a:spcPct val="125000"/>
              </a:lnSpc>
              <a:spcBef>
                <a:spcPts val="0"/>
              </a:spcBef>
              <a:spcAft>
                <a:spcPts val="800"/>
              </a:spcAft>
              <a:buClrTx/>
              <a:buSzTx/>
              <a:buFontTx/>
              <a:buNone/>
              <a:tabLst/>
              <a:defRPr/>
            </a:pPr>
            <a:r>
              <a:rPr kumimoji="0" lang="en-US" altLang="zh-CN" sz="1400" b="0" i="0" u="none" strike="noStrike" kern="0" cap="none" spc="0" normalizeH="0" baseline="0" noProof="0">
                <a:ln>
                  <a:noFill/>
                </a:ln>
                <a:solidFill>
                  <a:schemeClr val="bg1">
                    <a:lumMod val="85000"/>
                  </a:schemeClr>
                </a:solidFill>
                <a:effectLst/>
                <a:uLnTx/>
                <a:uFillTx/>
              </a:rPr>
              <a:t>Using default text is a simple way to create the appearance of content without having to create it.</a:t>
            </a:r>
            <a:endParaRPr kumimoji="0" lang="zh-CN" altLang="en-US" sz="1400" b="0" i="0" u="none" strike="noStrike" kern="0" cap="none" spc="0" normalizeH="0" baseline="0" noProof="0" dirty="0">
              <a:ln>
                <a:noFill/>
              </a:ln>
              <a:solidFill>
                <a:schemeClr val="bg1">
                  <a:lumMod val="85000"/>
                </a:schemeClr>
              </a:solidFill>
              <a:effectLst/>
              <a:uLnTx/>
              <a:uFillTx/>
            </a:endParaRPr>
          </a:p>
        </p:txBody>
      </p:sp>
      <p:sp>
        <p:nvSpPr>
          <p:cNvPr id="26" name="文本框 12"/>
          <p:cNvSpPr txBox="1"/>
          <p:nvPr/>
        </p:nvSpPr>
        <p:spPr>
          <a:xfrm>
            <a:off x="7612310" y="5222289"/>
            <a:ext cx="4207435" cy="630942"/>
          </a:xfrm>
          <a:prstGeom prst="rect">
            <a:avLst/>
          </a:prstGeom>
          <a:noFill/>
        </p:spPr>
        <p:txBody>
          <a:bodyPr wrap="square" rtlCol="0">
            <a:spAutoFit/>
          </a:bodyPr>
          <a:lstStyle/>
          <a:p>
            <a:pPr marL="0" marR="0" lvl="0" indent="0" defTabSz="914400" eaLnBrk="1" fontAlgn="auto" latinLnBrk="0" hangingPunct="1">
              <a:lnSpc>
                <a:spcPct val="125000"/>
              </a:lnSpc>
              <a:spcBef>
                <a:spcPts val="0"/>
              </a:spcBef>
              <a:spcAft>
                <a:spcPts val="800"/>
              </a:spcAft>
              <a:buClrTx/>
              <a:buSzTx/>
              <a:buFontTx/>
              <a:buNone/>
              <a:tabLst/>
              <a:defRPr/>
            </a:pPr>
            <a:r>
              <a:rPr kumimoji="0" lang="en-US" altLang="zh-CN" sz="1400" b="0" i="0" u="none" strike="noStrike" kern="0" cap="none" spc="0" normalizeH="0" baseline="0" noProof="0">
                <a:ln>
                  <a:noFill/>
                </a:ln>
                <a:solidFill>
                  <a:schemeClr val="bg1">
                    <a:lumMod val="85000"/>
                  </a:schemeClr>
                </a:solidFill>
                <a:effectLst/>
                <a:uLnTx/>
                <a:uFillTx/>
              </a:rPr>
              <a:t>Using default text is a simple way to create the appearance of content without having to create it.</a:t>
            </a:r>
            <a:endParaRPr kumimoji="0" lang="zh-CN" altLang="en-US" sz="1400" b="0" i="0" u="none" strike="noStrike" kern="0" cap="none" spc="0" normalizeH="0" baseline="0" noProof="0" dirty="0">
              <a:ln>
                <a:noFill/>
              </a:ln>
              <a:solidFill>
                <a:schemeClr val="bg1">
                  <a:lumMod val="85000"/>
                </a:schemeClr>
              </a:solidFill>
              <a:effectLst/>
              <a:uLnTx/>
              <a:uFillTx/>
            </a:endParaRPr>
          </a:p>
        </p:txBody>
      </p:sp>
      <p:sp>
        <p:nvSpPr>
          <p:cNvPr id="27" name="KSO_Shape"/>
          <p:cNvSpPr>
            <a:spLocks noChangeAspect="1"/>
          </p:cNvSpPr>
          <p:nvPr/>
        </p:nvSpPr>
        <p:spPr bwMode="auto">
          <a:xfrm>
            <a:off x="7026970" y="2356759"/>
            <a:ext cx="360000" cy="360000"/>
          </a:xfrm>
          <a:custGeom>
            <a:avLst/>
            <a:gdLst>
              <a:gd name="T0" fmla="*/ 1665347 w 2276475"/>
              <a:gd name="T1" fmla="*/ 841942 h 2276475"/>
              <a:gd name="T2" fmla="*/ 1695902 w 2276475"/>
              <a:gd name="T3" fmla="*/ 899243 h 2276475"/>
              <a:gd name="T4" fmla="*/ 1676772 w 2276475"/>
              <a:gd name="T5" fmla="*/ 962379 h 2276475"/>
              <a:gd name="T6" fmla="*/ 1619649 w 2276475"/>
              <a:gd name="T7" fmla="*/ 993151 h 2276475"/>
              <a:gd name="T8" fmla="*/ 1556149 w 2276475"/>
              <a:gd name="T9" fmla="*/ 974051 h 2276475"/>
              <a:gd name="T10" fmla="*/ 1525329 w 2276475"/>
              <a:gd name="T11" fmla="*/ 916751 h 2276475"/>
              <a:gd name="T12" fmla="*/ 1544459 w 2276475"/>
              <a:gd name="T13" fmla="*/ 853614 h 2276475"/>
              <a:gd name="T14" fmla="*/ 1601848 w 2276475"/>
              <a:gd name="T15" fmla="*/ 822842 h 2276475"/>
              <a:gd name="T16" fmla="*/ 892720 w 2276475"/>
              <a:gd name="T17" fmla="*/ 924611 h 2276475"/>
              <a:gd name="T18" fmla="*/ 799728 w 2276475"/>
              <a:gd name="T19" fmla="*/ 714470 h 2276475"/>
              <a:gd name="T20" fmla="*/ 839316 w 2276475"/>
              <a:gd name="T21" fmla="*/ 796667 h 2276475"/>
              <a:gd name="T22" fmla="*/ 801854 w 2276475"/>
              <a:gd name="T23" fmla="*/ 926478 h 2276475"/>
              <a:gd name="T24" fmla="*/ 634469 w 2276475"/>
              <a:gd name="T25" fmla="*/ 1048575 h 2276475"/>
              <a:gd name="T26" fmla="*/ 778473 w 2276475"/>
              <a:gd name="T27" fmla="*/ 856518 h 2276475"/>
              <a:gd name="T28" fmla="*/ 767314 w 2276475"/>
              <a:gd name="T29" fmla="*/ 760756 h 2276475"/>
              <a:gd name="T30" fmla="*/ 665555 w 2276475"/>
              <a:gd name="T31" fmla="*/ 751445 h 2276475"/>
              <a:gd name="T32" fmla="*/ 678042 w 2276475"/>
              <a:gd name="T33" fmla="*/ 694786 h 2276475"/>
              <a:gd name="T34" fmla="*/ 1310715 w 2276475"/>
              <a:gd name="T35" fmla="*/ 813778 h 2276475"/>
              <a:gd name="T36" fmla="*/ 1397931 w 2276475"/>
              <a:gd name="T37" fmla="*/ 804995 h 2276475"/>
              <a:gd name="T38" fmla="*/ 1449359 w 2276475"/>
              <a:gd name="T39" fmla="*/ 864347 h 2276475"/>
              <a:gd name="T40" fmla="*/ 1404558 w 2276475"/>
              <a:gd name="T41" fmla="*/ 907464 h 2276475"/>
              <a:gd name="T42" fmla="*/ 1370362 w 2276475"/>
              <a:gd name="T43" fmla="*/ 853967 h 2276475"/>
              <a:gd name="T44" fmla="*/ 1295604 w 2276475"/>
              <a:gd name="T45" fmla="*/ 872066 h 2276475"/>
              <a:gd name="T46" fmla="*/ 395199 w 2276475"/>
              <a:gd name="T47" fmla="*/ 499761 h 2276475"/>
              <a:gd name="T48" fmla="*/ 462659 w 2276475"/>
              <a:gd name="T49" fmla="*/ 938864 h 2276475"/>
              <a:gd name="T50" fmla="*/ 354033 w 2276475"/>
              <a:gd name="T51" fmla="*/ 990931 h 2276475"/>
              <a:gd name="T52" fmla="*/ 497452 w 2276475"/>
              <a:gd name="T53" fmla="*/ 1186177 h 2276475"/>
              <a:gd name="T54" fmla="*/ 798633 w 2276475"/>
              <a:gd name="T55" fmla="*/ 1479710 h 2276475"/>
              <a:gd name="T56" fmla="*/ 946035 w 2276475"/>
              <a:gd name="T57" fmla="*/ 1558605 h 2276475"/>
              <a:gd name="T58" fmla="*/ 995967 w 2276475"/>
              <a:gd name="T59" fmla="*/ 1430034 h 2276475"/>
              <a:gd name="T60" fmla="*/ 1420382 w 2276475"/>
              <a:gd name="T61" fmla="*/ 1537885 h 2276475"/>
              <a:gd name="T62" fmla="*/ 1382667 w 2276475"/>
              <a:gd name="T63" fmla="*/ 1902609 h 2276475"/>
              <a:gd name="T64" fmla="*/ 1091049 w 2276475"/>
              <a:gd name="T65" fmla="*/ 1858513 h 2276475"/>
              <a:gd name="T66" fmla="*/ 793852 w 2276475"/>
              <a:gd name="T67" fmla="*/ 1745085 h 2276475"/>
              <a:gd name="T68" fmla="*/ 461597 w 2276475"/>
              <a:gd name="T69" fmla="*/ 1522212 h 2276475"/>
              <a:gd name="T70" fmla="*/ 192819 w 2276475"/>
              <a:gd name="T71" fmla="*/ 1204505 h 2276475"/>
              <a:gd name="T72" fmla="*/ 55774 w 2276475"/>
              <a:gd name="T73" fmla="*/ 893440 h 2276475"/>
              <a:gd name="T74" fmla="*/ 531 w 2276475"/>
              <a:gd name="T75" fmla="*/ 575734 h 2276475"/>
              <a:gd name="T76" fmla="*/ 39307 w 2276475"/>
              <a:gd name="T77" fmla="*/ 485947 h 2276475"/>
              <a:gd name="T78" fmla="*/ 1085346 w 2276475"/>
              <a:gd name="T79" fmla="*/ 221054 h 2276475"/>
              <a:gd name="T80" fmla="*/ 1123871 w 2276475"/>
              <a:gd name="T81" fmla="*/ 272864 h 2276475"/>
              <a:gd name="T82" fmla="*/ 1114306 w 2276475"/>
              <a:gd name="T83" fmla="*/ 338755 h 2276475"/>
              <a:gd name="T84" fmla="*/ 1062496 w 2276475"/>
              <a:gd name="T85" fmla="*/ 377280 h 2276475"/>
              <a:gd name="T86" fmla="*/ 996340 w 2276475"/>
              <a:gd name="T87" fmla="*/ 367715 h 2276475"/>
              <a:gd name="T88" fmla="*/ 957814 w 2276475"/>
              <a:gd name="T89" fmla="*/ 315905 h 2276475"/>
              <a:gd name="T90" fmla="*/ 967645 w 2276475"/>
              <a:gd name="T91" fmla="*/ 249748 h 2276475"/>
              <a:gd name="T92" fmla="*/ 1019454 w 2276475"/>
              <a:gd name="T93" fmla="*/ 211223 h 2276475"/>
              <a:gd name="T94" fmla="*/ 1252615 w 2276475"/>
              <a:gd name="T95" fmla="*/ 30831 h 2276475"/>
              <a:gd name="T96" fmla="*/ 1561933 w 2276475"/>
              <a:gd name="T97" fmla="*/ 184188 h 2276475"/>
              <a:gd name="T98" fmla="*/ 1793656 w 2276475"/>
              <a:gd name="T99" fmla="*/ 453693 h 2276475"/>
              <a:gd name="T100" fmla="*/ 1898623 w 2276475"/>
              <a:gd name="T101" fmla="*/ 778215 h 2276475"/>
              <a:gd name="T102" fmla="*/ 1874440 w 2276475"/>
              <a:gd name="T103" fmla="*/ 1115229 h 2276475"/>
              <a:gd name="T104" fmla="*/ 1720844 w 2276475"/>
              <a:gd name="T105" fmla="*/ 1424603 h 2276475"/>
              <a:gd name="T106" fmla="*/ 1665571 w 2276475"/>
              <a:gd name="T107" fmla="*/ 1264335 h 2276475"/>
              <a:gd name="T108" fmla="*/ 1761236 w 2276475"/>
              <a:gd name="T109" fmla="*/ 991374 h 2276475"/>
              <a:gd name="T110" fmla="*/ 1747684 w 2276475"/>
              <a:gd name="T111" fmla="*/ 705922 h 2276475"/>
              <a:gd name="T112" fmla="*/ 1624648 w 2276475"/>
              <a:gd name="T113" fmla="*/ 441467 h 2276475"/>
              <a:gd name="T114" fmla="*/ 1401428 w 2276475"/>
              <a:gd name="T115" fmla="*/ 239471 h 2276475"/>
              <a:gd name="T116" fmla="*/ 1128516 w 2276475"/>
              <a:gd name="T117" fmla="*/ 143789 h 2276475"/>
              <a:gd name="T118" fmla="*/ 842849 w 2276475"/>
              <a:gd name="T119" fmla="*/ 157344 h 2276475"/>
              <a:gd name="T120" fmla="*/ 578705 w 2276475"/>
              <a:gd name="T121" fmla="*/ 280668 h 2276475"/>
              <a:gd name="T122" fmla="*/ 552930 w 2276475"/>
              <a:gd name="T123" fmla="*/ 133690 h 2276475"/>
              <a:gd name="T124" fmla="*/ 873408 w 2276475"/>
              <a:gd name="T125" fmla="*/ 12492 h 227647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2276475">
                <a:moveTo>
                  <a:pt x="1919288" y="982662"/>
                </a:moveTo>
                <a:lnTo>
                  <a:pt x="1924685" y="982662"/>
                </a:lnTo>
                <a:lnTo>
                  <a:pt x="1929765" y="982662"/>
                </a:lnTo>
                <a:lnTo>
                  <a:pt x="1935480" y="983296"/>
                </a:lnTo>
                <a:lnTo>
                  <a:pt x="1940560" y="983930"/>
                </a:lnTo>
                <a:lnTo>
                  <a:pt x="1945323" y="984564"/>
                </a:lnTo>
                <a:lnTo>
                  <a:pt x="1950403" y="986149"/>
                </a:lnTo>
                <a:lnTo>
                  <a:pt x="1955165" y="987100"/>
                </a:lnTo>
                <a:lnTo>
                  <a:pt x="1959610" y="989002"/>
                </a:lnTo>
                <a:lnTo>
                  <a:pt x="1964373" y="990904"/>
                </a:lnTo>
                <a:lnTo>
                  <a:pt x="1969135" y="992489"/>
                </a:lnTo>
                <a:lnTo>
                  <a:pt x="1973580" y="995025"/>
                </a:lnTo>
                <a:lnTo>
                  <a:pt x="1977708" y="997245"/>
                </a:lnTo>
                <a:lnTo>
                  <a:pt x="1981835" y="1000415"/>
                </a:lnTo>
                <a:lnTo>
                  <a:pt x="1985963" y="1003268"/>
                </a:lnTo>
                <a:lnTo>
                  <a:pt x="1990090" y="1006121"/>
                </a:lnTo>
                <a:lnTo>
                  <a:pt x="1993583" y="1009291"/>
                </a:lnTo>
                <a:lnTo>
                  <a:pt x="1997075" y="1012778"/>
                </a:lnTo>
                <a:lnTo>
                  <a:pt x="2000568" y="1016265"/>
                </a:lnTo>
                <a:lnTo>
                  <a:pt x="2003743" y="1020069"/>
                </a:lnTo>
                <a:lnTo>
                  <a:pt x="2006918" y="1023873"/>
                </a:lnTo>
                <a:lnTo>
                  <a:pt x="2009775" y="1027994"/>
                </a:lnTo>
                <a:lnTo>
                  <a:pt x="2012315" y="1031799"/>
                </a:lnTo>
                <a:lnTo>
                  <a:pt x="2014855" y="1036237"/>
                </a:lnTo>
                <a:lnTo>
                  <a:pt x="2017078" y="1040675"/>
                </a:lnTo>
                <a:lnTo>
                  <a:pt x="2019300" y="1045430"/>
                </a:lnTo>
                <a:lnTo>
                  <a:pt x="2020888" y="1049868"/>
                </a:lnTo>
                <a:lnTo>
                  <a:pt x="2022475" y="1054623"/>
                </a:lnTo>
                <a:lnTo>
                  <a:pt x="2023745" y="1059695"/>
                </a:lnTo>
                <a:lnTo>
                  <a:pt x="2025016" y="1064451"/>
                </a:lnTo>
                <a:lnTo>
                  <a:pt x="2025968" y="1069523"/>
                </a:lnTo>
                <a:lnTo>
                  <a:pt x="2026603" y="1074595"/>
                </a:lnTo>
                <a:lnTo>
                  <a:pt x="2026920" y="1079984"/>
                </a:lnTo>
                <a:lnTo>
                  <a:pt x="2027238" y="1085056"/>
                </a:lnTo>
                <a:lnTo>
                  <a:pt x="2026920" y="1090445"/>
                </a:lnTo>
                <a:lnTo>
                  <a:pt x="2026603" y="1095517"/>
                </a:lnTo>
                <a:lnTo>
                  <a:pt x="2025968" y="1100590"/>
                </a:lnTo>
                <a:lnTo>
                  <a:pt x="2025016" y="1105662"/>
                </a:lnTo>
                <a:lnTo>
                  <a:pt x="2023745" y="1110417"/>
                </a:lnTo>
                <a:lnTo>
                  <a:pt x="2022475" y="1115489"/>
                </a:lnTo>
                <a:lnTo>
                  <a:pt x="2020888" y="1120244"/>
                </a:lnTo>
                <a:lnTo>
                  <a:pt x="2019300" y="1124682"/>
                </a:lnTo>
                <a:lnTo>
                  <a:pt x="2017078" y="1129437"/>
                </a:lnTo>
                <a:lnTo>
                  <a:pt x="2014855" y="1133876"/>
                </a:lnTo>
                <a:lnTo>
                  <a:pt x="2012315" y="1138314"/>
                </a:lnTo>
                <a:lnTo>
                  <a:pt x="2009775" y="1142118"/>
                </a:lnTo>
                <a:lnTo>
                  <a:pt x="2006918" y="1146239"/>
                </a:lnTo>
                <a:lnTo>
                  <a:pt x="2003743" y="1150043"/>
                </a:lnTo>
                <a:lnTo>
                  <a:pt x="2000568" y="1153847"/>
                </a:lnTo>
                <a:lnTo>
                  <a:pt x="1997075" y="1157334"/>
                </a:lnTo>
                <a:lnTo>
                  <a:pt x="1993583" y="1160821"/>
                </a:lnTo>
                <a:lnTo>
                  <a:pt x="1990090" y="1163991"/>
                </a:lnTo>
                <a:lnTo>
                  <a:pt x="1985963" y="1166845"/>
                </a:lnTo>
                <a:lnTo>
                  <a:pt x="1981835" y="1169698"/>
                </a:lnTo>
                <a:lnTo>
                  <a:pt x="1977708" y="1172234"/>
                </a:lnTo>
                <a:lnTo>
                  <a:pt x="1973580" y="1175087"/>
                </a:lnTo>
                <a:lnTo>
                  <a:pt x="1969135" y="1176989"/>
                </a:lnTo>
                <a:lnTo>
                  <a:pt x="1964373" y="1179208"/>
                </a:lnTo>
                <a:lnTo>
                  <a:pt x="1959610" y="1181110"/>
                </a:lnTo>
                <a:lnTo>
                  <a:pt x="1955165" y="1182695"/>
                </a:lnTo>
                <a:lnTo>
                  <a:pt x="1950403" y="1183963"/>
                </a:lnTo>
                <a:lnTo>
                  <a:pt x="1945323" y="1185231"/>
                </a:lnTo>
                <a:lnTo>
                  <a:pt x="1940560" y="1186182"/>
                </a:lnTo>
                <a:lnTo>
                  <a:pt x="1935480" y="1186816"/>
                </a:lnTo>
                <a:lnTo>
                  <a:pt x="1929765" y="1187450"/>
                </a:lnTo>
                <a:lnTo>
                  <a:pt x="1924685" y="1187450"/>
                </a:lnTo>
                <a:lnTo>
                  <a:pt x="1919288" y="1187450"/>
                </a:lnTo>
                <a:lnTo>
                  <a:pt x="1914208" y="1186816"/>
                </a:lnTo>
                <a:lnTo>
                  <a:pt x="1909128" y="1186182"/>
                </a:lnTo>
                <a:lnTo>
                  <a:pt x="1904048" y="1185231"/>
                </a:lnTo>
                <a:lnTo>
                  <a:pt x="1898968" y="1183963"/>
                </a:lnTo>
                <a:lnTo>
                  <a:pt x="1894205" y="1182695"/>
                </a:lnTo>
                <a:lnTo>
                  <a:pt x="1889443" y="1181110"/>
                </a:lnTo>
                <a:lnTo>
                  <a:pt x="1884680" y="1179208"/>
                </a:lnTo>
                <a:lnTo>
                  <a:pt x="1880235" y="1176989"/>
                </a:lnTo>
                <a:lnTo>
                  <a:pt x="1875790" y="1175087"/>
                </a:lnTo>
                <a:lnTo>
                  <a:pt x="1871663" y="1172234"/>
                </a:lnTo>
                <a:lnTo>
                  <a:pt x="1867218" y="1169698"/>
                </a:lnTo>
                <a:lnTo>
                  <a:pt x="1863090" y="1166845"/>
                </a:lnTo>
                <a:lnTo>
                  <a:pt x="1859598" y="1163991"/>
                </a:lnTo>
                <a:lnTo>
                  <a:pt x="1855788" y="1160821"/>
                </a:lnTo>
                <a:lnTo>
                  <a:pt x="1852295" y="1157334"/>
                </a:lnTo>
                <a:lnTo>
                  <a:pt x="1848803" y="1153847"/>
                </a:lnTo>
                <a:lnTo>
                  <a:pt x="1845628" y="1150043"/>
                </a:lnTo>
                <a:lnTo>
                  <a:pt x="1842453" y="1146239"/>
                </a:lnTo>
                <a:lnTo>
                  <a:pt x="1839913" y="1142118"/>
                </a:lnTo>
                <a:lnTo>
                  <a:pt x="1837055" y="1138314"/>
                </a:lnTo>
                <a:lnTo>
                  <a:pt x="1834515" y="1133876"/>
                </a:lnTo>
                <a:lnTo>
                  <a:pt x="1832293" y="1129437"/>
                </a:lnTo>
                <a:lnTo>
                  <a:pt x="1830388" y="1124682"/>
                </a:lnTo>
                <a:lnTo>
                  <a:pt x="1828483" y="1120244"/>
                </a:lnTo>
                <a:lnTo>
                  <a:pt x="1826578" y="1115489"/>
                </a:lnTo>
                <a:lnTo>
                  <a:pt x="1825308" y="1110417"/>
                </a:lnTo>
                <a:lnTo>
                  <a:pt x="1824038" y="1105662"/>
                </a:lnTo>
                <a:lnTo>
                  <a:pt x="1823403" y="1100590"/>
                </a:lnTo>
                <a:lnTo>
                  <a:pt x="1822768" y="1095517"/>
                </a:lnTo>
                <a:lnTo>
                  <a:pt x="1822450" y="1090445"/>
                </a:lnTo>
                <a:lnTo>
                  <a:pt x="1822450" y="1085056"/>
                </a:lnTo>
                <a:lnTo>
                  <a:pt x="1822450" y="1079984"/>
                </a:lnTo>
                <a:lnTo>
                  <a:pt x="1822768" y="1074595"/>
                </a:lnTo>
                <a:lnTo>
                  <a:pt x="1823403" y="1069523"/>
                </a:lnTo>
                <a:lnTo>
                  <a:pt x="1824038" y="1064451"/>
                </a:lnTo>
                <a:lnTo>
                  <a:pt x="1825308" y="1059695"/>
                </a:lnTo>
                <a:lnTo>
                  <a:pt x="1826578" y="1054623"/>
                </a:lnTo>
                <a:lnTo>
                  <a:pt x="1828483" y="1049868"/>
                </a:lnTo>
                <a:lnTo>
                  <a:pt x="1830388" y="1045430"/>
                </a:lnTo>
                <a:lnTo>
                  <a:pt x="1832293" y="1040675"/>
                </a:lnTo>
                <a:lnTo>
                  <a:pt x="1834515" y="1036237"/>
                </a:lnTo>
                <a:lnTo>
                  <a:pt x="1837055" y="1031799"/>
                </a:lnTo>
                <a:lnTo>
                  <a:pt x="1839913" y="1027994"/>
                </a:lnTo>
                <a:lnTo>
                  <a:pt x="1842453" y="1023873"/>
                </a:lnTo>
                <a:lnTo>
                  <a:pt x="1845628" y="1020069"/>
                </a:lnTo>
                <a:lnTo>
                  <a:pt x="1848803" y="1016265"/>
                </a:lnTo>
                <a:lnTo>
                  <a:pt x="1852295" y="1012778"/>
                </a:lnTo>
                <a:lnTo>
                  <a:pt x="1855788" y="1009291"/>
                </a:lnTo>
                <a:lnTo>
                  <a:pt x="1859598" y="1006121"/>
                </a:lnTo>
                <a:lnTo>
                  <a:pt x="1863090" y="1003268"/>
                </a:lnTo>
                <a:lnTo>
                  <a:pt x="1867218" y="1000415"/>
                </a:lnTo>
                <a:lnTo>
                  <a:pt x="1871663" y="997245"/>
                </a:lnTo>
                <a:lnTo>
                  <a:pt x="1875790" y="995025"/>
                </a:lnTo>
                <a:lnTo>
                  <a:pt x="1880235" y="992489"/>
                </a:lnTo>
                <a:lnTo>
                  <a:pt x="1884680" y="990904"/>
                </a:lnTo>
                <a:lnTo>
                  <a:pt x="1889443" y="989002"/>
                </a:lnTo>
                <a:lnTo>
                  <a:pt x="1894205" y="987100"/>
                </a:lnTo>
                <a:lnTo>
                  <a:pt x="1898968" y="986149"/>
                </a:lnTo>
                <a:lnTo>
                  <a:pt x="1904048" y="984564"/>
                </a:lnTo>
                <a:lnTo>
                  <a:pt x="1909128" y="983930"/>
                </a:lnTo>
                <a:lnTo>
                  <a:pt x="1914208" y="983296"/>
                </a:lnTo>
                <a:lnTo>
                  <a:pt x="1919288" y="982662"/>
                </a:lnTo>
                <a:close/>
                <a:moveTo>
                  <a:pt x="1278280" y="917675"/>
                </a:moveTo>
                <a:lnTo>
                  <a:pt x="1116821" y="1122393"/>
                </a:lnTo>
                <a:lnTo>
                  <a:pt x="1278280" y="1122393"/>
                </a:lnTo>
                <a:lnTo>
                  <a:pt x="1278280" y="917675"/>
                </a:lnTo>
                <a:close/>
                <a:moveTo>
                  <a:pt x="1281129" y="835025"/>
                </a:moveTo>
                <a:lnTo>
                  <a:pt x="1340014" y="835025"/>
                </a:lnTo>
                <a:lnTo>
                  <a:pt x="1340014" y="1122393"/>
                </a:lnTo>
                <a:lnTo>
                  <a:pt x="1397000" y="1122393"/>
                </a:lnTo>
                <a:lnTo>
                  <a:pt x="1397000" y="1178659"/>
                </a:lnTo>
                <a:lnTo>
                  <a:pt x="1340014" y="1178659"/>
                </a:lnTo>
                <a:lnTo>
                  <a:pt x="1340014" y="1358900"/>
                </a:lnTo>
                <a:lnTo>
                  <a:pt x="1278280" y="1358900"/>
                </a:lnTo>
                <a:lnTo>
                  <a:pt x="1278280" y="1178659"/>
                </a:lnTo>
                <a:lnTo>
                  <a:pt x="1066800" y="1178659"/>
                </a:lnTo>
                <a:lnTo>
                  <a:pt x="1066800" y="1104910"/>
                </a:lnTo>
                <a:lnTo>
                  <a:pt x="1281129" y="835025"/>
                </a:lnTo>
                <a:close/>
                <a:moveTo>
                  <a:pt x="860108" y="823912"/>
                </a:moveTo>
                <a:lnTo>
                  <a:pt x="868680" y="824230"/>
                </a:lnTo>
                <a:lnTo>
                  <a:pt x="876618" y="824548"/>
                </a:lnTo>
                <a:lnTo>
                  <a:pt x="884555" y="825501"/>
                </a:lnTo>
                <a:lnTo>
                  <a:pt x="892175" y="826455"/>
                </a:lnTo>
                <a:lnTo>
                  <a:pt x="899478" y="828044"/>
                </a:lnTo>
                <a:lnTo>
                  <a:pt x="906463" y="829316"/>
                </a:lnTo>
                <a:lnTo>
                  <a:pt x="913448" y="831541"/>
                </a:lnTo>
                <a:lnTo>
                  <a:pt x="920433" y="833766"/>
                </a:lnTo>
                <a:lnTo>
                  <a:pt x="926465" y="836309"/>
                </a:lnTo>
                <a:lnTo>
                  <a:pt x="932815" y="839170"/>
                </a:lnTo>
                <a:lnTo>
                  <a:pt x="938848" y="842667"/>
                </a:lnTo>
                <a:lnTo>
                  <a:pt x="944880" y="845845"/>
                </a:lnTo>
                <a:lnTo>
                  <a:pt x="950278" y="849978"/>
                </a:lnTo>
                <a:lnTo>
                  <a:pt x="955675" y="853792"/>
                </a:lnTo>
                <a:lnTo>
                  <a:pt x="960755" y="858243"/>
                </a:lnTo>
                <a:lnTo>
                  <a:pt x="965518" y="863011"/>
                </a:lnTo>
                <a:lnTo>
                  <a:pt x="970280" y="868097"/>
                </a:lnTo>
                <a:lnTo>
                  <a:pt x="974725" y="873183"/>
                </a:lnTo>
                <a:lnTo>
                  <a:pt x="978535" y="878587"/>
                </a:lnTo>
                <a:lnTo>
                  <a:pt x="982345" y="884309"/>
                </a:lnTo>
                <a:lnTo>
                  <a:pt x="985520" y="890030"/>
                </a:lnTo>
                <a:lnTo>
                  <a:pt x="989013" y="896070"/>
                </a:lnTo>
                <a:lnTo>
                  <a:pt x="991870" y="902428"/>
                </a:lnTo>
                <a:lnTo>
                  <a:pt x="994410" y="909103"/>
                </a:lnTo>
                <a:lnTo>
                  <a:pt x="996633" y="915461"/>
                </a:lnTo>
                <a:lnTo>
                  <a:pt x="998220" y="922454"/>
                </a:lnTo>
                <a:lnTo>
                  <a:pt x="999808" y="929447"/>
                </a:lnTo>
                <a:lnTo>
                  <a:pt x="1001395" y="936758"/>
                </a:lnTo>
                <a:lnTo>
                  <a:pt x="1002348" y="944387"/>
                </a:lnTo>
                <a:lnTo>
                  <a:pt x="1002983" y="952017"/>
                </a:lnTo>
                <a:lnTo>
                  <a:pt x="1003618" y="959963"/>
                </a:lnTo>
                <a:lnTo>
                  <a:pt x="1003935" y="968546"/>
                </a:lnTo>
                <a:lnTo>
                  <a:pt x="1003618" y="983487"/>
                </a:lnTo>
                <a:lnTo>
                  <a:pt x="1002665" y="990798"/>
                </a:lnTo>
                <a:lnTo>
                  <a:pt x="1002030" y="998109"/>
                </a:lnTo>
                <a:lnTo>
                  <a:pt x="1000760" y="1004784"/>
                </a:lnTo>
                <a:lnTo>
                  <a:pt x="999808" y="1011778"/>
                </a:lnTo>
                <a:lnTo>
                  <a:pt x="998855" y="1018453"/>
                </a:lnTo>
                <a:lnTo>
                  <a:pt x="997268" y="1025129"/>
                </a:lnTo>
                <a:lnTo>
                  <a:pt x="993775" y="1037844"/>
                </a:lnTo>
                <a:lnTo>
                  <a:pt x="989330" y="1050241"/>
                </a:lnTo>
                <a:lnTo>
                  <a:pt x="984568" y="1062002"/>
                </a:lnTo>
                <a:lnTo>
                  <a:pt x="979170" y="1073128"/>
                </a:lnTo>
                <a:lnTo>
                  <a:pt x="972503" y="1084572"/>
                </a:lnTo>
                <a:lnTo>
                  <a:pt x="965518" y="1095697"/>
                </a:lnTo>
                <a:lnTo>
                  <a:pt x="958215" y="1107141"/>
                </a:lnTo>
                <a:lnTo>
                  <a:pt x="950278" y="1118267"/>
                </a:lnTo>
                <a:lnTo>
                  <a:pt x="941388" y="1129710"/>
                </a:lnTo>
                <a:lnTo>
                  <a:pt x="932815" y="1141154"/>
                </a:lnTo>
                <a:lnTo>
                  <a:pt x="923925" y="1151962"/>
                </a:lnTo>
                <a:lnTo>
                  <a:pt x="914400" y="1162770"/>
                </a:lnTo>
                <a:lnTo>
                  <a:pt x="898843" y="1181207"/>
                </a:lnTo>
                <a:lnTo>
                  <a:pt x="882333" y="1199326"/>
                </a:lnTo>
                <a:lnTo>
                  <a:pt x="865188" y="1218398"/>
                </a:lnTo>
                <a:lnTo>
                  <a:pt x="847090" y="1237471"/>
                </a:lnTo>
                <a:lnTo>
                  <a:pt x="813435" y="1272120"/>
                </a:lnTo>
                <a:lnTo>
                  <a:pt x="787400" y="1298503"/>
                </a:lnTo>
                <a:lnTo>
                  <a:pt x="1023938" y="1298503"/>
                </a:lnTo>
                <a:lnTo>
                  <a:pt x="1023938" y="1358900"/>
                </a:lnTo>
                <a:lnTo>
                  <a:pt x="727075" y="1358900"/>
                </a:lnTo>
                <a:lnTo>
                  <a:pt x="727075" y="1285153"/>
                </a:lnTo>
                <a:lnTo>
                  <a:pt x="758190" y="1253047"/>
                </a:lnTo>
                <a:lnTo>
                  <a:pt x="787400" y="1221895"/>
                </a:lnTo>
                <a:lnTo>
                  <a:pt x="801688" y="1206637"/>
                </a:lnTo>
                <a:lnTo>
                  <a:pt x="815340" y="1191061"/>
                </a:lnTo>
                <a:lnTo>
                  <a:pt x="829310" y="1175485"/>
                </a:lnTo>
                <a:lnTo>
                  <a:pt x="842963" y="1158955"/>
                </a:lnTo>
                <a:lnTo>
                  <a:pt x="856298" y="1142743"/>
                </a:lnTo>
                <a:lnTo>
                  <a:pt x="868363" y="1127803"/>
                </a:lnTo>
                <a:lnTo>
                  <a:pt x="879158" y="1113181"/>
                </a:lnTo>
                <a:lnTo>
                  <a:pt x="889000" y="1099830"/>
                </a:lnTo>
                <a:lnTo>
                  <a:pt x="897890" y="1087115"/>
                </a:lnTo>
                <a:lnTo>
                  <a:pt x="905828" y="1075035"/>
                </a:lnTo>
                <a:lnTo>
                  <a:pt x="912495" y="1063910"/>
                </a:lnTo>
                <a:lnTo>
                  <a:pt x="917893" y="1053738"/>
                </a:lnTo>
                <a:lnTo>
                  <a:pt x="922655" y="1043566"/>
                </a:lnTo>
                <a:lnTo>
                  <a:pt x="926465" y="1033711"/>
                </a:lnTo>
                <a:lnTo>
                  <a:pt x="930275" y="1023539"/>
                </a:lnTo>
                <a:lnTo>
                  <a:pt x="932815" y="1013367"/>
                </a:lnTo>
                <a:lnTo>
                  <a:pt x="935038" y="1003195"/>
                </a:lnTo>
                <a:lnTo>
                  <a:pt x="936625" y="993023"/>
                </a:lnTo>
                <a:lnTo>
                  <a:pt x="937578" y="982215"/>
                </a:lnTo>
                <a:lnTo>
                  <a:pt x="937895" y="971725"/>
                </a:lnTo>
                <a:lnTo>
                  <a:pt x="937578" y="961553"/>
                </a:lnTo>
                <a:lnTo>
                  <a:pt x="936308" y="951381"/>
                </a:lnTo>
                <a:lnTo>
                  <a:pt x="935355" y="946613"/>
                </a:lnTo>
                <a:lnTo>
                  <a:pt x="934085" y="942162"/>
                </a:lnTo>
                <a:lnTo>
                  <a:pt x="933133" y="937712"/>
                </a:lnTo>
                <a:lnTo>
                  <a:pt x="931545" y="933898"/>
                </a:lnTo>
                <a:lnTo>
                  <a:pt x="928053" y="925633"/>
                </a:lnTo>
                <a:lnTo>
                  <a:pt x="923925" y="918322"/>
                </a:lnTo>
                <a:lnTo>
                  <a:pt x="921703" y="915143"/>
                </a:lnTo>
                <a:lnTo>
                  <a:pt x="919480" y="911964"/>
                </a:lnTo>
                <a:lnTo>
                  <a:pt x="916940" y="909103"/>
                </a:lnTo>
                <a:lnTo>
                  <a:pt x="914083" y="905924"/>
                </a:lnTo>
                <a:lnTo>
                  <a:pt x="908368" y="901156"/>
                </a:lnTo>
                <a:lnTo>
                  <a:pt x="902018" y="897024"/>
                </a:lnTo>
                <a:lnTo>
                  <a:pt x="895350" y="893209"/>
                </a:lnTo>
                <a:lnTo>
                  <a:pt x="888048" y="890348"/>
                </a:lnTo>
                <a:lnTo>
                  <a:pt x="880745" y="887805"/>
                </a:lnTo>
                <a:lnTo>
                  <a:pt x="872490" y="886216"/>
                </a:lnTo>
                <a:lnTo>
                  <a:pt x="864235" y="885262"/>
                </a:lnTo>
                <a:lnTo>
                  <a:pt x="855345" y="884944"/>
                </a:lnTo>
                <a:lnTo>
                  <a:pt x="847090" y="885262"/>
                </a:lnTo>
                <a:lnTo>
                  <a:pt x="838518" y="886216"/>
                </a:lnTo>
                <a:lnTo>
                  <a:pt x="829628" y="887805"/>
                </a:lnTo>
                <a:lnTo>
                  <a:pt x="820738" y="889713"/>
                </a:lnTo>
                <a:lnTo>
                  <a:pt x="812165" y="892256"/>
                </a:lnTo>
                <a:lnTo>
                  <a:pt x="803593" y="895116"/>
                </a:lnTo>
                <a:lnTo>
                  <a:pt x="795338" y="897977"/>
                </a:lnTo>
                <a:lnTo>
                  <a:pt x="787400" y="901792"/>
                </a:lnTo>
                <a:lnTo>
                  <a:pt x="780415" y="904653"/>
                </a:lnTo>
                <a:lnTo>
                  <a:pt x="773748" y="908149"/>
                </a:lnTo>
                <a:lnTo>
                  <a:pt x="767398" y="911964"/>
                </a:lnTo>
                <a:lnTo>
                  <a:pt x="761048" y="915778"/>
                </a:lnTo>
                <a:lnTo>
                  <a:pt x="749935" y="924043"/>
                </a:lnTo>
                <a:lnTo>
                  <a:pt x="740728" y="930401"/>
                </a:lnTo>
                <a:lnTo>
                  <a:pt x="736918" y="930401"/>
                </a:lnTo>
                <a:lnTo>
                  <a:pt x="736918" y="855700"/>
                </a:lnTo>
                <a:lnTo>
                  <a:pt x="742633" y="853157"/>
                </a:lnTo>
                <a:lnTo>
                  <a:pt x="748030" y="850296"/>
                </a:lnTo>
                <a:lnTo>
                  <a:pt x="761048" y="845210"/>
                </a:lnTo>
                <a:lnTo>
                  <a:pt x="775970" y="839806"/>
                </a:lnTo>
                <a:lnTo>
                  <a:pt x="792798" y="834402"/>
                </a:lnTo>
                <a:lnTo>
                  <a:pt x="801688" y="831859"/>
                </a:lnTo>
                <a:lnTo>
                  <a:pt x="810260" y="830269"/>
                </a:lnTo>
                <a:lnTo>
                  <a:pt x="819150" y="828362"/>
                </a:lnTo>
                <a:lnTo>
                  <a:pt x="827405" y="826773"/>
                </a:lnTo>
                <a:lnTo>
                  <a:pt x="835660" y="825819"/>
                </a:lnTo>
                <a:lnTo>
                  <a:pt x="844233" y="824548"/>
                </a:lnTo>
                <a:lnTo>
                  <a:pt x="852170" y="824230"/>
                </a:lnTo>
                <a:lnTo>
                  <a:pt x="860108" y="823912"/>
                </a:lnTo>
                <a:close/>
                <a:moveTo>
                  <a:pt x="1458913" y="811212"/>
                </a:moveTo>
                <a:lnTo>
                  <a:pt x="1519103" y="811212"/>
                </a:lnTo>
                <a:lnTo>
                  <a:pt x="1519103" y="1009359"/>
                </a:lnTo>
                <a:lnTo>
                  <a:pt x="1526072" y="1002998"/>
                </a:lnTo>
                <a:lnTo>
                  <a:pt x="1532725" y="996955"/>
                </a:lnTo>
                <a:lnTo>
                  <a:pt x="1539694" y="991230"/>
                </a:lnTo>
                <a:lnTo>
                  <a:pt x="1546030" y="986142"/>
                </a:lnTo>
                <a:lnTo>
                  <a:pt x="1552999" y="981370"/>
                </a:lnTo>
                <a:lnTo>
                  <a:pt x="1559652" y="976600"/>
                </a:lnTo>
                <a:lnTo>
                  <a:pt x="1566304" y="972465"/>
                </a:lnTo>
                <a:lnTo>
                  <a:pt x="1572640" y="968966"/>
                </a:lnTo>
                <a:lnTo>
                  <a:pt x="1579292" y="965786"/>
                </a:lnTo>
                <a:lnTo>
                  <a:pt x="1586262" y="962605"/>
                </a:lnTo>
                <a:lnTo>
                  <a:pt x="1592914" y="960061"/>
                </a:lnTo>
                <a:lnTo>
                  <a:pt x="1599884" y="958471"/>
                </a:lnTo>
                <a:lnTo>
                  <a:pt x="1606853" y="956880"/>
                </a:lnTo>
                <a:lnTo>
                  <a:pt x="1614139" y="955926"/>
                </a:lnTo>
                <a:lnTo>
                  <a:pt x="1621109" y="954972"/>
                </a:lnTo>
                <a:lnTo>
                  <a:pt x="1628711" y="954654"/>
                </a:lnTo>
                <a:lnTo>
                  <a:pt x="1635364" y="954972"/>
                </a:lnTo>
                <a:lnTo>
                  <a:pt x="1641383" y="955608"/>
                </a:lnTo>
                <a:lnTo>
                  <a:pt x="1647719" y="956244"/>
                </a:lnTo>
                <a:lnTo>
                  <a:pt x="1653738" y="957198"/>
                </a:lnTo>
                <a:lnTo>
                  <a:pt x="1659757" y="958471"/>
                </a:lnTo>
                <a:lnTo>
                  <a:pt x="1665142" y="960061"/>
                </a:lnTo>
                <a:lnTo>
                  <a:pt x="1670527" y="961969"/>
                </a:lnTo>
                <a:lnTo>
                  <a:pt x="1675913" y="964196"/>
                </a:lnTo>
                <a:lnTo>
                  <a:pt x="1680981" y="966740"/>
                </a:lnTo>
                <a:lnTo>
                  <a:pt x="1685733" y="969602"/>
                </a:lnTo>
                <a:lnTo>
                  <a:pt x="1690485" y="973101"/>
                </a:lnTo>
                <a:lnTo>
                  <a:pt x="1695237" y="976282"/>
                </a:lnTo>
                <a:lnTo>
                  <a:pt x="1699672" y="979780"/>
                </a:lnTo>
                <a:lnTo>
                  <a:pt x="1703473" y="983915"/>
                </a:lnTo>
                <a:lnTo>
                  <a:pt x="1707592" y="988368"/>
                </a:lnTo>
                <a:lnTo>
                  <a:pt x="1711710" y="993139"/>
                </a:lnTo>
                <a:lnTo>
                  <a:pt x="1715195" y="997909"/>
                </a:lnTo>
                <a:lnTo>
                  <a:pt x="1718362" y="1002998"/>
                </a:lnTo>
                <a:lnTo>
                  <a:pt x="1721847" y="1008405"/>
                </a:lnTo>
                <a:lnTo>
                  <a:pt x="1724698" y="1014130"/>
                </a:lnTo>
                <a:lnTo>
                  <a:pt x="1727233" y="1020173"/>
                </a:lnTo>
                <a:lnTo>
                  <a:pt x="1729767" y="1026216"/>
                </a:lnTo>
                <a:lnTo>
                  <a:pt x="1731984" y="1032895"/>
                </a:lnTo>
                <a:lnTo>
                  <a:pt x="1734202" y="1039893"/>
                </a:lnTo>
                <a:lnTo>
                  <a:pt x="1736103" y="1046572"/>
                </a:lnTo>
                <a:lnTo>
                  <a:pt x="1737370" y="1053887"/>
                </a:lnTo>
                <a:lnTo>
                  <a:pt x="1738637" y="1061838"/>
                </a:lnTo>
                <a:lnTo>
                  <a:pt x="1739587" y="1069790"/>
                </a:lnTo>
                <a:lnTo>
                  <a:pt x="1740221" y="1077741"/>
                </a:lnTo>
                <a:lnTo>
                  <a:pt x="1741171" y="1086010"/>
                </a:lnTo>
                <a:lnTo>
                  <a:pt x="1741488" y="1094916"/>
                </a:lnTo>
                <a:lnTo>
                  <a:pt x="1741488" y="1103821"/>
                </a:lnTo>
                <a:lnTo>
                  <a:pt x="1741488" y="1358900"/>
                </a:lnTo>
                <a:lnTo>
                  <a:pt x="1680981" y="1358900"/>
                </a:lnTo>
                <a:lnTo>
                  <a:pt x="1680981" y="1134991"/>
                </a:lnTo>
                <a:lnTo>
                  <a:pt x="1680665" y="1121632"/>
                </a:lnTo>
                <a:lnTo>
                  <a:pt x="1680348" y="1108910"/>
                </a:lnTo>
                <a:lnTo>
                  <a:pt x="1679714" y="1096506"/>
                </a:lnTo>
                <a:lnTo>
                  <a:pt x="1678447" y="1084420"/>
                </a:lnTo>
                <a:lnTo>
                  <a:pt x="1677180" y="1073288"/>
                </a:lnTo>
                <a:lnTo>
                  <a:pt x="1675279" y="1063428"/>
                </a:lnTo>
                <a:lnTo>
                  <a:pt x="1672428" y="1054841"/>
                </a:lnTo>
                <a:lnTo>
                  <a:pt x="1670844" y="1050706"/>
                </a:lnTo>
                <a:lnTo>
                  <a:pt x="1669577" y="1047208"/>
                </a:lnTo>
                <a:lnTo>
                  <a:pt x="1667360" y="1043391"/>
                </a:lnTo>
                <a:lnTo>
                  <a:pt x="1665459" y="1040211"/>
                </a:lnTo>
                <a:lnTo>
                  <a:pt x="1662925" y="1036712"/>
                </a:lnTo>
                <a:lnTo>
                  <a:pt x="1660707" y="1033850"/>
                </a:lnTo>
                <a:lnTo>
                  <a:pt x="1657856" y="1031305"/>
                </a:lnTo>
                <a:lnTo>
                  <a:pt x="1655005" y="1029079"/>
                </a:lnTo>
                <a:lnTo>
                  <a:pt x="1651837" y="1026852"/>
                </a:lnTo>
                <a:lnTo>
                  <a:pt x="1648669" y="1025262"/>
                </a:lnTo>
                <a:lnTo>
                  <a:pt x="1645501" y="1023354"/>
                </a:lnTo>
                <a:lnTo>
                  <a:pt x="1641383" y="1021764"/>
                </a:lnTo>
                <a:lnTo>
                  <a:pt x="1637582" y="1020491"/>
                </a:lnTo>
                <a:lnTo>
                  <a:pt x="1633146" y="1019855"/>
                </a:lnTo>
                <a:lnTo>
                  <a:pt x="1628395" y="1018583"/>
                </a:lnTo>
                <a:lnTo>
                  <a:pt x="1623643" y="1018265"/>
                </a:lnTo>
                <a:lnTo>
                  <a:pt x="1618257" y="1017947"/>
                </a:lnTo>
                <a:lnTo>
                  <a:pt x="1612555" y="1017947"/>
                </a:lnTo>
                <a:lnTo>
                  <a:pt x="1606853" y="1017947"/>
                </a:lnTo>
                <a:lnTo>
                  <a:pt x="1601468" y="1018583"/>
                </a:lnTo>
                <a:lnTo>
                  <a:pt x="1595449" y="1019855"/>
                </a:lnTo>
                <a:lnTo>
                  <a:pt x="1589746" y="1021127"/>
                </a:lnTo>
                <a:lnTo>
                  <a:pt x="1584044" y="1023036"/>
                </a:lnTo>
                <a:lnTo>
                  <a:pt x="1578025" y="1025262"/>
                </a:lnTo>
                <a:lnTo>
                  <a:pt x="1572006" y="1027807"/>
                </a:lnTo>
                <a:lnTo>
                  <a:pt x="1566304" y="1030987"/>
                </a:lnTo>
                <a:lnTo>
                  <a:pt x="1560285" y="1034168"/>
                </a:lnTo>
                <a:lnTo>
                  <a:pt x="1554266" y="1037984"/>
                </a:lnTo>
                <a:lnTo>
                  <a:pt x="1548247" y="1042119"/>
                </a:lnTo>
                <a:lnTo>
                  <a:pt x="1542545" y="1045936"/>
                </a:lnTo>
                <a:lnTo>
                  <a:pt x="1530824" y="1055159"/>
                </a:lnTo>
                <a:lnTo>
                  <a:pt x="1519103" y="1065337"/>
                </a:lnTo>
                <a:lnTo>
                  <a:pt x="1519103" y="1358900"/>
                </a:lnTo>
                <a:lnTo>
                  <a:pt x="1458913" y="1358900"/>
                </a:lnTo>
                <a:lnTo>
                  <a:pt x="1458913" y="811212"/>
                </a:lnTo>
                <a:close/>
                <a:moveTo>
                  <a:pt x="66650" y="577850"/>
                </a:moveTo>
                <a:lnTo>
                  <a:pt x="424974" y="577850"/>
                </a:lnTo>
                <a:lnTo>
                  <a:pt x="431956" y="578167"/>
                </a:lnTo>
                <a:lnTo>
                  <a:pt x="438621" y="579437"/>
                </a:lnTo>
                <a:lnTo>
                  <a:pt x="445286" y="580707"/>
                </a:lnTo>
                <a:lnTo>
                  <a:pt x="450999" y="582929"/>
                </a:lnTo>
                <a:lnTo>
                  <a:pt x="456712" y="585786"/>
                </a:lnTo>
                <a:lnTo>
                  <a:pt x="462425" y="589278"/>
                </a:lnTo>
                <a:lnTo>
                  <a:pt x="467503" y="593087"/>
                </a:lnTo>
                <a:lnTo>
                  <a:pt x="472263" y="597214"/>
                </a:lnTo>
                <a:lnTo>
                  <a:pt x="476389" y="601975"/>
                </a:lnTo>
                <a:lnTo>
                  <a:pt x="480198" y="607054"/>
                </a:lnTo>
                <a:lnTo>
                  <a:pt x="483689" y="612451"/>
                </a:lnTo>
                <a:lnTo>
                  <a:pt x="486228" y="618482"/>
                </a:lnTo>
                <a:lnTo>
                  <a:pt x="488450" y="624514"/>
                </a:lnTo>
                <a:lnTo>
                  <a:pt x="490354" y="630862"/>
                </a:lnTo>
                <a:lnTo>
                  <a:pt x="491306" y="637211"/>
                </a:lnTo>
                <a:lnTo>
                  <a:pt x="491941" y="644195"/>
                </a:lnTo>
                <a:lnTo>
                  <a:pt x="568430" y="1079724"/>
                </a:lnTo>
                <a:lnTo>
                  <a:pt x="567795" y="1086708"/>
                </a:lnTo>
                <a:lnTo>
                  <a:pt x="566843" y="1093056"/>
                </a:lnTo>
                <a:lnTo>
                  <a:pt x="565256" y="1099405"/>
                </a:lnTo>
                <a:lnTo>
                  <a:pt x="563352" y="1105437"/>
                </a:lnTo>
                <a:lnTo>
                  <a:pt x="560178" y="1111468"/>
                </a:lnTo>
                <a:lnTo>
                  <a:pt x="557004" y="1116864"/>
                </a:lnTo>
                <a:lnTo>
                  <a:pt x="552878" y="1121943"/>
                </a:lnTo>
                <a:lnTo>
                  <a:pt x="549070" y="1126705"/>
                </a:lnTo>
                <a:lnTo>
                  <a:pt x="544309" y="1131149"/>
                </a:lnTo>
                <a:lnTo>
                  <a:pt x="539231" y="1134641"/>
                </a:lnTo>
                <a:lnTo>
                  <a:pt x="533835" y="1137815"/>
                </a:lnTo>
                <a:lnTo>
                  <a:pt x="527805" y="1140990"/>
                </a:lnTo>
                <a:lnTo>
                  <a:pt x="521775" y="1143212"/>
                </a:lnTo>
                <a:lnTo>
                  <a:pt x="515427" y="1144799"/>
                </a:lnTo>
                <a:lnTo>
                  <a:pt x="508762" y="1145752"/>
                </a:lnTo>
                <a:lnTo>
                  <a:pt x="502097" y="1146069"/>
                </a:lnTo>
                <a:lnTo>
                  <a:pt x="413865" y="1146069"/>
                </a:lnTo>
                <a:lnTo>
                  <a:pt x="414817" y="1152100"/>
                </a:lnTo>
                <a:lnTo>
                  <a:pt x="416087" y="1158767"/>
                </a:lnTo>
                <a:lnTo>
                  <a:pt x="417039" y="1164798"/>
                </a:lnTo>
                <a:lnTo>
                  <a:pt x="418943" y="1171147"/>
                </a:lnTo>
                <a:lnTo>
                  <a:pt x="420848" y="1177813"/>
                </a:lnTo>
                <a:lnTo>
                  <a:pt x="423069" y="1184162"/>
                </a:lnTo>
                <a:lnTo>
                  <a:pt x="428147" y="1197494"/>
                </a:lnTo>
                <a:lnTo>
                  <a:pt x="434178" y="1210827"/>
                </a:lnTo>
                <a:lnTo>
                  <a:pt x="440843" y="1224159"/>
                </a:lnTo>
                <a:lnTo>
                  <a:pt x="448460" y="1238127"/>
                </a:lnTo>
                <a:lnTo>
                  <a:pt x="457029" y="1252094"/>
                </a:lnTo>
                <a:lnTo>
                  <a:pt x="466233" y="1266062"/>
                </a:lnTo>
                <a:lnTo>
                  <a:pt x="475755" y="1280029"/>
                </a:lnTo>
                <a:lnTo>
                  <a:pt x="486228" y="1294314"/>
                </a:lnTo>
                <a:lnTo>
                  <a:pt x="497019" y="1307964"/>
                </a:lnTo>
                <a:lnTo>
                  <a:pt x="508128" y="1322249"/>
                </a:lnTo>
                <a:lnTo>
                  <a:pt x="519871" y="1336216"/>
                </a:lnTo>
                <a:lnTo>
                  <a:pt x="531931" y="1349866"/>
                </a:lnTo>
                <a:lnTo>
                  <a:pt x="544309" y="1363833"/>
                </a:lnTo>
                <a:lnTo>
                  <a:pt x="556687" y="1377801"/>
                </a:lnTo>
                <a:lnTo>
                  <a:pt x="569382" y="1391133"/>
                </a:lnTo>
                <a:lnTo>
                  <a:pt x="594455" y="1417481"/>
                </a:lnTo>
                <a:lnTo>
                  <a:pt x="620163" y="1442876"/>
                </a:lnTo>
                <a:lnTo>
                  <a:pt x="644919" y="1467319"/>
                </a:lnTo>
                <a:lnTo>
                  <a:pt x="690622" y="1511443"/>
                </a:lnTo>
                <a:lnTo>
                  <a:pt x="710617" y="1530807"/>
                </a:lnTo>
                <a:lnTo>
                  <a:pt x="728390" y="1548266"/>
                </a:lnTo>
                <a:lnTo>
                  <a:pt x="745846" y="1565726"/>
                </a:lnTo>
                <a:lnTo>
                  <a:pt x="764889" y="1586042"/>
                </a:lnTo>
                <a:lnTo>
                  <a:pt x="809005" y="1632071"/>
                </a:lnTo>
                <a:lnTo>
                  <a:pt x="833443" y="1656514"/>
                </a:lnTo>
                <a:lnTo>
                  <a:pt x="859151" y="1681909"/>
                </a:lnTo>
                <a:lnTo>
                  <a:pt x="885494" y="1707622"/>
                </a:lnTo>
                <a:lnTo>
                  <a:pt x="899141" y="1720319"/>
                </a:lnTo>
                <a:lnTo>
                  <a:pt x="912471" y="1732699"/>
                </a:lnTo>
                <a:lnTo>
                  <a:pt x="926436" y="1744762"/>
                </a:lnTo>
                <a:lnTo>
                  <a:pt x="940401" y="1756507"/>
                </a:lnTo>
                <a:lnTo>
                  <a:pt x="954366" y="1768253"/>
                </a:lnTo>
                <a:lnTo>
                  <a:pt x="968330" y="1779681"/>
                </a:lnTo>
                <a:lnTo>
                  <a:pt x="982613" y="1790474"/>
                </a:lnTo>
                <a:lnTo>
                  <a:pt x="996895" y="1800632"/>
                </a:lnTo>
                <a:lnTo>
                  <a:pt x="1010542" y="1810472"/>
                </a:lnTo>
                <a:lnTo>
                  <a:pt x="1024507" y="1819678"/>
                </a:lnTo>
                <a:lnTo>
                  <a:pt x="1038154" y="1827932"/>
                </a:lnTo>
                <a:lnTo>
                  <a:pt x="1052119" y="1835868"/>
                </a:lnTo>
                <a:lnTo>
                  <a:pt x="1065767" y="1842534"/>
                </a:lnTo>
                <a:lnTo>
                  <a:pt x="1079097" y="1848565"/>
                </a:lnTo>
                <a:lnTo>
                  <a:pt x="1092109" y="1853644"/>
                </a:lnTo>
                <a:lnTo>
                  <a:pt x="1098774" y="1855866"/>
                </a:lnTo>
                <a:lnTo>
                  <a:pt x="1105439" y="1857454"/>
                </a:lnTo>
                <a:lnTo>
                  <a:pt x="1111787" y="1859358"/>
                </a:lnTo>
                <a:lnTo>
                  <a:pt x="1118134" y="1860945"/>
                </a:lnTo>
                <a:lnTo>
                  <a:pt x="1124165" y="1861898"/>
                </a:lnTo>
                <a:lnTo>
                  <a:pt x="1130512" y="1862533"/>
                </a:lnTo>
                <a:lnTo>
                  <a:pt x="1130512" y="1774919"/>
                </a:lnTo>
                <a:lnTo>
                  <a:pt x="1130830" y="1767935"/>
                </a:lnTo>
                <a:lnTo>
                  <a:pt x="1131782" y="1761269"/>
                </a:lnTo>
                <a:lnTo>
                  <a:pt x="1133369" y="1754920"/>
                </a:lnTo>
                <a:lnTo>
                  <a:pt x="1135590" y="1748889"/>
                </a:lnTo>
                <a:lnTo>
                  <a:pt x="1138447" y="1743175"/>
                </a:lnTo>
                <a:lnTo>
                  <a:pt x="1141621" y="1737778"/>
                </a:lnTo>
                <a:lnTo>
                  <a:pt x="1145747" y="1732699"/>
                </a:lnTo>
                <a:lnTo>
                  <a:pt x="1149873" y="1727938"/>
                </a:lnTo>
                <a:lnTo>
                  <a:pt x="1154633" y="1723494"/>
                </a:lnTo>
                <a:lnTo>
                  <a:pt x="1159712" y="1720002"/>
                </a:lnTo>
                <a:lnTo>
                  <a:pt x="1165107" y="1716510"/>
                </a:lnTo>
                <a:lnTo>
                  <a:pt x="1170820" y="1713653"/>
                </a:lnTo>
                <a:lnTo>
                  <a:pt x="1177167" y="1711431"/>
                </a:lnTo>
                <a:lnTo>
                  <a:pt x="1183198" y="1709526"/>
                </a:lnTo>
                <a:lnTo>
                  <a:pt x="1190180" y="1708891"/>
                </a:lnTo>
                <a:lnTo>
                  <a:pt x="1196845" y="1708574"/>
                </a:lnTo>
                <a:lnTo>
                  <a:pt x="1632292" y="1785077"/>
                </a:lnTo>
                <a:lnTo>
                  <a:pt x="1638957" y="1785394"/>
                </a:lnTo>
                <a:lnTo>
                  <a:pt x="1645622" y="1786664"/>
                </a:lnTo>
                <a:lnTo>
                  <a:pt x="1652287" y="1787934"/>
                </a:lnTo>
                <a:lnTo>
                  <a:pt x="1658000" y="1790156"/>
                </a:lnTo>
                <a:lnTo>
                  <a:pt x="1663713" y="1793013"/>
                </a:lnTo>
                <a:lnTo>
                  <a:pt x="1669426" y="1796505"/>
                </a:lnTo>
                <a:lnTo>
                  <a:pt x="1674504" y="1799997"/>
                </a:lnTo>
                <a:lnTo>
                  <a:pt x="1679265" y="1804441"/>
                </a:lnTo>
                <a:lnTo>
                  <a:pt x="1683391" y="1809203"/>
                </a:lnTo>
                <a:lnTo>
                  <a:pt x="1687199" y="1814282"/>
                </a:lnTo>
                <a:lnTo>
                  <a:pt x="1690373" y="1819678"/>
                </a:lnTo>
                <a:lnTo>
                  <a:pt x="1693230" y="1825392"/>
                </a:lnTo>
                <a:lnTo>
                  <a:pt x="1695451" y="1831741"/>
                </a:lnTo>
                <a:lnTo>
                  <a:pt x="1697356" y="1837772"/>
                </a:lnTo>
                <a:lnTo>
                  <a:pt x="1697990" y="1844438"/>
                </a:lnTo>
                <a:lnTo>
                  <a:pt x="1698625" y="1851422"/>
                </a:lnTo>
                <a:lnTo>
                  <a:pt x="1698625" y="2210448"/>
                </a:lnTo>
                <a:lnTo>
                  <a:pt x="1697990" y="2216796"/>
                </a:lnTo>
                <a:lnTo>
                  <a:pt x="1697356" y="2223780"/>
                </a:lnTo>
                <a:lnTo>
                  <a:pt x="1695451" y="2229811"/>
                </a:lnTo>
                <a:lnTo>
                  <a:pt x="1693230" y="2236160"/>
                </a:lnTo>
                <a:lnTo>
                  <a:pt x="1690373" y="2241874"/>
                </a:lnTo>
                <a:lnTo>
                  <a:pt x="1687199" y="2247588"/>
                </a:lnTo>
                <a:lnTo>
                  <a:pt x="1683391" y="2252667"/>
                </a:lnTo>
                <a:lnTo>
                  <a:pt x="1679265" y="2257429"/>
                </a:lnTo>
                <a:lnTo>
                  <a:pt x="1674504" y="2261238"/>
                </a:lnTo>
                <a:lnTo>
                  <a:pt x="1669426" y="2265365"/>
                </a:lnTo>
                <a:lnTo>
                  <a:pt x="1663713" y="2268539"/>
                </a:lnTo>
                <a:lnTo>
                  <a:pt x="1658000" y="2271396"/>
                </a:lnTo>
                <a:lnTo>
                  <a:pt x="1652287" y="2273618"/>
                </a:lnTo>
                <a:lnTo>
                  <a:pt x="1645622" y="2275205"/>
                </a:lnTo>
                <a:lnTo>
                  <a:pt x="1638957" y="2276158"/>
                </a:lnTo>
                <a:lnTo>
                  <a:pt x="1632292" y="2276475"/>
                </a:lnTo>
                <a:lnTo>
                  <a:pt x="1625310" y="2276158"/>
                </a:lnTo>
                <a:lnTo>
                  <a:pt x="1605315" y="2275205"/>
                </a:lnTo>
                <a:lnTo>
                  <a:pt x="1590715" y="2273936"/>
                </a:lnTo>
                <a:lnTo>
                  <a:pt x="1572625" y="2272348"/>
                </a:lnTo>
                <a:lnTo>
                  <a:pt x="1552312" y="2270126"/>
                </a:lnTo>
                <a:lnTo>
                  <a:pt x="1529461" y="2267269"/>
                </a:lnTo>
                <a:lnTo>
                  <a:pt x="1504070" y="2263460"/>
                </a:lnTo>
                <a:lnTo>
                  <a:pt x="1475823" y="2258699"/>
                </a:lnTo>
                <a:lnTo>
                  <a:pt x="1445672" y="2253619"/>
                </a:lnTo>
                <a:lnTo>
                  <a:pt x="1412982" y="2246953"/>
                </a:lnTo>
                <a:lnTo>
                  <a:pt x="1378705" y="2239335"/>
                </a:lnTo>
                <a:lnTo>
                  <a:pt x="1341888" y="2230764"/>
                </a:lnTo>
                <a:lnTo>
                  <a:pt x="1303803" y="2220923"/>
                </a:lnTo>
                <a:lnTo>
                  <a:pt x="1283808" y="2215527"/>
                </a:lnTo>
                <a:lnTo>
                  <a:pt x="1263812" y="2209495"/>
                </a:lnTo>
                <a:lnTo>
                  <a:pt x="1243500" y="2203464"/>
                </a:lnTo>
                <a:lnTo>
                  <a:pt x="1222236" y="2196798"/>
                </a:lnTo>
                <a:lnTo>
                  <a:pt x="1201288" y="2189814"/>
                </a:lnTo>
                <a:lnTo>
                  <a:pt x="1179706" y="2182513"/>
                </a:lnTo>
                <a:lnTo>
                  <a:pt x="1157807" y="2174577"/>
                </a:lnTo>
                <a:lnTo>
                  <a:pt x="1135590" y="2166641"/>
                </a:lnTo>
                <a:lnTo>
                  <a:pt x="1113056" y="2157752"/>
                </a:lnTo>
                <a:lnTo>
                  <a:pt x="1089888" y="2149181"/>
                </a:lnTo>
                <a:lnTo>
                  <a:pt x="1067036" y="2139658"/>
                </a:lnTo>
                <a:lnTo>
                  <a:pt x="1043867" y="2129500"/>
                </a:lnTo>
                <a:lnTo>
                  <a:pt x="1020381" y="2119342"/>
                </a:lnTo>
                <a:lnTo>
                  <a:pt x="996260" y="2108232"/>
                </a:lnTo>
                <a:lnTo>
                  <a:pt x="972774" y="2097121"/>
                </a:lnTo>
                <a:lnTo>
                  <a:pt x="948653" y="2085376"/>
                </a:lnTo>
                <a:lnTo>
                  <a:pt x="924214" y="2072996"/>
                </a:lnTo>
                <a:lnTo>
                  <a:pt x="899776" y="2059663"/>
                </a:lnTo>
                <a:lnTo>
                  <a:pt x="875338" y="2046331"/>
                </a:lnTo>
                <a:lnTo>
                  <a:pt x="850582" y="2032363"/>
                </a:lnTo>
                <a:lnTo>
                  <a:pt x="825826" y="2017761"/>
                </a:lnTo>
                <a:lnTo>
                  <a:pt x="801071" y="2002841"/>
                </a:lnTo>
                <a:lnTo>
                  <a:pt x="776315" y="1987287"/>
                </a:lnTo>
                <a:lnTo>
                  <a:pt x="751242" y="1971415"/>
                </a:lnTo>
                <a:lnTo>
                  <a:pt x="726169" y="1954590"/>
                </a:lnTo>
                <a:lnTo>
                  <a:pt x="701413" y="1937131"/>
                </a:lnTo>
                <a:lnTo>
                  <a:pt x="676022" y="1918720"/>
                </a:lnTo>
                <a:lnTo>
                  <a:pt x="650949" y="1900308"/>
                </a:lnTo>
                <a:lnTo>
                  <a:pt x="626193" y="1880944"/>
                </a:lnTo>
                <a:lnTo>
                  <a:pt x="601120" y="1860945"/>
                </a:lnTo>
                <a:lnTo>
                  <a:pt x="576365" y="1840312"/>
                </a:lnTo>
                <a:lnTo>
                  <a:pt x="551609" y="1819043"/>
                </a:lnTo>
                <a:lnTo>
                  <a:pt x="526853" y="1797140"/>
                </a:lnTo>
                <a:lnTo>
                  <a:pt x="502097" y="1774601"/>
                </a:lnTo>
                <a:lnTo>
                  <a:pt x="477976" y="1751111"/>
                </a:lnTo>
                <a:lnTo>
                  <a:pt x="454490" y="1728255"/>
                </a:lnTo>
                <a:lnTo>
                  <a:pt x="431956" y="1704447"/>
                </a:lnTo>
                <a:lnTo>
                  <a:pt x="410057" y="1680956"/>
                </a:lnTo>
                <a:lnTo>
                  <a:pt x="389110" y="1657148"/>
                </a:lnTo>
                <a:lnTo>
                  <a:pt x="368797" y="1633023"/>
                </a:lnTo>
                <a:lnTo>
                  <a:pt x="349120" y="1609215"/>
                </a:lnTo>
                <a:lnTo>
                  <a:pt x="330077" y="1585089"/>
                </a:lnTo>
                <a:lnTo>
                  <a:pt x="311668" y="1560964"/>
                </a:lnTo>
                <a:lnTo>
                  <a:pt x="294212" y="1536521"/>
                </a:lnTo>
                <a:lnTo>
                  <a:pt x="277709" y="1512078"/>
                </a:lnTo>
                <a:lnTo>
                  <a:pt x="261205" y="1488270"/>
                </a:lnTo>
                <a:lnTo>
                  <a:pt x="245336" y="1463827"/>
                </a:lnTo>
                <a:lnTo>
                  <a:pt x="230419" y="1439384"/>
                </a:lnTo>
                <a:lnTo>
                  <a:pt x="216454" y="1415259"/>
                </a:lnTo>
                <a:lnTo>
                  <a:pt x="202489" y="1390816"/>
                </a:lnTo>
                <a:lnTo>
                  <a:pt x="189477" y="1366690"/>
                </a:lnTo>
                <a:lnTo>
                  <a:pt x="177099" y="1342882"/>
                </a:lnTo>
                <a:lnTo>
                  <a:pt x="165038" y="1318757"/>
                </a:lnTo>
                <a:lnTo>
                  <a:pt x="153295" y="1294949"/>
                </a:lnTo>
                <a:lnTo>
                  <a:pt x="142504" y="1271458"/>
                </a:lnTo>
                <a:lnTo>
                  <a:pt x="132031" y="1247650"/>
                </a:lnTo>
                <a:lnTo>
                  <a:pt x="122192" y="1224159"/>
                </a:lnTo>
                <a:lnTo>
                  <a:pt x="112988" y="1201304"/>
                </a:lnTo>
                <a:lnTo>
                  <a:pt x="104101" y="1178448"/>
                </a:lnTo>
                <a:lnTo>
                  <a:pt x="95849" y="1155910"/>
                </a:lnTo>
                <a:lnTo>
                  <a:pt x="87597" y="1133371"/>
                </a:lnTo>
                <a:lnTo>
                  <a:pt x="80297" y="1110833"/>
                </a:lnTo>
                <a:lnTo>
                  <a:pt x="73315" y="1089247"/>
                </a:lnTo>
                <a:lnTo>
                  <a:pt x="66650" y="1067661"/>
                </a:lnTo>
                <a:lnTo>
                  <a:pt x="60302" y="1046075"/>
                </a:lnTo>
                <a:lnTo>
                  <a:pt x="54590" y="1025441"/>
                </a:lnTo>
                <a:lnTo>
                  <a:pt x="49194" y="1004808"/>
                </a:lnTo>
                <a:lnTo>
                  <a:pt x="44116" y="984492"/>
                </a:lnTo>
                <a:lnTo>
                  <a:pt x="39355" y="964810"/>
                </a:lnTo>
                <a:lnTo>
                  <a:pt x="34912" y="945446"/>
                </a:lnTo>
                <a:lnTo>
                  <a:pt x="30786" y="926717"/>
                </a:lnTo>
                <a:lnTo>
                  <a:pt x="27295" y="907988"/>
                </a:lnTo>
                <a:lnTo>
                  <a:pt x="20630" y="872435"/>
                </a:lnTo>
                <a:lnTo>
                  <a:pt x="15234" y="838786"/>
                </a:lnTo>
                <a:lnTo>
                  <a:pt x="10791" y="807359"/>
                </a:lnTo>
                <a:lnTo>
                  <a:pt x="7617" y="778472"/>
                </a:lnTo>
                <a:lnTo>
                  <a:pt x="5078" y="751807"/>
                </a:lnTo>
                <a:lnTo>
                  <a:pt x="2856" y="727682"/>
                </a:lnTo>
                <a:lnTo>
                  <a:pt x="1904" y="706413"/>
                </a:lnTo>
                <a:lnTo>
                  <a:pt x="635" y="688002"/>
                </a:lnTo>
                <a:lnTo>
                  <a:pt x="317" y="672765"/>
                </a:lnTo>
                <a:lnTo>
                  <a:pt x="0" y="651496"/>
                </a:lnTo>
                <a:lnTo>
                  <a:pt x="317" y="644195"/>
                </a:lnTo>
                <a:lnTo>
                  <a:pt x="635" y="637211"/>
                </a:lnTo>
                <a:lnTo>
                  <a:pt x="1270" y="630862"/>
                </a:lnTo>
                <a:lnTo>
                  <a:pt x="3174" y="624514"/>
                </a:lnTo>
                <a:lnTo>
                  <a:pt x="5395" y="618482"/>
                </a:lnTo>
                <a:lnTo>
                  <a:pt x="8252" y="612451"/>
                </a:lnTo>
                <a:lnTo>
                  <a:pt x="11743" y="607054"/>
                </a:lnTo>
                <a:lnTo>
                  <a:pt x="15234" y="601975"/>
                </a:lnTo>
                <a:lnTo>
                  <a:pt x="19678" y="597214"/>
                </a:lnTo>
                <a:lnTo>
                  <a:pt x="24438" y="592770"/>
                </a:lnTo>
                <a:lnTo>
                  <a:pt x="29516" y="589278"/>
                </a:lnTo>
                <a:lnTo>
                  <a:pt x="34912" y="585786"/>
                </a:lnTo>
                <a:lnTo>
                  <a:pt x="40625" y="582929"/>
                </a:lnTo>
                <a:lnTo>
                  <a:pt x="46972" y="580707"/>
                </a:lnTo>
                <a:lnTo>
                  <a:pt x="53003" y="579437"/>
                </a:lnTo>
                <a:lnTo>
                  <a:pt x="59668" y="578167"/>
                </a:lnTo>
                <a:lnTo>
                  <a:pt x="66650" y="577850"/>
                </a:lnTo>
                <a:close/>
                <a:moveTo>
                  <a:pt x="1238886" y="249237"/>
                </a:moveTo>
                <a:lnTo>
                  <a:pt x="1243966" y="249237"/>
                </a:lnTo>
                <a:lnTo>
                  <a:pt x="1249363" y="249237"/>
                </a:lnTo>
                <a:lnTo>
                  <a:pt x="1254443" y="249872"/>
                </a:lnTo>
                <a:lnTo>
                  <a:pt x="1259523" y="250189"/>
                </a:lnTo>
                <a:lnTo>
                  <a:pt x="1264603" y="251459"/>
                </a:lnTo>
                <a:lnTo>
                  <a:pt x="1269683" y="252412"/>
                </a:lnTo>
                <a:lnTo>
                  <a:pt x="1274446" y="253999"/>
                </a:lnTo>
                <a:lnTo>
                  <a:pt x="1279208" y="255587"/>
                </a:lnTo>
                <a:lnTo>
                  <a:pt x="1283971" y="257174"/>
                </a:lnTo>
                <a:lnTo>
                  <a:pt x="1288416" y="259397"/>
                </a:lnTo>
                <a:lnTo>
                  <a:pt x="1292543" y="261619"/>
                </a:lnTo>
                <a:lnTo>
                  <a:pt x="1296988" y="264159"/>
                </a:lnTo>
                <a:lnTo>
                  <a:pt x="1301116" y="266699"/>
                </a:lnTo>
                <a:lnTo>
                  <a:pt x="1304926" y="269557"/>
                </a:lnTo>
                <a:lnTo>
                  <a:pt x="1309053" y="272414"/>
                </a:lnTo>
                <a:lnTo>
                  <a:pt x="1312863" y="275907"/>
                </a:lnTo>
                <a:lnTo>
                  <a:pt x="1316356" y="279082"/>
                </a:lnTo>
                <a:lnTo>
                  <a:pt x="1319531" y="282892"/>
                </a:lnTo>
                <a:lnTo>
                  <a:pt x="1323023" y="286384"/>
                </a:lnTo>
                <a:lnTo>
                  <a:pt x="1325881" y="290512"/>
                </a:lnTo>
                <a:lnTo>
                  <a:pt x="1328738" y="294322"/>
                </a:lnTo>
                <a:lnTo>
                  <a:pt x="1331596" y="298449"/>
                </a:lnTo>
                <a:lnTo>
                  <a:pt x="1333818" y="302895"/>
                </a:lnTo>
                <a:lnTo>
                  <a:pt x="1336358" y="307340"/>
                </a:lnTo>
                <a:lnTo>
                  <a:pt x="1338263" y="311785"/>
                </a:lnTo>
                <a:lnTo>
                  <a:pt x="1340168" y="316547"/>
                </a:lnTo>
                <a:lnTo>
                  <a:pt x="1341756" y="321310"/>
                </a:lnTo>
                <a:lnTo>
                  <a:pt x="1343026" y="326072"/>
                </a:lnTo>
                <a:lnTo>
                  <a:pt x="1344296" y="331152"/>
                </a:lnTo>
                <a:lnTo>
                  <a:pt x="1345248" y="336232"/>
                </a:lnTo>
                <a:lnTo>
                  <a:pt x="1345884" y="341312"/>
                </a:lnTo>
                <a:lnTo>
                  <a:pt x="1346201" y="346392"/>
                </a:lnTo>
                <a:lnTo>
                  <a:pt x="1346201" y="351790"/>
                </a:lnTo>
                <a:lnTo>
                  <a:pt x="1346201" y="357187"/>
                </a:lnTo>
                <a:lnTo>
                  <a:pt x="1345884" y="362267"/>
                </a:lnTo>
                <a:lnTo>
                  <a:pt x="1345248" y="367347"/>
                </a:lnTo>
                <a:lnTo>
                  <a:pt x="1344296" y="372427"/>
                </a:lnTo>
                <a:lnTo>
                  <a:pt x="1343026" y="377507"/>
                </a:lnTo>
                <a:lnTo>
                  <a:pt x="1341756" y="382270"/>
                </a:lnTo>
                <a:lnTo>
                  <a:pt x="1340168" y="387032"/>
                </a:lnTo>
                <a:lnTo>
                  <a:pt x="1338263" y="391795"/>
                </a:lnTo>
                <a:lnTo>
                  <a:pt x="1336358" y="396240"/>
                </a:lnTo>
                <a:lnTo>
                  <a:pt x="1333818" y="400367"/>
                </a:lnTo>
                <a:lnTo>
                  <a:pt x="1331596" y="404812"/>
                </a:lnTo>
                <a:lnTo>
                  <a:pt x="1328738" y="408940"/>
                </a:lnTo>
                <a:lnTo>
                  <a:pt x="1325881" y="412750"/>
                </a:lnTo>
                <a:lnTo>
                  <a:pt x="1323023" y="416877"/>
                </a:lnTo>
                <a:lnTo>
                  <a:pt x="1319531" y="420370"/>
                </a:lnTo>
                <a:lnTo>
                  <a:pt x="1316356" y="424180"/>
                </a:lnTo>
                <a:lnTo>
                  <a:pt x="1312863" y="427355"/>
                </a:lnTo>
                <a:lnTo>
                  <a:pt x="1309053" y="430847"/>
                </a:lnTo>
                <a:lnTo>
                  <a:pt x="1304926" y="434022"/>
                </a:lnTo>
                <a:lnTo>
                  <a:pt x="1301116" y="436562"/>
                </a:lnTo>
                <a:lnTo>
                  <a:pt x="1296988" y="439420"/>
                </a:lnTo>
                <a:lnTo>
                  <a:pt x="1292543" y="441642"/>
                </a:lnTo>
                <a:lnTo>
                  <a:pt x="1288416" y="444182"/>
                </a:lnTo>
                <a:lnTo>
                  <a:pt x="1283971" y="446087"/>
                </a:lnTo>
                <a:lnTo>
                  <a:pt x="1279208" y="447992"/>
                </a:lnTo>
                <a:lnTo>
                  <a:pt x="1274446" y="449580"/>
                </a:lnTo>
                <a:lnTo>
                  <a:pt x="1269683" y="450850"/>
                </a:lnTo>
                <a:lnTo>
                  <a:pt x="1264603" y="452120"/>
                </a:lnTo>
                <a:lnTo>
                  <a:pt x="1259523" y="453072"/>
                </a:lnTo>
                <a:lnTo>
                  <a:pt x="1254443" y="453707"/>
                </a:lnTo>
                <a:lnTo>
                  <a:pt x="1249363" y="454025"/>
                </a:lnTo>
                <a:lnTo>
                  <a:pt x="1243966" y="454025"/>
                </a:lnTo>
                <a:lnTo>
                  <a:pt x="1238886" y="454025"/>
                </a:lnTo>
                <a:lnTo>
                  <a:pt x="1233488" y="453707"/>
                </a:lnTo>
                <a:lnTo>
                  <a:pt x="1228091" y="453072"/>
                </a:lnTo>
                <a:lnTo>
                  <a:pt x="1223328" y="452120"/>
                </a:lnTo>
                <a:lnTo>
                  <a:pt x="1218248" y="450850"/>
                </a:lnTo>
                <a:lnTo>
                  <a:pt x="1213486" y="449580"/>
                </a:lnTo>
                <a:lnTo>
                  <a:pt x="1208723" y="447992"/>
                </a:lnTo>
                <a:lnTo>
                  <a:pt x="1203961" y="446087"/>
                </a:lnTo>
                <a:lnTo>
                  <a:pt x="1199516" y="444182"/>
                </a:lnTo>
                <a:lnTo>
                  <a:pt x="1195071" y="441642"/>
                </a:lnTo>
                <a:lnTo>
                  <a:pt x="1190626" y="439420"/>
                </a:lnTo>
                <a:lnTo>
                  <a:pt x="1186498" y="436562"/>
                </a:lnTo>
                <a:lnTo>
                  <a:pt x="1182688" y="434022"/>
                </a:lnTo>
                <a:lnTo>
                  <a:pt x="1178561" y="430847"/>
                </a:lnTo>
                <a:lnTo>
                  <a:pt x="1175068" y="427355"/>
                </a:lnTo>
                <a:lnTo>
                  <a:pt x="1171258" y="424180"/>
                </a:lnTo>
                <a:lnTo>
                  <a:pt x="1168083" y="420370"/>
                </a:lnTo>
                <a:lnTo>
                  <a:pt x="1164591" y="416877"/>
                </a:lnTo>
                <a:lnTo>
                  <a:pt x="1161733" y="412750"/>
                </a:lnTo>
                <a:lnTo>
                  <a:pt x="1158876" y="408940"/>
                </a:lnTo>
                <a:lnTo>
                  <a:pt x="1156336" y="404812"/>
                </a:lnTo>
                <a:lnTo>
                  <a:pt x="1153796" y="400367"/>
                </a:lnTo>
                <a:lnTo>
                  <a:pt x="1151573" y="396240"/>
                </a:lnTo>
                <a:lnTo>
                  <a:pt x="1149351" y="391795"/>
                </a:lnTo>
                <a:lnTo>
                  <a:pt x="1147763" y="387032"/>
                </a:lnTo>
                <a:lnTo>
                  <a:pt x="1146176" y="382270"/>
                </a:lnTo>
                <a:lnTo>
                  <a:pt x="1144588" y="377507"/>
                </a:lnTo>
                <a:lnTo>
                  <a:pt x="1143636" y="372427"/>
                </a:lnTo>
                <a:lnTo>
                  <a:pt x="1142366" y="367347"/>
                </a:lnTo>
                <a:lnTo>
                  <a:pt x="1141731" y="362267"/>
                </a:lnTo>
                <a:lnTo>
                  <a:pt x="1141413" y="357187"/>
                </a:lnTo>
                <a:lnTo>
                  <a:pt x="1141413" y="351790"/>
                </a:lnTo>
                <a:lnTo>
                  <a:pt x="1141413" y="346392"/>
                </a:lnTo>
                <a:lnTo>
                  <a:pt x="1141731" y="341312"/>
                </a:lnTo>
                <a:lnTo>
                  <a:pt x="1142366" y="336232"/>
                </a:lnTo>
                <a:lnTo>
                  <a:pt x="1143636" y="331152"/>
                </a:lnTo>
                <a:lnTo>
                  <a:pt x="1144588" y="326072"/>
                </a:lnTo>
                <a:lnTo>
                  <a:pt x="1146176" y="321310"/>
                </a:lnTo>
                <a:lnTo>
                  <a:pt x="1147763" y="316547"/>
                </a:lnTo>
                <a:lnTo>
                  <a:pt x="1149351" y="311785"/>
                </a:lnTo>
                <a:lnTo>
                  <a:pt x="1151573" y="307340"/>
                </a:lnTo>
                <a:lnTo>
                  <a:pt x="1153796" y="302895"/>
                </a:lnTo>
                <a:lnTo>
                  <a:pt x="1156336" y="298449"/>
                </a:lnTo>
                <a:lnTo>
                  <a:pt x="1158876" y="294322"/>
                </a:lnTo>
                <a:lnTo>
                  <a:pt x="1161733" y="290512"/>
                </a:lnTo>
                <a:lnTo>
                  <a:pt x="1164591" y="286384"/>
                </a:lnTo>
                <a:lnTo>
                  <a:pt x="1168083" y="282892"/>
                </a:lnTo>
                <a:lnTo>
                  <a:pt x="1171258" y="279082"/>
                </a:lnTo>
                <a:lnTo>
                  <a:pt x="1175068" y="275907"/>
                </a:lnTo>
                <a:lnTo>
                  <a:pt x="1178561" y="272414"/>
                </a:lnTo>
                <a:lnTo>
                  <a:pt x="1182688" y="269557"/>
                </a:lnTo>
                <a:lnTo>
                  <a:pt x="1186498" y="266699"/>
                </a:lnTo>
                <a:lnTo>
                  <a:pt x="1190626" y="264159"/>
                </a:lnTo>
                <a:lnTo>
                  <a:pt x="1195071" y="261619"/>
                </a:lnTo>
                <a:lnTo>
                  <a:pt x="1199516" y="259397"/>
                </a:lnTo>
                <a:lnTo>
                  <a:pt x="1203961" y="257174"/>
                </a:lnTo>
                <a:lnTo>
                  <a:pt x="1208723" y="255587"/>
                </a:lnTo>
                <a:lnTo>
                  <a:pt x="1213486" y="253999"/>
                </a:lnTo>
                <a:lnTo>
                  <a:pt x="1218248" y="252412"/>
                </a:lnTo>
                <a:lnTo>
                  <a:pt x="1223328" y="251459"/>
                </a:lnTo>
                <a:lnTo>
                  <a:pt x="1228091" y="250189"/>
                </a:lnTo>
                <a:lnTo>
                  <a:pt x="1233488" y="249872"/>
                </a:lnTo>
                <a:lnTo>
                  <a:pt x="1238886" y="249237"/>
                </a:lnTo>
                <a:close/>
                <a:moveTo>
                  <a:pt x="1220284" y="0"/>
                </a:moveTo>
                <a:lnTo>
                  <a:pt x="1245688" y="317"/>
                </a:lnTo>
                <a:lnTo>
                  <a:pt x="1271093" y="1270"/>
                </a:lnTo>
                <a:lnTo>
                  <a:pt x="1296180" y="2858"/>
                </a:lnTo>
                <a:lnTo>
                  <a:pt x="1321902" y="5082"/>
                </a:lnTo>
                <a:lnTo>
                  <a:pt x="1346989" y="7623"/>
                </a:lnTo>
                <a:lnTo>
                  <a:pt x="1372076" y="10799"/>
                </a:lnTo>
                <a:lnTo>
                  <a:pt x="1397163" y="14928"/>
                </a:lnTo>
                <a:lnTo>
                  <a:pt x="1422250" y="19374"/>
                </a:lnTo>
                <a:lnTo>
                  <a:pt x="1447019" y="24774"/>
                </a:lnTo>
                <a:lnTo>
                  <a:pt x="1471788" y="30173"/>
                </a:lnTo>
                <a:lnTo>
                  <a:pt x="1496875" y="36843"/>
                </a:lnTo>
                <a:lnTo>
                  <a:pt x="1521010" y="43830"/>
                </a:lnTo>
                <a:lnTo>
                  <a:pt x="1545461" y="51135"/>
                </a:lnTo>
                <a:lnTo>
                  <a:pt x="1569913" y="59393"/>
                </a:lnTo>
                <a:lnTo>
                  <a:pt x="1594047" y="68286"/>
                </a:lnTo>
                <a:lnTo>
                  <a:pt x="1618182" y="77180"/>
                </a:lnTo>
                <a:lnTo>
                  <a:pt x="1641681" y="87343"/>
                </a:lnTo>
                <a:lnTo>
                  <a:pt x="1665497" y="98142"/>
                </a:lnTo>
                <a:lnTo>
                  <a:pt x="1688997" y="108941"/>
                </a:lnTo>
                <a:lnTo>
                  <a:pt x="1711861" y="121010"/>
                </a:lnTo>
                <a:lnTo>
                  <a:pt x="1734725" y="133397"/>
                </a:lnTo>
                <a:lnTo>
                  <a:pt x="1757271" y="146101"/>
                </a:lnTo>
                <a:lnTo>
                  <a:pt x="1779500" y="159759"/>
                </a:lnTo>
                <a:lnTo>
                  <a:pt x="1801729" y="173734"/>
                </a:lnTo>
                <a:lnTo>
                  <a:pt x="1823640" y="188661"/>
                </a:lnTo>
                <a:lnTo>
                  <a:pt x="1845234" y="204224"/>
                </a:lnTo>
                <a:lnTo>
                  <a:pt x="1866510" y="220105"/>
                </a:lnTo>
                <a:lnTo>
                  <a:pt x="1887152" y="236938"/>
                </a:lnTo>
                <a:lnTo>
                  <a:pt x="1907793" y="254089"/>
                </a:lnTo>
                <a:lnTo>
                  <a:pt x="1928116" y="271876"/>
                </a:lnTo>
                <a:lnTo>
                  <a:pt x="1948122" y="290297"/>
                </a:lnTo>
                <a:lnTo>
                  <a:pt x="1967493" y="309036"/>
                </a:lnTo>
                <a:lnTo>
                  <a:pt x="1986229" y="328728"/>
                </a:lnTo>
                <a:lnTo>
                  <a:pt x="2004965" y="348420"/>
                </a:lnTo>
                <a:lnTo>
                  <a:pt x="2022748" y="368747"/>
                </a:lnTo>
                <a:lnTo>
                  <a:pt x="2039896" y="389392"/>
                </a:lnTo>
                <a:lnTo>
                  <a:pt x="2056409" y="410037"/>
                </a:lnTo>
                <a:lnTo>
                  <a:pt x="2072286" y="431634"/>
                </a:lnTo>
                <a:lnTo>
                  <a:pt x="2088164" y="453232"/>
                </a:lnTo>
                <a:lnTo>
                  <a:pt x="2102454" y="475147"/>
                </a:lnTo>
                <a:lnTo>
                  <a:pt x="2116744" y="496745"/>
                </a:lnTo>
                <a:lnTo>
                  <a:pt x="2130399" y="518978"/>
                </a:lnTo>
                <a:lnTo>
                  <a:pt x="2143419" y="542163"/>
                </a:lnTo>
                <a:lnTo>
                  <a:pt x="2155804" y="564714"/>
                </a:lnTo>
                <a:lnTo>
                  <a:pt x="2167553" y="587899"/>
                </a:lnTo>
                <a:lnTo>
                  <a:pt x="2178668" y="611403"/>
                </a:lnTo>
                <a:lnTo>
                  <a:pt x="2189465" y="634588"/>
                </a:lnTo>
                <a:lnTo>
                  <a:pt x="2199309" y="658727"/>
                </a:lnTo>
                <a:lnTo>
                  <a:pt x="2208518" y="682548"/>
                </a:lnTo>
                <a:lnTo>
                  <a:pt x="2217410" y="706369"/>
                </a:lnTo>
                <a:lnTo>
                  <a:pt x="2225348" y="730825"/>
                </a:lnTo>
                <a:lnTo>
                  <a:pt x="2232970" y="755281"/>
                </a:lnTo>
                <a:lnTo>
                  <a:pt x="2239956" y="780055"/>
                </a:lnTo>
                <a:lnTo>
                  <a:pt x="2246307" y="804511"/>
                </a:lnTo>
                <a:lnTo>
                  <a:pt x="2252023" y="829284"/>
                </a:lnTo>
                <a:lnTo>
                  <a:pt x="2257104" y="854376"/>
                </a:lnTo>
                <a:lnTo>
                  <a:pt x="2261550" y="879785"/>
                </a:lnTo>
                <a:lnTo>
                  <a:pt x="2265678" y="904558"/>
                </a:lnTo>
                <a:lnTo>
                  <a:pt x="2268854" y="929967"/>
                </a:lnTo>
                <a:lnTo>
                  <a:pt x="2271712" y="955059"/>
                </a:lnTo>
                <a:lnTo>
                  <a:pt x="2273617" y="980150"/>
                </a:lnTo>
                <a:lnTo>
                  <a:pt x="2275522" y="1005877"/>
                </a:lnTo>
                <a:lnTo>
                  <a:pt x="2276158" y="1030968"/>
                </a:lnTo>
                <a:lnTo>
                  <a:pt x="2276475" y="1056377"/>
                </a:lnTo>
                <a:lnTo>
                  <a:pt x="2276158" y="1081786"/>
                </a:lnTo>
                <a:lnTo>
                  <a:pt x="2275522" y="1107195"/>
                </a:lnTo>
                <a:lnTo>
                  <a:pt x="2273617" y="1132286"/>
                </a:lnTo>
                <a:lnTo>
                  <a:pt x="2271712" y="1157695"/>
                </a:lnTo>
                <a:lnTo>
                  <a:pt x="2268854" y="1183104"/>
                </a:lnTo>
                <a:lnTo>
                  <a:pt x="2265678" y="1208196"/>
                </a:lnTo>
                <a:lnTo>
                  <a:pt x="2261550" y="1233287"/>
                </a:lnTo>
                <a:lnTo>
                  <a:pt x="2257104" y="1258378"/>
                </a:lnTo>
                <a:lnTo>
                  <a:pt x="2252023" y="1283152"/>
                </a:lnTo>
                <a:lnTo>
                  <a:pt x="2246307" y="1307926"/>
                </a:lnTo>
                <a:lnTo>
                  <a:pt x="2239956" y="1332699"/>
                </a:lnTo>
                <a:lnTo>
                  <a:pt x="2232970" y="1357156"/>
                </a:lnTo>
                <a:lnTo>
                  <a:pt x="2225348" y="1381612"/>
                </a:lnTo>
                <a:lnTo>
                  <a:pt x="2217410" y="1406068"/>
                </a:lnTo>
                <a:lnTo>
                  <a:pt x="2208518" y="1430206"/>
                </a:lnTo>
                <a:lnTo>
                  <a:pt x="2199309" y="1454345"/>
                </a:lnTo>
                <a:lnTo>
                  <a:pt x="2189465" y="1477848"/>
                </a:lnTo>
                <a:lnTo>
                  <a:pt x="2178668" y="1501669"/>
                </a:lnTo>
                <a:lnTo>
                  <a:pt x="2167553" y="1524855"/>
                </a:lnTo>
                <a:lnTo>
                  <a:pt x="2155804" y="1548040"/>
                </a:lnTo>
                <a:lnTo>
                  <a:pt x="2143419" y="1570908"/>
                </a:lnTo>
                <a:lnTo>
                  <a:pt x="2130399" y="1593459"/>
                </a:lnTo>
                <a:lnTo>
                  <a:pt x="2116744" y="1615692"/>
                </a:lnTo>
                <a:lnTo>
                  <a:pt x="2102454" y="1637924"/>
                </a:lnTo>
                <a:lnTo>
                  <a:pt x="2088164" y="1659840"/>
                </a:lnTo>
                <a:lnTo>
                  <a:pt x="2072286" y="1681437"/>
                </a:lnTo>
                <a:lnTo>
                  <a:pt x="2056409" y="1702400"/>
                </a:lnTo>
                <a:lnTo>
                  <a:pt x="2039896" y="1723362"/>
                </a:lnTo>
                <a:lnTo>
                  <a:pt x="2022748" y="1744007"/>
                </a:lnTo>
                <a:lnTo>
                  <a:pt x="2004965" y="1764016"/>
                </a:lnTo>
                <a:lnTo>
                  <a:pt x="1986229" y="1784026"/>
                </a:lnTo>
                <a:lnTo>
                  <a:pt x="1967493" y="1803400"/>
                </a:lnTo>
                <a:lnTo>
                  <a:pt x="1852538" y="1688742"/>
                </a:lnTo>
                <a:lnTo>
                  <a:pt x="1868416" y="1672226"/>
                </a:lnTo>
                <a:lnTo>
                  <a:pt x="1884294" y="1655393"/>
                </a:lnTo>
                <a:lnTo>
                  <a:pt x="1899219" y="1638242"/>
                </a:lnTo>
                <a:lnTo>
                  <a:pt x="1913826" y="1620773"/>
                </a:lnTo>
                <a:lnTo>
                  <a:pt x="1928116" y="1603305"/>
                </a:lnTo>
                <a:lnTo>
                  <a:pt x="1941454" y="1585201"/>
                </a:lnTo>
                <a:lnTo>
                  <a:pt x="1954473" y="1566779"/>
                </a:lnTo>
                <a:lnTo>
                  <a:pt x="1966858" y="1548675"/>
                </a:lnTo>
                <a:lnTo>
                  <a:pt x="1978925" y="1529619"/>
                </a:lnTo>
                <a:lnTo>
                  <a:pt x="1990357" y="1510880"/>
                </a:lnTo>
                <a:lnTo>
                  <a:pt x="2001154" y="1491823"/>
                </a:lnTo>
                <a:lnTo>
                  <a:pt x="2011951" y="1472449"/>
                </a:lnTo>
                <a:lnTo>
                  <a:pt x="2022113" y="1452757"/>
                </a:lnTo>
                <a:lnTo>
                  <a:pt x="2031004" y="1433065"/>
                </a:lnTo>
                <a:lnTo>
                  <a:pt x="2040213" y="1413055"/>
                </a:lnTo>
                <a:lnTo>
                  <a:pt x="2048787" y="1393046"/>
                </a:lnTo>
                <a:lnTo>
                  <a:pt x="2056726" y="1373036"/>
                </a:lnTo>
                <a:lnTo>
                  <a:pt x="2064030" y="1352391"/>
                </a:lnTo>
                <a:lnTo>
                  <a:pt x="2071016" y="1331747"/>
                </a:lnTo>
                <a:lnTo>
                  <a:pt x="2077050" y="1311102"/>
                </a:lnTo>
                <a:lnTo>
                  <a:pt x="2083401" y="1290139"/>
                </a:lnTo>
                <a:lnTo>
                  <a:pt x="2088482" y="1269495"/>
                </a:lnTo>
                <a:lnTo>
                  <a:pt x="2093563" y="1248215"/>
                </a:lnTo>
                <a:lnTo>
                  <a:pt x="2097374" y="1227252"/>
                </a:lnTo>
                <a:lnTo>
                  <a:pt x="2101502" y="1205972"/>
                </a:lnTo>
                <a:lnTo>
                  <a:pt x="2104677" y="1184692"/>
                </a:lnTo>
                <a:lnTo>
                  <a:pt x="2107853" y="1163730"/>
                </a:lnTo>
                <a:lnTo>
                  <a:pt x="2109758" y="1142132"/>
                </a:lnTo>
                <a:lnTo>
                  <a:pt x="2111664" y="1120535"/>
                </a:lnTo>
                <a:lnTo>
                  <a:pt x="2113251" y="1099572"/>
                </a:lnTo>
                <a:lnTo>
                  <a:pt x="2113886" y="1077975"/>
                </a:lnTo>
                <a:lnTo>
                  <a:pt x="2113886" y="1056377"/>
                </a:lnTo>
                <a:lnTo>
                  <a:pt x="2113886" y="1035097"/>
                </a:lnTo>
                <a:lnTo>
                  <a:pt x="2113251" y="1013500"/>
                </a:lnTo>
                <a:lnTo>
                  <a:pt x="2111664" y="991902"/>
                </a:lnTo>
                <a:lnTo>
                  <a:pt x="2109758" y="970939"/>
                </a:lnTo>
                <a:lnTo>
                  <a:pt x="2107853" y="949342"/>
                </a:lnTo>
                <a:lnTo>
                  <a:pt x="2104677" y="927744"/>
                </a:lnTo>
                <a:lnTo>
                  <a:pt x="2101502" y="906782"/>
                </a:lnTo>
                <a:lnTo>
                  <a:pt x="2097374" y="885502"/>
                </a:lnTo>
                <a:lnTo>
                  <a:pt x="2093563" y="864222"/>
                </a:lnTo>
                <a:lnTo>
                  <a:pt x="2088482" y="843577"/>
                </a:lnTo>
                <a:lnTo>
                  <a:pt x="2083401" y="822297"/>
                </a:lnTo>
                <a:lnTo>
                  <a:pt x="2077050" y="801652"/>
                </a:lnTo>
                <a:lnTo>
                  <a:pt x="2071016" y="781007"/>
                </a:lnTo>
                <a:lnTo>
                  <a:pt x="2064030" y="760363"/>
                </a:lnTo>
                <a:lnTo>
                  <a:pt x="2056726" y="740035"/>
                </a:lnTo>
                <a:lnTo>
                  <a:pt x="2048787" y="719708"/>
                </a:lnTo>
                <a:lnTo>
                  <a:pt x="2040213" y="699699"/>
                </a:lnTo>
                <a:lnTo>
                  <a:pt x="2031004" y="680007"/>
                </a:lnTo>
                <a:lnTo>
                  <a:pt x="2022113" y="659680"/>
                </a:lnTo>
                <a:lnTo>
                  <a:pt x="2011951" y="640623"/>
                </a:lnTo>
                <a:lnTo>
                  <a:pt x="2001154" y="621249"/>
                </a:lnTo>
                <a:lnTo>
                  <a:pt x="1990357" y="601874"/>
                </a:lnTo>
                <a:lnTo>
                  <a:pt x="1978925" y="582818"/>
                </a:lnTo>
                <a:lnTo>
                  <a:pt x="1966858" y="564396"/>
                </a:lnTo>
                <a:lnTo>
                  <a:pt x="1954473" y="545657"/>
                </a:lnTo>
                <a:lnTo>
                  <a:pt x="1941454" y="527553"/>
                </a:lnTo>
                <a:lnTo>
                  <a:pt x="1928116" y="509767"/>
                </a:lnTo>
                <a:lnTo>
                  <a:pt x="1913826" y="491663"/>
                </a:lnTo>
                <a:lnTo>
                  <a:pt x="1899219" y="474512"/>
                </a:lnTo>
                <a:lnTo>
                  <a:pt x="1884294" y="457361"/>
                </a:lnTo>
                <a:lnTo>
                  <a:pt x="1868416" y="440845"/>
                </a:lnTo>
                <a:lnTo>
                  <a:pt x="1852538" y="424012"/>
                </a:lnTo>
                <a:lnTo>
                  <a:pt x="1836025" y="407813"/>
                </a:lnTo>
                <a:lnTo>
                  <a:pt x="1819194" y="392568"/>
                </a:lnTo>
                <a:lnTo>
                  <a:pt x="1802364" y="377323"/>
                </a:lnTo>
                <a:lnTo>
                  <a:pt x="1784581" y="362713"/>
                </a:lnTo>
                <a:lnTo>
                  <a:pt x="1767115" y="348738"/>
                </a:lnTo>
                <a:lnTo>
                  <a:pt x="1749015" y="335398"/>
                </a:lnTo>
                <a:lnTo>
                  <a:pt x="1730914" y="322376"/>
                </a:lnTo>
                <a:lnTo>
                  <a:pt x="1712496" y="309989"/>
                </a:lnTo>
                <a:lnTo>
                  <a:pt x="1693442" y="297920"/>
                </a:lnTo>
                <a:lnTo>
                  <a:pt x="1674706" y="286168"/>
                </a:lnTo>
                <a:lnTo>
                  <a:pt x="1655653" y="275369"/>
                </a:lnTo>
                <a:lnTo>
                  <a:pt x="1636282" y="264571"/>
                </a:lnTo>
                <a:lnTo>
                  <a:pt x="1616594" y="254725"/>
                </a:lnTo>
                <a:lnTo>
                  <a:pt x="1596905" y="245196"/>
                </a:lnTo>
                <a:lnTo>
                  <a:pt x="1576899" y="236303"/>
                </a:lnTo>
                <a:lnTo>
                  <a:pt x="1556893" y="227728"/>
                </a:lnTo>
                <a:lnTo>
                  <a:pt x="1536887" y="220105"/>
                </a:lnTo>
                <a:lnTo>
                  <a:pt x="1516564" y="212482"/>
                </a:lnTo>
                <a:lnTo>
                  <a:pt x="1495605" y="205495"/>
                </a:lnTo>
                <a:lnTo>
                  <a:pt x="1474964" y="199460"/>
                </a:lnTo>
                <a:lnTo>
                  <a:pt x="1454005" y="193425"/>
                </a:lnTo>
                <a:lnTo>
                  <a:pt x="1433364" y="188026"/>
                </a:lnTo>
                <a:lnTo>
                  <a:pt x="1412088" y="183262"/>
                </a:lnTo>
                <a:lnTo>
                  <a:pt x="1391129" y="178815"/>
                </a:lnTo>
                <a:lnTo>
                  <a:pt x="1369853" y="175004"/>
                </a:lnTo>
                <a:lnTo>
                  <a:pt x="1348577" y="171828"/>
                </a:lnTo>
                <a:lnTo>
                  <a:pt x="1327618" y="168969"/>
                </a:lnTo>
                <a:lnTo>
                  <a:pt x="1306024" y="166428"/>
                </a:lnTo>
                <a:lnTo>
                  <a:pt x="1284430" y="164840"/>
                </a:lnTo>
                <a:lnTo>
                  <a:pt x="1263154" y="163570"/>
                </a:lnTo>
                <a:lnTo>
                  <a:pt x="1241878" y="162935"/>
                </a:lnTo>
                <a:lnTo>
                  <a:pt x="1220284" y="162617"/>
                </a:lnTo>
                <a:lnTo>
                  <a:pt x="1199008" y="162935"/>
                </a:lnTo>
                <a:lnTo>
                  <a:pt x="1177414" y="163570"/>
                </a:lnTo>
                <a:lnTo>
                  <a:pt x="1155820" y="164840"/>
                </a:lnTo>
                <a:lnTo>
                  <a:pt x="1134226" y="166428"/>
                </a:lnTo>
                <a:lnTo>
                  <a:pt x="1113268" y="168969"/>
                </a:lnTo>
                <a:lnTo>
                  <a:pt x="1091674" y="171828"/>
                </a:lnTo>
                <a:lnTo>
                  <a:pt x="1070715" y="175004"/>
                </a:lnTo>
                <a:lnTo>
                  <a:pt x="1049439" y="178815"/>
                </a:lnTo>
                <a:lnTo>
                  <a:pt x="1028163" y="183262"/>
                </a:lnTo>
                <a:lnTo>
                  <a:pt x="1007204" y="188026"/>
                </a:lnTo>
                <a:lnTo>
                  <a:pt x="986245" y="193425"/>
                </a:lnTo>
                <a:lnTo>
                  <a:pt x="965604" y="199460"/>
                </a:lnTo>
                <a:lnTo>
                  <a:pt x="944963" y="205495"/>
                </a:lnTo>
                <a:lnTo>
                  <a:pt x="924322" y="212482"/>
                </a:lnTo>
                <a:lnTo>
                  <a:pt x="903998" y="220105"/>
                </a:lnTo>
                <a:lnTo>
                  <a:pt x="883675" y="227728"/>
                </a:lnTo>
                <a:lnTo>
                  <a:pt x="863669" y="236303"/>
                </a:lnTo>
                <a:lnTo>
                  <a:pt x="843345" y="245196"/>
                </a:lnTo>
                <a:lnTo>
                  <a:pt x="823657" y="254725"/>
                </a:lnTo>
                <a:lnTo>
                  <a:pt x="804603" y="264571"/>
                </a:lnTo>
                <a:lnTo>
                  <a:pt x="784915" y="275369"/>
                </a:lnTo>
                <a:lnTo>
                  <a:pt x="765862" y="286168"/>
                </a:lnTo>
                <a:lnTo>
                  <a:pt x="746808" y="297920"/>
                </a:lnTo>
                <a:lnTo>
                  <a:pt x="728390" y="309989"/>
                </a:lnTo>
                <a:lnTo>
                  <a:pt x="709654" y="322376"/>
                </a:lnTo>
                <a:lnTo>
                  <a:pt x="691553" y="335398"/>
                </a:lnTo>
                <a:lnTo>
                  <a:pt x="673453" y="348738"/>
                </a:lnTo>
                <a:lnTo>
                  <a:pt x="655670" y="362713"/>
                </a:lnTo>
                <a:lnTo>
                  <a:pt x="638522" y="377323"/>
                </a:lnTo>
                <a:lnTo>
                  <a:pt x="621374" y="392568"/>
                </a:lnTo>
                <a:lnTo>
                  <a:pt x="604861" y="407813"/>
                </a:lnTo>
                <a:lnTo>
                  <a:pt x="588030" y="424012"/>
                </a:lnTo>
                <a:lnTo>
                  <a:pt x="473075" y="309036"/>
                </a:lnTo>
                <a:lnTo>
                  <a:pt x="492763" y="290297"/>
                </a:lnTo>
                <a:lnTo>
                  <a:pt x="512452" y="271558"/>
                </a:lnTo>
                <a:lnTo>
                  <a:pt x="532776" y="253772"/>
                </a:lnTo>
                <a:lnTo>
                  <a:pt x="553417" y="236621"/>
                </a:lnTo>
                <a:lnTo>
                  <a:pt x="574058" y="220105"/>
                </a:lnTo>
                <a:lnTo>
                  <a:pt x="595652" y="204224"/>
                </a:lnTo>
                <a:lnTo>
                  <a:pt x="617245" y="188661"/>
                </a:lnTo>
                <a:lnTo>
                  <a:pt x="638839" y="173734"/>
                </a:lnTo>
                <a:lnTo>
                  <a:pt x="660751" y="159759"/>
                </a:lnTo>
                <a:lnTo>
                  <a:pt x="683297" y="146101"/>
                </a:lnTo>
                <a:lnTo>
                  <a:pt x="706161" y="133079"/>
                </a:lnTo>
                <a:lnTo>
                  <a:pt x="728708" y="121010"/>
                </a:lnTo>
                <a:lnTo>
                  <a:pt x="751889" y="108941"/>
                </a:lnTo>
                <a:lnTo>
                  <a:pt x="775388" y="98142"/>
                </a:lnTo>
                <a:lnTo>
                  <a:pt x="798570" y="87343"/>
                </a:lnTo>
                <a:lnTo>
                  <a:pt x="822704" y="77180"/>
                </a:lnTo>
                <a:lnTo>
                  <a:pt x="846521" y="68286"/>
                </a:lnTo>
                <a:lnTo>
                  <a:pt x="870337" y="59393"/>
                </a:lnTo>
                <a:lnTo>
                  <a:pt x="894789" y="51135"/>
                </a:lnTo>
                <a:lnTo>
                  <a:pt x="919241" y="43830"/>
                </a:lnTo>
                <a:lnTo>
                  <a:pt x="944010" y="36843"/>
                </a:lnTo>
                <a:lnTo>
                  <a:pt x="968462" y="30173"/>
                </a:lnTo>
                <a:lnTo>
                  <a:pt x="993232" y="24774"/>
                </a:lnTo>
                <a:lnTo>
                  <a:pt x="1018318" y="19374"/>
                </a:lnTo>
                <a:lnTo>
                  <a:pt x="1043723" y="14928"/>
                </a:lnTo>
                <a:lnTo>
                  <a:pt x="1068492" y="10799"/>
                </a:lnTo>
                <a:lnTo>
                  <a:pt x="1093897" y="7623"/>
                </a:lnTo>
                <a:lnTo>
                  <a:pt x="1118984" y="5082"/>
                </a:lnTo>
                <a:lnTo>
                  <a:pt x="1144071" y="2858"/>
                </a:lnTo>
                <a:lnTo>
                  <a:pt x="1169793" y="1270"/>
                </a:lnTo>
                <a:lnTo>
                  <a:pt x="1194880" y="317"/>
                </a:lnTo>
                <a:lnTo>
                  <a:pt x="1220284" y="0"/>
                </a:lnTo>
                <a:close/>
              </a:path>
            </a:pathLst>
          </a:custGeom>
          <a:solidFill>
            <a:sysClr val="window" lastClr="FFFFFF"/>
          </a:solidFill>
          <a:ln>
            <a:noFill/>
          </a:ln>
        </p:spPr>
        <p:txBody>
          <a:bodyPr anchor="ctr">
            <a:scene3d>
              <a:camera prst="orthographicFront"/>
              <a:lightRig rig="threePt" dir="t"/>
            </a:scene3d>
            <a:sp3d contourW="12700">
              <a:contourClr>
                <a:srgbClr val="FFFFFF"/>
              </a:contourClr>
            </a:sp3d>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lumMod val="85000"/>
                </a:schemeClr>
              </a:solidFill>
              <a:effectLst/>
              <a:uLnTx/>
              <a:uFillTx/>
            </a:endParaRPr>
          </a:p>
        </p:txBody>
      </p:sp>
      <p:sp>
        <p:nvSpPr>
          <p:cNvPr id="28" name="KSO_Shape"/>
          <p:cNvSpPr>
            <a:spLocks noChangeAspect="1"/>
          </p:cNvSpPr>
          <p:nvPr/>
        </p:nvSpPr>
        <p:spPr>
          <a:xfrm>
            <a:off x="7026970" y="3379465"/>
            <a:ext cx="360000" cy="292800"/>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ysClr val="window" lastClr="FFFFFF"/>
          </a:solidFill>
          <a:ln w="12700" cap="flat" cmpd="sng" algn="ctr">
            <a:noFill/>
            <a:prstDash val="solid"/>
            <a:miter lim="800000"/>
          </a:ln>
          <a:effectLst/>
        </p:spPr>
        <p:txBody>
          <a:bodyPr anchor="ctr">
            <a:scene3d>
              <a:camera prst="orthographicFront"/>
              <a:lightRig rig="threePt" dir="t"/>
            </a:scene3d>
            <a:sp3d contourW="12700">
              <a:contourClr>
                <a:srgbClr val="FFFFFF"/>
              </a:contourClr>
            </a:sp3d>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lumMod val="85000"/>
                </a:schemeClr>
              </a:solidFill>
              <a:effectLst/>
              <a:uLnTx/>
              <a:uFillTx/>
              <a:latin typeface="Segoe UI"/>
              <a:ea typeface="微软雅黑"/>
              <a:cs typeface="+mn-cs"/>
            </a:endParaRPr>
          </a:p>
        </p:txBody>
      </p:sp>
      <p:sp>
        <p:nvSpPr>
          <p:cNvPr id="29" name="KSO_Shape"/>
          <p:cNvSpPr>
            <a:spLocks noChangeAspect="1"/>
          </p:cNvSpPr>
          <p:nvPr/>
        </p:nvSpPr>
        <p:spPr>
          <a:xfrm>
            <a:off x="7026970" y="4341377"/>
            <a:ext cx="360000" cy="335400"/>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ysClr val="window" lastClr="FFFFFF"/>
          </a:solidFill>
          <a:ln w="12700" cap="flat" cmpd="sng" algn="ctr">
            <a:noFill/>
            <a:prstDash val="solid"/>
            <a:miter lim="800000"/>
          </a:ln>
          <a:effectLst/>
        </p:spPr>
        <p:txBody>
          <a:bodyPr anchor="ctr">
            <a:scene3d>
              <a:camera prst="orthographicFront"/>
              <a:lightRig rig="threePt" dir="t"/>
            </a:scene3d>
            <a:sp3d contourW="12700">
              <a:contourClr>
                <a:srgbClr val="FFFFFF"/>
              </a:contourClr>
            </a:sp3d>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lumMod val="85000"/>
                </a:schemeClr>
              </a:solidFill>
              <a:effectLst/>
              <a:uLnTx/>
              <a:uFillTx/>
              <a:latin typeface="Segoe UI"/>
              <a:ea typeface="微软雅黑"/>
              <a:cs typeface="+mn-cs"/>
            </a:endParaRPr>
          </a:p>
        </p:txBody>
      </p:sp>
      <p:sp>
        <p:nvSpPr>
          <p:cNvPr id="30" name="KSO_Shape"/>
          <p:cNvSpPr>
            <a:spLocks noChangeAspect="1" noChangeArrowheads="1"/>
          </p:cNvSpPr>
          <p:nvPr/>
        </p:nvSpPr>
        <p:spPr bwMode="auto">
          <a:xfrm>
            <a:off x="7026970" y="5314689"/>
            <a:ext cx="360000" cy="355200"/>
          </a:xfrm>
          <a:custGeom>
            <a:avLst/>
            <a:gdLst/>
            <a:ahLst/>
            <a:cxnLst/>
            <a:rect l="0" t="0" r="r" b="b"/>
            <a:pathLst>
              <a:path w="1622425" h="1601788">
                <a:moveTo>
                  <a:pt x="1477962" y="927100"/>
                </a:moveTo>
                <a:lnTo>
                  <a:pt x="1622425" y="927100"/>
                </a:lnTo>
                <a:lnTo>
                  <a:pt x="1622425" y="1293813"/>
                </a:lnTo>
                <a:lnTo>
                  <a:pt x="1477962" y="1293813"/>
                </a:lnTo>
                <a:lnTo>
                  <a:pt x="1477962" y="927100"/>
                </a:lnTo>
                <a:close/>
                <a:moveTo>
                  <a:pt x="1477962" y="463550"/>
                </a:moveTo>
                <a:lnTo>
                  <a:pt x="1622425" y="463550"/>
                </a:lnTo>
                <a:lnTo>
                  <a:pt x="1622425" y="830263"/>
                </a:lnTo>
                <a:lnTo>
                  <a:pt x="1477962" y="830263"/>
                </a:lnTo>
                <a:lnTo>
                  <a:pt x="1477962" y="463550"/>
                </a:lnTo>
                <a:close/>
                <a:moveTo>
                  <a:pt x="871932" y="418865"/>
                </a:moveTo>
                <a:lnTo>
                  <a:pt x="866214" y="419183"/>
                </a:lnTo>
                <a:lnTo>
                  <a:pt x="859861" y="419183"/>
                </a:lnTo>
                <a:lnTo>
                  <a:pt x="848426" y="420453"/>
                </a:lnTo>
                <a:lnTo>
                  <a:pt x="837309" y="422359"/>
                </a:lnTo>
                <a:lnTo>
                  <a:pt x="826509" y="424582"/>
                </a:lnTo>
                <a:lnTo>
                  <a:pt x="815709" y="427440"/>
                </a:lnTo>
                <a:lnTo>
                  <a:pt x="805862" y="430298"/>
                </a:lnTo>
                <a:lnTo>
                  <a:pt x="796650" y="433473"/>
                </a:lnTo>
                <a:lnTo>
                  <a:pt x="787439" y="436649"/>
                </a:lnTo>
                <a:lnTo>
                  <a:pt x="771874" y="443000"/>
                </a:lnTo>
                <a:lnTo>
                  <a:pt x="766792" y="444906"/>
                </a:lnTo>
                <a:lnTo>
                  <a:pt x="762027" y="446811"/>
                </a:lnTo>
                <a:lnTo>
                  <a:pt x="757262" y="449034"/>
                </a:lnTo>
                <a:lnTo>
                  <a:pt x="752498" y="451257"/>
                </a:lnTo>
                <a:lnTo>
                  <a:pt x="748051" y="454115"/>
                </a:lnTo>
                <a:lnTo>
                  <a:pt x="743921" y="456655"/>
                </a:lnTo>
                <a:lnTo>
                  <a:pt x="739792" y="459831"/>
                </a:lnTo>
                <a:lnTo>
                  <a:pt x="735345" y="463324"/>
                </a:lnTo>
                <a:lnTo>
                  <a:pt x="731533" y="466817"/>
                </a:lnTo>
                <a:lnTo>
                  <a:pt x="728039" y="470628"/>
                </a:lnTo>
                <a:lnTo>
                  <a:pt x="724545" y="474757"/>
                </a:lnTo>
                <a:lnTo>
                  <a:pt x="721051" y="479202"/>
                </a:lnTo>
                <a:lnTo>
                  <a:pt x="718192" y="483966"/>
                </a:lnTo>
                <a:lnTo>
                  <a:pt x="715333" y="488729"/>
                </a:lnTo>
                <a:lnTo>
                  <a:pt x="712792" y="493810"/>
                </a:lnTo>
                <a:lnTo>
                  <a:pt x="710251" y="499526"/>
                </a:lnTo>
                <a:lnTo>
                  <a:pt x="708028" y="504925"/>
                </a:lnTo>
                <a:lnTo>
                  <a:pt x="706122" y="510959"/>
                </a:lnTo>
                <a:lnTo>
                  <a:pt x="704216" y="517310"/>
                </a:lnTo>
                <a:lnTo>
                  <a:pt x="702628" y="523979"/>
                </a:lnTo>
                <a:lnTo>
                  <a:pt x="701357" y="530648"/>
                </a:lnTo>
                <a:lnTo>
                  <a:pt x="700404" y="537952"/>
                </a:lnTo>
                <a:lnTo>
                  <a:pt x="699769" y="545256"/>
                </a:lnTo>
                <a:lnTo>
                  <a:pt x="699451" y="553512"/>
                </a:lnTo>
                <a:lnTo>
                  <a:pt x="699451" y="561451"/>
                </a:lnTo>
                <a:lnTo>
                  <a:pt x="699451" y="570025"/>
                </a:lnTo>
                <a:lnTo>
                  <a:pt x="700087" y="578600"/>
                </a:lnTo>
                <a:lnTo>
                  <a:pt x="700722" y="587809"/>
                </a:lnTo>
                <a:lnTo>
                  <a:pt x="701992" y="597018"/>
                </a:lnTo>
                <a:lnTo>
                  <a:pt x="703263" y="607180"/>
                </a:lnTo>
                <a:lnTo>
                  <a:pt x="705169" y="617025"/>
                </a:lnTo>
                <a:lnTo>
                  <a:pt x="707392" y="627504"/>
                </a:lnTo>
                <a:lnTo>
                  <a:pt x="708028" y="630998"/>
                </a:lnTo>
                <a:lnTo>
                  <a:pt x="708028" y="634173"/>
                </a:lnTo>
                <a:lnTo>
                  <a:pt x="707710" y="637666"/>
                </a:lnTo>
                <a:lnTo>
                  <a:pt x="707392" y="640524"/>
                </a:lnTo>
                <a:lnTo>
                  <a:pt x="706757" y="643065"/>
                </a:lnTo>
                <a:lnTo>
                  <a:pt x="705804" y="645605"/>
                </a:lnTo>
                <a:lnTo>
                  <a:pt x="703263" y="650051"/>
                </a:lnTo>
                <a:lnTo>
                  <a:pt x="701039" y="654815"/>
                </a:lnTo>
                <a:lnTo>
                  <a:pt x="699134" y="658626"/>
                </a:lnTo>
                <a:lnTo>
                  <a:pt x="698498" y="660531"/>
                </a:lnTo>
                <a:lnTo>
                  <a:pt x="697863" y="662436"/>
                </a:lnTo>
                <a:lnTo>
                  <a:pt x="697545" y="664342"/>
                </a:lnTo>
                <a:lnTo>
                  <a:pt x="697545" y="666247"/>
                </a:lnTo>
                <a:lnTo>
                  <a:pt x="699134" y="688794"/>
                </a:lnTo>
                <a:lnTo>
                  <a:pt x="700404" y="702132"/>
                </a:lnTo>
                <a:lnTo>
                  <a:pt x="701039" y="709436"/>
                </a:lnTo>
                <a:lnTo>
                  <a:pt x="702310" y="716104"/>
                </a:lnTo>
                <a:lnTo>
                  <a:pt x="703581" y="723408"/>
                </a:lnTo>
                <a:lnTo>
                  <a:pt x="705487" y="729760"/>
                </a:lnTo>
                <a:lnTo>
                  <a:pt x="707075" y="736111"/>
                </a:lnTo>
                <a:lnTo>
                  <a:pt x="709298" y="742145"/>
                </a:lnTo>
                <a:lnTo>
                  <a:pt x="711839" y="747226"/>
                </a:lnTo>
                <a:lnTo>
                  <a:pt x="714698" y="751989"/>
                </a:lnTo>
                <a:lnTo>
                  <a:pt x="716286" y="753894"/>
                </a:lnTo>
                <a:lnTo>
                  <a:pt x="718192" y="755800"/>
                </a:lnTo>
                <a:lnTo>
                  <a:pt x="719780" y="757705"/>
                </a:lnTo>
                <a:lnTo>
                  <a:pt x="722322" y="759293"/>
                </a:lnTo>
                <a:lnTo>
                  <a:pt x="725816" y="760563"/>
                </a:lnTo>
                <a:lnTo>
                  <a:pt x="731533" y="762151"/>
                </a:lnTo>
                <a:lnTo>
                  <a:pt x="736933" y="763104"/>
                </a:lnTo>
                <a:lnTo>
                  <a:pt x="738839" y="763421"/>
                </a:lnTo>
                <a:lnTo>
                  <a:pt x="739792" y="763104"/>
                </a:lnTo>
                <a:lnTo>
                  <a:pt x="745827" y="831062"/>
                </a:lnTo>
                <a:lnTo>
                  <a:pt x="747098" y="833603"/>
                </a:lnTo>
                <a:lnTo>
                  <a:pt x="748368" y="835826"/>
                </a:lnTo>
                <a:lnTo>
                  <a:pt x="749639" y="838049"/>
                </a:lnTo>
                <a:lnTo>
                  <a:pt x="751227" y="839954"/>
                </a:lnTo>
                <a:lnTo>
                  <a:pt x="754404" y="843765"/>
                </a:lnTo>
                <a:lnTo>
                  <a:pt x="757898" y="847576"/>
                </a:lnTo>
                <a:lnTo>
                  <a:pt x="761074" y="851386"/>
                </a:lnTo>
                <a:lnTo>
                  <a:pt x="762662" y="853609"/>
                </a:lnTo>
                <a:lnTo>
                  <a:pt x="763933" y="855832"/>
                </a:lnTo>
                <a:lnTo>
                  <a:pt x="765204" y="858373"/>
                </a:lnTo>
                <a:lnTo>
                  <a:pt x="766474" y="861548"/>
                </a:lnTo>
                <a:lnTo>
                  <a:pt x="767427" y="865042"/>
                </a:lnTo>
                <a:lnTo>
                  <a:pt x="768380" y="868852"/>
                </a:lnTo>
                <a:lnTo>
                  <a:pt x="751545" y="872663"/>
                </a:lnTo>
                <a:lnTo>
                  <a:pt x="744874" y="887271"/>
                </a:lnTo>
                <a:lnTo>
                  <a:pt x="740745" y="895528"/>
                </a:lnTo>
                <a:lnTo>
                  <a:pt x="736298" y="904102"/>
                </a:lnTo>
                <a:lnTo>
                  <a:pt x="731533" y="912358"/>
                </a:lnTo>
                <a:lnTo>
                  <a:pt x="726451" y="919980"/>
                </a:lnTo>
                <a:lnTo>
                  <a:pt x="723910" y="923156"/>
                </a:lnTo>
                <a:lnTo>
                  <a:pt x="721051" y="926014"/>
                </a:lnTo>
                <a:lnTo>
                  <a:pt x="718510" y="928555"/>
                </a:lnTo>
                <a:lnTo>
                  <a:pt x="715969" y="930778"/>
                </a:lnTo>
                <a:lnTo>
                  <a:pt x="680393" y="940622"/>
                </a:lnTo>
                <a:lnTo>
                  <a:pt x="648628" y="953960"/>
                </a:lnTo>
                <a:lnTo>
                  <a:pt x="615911" y="967932"/>
                </a:lnTo>
                <a:lnTo>
                  <a:pt x="551747" y="995243"/>
                </a:lnTo>
                <a:lnTo>
                  <a:pt x="544123" y="998101"/>
                </a:lnTo>
                <a:lnTo>
                  <a:pt x="537135" y="1000641"/>
                </a:lnTo>
                <a:lnTo>
                  <a:pt x="522524" y="1006040"/>
                </a:lnTo>
                <a:lnTo>
                  <a:pt x="507912" y="1011121"/>
                </a:lnTo>
                <a:lnTo>
                  <a:pt x="500924" y="1013979"/>
                </a:lnTo>
                <a:lnTo>
                  <a:pt x="493936" y="1016837"/>
                </a:lnTo>
                <a:lnTo>
                  <a:pt x="487583" y="1020648"/>
                </a:lnTo>
                <a:lnTo>
                  <a:pt x="481548" y="1024141"/>
                </a:lnTo>
                <a:lnTo>
                  <a:pt x="475512" y="1027952"/>
                </a:lnTo>
                <a:lnTo>
                  <a:pt x="470430" y="1032398"/>
                </a:lnTo>
                <a:lnTo>
                  <a:pt x="467889" y="1034938"/>
                </a:lnTo>
                <a:lnTo>
                  <a:pt x="465665" y="1037796"/>
                </a:lnTo>
                <a:lnTo>
                  <a:pt x="463442" y="1040337"/>
                </a:lnTo>
                <a:lnTo>
                  <a:pt x="461218" y="1043195"/>
                </a:lnTo>
                <a:lnTo>
                  <a:pt x="459313" y="1046370"/>
                </a:lnTo>
                <a:lnTo>
                  <a:pt x="457407" y="1049546"/>
                </a:lnTo>
                <a:lnTo>
                  <a:pt x="456136" y="1052722"/>
                </a:lnTo>
                <a:lnTo>
                  <a:pt x="454548" y="1056850"/>
                </a:lnTo>
                <a:lnTo>
                  <a:pt x="454230" y="1082573"/>
                </a:lnTo>
                <a:lnTo>
                  <a:pt x="453595" y="1116234"/>
                </a:lnTo>
                <a:lnTo>
                  <a:pt x="452960" y="1151484"/>
                </a:lnTo>
                <a:lnTo>
                  <a:pt x="452642" y="1167997"/>
                </a:lnTo>
                <a:lnTo>
                  <a:pt x="452960" y="1182605"/>
                </a:lnTo>
                <a:lnTo>
                  <a:pt x="1276928" y="1182605"/>
                </a:lnTo>
                <a:lnTo>
                  <a:pt x="1277245" y="1167997"/>
                </a:lnTo>
                <a:lnTo>
                  <a:pt x="1276928" y="1151484"/>
                </a:lnTo>
                <a:lnTo>
                  <a:pt x="1276292" y="1116234"/>
                </a:lnTo>
                <a:lnTo>
                  <a:pt x="1275339" y="1082573"/>
                </a:lnTo>
                <a:lnTo>
                  <a:pt x="1275022" y="1056850"/>
                </a:lnTo>
                <a:lnTo>
                  <a:pt x="1273751" y="1052722"/>
                </a:lnTo>
                <a:lnTo>
                  <a:pt x="1272163" y="1049546"/>
                </a:lnTo>
                <a:lnTo>
                  <a:pt x="1270257" y="1046370"/>
                </a:lnTo>
                <a:lnTo>
                  <a:pt x="1268669" y="1043195"/>
                </a:lnTo>
                <a:lnTo>
                  <a:pt x="1266445" y="1040337"/>
                </a:lnTo>
                <a:lnTo>
                  <a:pt x="1264222" y="1037796"/>
                </a:lnTo>
                <a:lnTo>
                  <a:pt x="1261998" y="1034938"/>
                </a:lnTo>
                <a:lnTo>
                  <a:pt x="1259775" y="1032398"/>
                </a:lnTo>
                <a:lnTo>
                  <a:pt x="1254057" y="1027952"/>
                </a:lnTo>
                <a:lnTo>
                  <a:pt x="1248340" y="1024141"/>
                </a:lnTo>
                <a:lnTo>
                  <a:pt x="1242304" y="1020648"/>
                </a:lnTo>
                <a:lnTo>
                  <a:pt x="1235634" y="1016837"/>
                </a:lnTo>
                <a:lnTo>
                  <a:pt x="1228963" y="1013979"/>
                </a:lnTo>
                <a:lnTo>
                  <a:pt x="1221658" y="1011121"/>
                </a:lnTo>
                <a:lnTo>
                  <a:pt x="1207681" y="1006040"/>
                </a:lnTo>
                <a:lnTo>
                  <a:pt x="1192752" y="1000641"/>
                </a:lnTo>
                <a:lnTo>
                  <a:pt x="1185446" y="998101"/>
                </a:lnTo>
                <a:lnTo>
                  <a:pt x="1178458" y="995243"/>
                </a:lnTo>
                <a:lnTo>
                  <a:pt x="1113659" y="967932"/>
                </a:lnTo>
                <a:lnTo>
                  <a:pt x="1080941" y="953960"/>
                </a:lnTo>
                <a:lnTo>
                  <a:pt x="1049177" y="940622"/>
                </a:lnTo>
                <a:lnTo>
                  <a:pt x="1013601" y="930778"/>
                </a:lnTo>
                <a:lnTo>
                  <a:pt x="1011060" y="928555"/>
                </a:lnTo>
                <a:lnTo>
                  <a:pt x="1008519" y="926014"/>
                </a:lnTo>
                <a:lnTo>
                  <a:pt x="1005977" y="923156"/>
                </a:lnTo>
                <a:lnTo>
                  <a:pt x="1003436" y="919980"/>
                </a:lnTo>
                <a:lnTo>
                  <a:pt x="998036" y="912358"/>
                </a:lnTo>
                <a:lnTo>
                  <a:pt x="993589" y="904102"/>
                </a:lnTo>
                <a:lnTo>
                  <a:pt x="989142" y="895528"/>
                </a:lnTo>
                <a:lnTo>
                  <a:pt x="985013" y="887271"/>
                </a:lnTo>
                <a:lnTo>
                  <a:pt x="978025" y="872663"/>
                </a:lnTo>
                <a:lnTo>
                  <a:pt x="955790" y="869487"/>
                </a:lnTo>
                <a:lnTo>
                  <a:pt x="956107" y="865359"/>
                </a:lnTo>
                <a:lnTo>
                  <a:pt x="956743" y="861231"/>
                </a:lnTo>
                <a:lnTo>
                  <a:pt x="957696" y="857738"/>
                </a:lnTo>
                <a:lnTo>
                  <a:pt x="958649" y="854562"/>
                </a:lnTo>
                <a:lnTo>
                  <a:pt x="960237" y="852021"/>
                </a:lnTo>
                <a:lnTo>
                  <a:pt x="961507" y="849481"/>
                </a:lnTo>
                <a:lnTo>
                  <a:pt x="965319" y="845035"/>
                </a:lnTo>
                <a:lnTo>
                  <a:pt x="968813" y="840272"/>
                </a:lnTo>
                <a:lnTo>
                  <a:pt x="972307" y="835826"/>
                </a:lnTo>
                <a:lnTo>
                  <a:pt x="973895" y="833603"/>
                </a:lnTo>
                <a:lnTo>
                  <a:pt x="975484" y="830745"/>
                </a:lnTo>
                <a:lnTo>
                  <a:pt x="977072" y="827887"/>
                </a:lnTo>
                <a:lnTo>
                  <a:pt x="978025" y="824393"/>
                </a:lnTo>
                <a:lnTo>
                  <a:pt x="978978" y="821218"/>
                </a:lnTo>
                <a:lnTo>
                  <a:pt x="979613" y="818042"/>
                </a:lnTo>
                <a:lnTo>
                  <a:pt x="980566" y="811373"/>
                </a:lnTo>
                <a:lnTo>
                  <a:pt x="981201" y="804069"/>
                </a:lnTo>
                <a:lnTo>
                  <a:pt x="981837" y="797083"/>
                </a:lnTo>
                <a:lnTo>
                  <a:pt x="982154" y="789779"/>
                </a:lnTo>
                <a:lnTo>
                  <a:pt x="983107" y="783110"/>
                </a:lnTo>
                <a:lnTo>
                  <a:pt x="983742" y="779935"/>
                </a:lnTo>
                <a:lnTo>
                  <a:pt x="984695" y="776759"/>
                </a:lnTo>
                <a:lnTo>
                  <a:pt x="985966" y="773266"/>
                </a:lnTo>
                <a:lnTo>
                  <a:pt x="987236" y="770408"/>
                </a:lnTo>
                <a:lnTo>
                  <a:pt x="988507" y="768502"/>
                </a:lnTo>
                <a:lnTo>
                  <a:pt x="989778" y="766915"/>
                </a:lnTo>
                <a:lnTo>
                  <a:pt x="991366" y="765327"/>
                </a:lnTo>
                <a:lnTo>
                  <a:pt x="992636" y="764056"/>
                </a:lnTo>
                <a:lnTo>
                  <a:pt x="996131" y="761834"/>
                </a:lnTo>
                <a:lnTo>
                  <a:pt x="999942" y="759928"/>
                </a:lnTo>
                <a:lnTo>
                  <a:pt x="1003436" y="758023"/>
                </a:lnTo>
                <a:lnTo>
                  <a:pt x="1006930" y="755800"/>
                </a:lnTo>
                <a:lnTo>
                  <a:pt x="1010107" y="753259"/>
                </a:lnTo>
                <a:lnTo>
                  <a:pt x="1011695" y="751989"/>
                </a:lnTo>
                <a:lnTo>
                  <a:pt x="1012966" y="750401"/>
                </a:lnTo>
                <a:lnTo>
                  <a:pt x="1014871" y="746908"/>
                </a:lnTo>
                <a:lnTo>
                  <a:pt x="1017095" y="743097"/>
                </a:lnTo>
                <a:lnTo>
                  <a:pt x="1019001" y="738651"/>
                </a:lnTo>
                <a:lnTo>
                  <a:pt x="1020589" y="734523"/>
                </a:lnTo>
                <a:lnTo>
                  <a:pt x="1023130" y="725631"/>
                </a:lnTo>
                <a:lnTo>
                  <a:pt x="1024718" y="717057"/>
                </a:lnTo>
                <a:lnTo>
                  <a:pt x="1025989" y="709753"/>
                </a:lnTo>
                <a:lnTo>
                  <a:pt x="1026942" y="701814"/>
                </a:lnTo>
                <a:lnTo>
                  <a:pt x="1027895" y="693875"/>
                </a:lnTo>
                <a:lnTo>
                  <a:pt x="1028213" y="685618"/>
                </a:lnTo>
                <a:lnTo>
                  <a:pt x="1027895" y="677362"/>
                </a:lnTo>
                <a:lnTo>
                  <a:pt x="1027577" y="673233"/>
                </a:lnTo>
                <a:lnTo>
                  <a:pt x="1026942" y="669105"/>
                </a:lnTo>
                <a:lnTo>
                  <a:pt x="1025989" y="665294"/>
                </a:lnTo>
                <a:lnTo>
                  <a:pt x="1025036" y="661484"/>
                </a:lnTo>
                <a:lnTo>
                  <a:pt x="1023766" y="657673"/>
                </a:lnTo>
                <a:lnTo>
                  <a:pt x="1022177" y="654180"/>
                </a:lnTo>
                <a:lnTo>
                  <a:pt x="1019001" y="647511"/>
                </a:lnTo>
                <a:lnTo>
                  <a:pt x="1015824" y="642747"/>
                </a:lnTo>
                <a:lnTo>
                  <a:pt x="1014871" y="640207"/>
                </a:lnTo>
                <a:lnTo>
                  <a:pt x="1013919" y="637349"/>
                </a:lnTo>
                <a:lnTo>
                  <a:pt x="1012966" y="633856"/>
                </a:lnTo>
                <a:lnTo>
                  <a:pt x="1012330" y="629410"/>
                </a:lnTo>
                <a:lnTo>
                  <a:pt x="1012013" y="626234"/>
                </a:lnTo>
                <a:lnTo>
                  <a:pt x="1012013" y="622106"/>
                </a:lnTo>
                <a:lnTo>
                  <a:pt x="1012330" y="612261"/>
                </a:lnTo>
                <a:lnTo>
                  <a:pt x="1012966" y="601147"/>
                </a:lnTo>
                <a:lnTo>
                  <a:pt x="1013919" y="588762"/>
                </a:lnTo>
                <a:lnTo>
                  <a:pt x="1016460" y="566215"/>
                </a:lnTo>
                <a:lnTo>
                  <a:pt x="1017095" y="557323"/>
                </a:lnTo>
                <a:lnTo>
                  <a:pt x="1017413" y="551607"/>
                </a:lnTo>
                <a:lnTo>
                  <a:pt x="1017730" y="534141"/>
                </a:lnTo>
                <a:lnTo>
                  <a:pt x="1017413" y="527472"/>
                </a:lnTo>
                <a:lnTo>
                  <a:pt x="1016777" y="521756"/>
                </a:lnTo>
                <a:lnTo>
                  <a:pt x="1015824" y="516040"/>
                </a:lnTo>
                <a:lnTo>
                  <a:pt x="1014236" y="509371"/>
                </a:lnTo>
                <a:lnTo>
                  <a:pt x="1010424" y="492222"/>
                </a:lnTo>
                <a:lnTo>
                  <a:pt x="1008836" y="488412"/>
                </a:lnTo>
                <a:lnTo>
                  <a:pt x="1006930" y="483966"/>
                </a:lnTo>
                <a:lnTo>
                  <a:pt x="1004707" y="478567"/>
                </a:lnTo>
                <a:lnTo>
                  <a:pt x="1001530" y="473169"/>
                </a:lnTo>
                <a:lnTo>
                  <a:pt x="997401" y="467770"/>
                </a:lnTo>
                <a:lnTo>
                  <a:pt x="995495" y="465547"/>
                </a:lnTo>
                <a:lnTo>
                  <a:pt x="993272" y="463324"/>
                </a:lnTo>
                <a:lnTo>
                  <a:pt x="991048" y="460784"/>
                </a:lnTo>
                <a:lnTo>
                  <a:pt x="988825" y="459196"/>
                </a:lnTo>
                <a:lnTo>
                  <a:pt x="962143" y="454750"/>
                </a:lnTo>
                <a:lnTo>
                  <a:pt x="945943" y="439825"/>
                </a:lnTo>
                <a:lnTo>
                  <a:pt x="939908" y="436331"/>
                </a:lnTo>
                <a:lnTo>
                  <a:pt x="933555" y="433156"/>
                </a:lnTo>
                <a:lnTo>
                  <a:pt x="927202" y="430298"/>
                </a:lnTo>
                <a:lnTo>
                  <a:pt x="921167" y="427757"/>
                </a:lnTo>
                <a:lnTo>
                  <a:pt x="915131" y="425534"/>
                </a:lnTo>
                <a:lnTo>
                  <a:pt x="908778" y="423629"/>
                </a:lnTo>
                <a:lnTo>
                  <a:pt x="902426" y="422041"/>
                </a:lnTo>
                <a:lnTo>
                  <a:pt x="896390" y="421088"/>
                </a:lnTo>
                <a:lnTo>
                  <a:pt x="890038" y="420136"/>
                </a:lnTo>
                <a:lnTo>
                  <a:pt x="884002" y="419501"/>
                </a:lnTo>
                <a:lnTo>
                  <a:pt x="878285" y="419183"/>
                </a:lnTo>
                <a:lnTo>
                  <a:pt x="871932" y="418865"/>
                </a:lnTo>
                <a:close/>
                <a:moveTo>
                  <a:pt x="1477962" y="0"/>
                </a:moveTo>
                <a:lnTo>
                  <a:pt x="1622425" y="0"/>
                </a:lnTo>
                <a:lnTo>
                  <a:pt x="1622425" y="366713"/>
                </a:lnTo>
                <a:lnTo>
                  <a:pt x="1477962" y="366713"/>
                </a:lnTo>
                <a:lnTo>
                  <a:pt x="1477962" y="0"/>
                </a:lnTo>
                <a:close/>
                <a:moveTo>
                  <a:pt x="326855" y="0"/>
                </a:moveTo>
                <a:lnTo>
                  <a:pt x="1403350" y="0"/>
                </a:lnTo>
                <a:lnTo>
                  <a:pt x="1403350" y="1601788"/>
                </a:lnTo>
                <a:lnTo>
                  <a:pt x="326855" y="1601788"/>
                </a:lnTo>
                <a:lnTo>
                  <a:pt x="326855" y="0"/>
                </a:lnTo>
                <a:close/>
                <a:moveTo>
                  <a:pt x="90211" y="0"/>
                </a:moveTo>
                <a:lnTo>
                  <a:pt x="94975" y="0"/>
                </a:lnTo>
                <a:lnTo>
                  <a:pt x="212503" y="0"/>
                </a:lnTo>
                <a:lnTo>
                  <a:pt x="212503" y="1601788"/>
                </a:lnTo>
                <a:lnTo>
                  <a:pt x="94975" y="1601788"/>
                </a:lnTo>
                <a:lnTo>
                  <a:pt x="90211" y="1601788"/>
                </a:lnTo>
                <a:lnTo>
                  <a:pt x="85446" y="1601471"/>
                </a:lnTo>
                <a:lnTo>
                  <a:pt x="80681" y="1600835"/>
                </a:lnTo>
                <a:lnTo>
                  <a:pt x="75917" y="1599883"/>
                </a:lnTo>
                <a:lnTo>
                  <a:pt x="71470" y="1598930"/>
                </a:lnTo>
                <a:lnTo>
                  <a:pt x="67023" y="1597660"/>
                </a:lnTo>
                <a:lnTo>
                  <a:pt x="62258" y="1596072"/>
                </a:lnTo>
                <a:lnTo>
                  <a:pt x="58129" y="1594484"/>
                </a:lnTo>
                <a:lnTo>
                  <a:pt x="53999" y="1592261"/>
                </a:lnTo>
                <a:lnTo>
                  <a:pt x="49870" y="1590356"/>
                </a:lnTo>
                <a:lnTo>
                  <a:pt x="45740" y="1587815"/>
                </a:lnTo>
                <a:lnTo>
                  <a:pt x="41929" y="1585592"/>
                </a:lnTo>
                <a:lnTo>
                  <a:pt x="38117" y="1583052"/>
                </a:lnTo>
                <a:lnTo>
                  <a:pt x="34623" y="1580194"/>
                </a:lnTo>
                <a:lnTo>
                  <a:pt x="31446" y="1577336"/>
                </a:lnTo>
                <a:lnTo>
                  <a:pt x="27635" y="1573843"/>
                </a:lnTo>
                <a:lnTo>
                  <a:pt x="24776" y="1570667"/>
                </a:lnTo>
                <a:lnTo>
                  <a:pt x="21917" y="1567174"/>
                </a:lnTo>
                <a:lnTo>
                  <a:pt x="19058" y="1563681"/>
                </a:lnTo>
                <a:lnTo>
                  <a:pt x="16517" y="1559870"/>
                </a:lnTo>
                <a:lnTo>
                  <a:pt x="13976" y="1556059"/>
                </a:lnTo>
                <a:lnTo>
                  <a:pt x="11435" y="1551931"/>
                </a:lnTo>
                <a:lnTo>
                  <a:pt x="9211" y="1548120"/>
                </a:lnTo>
                <a:lnTo>
                  <a:pt x="7306" y="1543992"/>
                </a:lnTo>
                <a:lnTo>
                  <a:pt x="5717" y="1539228"/>
                </a:lnTo>
                <a:lnTo>
                  <a:pt x="4447" y="1535100"/>
                </a:lnTo>
                <a:lnTo>
                  <a:pt x="3176" y="1530654"/>
                </a:lnTo>
                <a:lnTo>
                  <a:pt x="1906" y="1525891"/>
                </a:lnTo>
                <a:lnTo>
                  <a:pt x="1270" y="1521127"/>
                </a:lnTo>
                <a:lnTo>
                  <a:pt x="635" y="1516364"/>
                </a:lnTo>
                <a:lnTo>
                  <a:pt x="317" y="1511600"/>
                </a:lnTo>
                <a:lnTo>
                  <a:pt x="0" y="1506837"/>
                </a:lnTo>
                <a:lnTo>
                  <a:pt x="0" y="94951"/>
                </a:lnTo>
                <a:lnTo>
                  <a:pt x="317" y="90188"/>
                </a:lnTo>
                <a:lnTo>
                  <a:pt x="635" y="85424"/>
                </a:lnTo>
                <a:lnTo>
                  <a:pt x="1270" y="80661"/>
                </a:lnTo>
                <a:lnTo>
                  <a:pt x="1906" y="75580"/>
                </a:lnTo>
                <a:lnTo>
                  <a:pt x="3176" y="71134"/>
                </a:lnTo>
                <a:lnTo>
                  <a:pt x="4447" y="66688"/>
                </a:lnTo>
                <a:lnTo>
                  <a:pt x="5717" y="62560"/>
                </a:lnTo>
                <a:lnTo>
                  <a:pt x="7306" y="57796"/>
                </a:lnTo>
                <a:lnTo>
                  <a:pt x="9211" y="53668"/>
                </a:lnTo>
                <a:lnTo>
                  <a:pt x="11435" y="49857"/>
                </a:lnTo>
                <a:lnTo>
                  <a:pt x="13976" y="45729"/>
                </a:lnTo>
                <a:lnTo>
                  <a:pt x="16517" y="41601"/>
                </a:lnTo>
                <a:lnTo>
                  <a:pt x="19058" y="38107"/>
                </a:lnTo>
                <a:lnTo>
                  <a:pt x="21917" y="34614"/>
                </a:lnTo>
                <a:lnTo>
                  <a:pt x="24776" y="31121"/>
                </a:lnTo>
                <a:lnTo>
                  <a:pt x="27635" y="27945"/>
                </a:lnTo>
                <a:lnTo>
                  <a:pt x="31446" y="24452"/>
                </a:lnTo>
                <a:lnTo>
                  <a:pt x="34623" y="21594"/>
                </a:lnTo>
                <a:lnTo>
                  <a:pt x="38117" y="18736"/>
                </a:lnTo>
                <a:lnTo>
                  <a:pt x="41929" y="16195"/>
                </a:lnTo>
                <a:lnTo>
                  <a:pt x="45740" y="13655"/>
                </a:lnTo>
                <a:lnTo>
                  <a:pt x="49870" y="11432"/>
                </a:lnTo>
                <a:lnTo>
                  <a:pt x="53999" y="9527"/>
                </a:lnTo>
                <a:lnTo>
                  <a:pt x="58129" y="7304"/>
                </a:lnTo>
                <a:lnTo>
                  <a:pt x="62258" y="5716"/>
                </a:lnTo>
                <a:lnTo>
                  <a:pt x="67023" y="4128"/>
                </a:lnTo>
                <a:lnTo>
                  <a:pt x="71470" y="2858"/>
                </a:lnTo>
                <a:lnTo>
                  <a:pt x="75917" y="1905"/>
                </a:lnTo>
                <a:lnTo>
                  <a:pt x="80681" y="952"/>
                </a:lnTo>
                <a:lnTo>
                  <a:pt x="85446" y="317"/>
                </a:lnTo>
                <a:lnTo>
                  <a:pt x="90211" y="0"/>
                </a:lnTo>
                <a:close/>
              </a:path>
            </a:pathLst>
          </a:custGeom>
          <a:solidFill>
            <a:sysClr val="window" lastClr="FFFFFF"/>
          </a:solidFill>
          <a:ln>
            <a:noFill/>
          </a:ln>
        </p:spPr>
        <p:txBody>
          <a:bodyPr anchor="ctr">
            <a:scene3d>
              <a:camera prst="orthographicFront"/>
              <a:lightRig rig="threePt" dir="t"/>
            </a:scene3d>
            <a:sp3d contourW="12700">
              <a:contourClr>
                <a:srgbClr val="FFFFFF"/>
              </a:contourClr>
            </a:sp3d>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lumMod val="85000"/>
                </a:schemeClr>
              </a:solidFill>
              <a:effectLst/>
              <a:uLnTx/>
              <a:uFillTx/>
            </a:endParaRPr>
          </a:p>
        </p:txBody>
      </p:sp>
    </p:spTree>
    <p:extLst>
      <p:ext uri="{BB962C8B-B14F-4D97-AF65-F5344CB8AC3E}">
        <p14:creationId xmlns:p14="http://schemas.microsoft.com/office/powerpoint/2010/main" val="2999317402"/>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250"/>
                                        <p:tgtEl>
                                          <p:spTgt spid="18"/>
                                        </p:tgtEl>
                                      </p:cBhvr>
                                    </p:animEffect>
                                    <p:anim calcmode="lin" valueType="num">
                                      <p:cBhvr>
                                        <p:cTn id="12" dur="250" fill="hold"/>
                                        <p:tgtEl>
                                          <p:spTgt spid="18"/>
                                        </p:tgtEl>
                                        <p:attrNameLst>
                                          <p:attrName>ppt_x</p:attrName>
                                        </p:attrNameLst>
                                      </p:cBhvr>
                                      <p:tavLst>
                                        <p:tav tm="0">
                                          <p:val>
                                            <p:strVal val="#ppt_x"/>
                                          </p:val>
                                        </p:tav>
                                        <p:tav tm="100000">
                                          <p:val>
                                            <p:strVal val="#ppt_x"/>
                                          </p:val>
                                        </p:tav>
                                      </p:tavLst>
                                    </p:anim>
                                    <p:anim calcmode="lin" valueType="num">
                                      <p:cBhvr>
                                        <p:cTn id="13" dur="250" fill="hold"/>
                                        <p:tgtEl>
                                          <p:spTgt spid="18"/>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250"/>
                                        <p:tgtEl>
                                          <p:spTgt spid="19"/>
                                        </p:tgtEl>
                                      </p:cBhvr>
                                    </p:animEffect>
                                    <p:anim calcmode="lin" valueType="num">
                                      <p:cBhvr>
                                        <p:cTn id="18" dur="250" fill="hold"/>
                                        <p:tgtEl>
                                          <p:spTgt spid="19"/>
                                        </p:tgtEl>
                                        <p:attrNameLst>
                                          <p:attrName>ppt_x</p:attrName>
                                        </p:attrNameLst>
                                      </p:cBhvr>
                                      <p:tavLst>
                                        <p:tav tm="0">
                                          <p:val>
                                            <p:strVal val="#ppt_x"/>
                                          </p:val>
                                        </p:tav>
                                        <p:tav tm="100000">
                                          <p:val>
                                            <p:strVal val="#ppt_x"/>
                                          </p:val>
                                        </p:tav>
                                      </p:tavLst>
                                    </p:anim>
                                    <p:anim calcmode="lin" valueType="num">
                                      <p:cBhvr>
                                        <p:cTn id="19" dur="25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250"/>
                                        <p:tgtEl>
                                          <p:spTgt spid="20"/>
                                        </p:tgtEl>
                                      </p:cBhvr>
                                    </p:animEffect>
                                    <p:anim calcmode="lin" valueType="num">
                                      <p:cBhvr>
                                        <p:cTn id="24" dur="250" fill="hold"/>
                                        <p:tgtEl>
                                          <p:spTgt spid="20"/>
                                        </p:tgtEl>
                                        <p:attrNameLst>
                                          <p:attrName>ppt_x</p:attrName>
                                        </p:attrNameLst>
                                      </p:cBhvr>
                                      <p:tavLst>
                                        <p:tav tm="0">
                                          <p:val>
                                            <p:strVal val="#ppt_x"/>
                                          </p:val>
                                        </p:tav>
                                        <p:tav tm="100000">
                                          <p:val>
                                            <p:strVal val="#ppt_x"/>
                                          </p:val>
                                        </p:tav>
                                      </p:tavLst>
                                    </p:anim>
                                    <p:anim calcmode="lin" valueType="num">
                                      <p:cBhvr>
                                        <p:cTn id="25" dur="250" fill="hold"/>
                                        <p:tgtEl>
                                          <p:spTgt spid="20"/>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250"/>
                                        <p:tgtEl>
                                          <p:spTgt spid="21"/>
                                        </p:tgtEl>
                                      </p:cBhvr>
                                    </p:animEffect>
                                    <p:anim calcmode="lin" valueType="num">
                                      <p:cBhvr>
                                        <p:cTn id="30" dur="250" fill="hold"/>
                                        <p:tgtEl>
                                          <p:spTgt spid="21"/>
                                        </p:tgtEl>
                                        <p:attrNameLst>
                                          <p:attrName>ppt_x</p:attrName>
                                        </p:attrNameLst>
                                      </p:cBhvr>
                                      <p:tavLst>
                                        <p:tav tm="0">
                                          <p:val>
                                            <p:strVal val="#ppt_x"/>
                                          </p:val>
                                        </p:tav>
                                        <p:tav tm="100000">
                                          <p:val>
                                            <p:strVal val="#ppt_x"/>
                                          </p:val>
                                        </p:tav>
                                      </p:tavLst>
                                    </p:anim>
                                    <p:anim calcmode="lin" valueType="num">
                                      <p:cBhvr>
                                        <p:cTn id="31" dur="250" fill="hold"/>
                                        <p:tgtEl>
                                          <p:spTgt spid="21"/>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250"/>
                                        <p:tgtEl>
                                          <p:spTgt spid="22"/>
                                        </p:tgtEl>
                                      </p:cBhvr>
                                    </p:animEffect>
                                    <p:anim calcmode="lin" valueType="num">
                                      <p:cBhvr>
                                        <p:cTn id="36" dur="250" fill="hold"/>
                                        <p:tgtEl>
                                          <p:spTgt spid="22"/>
                                        </p:tgtEl>
                                        <p:attrNameLst>
                                          <p:attrName>ppt_x</p:attrName>
                                        </p:attrNameLst>
                                      </p:cBhvr>
                                      <p:tavLst>
                                        <p:tav tm="0">
                                          <p:val>
                                            <p:strVal val="#ppt_x"/>
                                          </p:val>
                                        </p:tav>
                                        <p:tav tm="100000">
                                          <p:val>
                                            <p:strVal val="#ppt_x"/>
                                          </p:val>
                                        </p:tav>
                                      </p:tavLst>
                                    </p:anim>
                                    <p:anim calcmode="lin" valueType="num">
                                      <p:cBhvr>
                                        <p:cTn id="37" dur="250" fill="hold"/>
                                        <p:tgtEl>
                                          <p:spTgt spid="22"/>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250"/>
                                        <p:tgtEl>
                                          <p:spTgt spid="23"/>
                                        </p:tgtEl>
                                      </p:cBhvr>
                                    </p:animEffect>
                                    <p:anim calcmode="lin" valueType="num">
                                      <p:cBhvr>
                                        <p:cTn id="42" dur="250" fill="hold"/>
                                        <p:tgtEl>
                                          <p:spTgt spid="23"/>
                                        </p:tgtEl>
                                        <p:attrNameLst>
                                          <p:attrName>ppt_x</p:attrName>
                                        </p:attrNameLst>
                                      </p:cBhvr>
                                      <p:tavLst>
                                        <p:tav tm="0">
                                          <p:val>
                                            <p:strVal val="#ppt_x"/>
                                          </p:val>
                                        </p:tav>
                                        <p:tav tm="100000">
                                          <p:val>
                                            <p:strVal val="#ppt_x"/>
                                          </p:val>
                                        </p:tav>
                                      </p:tavLst>
                                    </p:anim>
                                    <p:anim calcmode="lin" valueType="num">
                                      <p:cBhvr>
                                        <p:cTn id="43" dur="250" fill="hold"/>
                                        <p:tgtEl>
                                          <p:spTgt spid="23"/>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fade">
                                      <p:cBhvr>
                                        <p:cTn id="47" dur="250"/>
                                        <p:tgtEl>
                                          <p:spTgt spid="24"/>
                                        </p:tgtEl>
                                      </p:cBhvr>
                                    </p:animEffect>
                                    <p:anim calcmode="lin" valueType="num">
                                      <p:cBhvr>
                                        <p:cTn id="48" dur="250" fill="hold"/>
                                        <p:tgtEl>
                                          <p:spTgt spid="24"/>
                                        </p:tgtEl>
                                        <p:attrNameLst>
                                          <p:attrName>ppt_x</p:attrName>
                                        </p:attrNameLst>
                                      </p:cBhvr>
                                      <p:tavLst>
                                        <p:tav tm="0">
                                          <p:val>
                                            <p:strVal val="#ppt_x"/>
                                          </p:val>
                                        </p:tav>
                                        <p:tav tm="100000">
                                          <p:val>
                                            <p:strVal val="#ppt_x"/>
                                          </p:val>
                                        </p:tav>
                                      </p:tavLst>
                                    </p:anim>
                                    <p:anim calcmode="lin" valueType="num">
                                      <p:cBhvr>
                                        <p:cTn id="49" dur="250" fill="hold"/>
                                        <p:tgtEl>
                                          <p:spTgt spid="24"/>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42" presetClass="entr" presetSubtype="0" fill="hold" grpId="0" nodeType="after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fade">
                                      <p:cBhvr>
                                        <p:cTn id="53" dur="250"/>
                                        <p:tgtEl>
                                          <p:spTgt spid="25"/>
                                        </p:tgtEl>
                                      </p:cBhvr>
                                    </p:animEffect>
                                    <p:anim calcmode="lin" valueType="num">
                                      <p:cBhvr>
                                        <p:cTn id="54" dur="250" fill="hold"/>
                                        <p:tgtEl>
                                          <p:spTgt spid="25"/>
                                        </p:tgtEl>
                                        <p:attrNameLst>
                                          <p:attrName>ppt_x</p:attrName>
                                        </p:attrNameLst>
                                      </p:cBhvr>
                                      <p:tavLst>
                                        <p:tav tm="0">
                                          <p:val>
                                            <p:strVal val="#ppt_x"/>
                                          </p:val>
                                        </p:tav>
                                        <p:tav tm="100000">
                                          <p:val>
                                            <p:strVal val="#ppt_x"/>
                                          </p:val>
                                        </p:tav>
                                      </p:tavLst>
                                    </p:anim>
                                    <p:anim calcmode="lin" valueType="num">
                                      <p:cBhvr>
                                        <p:cTn id="55" dur="250" fill="hold"/>
                                        <p:tgtEl>
                                          <p:spTgt spid="25"/>
                                        </p:tgtEl>
                                        <p:attrNameLst>
                                          <p:attrName>ppt_y</p:attrName>
                                        </p:attrNameLst>
                                      </p:cBhvr>
                                      <p:tavLst>
                                        <p:tav tm="0">
                                          <p:val>
                                            <p:strVal val="#ppt_y+.1"/>
                                          </p:val>
                                        </p:tav>
                                        <p:tav tm="100000">
                                          <p:val>
                                            <p:strVal val="#ppt_y"/>
                                          </p:val>
                                        </p:tav>
                                      </p:tavLst>
                                    </p:anim>
                                  </p:childTnLst>
                                </p:cTn>
                              </p:par>
                            </p:childTnLst>
                          </p:cTn>
                        </p:par>
                        <p:par>
                          <p:cTn id="56" fill="hold">
                            <p:stCondLst>
                              <p:cond delay="2500"/>
                            </p:stCondLst>
                            <p:childTnLst>
                              <p:par>
                                <p:cTn id="57" presetID="42" presetClass="entr" presetSubtype="0" fill="hold" grpId="0" nodeType="after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fade">
                                      <p:cBhvr>
                                        <p:cTn id="59" dur="250"/>
                                        <p:tgtEl>
                                          <p:spTgt spid="26"/>
                                        </p:tgtEl>
                                      </p:cBhvr>
                                    </p:animEffect>
                                    <p:anim calcmode="lin" valueType="num">
                                      <p:cBhvr>
                                        <p:cTn id="60" dur="250" fill="hold"/>
                                        <p:tgtEl>
                                          <p:spTgt spid="26"/>
                                        </p:tgtEl>
                                        <p:attrNameLst>
                                          <p:attrName>ppt_x</p:attrName>
                                        </p:attrNameLst>
                                      </p:cBhvr>
                                      <p:tavLst>
                                        <p:tav tm="0">
                                          <p:val>
                                            <p:strVal val="#ppt_x"/>
                                          </p:val>
                                        </p:tav>
                                        <p:tav tm="100000">
                                          <p:val>
                                            <p:strVal val="#ppt_x"/>
                                          </p:val>
                                        </p:tav>
                                      </p:tavLst>
                                    </p:anim>
                                    <p:anim calcmode="lin" valueType="num">
                                      <p:cBhvr>
                                        <p:cTn id="61" dur="250" fill="hold"/>
                                        <p:tgtEl>
                                          <p:spTgt spid="26"/>
                                        </p:tgtEl>
                                        <p:attrNameLst>
                                          <p:attrName>ppt_y</p:attrName>
                                        </p:attrNameLst>
                                      </p:cBhvr>
                                      <p:tavLst>
                                        <p:tav tm="0">
                                          <p:val>
                                            <p:strVal val="#ppt_y+.1"/>
                                          </p:val>
                                        </p:tav>
                                        <p:tav tm="100000">
                                          <p:val>
                                            <p:strVal val="#ppt_y"/>
                                          </p:val>
                                        </p:tav>
                                      </p:tavLst>
                                    </p:anim>
                                  </p:childTnLst>
                                </p:cTn>
                              </p:par>
                            </p:childTnLst>
                          </p:cTn>
                        </p:par>
                        <p:par>
                          <p:cTn id="62" fill="hold">
                            <p:stCondLst>
                              <p:cond delay="2750"/>
                            </p:stCondLst>
                            <p:childTnLst>
                              <p:par>
                                <p:cTn id="63" presetID="42" presetClass="entr" presetSubtype="0" fill="hold" grpId="0" nodeType="afterEffect">
                                  <p:stCondLst>
                                    <p:cond delay="0"/>
                                  </p:stCondLst>
                                  <p:childTnLst>
                                    <p:set>
                                      <p:cBhvr>
                                        <p:cTn id="64" dur="1" fill="hold">
                                          <p:stCondLst>
                                            <p:cond delay="0"/>
                                          </p:stCondLst>
                                        </p:cTn>
                                        <p:tgtEl>
                                          <p:spTgt spid="27"/>
                                        </p:tgtEl>
                                        <p:attrNameLst>
                                          <p:attrName>style.visibility</p:attrName>
                                        </p:attrNameLst>
                                      </p:cBhvr>
                                      <p:to>
                                        <p:strVal val="visible"/>
                                      </p:to>
                                    </p:set>
                                    <p:animEffect transition="in" filter="fade">
                                      <p:cBhvr>
                                        <p:cTn id="65" dur="250"/>
                                        <p:tgtEl>
                                          <p:spTgt spid="27"/>
                                        </p:tgtEl>
                                      </p:cBhvr>
                                    </p:animEffect>
                                    <p:anim calcmode="lin" valueType="num">
                                      <p:cBhvr>
                                        <p:cTn id="66" dur="250" fill="hold"/>
                                        <p:tgtEl>
                                          <p:spTgt spid="27"/>
                                        </p:tgtEl>
                                        <p:attrNameLst>
                                          <p:attrName>ppt_x</p:attrName>
                                        </p:attrNameLst>
                                      </p:cBhvr>
                                      <p:tavLst>
                                        <p:tav tm="0">
                                          <p:val>
                                            <p:strVal val="#ppt_x"/>
                                          </p:val>
                                        </p:tav>
                                        <p:tav tm="100000">
                                          <p:val>
                                            <p:strVal val="#ppt_x"/>
                                          </p:val>
                                        </p:tav>
                                      </p:tavLst>
                                    </p:anim>
                                    <p:anim calcmode="lin" valueType="num">
                                      <p:cBhvr>
                                        <p:cTn id="67" dur="250" fill="hold"/>
                                        <p:tgtEl>
                                          <p:spTgt spid="27"/>
                                        </p:tgtEl>
                                        <p:attrNameLst>
                                          <p:attrName>ppt_y</p:attrName>
                                        </p:attrNameLst>
                                      </p:cBhvr>
                                      <p:tavLst>
                                        <p:tav tm="0">
                                          <p:val>
                                            <p:strVal val="#ppt_y+.1"/>
                                          </p:val>
                                        </p:tav>
                                        <p:tav tm="100000">
                                          <p:val>
                                            <p:strVal val="#ppt_y"/>
                                          </p:val>
                                        </p:tav>
                                      </p:tavLst>
                                    </p:anim>
                                  </p:childTnLst>
                                </p:cTn>
                              </p:par>
                            </p:childTnLst>
                          </p:cTn>
                        </p:par>
                        <p:par>
                          <p:cTn id="68" fill="hold">
                            <p:stCondLst>
                              <p:cond delay="3000"/>
                            </p:stCondLst>
                            <p:childTnLst>
                              <p:par>
                                <p:cTn id="69" presetID="42" presetClass="entr" presetSubtype="0" fill="hold" grpId="0" nodeType="afterEffect">
                                  <p:stCondLst>
                                    <p:cond delay="0"/>
                                  </p:stCondLst>
                                  <p:childTnLst>
                                    <p:set>
                                      <p:cBhvr>
                                        <p:cTn id="70" dur="1" fill="hold">
                                          <p:stCondLst>
                                            <p:cond delay="0"/>
                                          </p:stCondLst>
                                        </p:cTn>
                                        <p:tgtEl>
                                          <p:spTgt spid="28"/>
                                        </p:tgtEl>
                                        <p:attrNameLst>
                                          <p:attrName>style.visibility</p:attrName>
                                        </p:attrNameLst>
                                      </p:cBhvr>
                                      <p:to>
                                        <p:strVal val="visible"/>
                                      </p:to>
                                    </p:set>
                                    <p:animEffect transition="in" filter="fade">
                                      <p:cBhvr>
                                        <p:cTn id="71" dur="250"/>
                                        <p:tgtEl>
                                          <p:spTgt spid="28"/>
                                        </p:tgtEl>
                                      </p:cBhvr>
                                    </p:animEffect>
                                    <p:anim calcmode="lin" valueType="num">
                                      <p:cBhvr>
                                        <p:cTn id="72" dur="250" fill="hold"/>
                                        <p:tgtEl>
                                          <p:spTgt spid="28"/>
                                        </p:tgtEl>
                                        <p:attrNameLst>
                                          <p:attrName>ppt_x</p:attrName>
                                        </p:attrNameLst>
                                      </p:cBhvr>
                                      <p:tavLst>
                                        <p:tav tm="0">
                                          <p:val>
                                            <p:strVal val="#ppt_x"/>
                                          </p:val>
                                        </p:tav>
                                        <p:tav tm="100000">
                                          <p:val>
                                            <p:strVal val="#ppt_x"/>
                                          </p:val>
                                        </p:tav>
                                      </p:tavLst>
                                    </p:anim>
                                    <p:anim calcmode="lin" valueType="num">
                                      <p:cBhvr>
                                        <p:cTn id="73" dur="250" fill="hold"/>
                                        <p:tgtEl>
                                          <p:spTgt spid="28"/>
                                        </p:tgtEl>
                                        <p:attrNameLst>
                                          <p:attrName>ppt_y</p:attrName>
                                        </p:attrNameLst>
                                      </p:cBhvr>
                                      <p:tavLst>
                                        <p:tav tm="0">
                                          <p:val>
                                            <p:strVal val="#ppt_y+.1"/>
                                          </p:val>
                                        </p:tav>
                                        <p:tav tm="100000">
                                          <p:val>
                                            <p:strVal val="#ppt_y"/>
                                          </p:val>
                                        </p:tav>
                                      </p:tavLst>
                                    </p:anim>
                                  </p:childTnLst>
                                </p:cTn>
                              </p:par>
                            </p:childTnLst>
                          </p:cTn>
                        </p:par>
                        <p:par>
                          <p:cTn id="74" fill="hold">
                            <p:stCondLst>
                              <p:cond delay="3250"/>
                            </p:stCondLst>
                            <p:childTnLst>
                              <p:par>
                                <p:cTn id="75" presetID="42" presetClass="entr" presetSubtype="0" fill="hold" grpId="0" nodeType="afterEffect">
                                  <p:stCondLst>
                                    <p:cond delay="0"/>
                                  </p:stCondLst>
                                  <p:childTnLst>
                                    <p:set>
                                      <p:cBhvr>
                                        <p:cTn id="76" dur="1" fill="hold">
                                          <p:stCondLst>
                                            <p:cond delay="0"/>
                                          </p:stCondLst>
                                        </p:cTn>
                                        <p:tgtEl>
                                          <p:spTgt spid="29"/>
                                        </p:tgtEl>
                                        <p:attrNameLst>
                                          <p:attrName>style.visibility</p:attrName>
                                        </p:attrNameLst>
                                      </p:cBhvr>
                                      <p:to>
                                        <p:strVal val="visible"/>
                                      </p:to>
                                    </p:set>
                                    <p:animEffect transition="in" filter="fade">
                                      <p:cBhvr>
                                        <p:cTn id="77" dur="250"/>
                                        <p:tgtEl>
                                          <p:spTgt spid="29"/>
                                        </p:tgtEl>
                                      </p:cBhvr>
                                    </p:animEffect>
                                    <p:anim calcmode="lin" valueType="num">
                                      <p:cBhvr>
                                        <p:cTn id="78" dur="250" fill="hold"/>
                                        <p:tgtEl>
                                          <p:spTgt spid="29"/>
                                        </p:tgtEl>
                                        <p:attrNameLst>
                                          <p:attrName>ppt_x</p:attrName>
                                        </p:attrNameLst>
                                      </p:cBhvr>
                                      <p:tavLst>
                                        <p:tav tm="0">
                                          <p:val>
                                            <p:strVal val="#ppt_x"/>
                                          </p:val>
                                        </p:tav>
                                        <p:tav tm="100000">
                                          <p:val>
                                            <p:strVal val="#ppt_x"/>
                                          </p:val>
                                        </p:tav>
                                      </p:tavLst>
                                    </p:anim>
                                    <p:anim calcmode="lin" valueType="num">
                                      <p:cBhvr>
                                        <p:cTn id="79" dur="250" fill="hold"/>
                                        <p:tgtEl>
                                          <p:spTgt spid="29"/>
                                        </p:tgtEl>
                                        <p:attrNameLst>
                                          <p:attrName>ppt_y</p:attrName>
                                        </p:attrNameLst>
                                      </p:cBhvr>
                                      <p:tavLst>
                                        <p:tav tm="0">
                                          <p:val>
                                            <p:strVal val="#ppt_y+.1"/>
                                          </p:val>
                                        </p:tav>
                                        <p:tav tm="100000">
                                          <p:val>
                                            <p:strVal val="#ppt_y"/>
                                          </p:val>
                                        </p:tav>
                                      </p:tavLst>
                                    </p:anim>
                                  </p:childTnLst>
                                </p:cTn>
                              </p:par>
                            </p:childTnLst>
                          </p:cTn>
                        </p:par>
                        <p:par>
                          <p:cTn id="80" fill="hold">
                            <p:stCondLst>
                              <p:cond delay="3500"/>
                            </p:stCondLst>
                            <p:childTnLst>
                              <p:par>
                                <p:cTn id="81" presetID="42" presetClass="entr" presetSubtype="0" fill="hold" grpId="0" nodeType="afterEffect">
                                  <p:stCondLst>
                                    <p:cond delay="0"/>
                                  </p:stCondLst>
                                  <p:childTnLst>
                                    <p:set>
                                      <p:cBhvr>
                                        <p:cTn id="82" dur="1" fill="hold">
                                          <p:stCondLst>
                                            <p:cond delay="0"/>
                                          </p:stCondLst>
                                        </p:cTn>
                                        <p:tgtEl>
                                          <p:spTgt spid="30"/>
                                        </p:tgtEl>
                                        <p:attrNameLst>
                                          <p:attrName>style.visibility</p:attrName>
                                        </p:attrNameLst>
                                      </p:cBhvr>
                                      <p:to>
                                        <p:strVal val="visible"/>
                                      </p:to>
                                    </p:set>
                                    <p:animEffect transition="in" filter="fade">
                                      <p:cBhvr>
                                        <p:cTn id="83" dur="250"/>
                                        <p:tgtEl>
                                          <p:spTgt spid="30"/>
                                        </p:tgtEl>
                                      </p:cBhvr>
                                    </p:animEffect>
                                    <p:anim calcmode="lin" valueType="num">
                                      <p:cBhvr>
                                        <p:cTn id="84" dur="250" fill="hold"/>
                                        <p:tgtEl>
                                          <p:spTgt spid="30"/>
                                        </p:tgtEl>
                                        <p:attrNameLst>
                                          <p:attrName>ppt_x</p:attrName>
                                        </p:attrNameLst>
                                      </p:cBhvr>
                                      <p:tavLst>
                                        <p:tav tm="0">
                                          <p:val>
                                            <p:strVal val="#ppt_x"/>
                                          </p:val>
                                        </p:tav>
                                        <p:tav tm="100000">
                                          <p:val>
                                            <p:strVal val="#ppt_x"/>
                                          </p:val>
                                        </p:tav>
                                      </p:tavLst>
                                    </p:anim>
                                    <p:anim calcmode="lin" valueType="num">
                                      <p:cBhvr>
                                        <p:cTn id="85" dur="25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P spid="23" grpId="0"/>
      <p:bldP spid="24" grpId="0"/>
      <p:bldP spid="25" grpId="0"/>
      <p:bldP spid="26" grpId="0"/>
      <p:bldP spid="27" grpId="0" animBg="1"/>
      <p:bldP spid="28" grpId="0" animBg="1"/>
      <p:bldP spid="29" grpId="0" animBg="1"/>
      <p:bldP spid="3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428072"/>
            <a:ext cx="12190413" cy="718527"/>
            <a:chOff x="0" y="428072"/>
            <a:chExt cx="12190413" cy="718527"/>
          </a:xfrm>
        </p:grpSpPr>
        <p:sp>
          <p:nvSpPr>
            <p:cNvPr id="32" name="9"/>
            <p:cNvSpPr txBox="1"/>
            <p:nvPr/>
          </p:nvSpPr>
          <p:spPr>
            <a:xfrm>
              <a:off x="4377578" y="428072"/>
              <a:ext cx="3435256" cy="430887"/>
            </a:xfrm>
            <a:prstGeom prst="rect">
              <a:avLst/>
            </a:prstGeom>
            <a:noFill/>
          </p:spPr>
          <p:txBody>
            <a:bodyPr wrap="square" lIns="0" tIns="0" rIns="0" bIns="0" rtlCol="0">
              <a:spAutoFit/>
            </a:bodyPr>
            <a:lstStyle/>
            <a:p>
              <a:pPr marL="0" lvl="1" algn="ctr"/>
              <a:r>
                <a:rPr lang="zh-CN" altLang="en-US" sz="2800" dirty="0">
                  <a:solidFill>
                    <a:schemeClr val="bg1">
                      <a:lumMod val="85000"/>
                    </a:schemeClr>
                  </a:solidFill>
                  <a:latin typeface="微软雅黑" pitchFamily="34" charset="-122"/>
                  <a:ea typeface="微软雅黑" pitchFamily="34" charset="-122"/>
                </a:rPr>
                <a:t>点击加入你的标题</a:t>
              </a:r>
            </a:p>
          </p:txBody>
        </p:sp>
        <p:sp>
          <p:nvSpPr>
            <p:cNvPr id="2" name="矩形 1"/>
            <p:cNvSpPr/>
            <p:nvPr/>
          </p:nvSpPr>
          <p:spPr>
            <a:xfrm>
              <a:off x="0" y="1095771"/>
              <a:ext cx="12190413" cy="50828"/>
            </a:xfrm>
            <a:prstGeom prst="rect">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245280" y="1725773"/>
            <a:ext cx="11834242" cy="4609913"/>
            <a:chOff x="304800" y="1152258"/>
            <a:chExt cx="8534400" cy="3324492"/>
          </a:xfrm>
        </p:grpSpPr>
        <p:cxnSp>
          <p:nvCxnSpPr>
            <p:cNvPr id="5" name="Straight Connector 49"/>
            <p:cNvCxnSpPr/>
            <p:nvPr/>
          </p:nvCxnSpPr>
          <p:spPr>
            <a:xfrm>
              <a:off x="2260228" y="2645281"/>
              <a:ext cx="76589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2"/>
            <p:cNvCxnSpPr/>
            <p:nvPr/>
          </p:nvCxnSpPr>
          <p:spPr>
            <a:xfrm>
              <a:off x="2260228" y="3881480"/>
              <a:ext cx="103174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38"/>
            <p:cNvCxnSpPr/>
            <p:nvPr/>
          </p:nvCxnSpPr>
          <p:spPr>
            <a:xfrm>
              <a:off x="5012575" y="1534454"/>
              <a:ext cx="183269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41"/>
            <p:cNvCxnSpPr/>
            <p:nvPr/>
          </p:nvCxnSpPr>
          <p:spPr>
            <a:xfrm>
              <a:off x="6079375" y="2645281"/>
              <a:ext cx="76589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51"/>
            <p:cNvCxnSpPr/>
            <p:nvPr/>
          </p:nvCxnSpPr>
          <p:spPr>
            <a:xfrm>
              <a:off x="5771373" y="3881480"/>
              <a:ext cx="107389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 name="Oval 3"/>
            <p:cNvSpPr>
              <a:spLocks noChangeArrowheads="1"/>
            </p:cNvSpPr>
            <p:nvPr/>
          </p:nvSpPr>
          <p:spPr bwMode="auto">
            <a:xfrm>
              <a:off x="4788829" y="1951833"/>
              <a:ext cx="1365492" cy="1386533"/>
            </a:xfrm>
            <a:prstGeom prst="ellipse">
              <a:avLst/>
            </a:prstGeom>
            <a:solidFill>
              <a:srgbClr val="E25E0E"/>
            </a:solidFill>
            <a:ln w="76200">
              <a:noFill/>
            </a:ln>
          </p:spPr>
          <p:txBody>
            <a:bodyPr vert="horz" wrap="square" lIns="91440" tIns="45720" rIns="91440" bIns="45720" numCol="1" anchor="t" anchorCtr="0" compatLnSpc="1">
              <a:prstTxWarp prst="textNoShape">
                <a:avLst/>
              </a:prstTxWarp>
            </a:bodyPr>
            <a:lstStyle/>
            <a:p>
              <a:endParaRPr lang="en-US" sz="2800"/>
            </a:p>
          </p:txBody>
        </p:sp>
        <p:sp>
          <p:nvSpPr>
            <p:cNvPr id="11" name="Oval 4"/>
            <p:cNvSpPr>
              <a:spLocks noChangeArrowheads="1"/>
            </p:cNvSpPr>
            <p:nvPr/>
          </p:nvSpPr>
          <p:spPr bwMode="auto">
            <a:xfrm>
              <a:off x="3801944" y="1352683"/>
              <a:ext cx="1365492" cy="1386533"/>
            </a:xfrm>
            <a:prstGeom prst="ellipse">
              <a:avLst/>
            </a:prstGeom>
            <a:solidFill>
              <a:srgbClr val="E25E0E"/>
            </a:solidFill>
            <a:ln w="76200">
              <a:noFill/>
            </a:ln>
          </p:spPr>
          <p:txBody>
            <a:bodyPr vert="horz" wrap="square" lIns="91440" tIns="45720" rIns="91440" bIns="45720" numCol="1" anchor="t" anchorCtr="0" compatLnSpc="1">
              <a:prstTxWarp prst="textNoShape">
                <a:avLst/>
              </a:prstTxWarp>
            </a:bodyPr>
            <a:lstStyle/>
            <a:p>
              <a:endParaRPr lang="en-US" sz="2800"/>
            </a:p>
          </p:txBody>
        </p:sp>
        <p:sp>
          <p:nvSpPr>
            <p:cNvPr id="12" name="Oval 5"/>
            <p:cNvSpPr>
              <a:spLocks noChangeArrowheads="1"/>
            </p:cNvSpPr>
            <p:nvPr/>
          </p:nvSpPr>
          <p:spPr bwMode="auto">
            <a:xfrm>
              <a:off x="2931464" y="1951833"/>
              <a:ext cx="1365492" cy="1386533"/>
            </a:xfrm>
            <a:prstGeom prst="ellipse">
              <a:avLst/>
            </a:prstGeom>
            <a:solidFill>
              <a:srgbClr val="E25E0E"/>
            </a:solidFill>
            <a:ln w="76200">
              <a:noFill/>
            </a:ln>
          </p:spPr>
          <p:txBody>
            <a:bodyPr vert="horz" wrap="square" lIns="91440" tIns="45720" rIns="91440" bIns="45720" numCol="1" anchor="t" anchorCtr="0" compatLnSpc="1">
              <a:prstTxWarp prst="textNoShape">
                <a:avLst/>
              </a:prstTxWarp>
            </a:bodyPr>
            <a:lstStyle/>
            <a:p>
              <a:endParaRPr lang="en-US" sz="2800"/>
            </a:p>
          </p:txBody>
        </p:sp>
        <p:sp>
          <p:nvSpPr>
            <p:cNvPr id="13" name="Oval 6"/>
            <p:cNvSpPr>
              <a:spLocks noChangeArrowheads="1"/>
            </p:cNvSpPr>
            <p:nvPr/>
          </p:nvSpPr>
          <p:spPr bwMode="auto">
            <a:xfrm>
              <a:off x="4484690" y="3090217"/>
              <a:ext cx="1365492" cy="1386533"/>
            </a:xfrm>
            <a:prstGeom prst="ellipse">
              <a:avLst/>
            </a:prstGeom>
            <a:solidFill>
              <a:srgbClr val="E25E0E"/>
            </a:solidFill>
            <a:ln w="76200">
              <a:noFill/>
            </a:ln>
          </p:spPr>
          <p:txBody>
            <a:bodyPr vert="horz" wrap="square" lIns="91440" tIns="45720" rIns="91440" bIns="45720" numCol="1" anchor="t" anchorCtr="0" compatLnSpc="1">
              <a:prstTxWarp prst="textNoShape">
                <a:avLst/>
              </a:prstTxWarp>
            </a:bodyPr>
            <a:lstStyle/>
            <a:p>
              <a:endParaRPr lang="en-US" sz="2800"/>
            </a:p>
          </p:txBody>
        </p:sp>
        <p:sp>
          <p:nvSpPr>
            <p:cNvPr id="14" name="Oval 7"/>
            <p:cNvSpPr>
              <a:spLocks noChangeArrowheads="1"/>
            </p:cNvSpPr>
            <p:nvPr/>
          </p:nvSpPr>
          <p:spPr bwMode="auto">
            <a:xfrm>
              <a:off x="3239028" y="3090217"/>
              <a:ext cx="1365492" cy="1386533"/>
            </a:xfrm>
            <a:prstGeom prst="ellipse">
              <a:avLst/>
            </a:prstGeom>
            <a:solidFill>
              <a:srgbClr val="E25E0E"/>
            </a:solidFill>
            <a:ln w="76200">
              <a:noFill/>
            </a:ln>
          </p:spPr>
          <p:txBody>
            <a:bodyPr vert="horz" wrap="square" lIns="91440" tIns="45720" rIns="91440" bIns="45720" numCol="1" anchor="t" anchorCtr="0" compatLnSpc="1">
              <a:prstTxWarp prst="textNoShape">
                <a:avLst/>
              </a:prstTxWarp>
            </a:bodyPr>
            <a:lstStyle/>
            <a:p>
              <a:endParaRPr lang="en-US" sz="2800"/>
            </a:p>
          </p:txBody>
        </p:sp>
        <p:sp>
          <p:nvSpPr>
            <p:cNvPr id="15" name="Oval 2"/>
            <p:cNvSpPr>
              <a:spLocks noChangeArrowheads="1"/>
            </p:cNvSpPr>
            <p:nvPr/>
          </p:nvSpPr>
          <p:spPr bwMode="auto">
            <a:xfrm>
              <a:off x="3842741" y="2362750"/>
              <a:ext cx="1365492" cy="1386533"/>
            </a:xfrm>
            <a:prstGeom prst="ellipse">
              <a:avLst/>
            </a:prstGeom>
            <a:solidFill>
              <a:schemeClr val="bg1"/>
            </a:solidFill>
            <a:ln w="152400">
              <a:solidFill>
                <a:schemeClr val="bg1"/>
              </a:solidFill>
            </a:ln>
          </p:spPr>
          <p:txBody>
            <a:bodyPr vert="horz" wrap="square" lIns="91440" tIns="45720" rIns="91440" bIns="45720" numCol="1" anchor="t" anchorCtr="0" compatLnSpc="1">
              <a:prstTxWarp prst="textNoShape">
                <a:avLst/>
              </a:prstTxWarp>
            </a:bodyPr>
            <a:lstStyle/>
            <a:p>
              <a:endParaRPr lang="en-US" sz="2800"/>
            </a:p>
          </p:txBody>
        </p:sp>
        <p:grpSp>
          <p:nvGrpSpPr>
            <p:cNvPr id="16" name="Group 16"/>
            <p:cNvGrpSpPr/>
            <p:nvPr/>
          </p:nvGrpSpPr>
          <p:grpSpPr>
            <a:xfrm>
              <a:off x="4267200" y="1763401"/>
              <a:ext cx="506125" cy="353744"/>
              <a:chOff x="7999238" y="1399322"/>
              <a:chExt cx="464215" cy="324452"/>
            </a:xfrm>
            <a:solidFill>
              <a:schemeClr val="bg1"/>
            </a:solidFill>
          </p:grpSpPr>
          <p:sp>
            <p:nvSpPr>
              <p:cNvPr id="17" name="Freeform 57"/>
              <p:cNvSpPr>
                <a:spLocks noEditPoints="1"/>
              </p:cNvSpPr>
              <p:nvPr/>
            </p:nvSpPr>
            <p:spPr bwMode="auto">
              <a:xfrm>
                <a:off x="7999238" y="1399322"/>
                <a:ext cx="331940" cy="324452"/>
              </a:xfrm>
              <a:custGeom>
                <a:avLst/>
                <a:gdLst>
                  <a:gd name="T0" fmla="*/ 86 w 100"/>
                  <a:gd name="T1" fmla="*/ 60 h 97"/>
                  <a:gd name="T2" fmla="*/ 100 w 100"/>
                  <a:gd name="T3" fmla="*/ 54 h 97"/>
                  <a:gd name="T4" fmla="*/ 100 w 100"/>
                  <a:gd name="T5" fmla="*/ 43 h 97"/>
                  <a:gd name="T6" fmla="*/ 86 w 100"/>
                  <a:gd name="T7" fmla="*/ 38 h 97"/>
                  <a:gd name="T8" fmla="*/ 83 w 100"/>
                  <a:gd name="T9" fmla="*/ 32 h 97"/>
                  <a:gd name="T10" fmla="*/ 89 w 100"/>
                  <a:gd name="T11" fmla="*/ 18 h 97"/>
                  <a:gd name="T12" fmla="*/ 81 w 100"/>
                  <a:gd name="T13" fmla="*/ 11 h 97"/>
                  <a:gd name="T14" fmla="*/ 67 w 100"/>
                  <a:gd name="T15" fmla="*/ 16 h 97"/>
                  <a:gd name="T16" fmla="*/ 61 w 100"/>
                  <a:gd name="T17" fmla="*/ 14 h 97"/>
                  <a:gd name="T18" fmla="*/ 55 w 100"/>
                  <a:gd name="T19" fmla="*/ 0 h 97"/>
                  <a:gd name="T20" fmla="*/ 44 w 100"/>
                  <a:gd name="T21" fmla="*/ 0 h 97"/>
                  <a:gd name="T22" fmla="*/ 39 w 100"/>
                  <a:gd name="T23" fmla="*/ 14 h 97"/>
                  <a:gd name="T24" fmla="*/ 33 w 100"/>
                  <a:gd name="T25" fmla="*/ 16 h 97"/>
                  <a:gd name="T26" fmla="*/ 19 w 100"/>
                  <a:gd name="T27" fmla="*/ 11 h 97"/>
                  <a:gd name="T28" fmla="*/ 11 w 100"/>
                  <a:gd name="T29" fmla="*/ 19 h 97"/>
                  <a:gd name="T30" fmla="*/ 17 w 100"/>
                  <a:gd name="T31" fmla="*/ 32 h 97"/>
                  <a:gd name="T32" fmla="*/ 14 w 100"/>
                  <a:gd name="T33" fmla="*/ 38 h 97"/>
                  <a:gd name="T34" fmla="*/ 0 w 100"/>
                  <a:gd name="T35" fmla="*/ 44 h 97"/>
                  <a:gd name="T36" fmla="*/ 0 w 100"/>
                  <a:gd name="T37" fmla="*/ 54 h 97"/>
                  <a:gd name="T38" fmla="*/ 14 w 100"/>
                  <a:gd name="T39" fmla="*/ 60 h 97"/>
                  <a:gd name="T40" fmla="*/ 17 w 100"/>
                  <a:gd name="T41" fmla="*/ 66 h 97"/>
                  <a:gd name="T42" fmla="*/ 11 w 100"/>
                  <a:gd name="T43" fmla="*/ 80 h 97"/>
                  <a:gd name="T44" fmla="*/ 19 w 100"/>
                  <a:gd name="T45" fmla="*/ 87 h 97"/>
                  <a:gd name="T46" fmla="*/ 33 w 100"/>
                  <a:gd name="T47" fmla="*/ 82 h 97"/>
                  <a:gd name="T48" fmla="*/ 39 w 100"/>
                  <a:gd name="T49" fmla="*/ 84 h 97"/>
                  <a:gd name="T50" fmla="*/ 45 w 100"/>
                  <a:gd name="T51" fmla="*/ 97 h 97"/>
                  <a:gd name="T52" fmla="*/ 56 w 100"/>
                  <a:gd name="T53" fmla="*/ 97 h 97"/>
                  <a:gd name="T54" fmla="*/ 61 w 100"/>
                  <a:gd name="T55" fmla="*/ 84 h 97"/>
                  <a:gd name="T56" fmla="*/ 67 w 100"/>
                  <a:gd name="T57" fmla="*/ 82 h 97"/>
                  <a:gd name="T58" fmla="*/ 81 w 100"/>
                  <a:gd name="T59" fmla="*/ 87 h 97"/>
                  <a:gd name="T60" fmla="*/ 89 w 100"/>
                  <a:gd name="T61" fmla="*/ 79 h 97"/>
                  <a:gd name="T62" fmla="*/ 83 w 100"/>
                  <a:gd name="T63" fmla="*/ 66 h 97"/>
                  <a:gd name="T64" fmla="*/ 86 w 100"/>
                  <a:gd name="T65" fmla="*/ 60 h 97"/>
                  <a:gd name="T66" fmla="*/ 50 w 100"/>
                  <a:gd name="T67" fmla="*/ 64 h 97"/>
                  <a:gd name="T68" fmla="*/ 34 w 100"/>
                  <a:gd name="T69" fmla="*/ 49 h 97"/>
                  <a:gd name="T70" fmla="*/ 50 w 100"/>
                  <a:gd name="T71" fmla="*/ 33 h 97"/>
                  <a:gd name="T72" fmla="*/ 66 w 100"/>
                  <a:gd name="T73" fmla="*/ 49 h 97"/>
                  <a:gd name="T74" fmla="*/ 50 w 100"/>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0" h="97">
                    <a:moveTo>
                      <a:pt x="86" y="60"/>
                    </a:moveTo>
                    <a:cubicBezTo>
                      <a:pt x="86" y="60"/>
                      <a:pt x="100" y="55"/>
                      <a:pt x="100" y="54"/>
                    </a:cubicBezTo>
                    <a:cubicBezTo>
                      <a:pt x="100" y="43"/>
                      <a:pt x="100" y="43"/>
                      <a:pt x="100" y="43"/>
                    </a:cubicBezTo>
                    <a:cubicBezTo>
                      <a:pt x="100" y="43"/>
                      <a:pt x="86" y="38"/>
                      <a:pt x="86" y="38"/>
                    </a:cubicBezTo>
                    <a:cubicBezTo>
                      <a:pt x="83" y="32"/>
                      <a:pt x="83" y="32"/>
                      <a:pt x="83" y="32"/>
                    </a:cubicBezTo>
                    <a:cubicBezTo>
                      <a:pt x="83" y="32"/>
                      <a:pt x="89" y="19"/>
                      <a:pt x="89" y="18"/>
                    </a:cubicBezTo>
                    <a:cubicBezTo>
                      <a:pt x="81" y="11"/>
                      <a:pt x="81" y="11"/>
                      <a:pt x="81" y="11"/>
                    </a:cubicBezTo>
                    <a:cubicBezTo>
                      <a:pt x="80" y="10"/>
                      <a:pt x="67" y="16"/>
                      <a:pt x="67" y="16"/>
                    </a:cubicBezTo>
                    <a:cubicBezTo>
                      <a:pt x="61" y="14"/>
                      <a:pt x="61" y="14"/>
                      <a:pt x="61" y="14"/>
                    </a:cubicBezTo>
                    <a:cubicBezTo>
                      <a:pt x="61" y="14"/>
                      <a:pt x="56" y="0"/>
                      <a:pt x="55" y="0"/>
                    </a:cubicBezTo>
                    <a:cubicBezTo>
                      <a:pt x="44" y="0"/>
                      <a:pt x="44" y="0"/>
                      <a:pt x="44" y="0"/>
                    </a:cubicBezTo>
                    <a:cubicBezTo>
                      <a:pt x="44" y="0"/>
                      <a:pt x="39" y="14"/>
                      <a:pt x="39" y="14"/>
                    </a:cubicBezTo>
                    <a:cubicBezTo>
                      <a:pt x="33" y="16"/>
                      <a:pt x="33" y="16"/>
                      <a:pt x="33" y="16"/>
                    </a:cubicBezTo>
                    <a:cubicBezTo>
                      <a:pt x="33" y="16"/>
                      <a:pt x="19" y="10"/>
                      <a:pt x="19" y="11"/>
                    </a:cubicBezTo>
                    <a:cubicBezTo>
                      <a:pt x="11" y="19"/>
                      <a:pt x="11" y="19"/>
                      <a:pt x="11" y="19"/>
                    </a:cubicBezTo>
                    <a:cubicBezTo>
                      <a:pt x="10" y="19"/>
                      <a:pt x="17" y="32"/>
                      <a:pt x="17" y="32"/>
                    </a:cubicBezTo>
                    <a:cubicBezTo>
                      <a:pt x="14" y="38"/>
                      <a:pt x="14" y="38"/>
                      <a:pt x="14" y="38"/>
                    </a:cubicBezTo>
                    <a:cubicBezTo>
                      <a:pt x="14" y="38"/>
                      <a:pt x="0" y="43"/>
                      <a:pt x="0" y="44"/>
                    </a:cubicBezTo>
                    <a:cubicBezTo>
                      <a:pt x="0" y="54"/>
                      <a:pt x="0" y="54"/>
                      <a:pt x="0" y="54"/>
                    </a:cubicBezTo>
                    <a:cubicBezTo>
                      <a:pt x="0" y="55"/>
                      <a:pt x="14" y="60"/>
                      <a:pt x="14" y="60"/>
                    </a:cubicBezTo>
                    <a:cubicBezTo>
                      <a:pt x="17" y="66"/>
                      <a:pt x="17" y="66"/>
                      <a:pt x="17" y="66"/>
                    </a:cubicBezTo>
                    <a:cubicBezTo>
                      <a:pt x="17" y="66"/>
                      <a:pt x="11" y="79"/>
                      <a:pt x="11" y="80"/>
                    </a:cubicBezTo>
                    <a:cubicBezTo>
                      <a:pt x="19" y="87"/>
                      <a:pt x="19" y="87"/>
                      <a:pt x="19" y="87"/>
                    </a:cubicBezTo>
                    <a:cubicBezTo>
                      <a:pt x="20" y="88"/>
                      <a:pt x="33" y="82"/>
                      <a:pt x="33" y="82"/>
                    </a:cubicBezTo>
                    <a:cubicBezTo>
                      <a:pt x="39" y="84"/>
                      <a:pt x="39" y="84"/>
                      <a:pt x="39" y="84"/>
                    </a:cubicBezTo>
                    <a:cubicBezTo>
                      <a:pt x="39" y="84"/>
                      <a:pt x="44" y="97"/>
                      <a:pt x="45" y="97"/>
                    </a:cubicBezTo>
                    <a:cubicBezTo>
                      <a:pt x="56" y="97"/>
                      <a:pt x="56" y="97"/>
                      <a:pt x="56" y="97"/>
                    </a:cubicBezTo>
                    <a:cubicBezTo>
                      <a:pt x="56" y="97"/>
                      <a:pt x="61" y="84"/>
                      <a:pt x="61" y="84"/>
                    </a:cubicBezTo>
                    <a:cubicBezTo>
                      <a:pt x="67" y="82"/>
                      <a:pt x="67" y="82"/>
                      <a:pt x="67" y="82"/>
                    </a:cubicBezTo>
                    <a:cubicBezTo>
                      <a:pt x="67" y="82"/>
                      <a:pt x="81" y="87"/>
                      <a:pt x="81" y="87"/>
                    </a:cubicBezTo>
                    <a:cubicBezTo>
                      <a:pt x="89" y="79"/>
                      <a:pt x="89" y="79"/>
                      <a:pt x="89" y="79"/>
                    </a:cubicBezTo>
                    <a:cubicBezTo>
                      <a:pt x="90" y="79"/>
                      <a:pt x="83" y="66"/>
                      <a:pt x="83" y="66"/>
                    </a:cubicBezTo>
                    <a:lnTo>
                      <a:pt x="86" y="60"/>
                    </a:lnTo>
                    <a:close/>
                    <a:moveTo>
                      <a:pt x="50" y="64"/>
                    </a:moveTo>
                    <a:cubicBezTo>
                      <a:pt x="41" y="64"/>
                      <a:pt x="34" y="57"/>
                      <a:pt x="34" y="49"/>
                    </a:cubicBezTo>
                    <a:cubicBezTo>
                      <a:pt x="34" y="40"/>
                      <a:pt x="41" y="33"/>
                      <a:pt x="50" y="33"/>
                    </a:cubicBezTo>
                    <a:cubicBezTo>
                      <a:pt x="59" y="33"/>
                      <a:pt x="66" y="40"/>
                      <a:pt x="66" y="49"/>
                    </a:cubicBezTo>
                    <a:cubicBezTo>
                      <a:pt x="66" y="57"/>
                      <a:pt x="59" y="64"/>
                      <a:pt x="50"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sp>
            <p:nvSpPr>
              <p:cNvPr id="18" name="Freeform 58"/>
              <p:cNvSpPr>
                <a:spLocks noEditPoints="1"/>
              </p:cNvSpPr>
              <p:nvPr/>
            </p:nvSpPr>
            <p:spPr bwMode="auto">
              <a:xfrm>
                <a:off x="8308715" y="1564044"/>
                <a:ext cx="154738" cy="154738"/>
              </a:xfrm>
              <a:custGeom>
                <a:avLst/>
                <a:gdLst>
                  <a:gd name="T0" fmla="*/ 41 w 47"/>
                  <a:gd name="T1" fmla="*/ 22 h 47"/>
                  <a:gd name="T2" fmla="*/ 41 w 47"/>
                  <a:gd name="T3" fmla="*/ 19 h 47"/>
                  <a:gd name="T4" fmla="*/ 45 w 47"/>
                  <a:gd name="T5" fmla="*/ 13 h 47"/>
                  <a:gd name="T6" fmla="*/ 42 w 47"/>
                  <a:gd name="T7" fmla="*/ 9 h 47"/>
                  <a:gd name="T8" fmla="*/ 35 w 47"/>
                  <a:gd name="T9" fmla="*/ 10 h 47"/>
                  <a:gd name="T10" fmla="*/ 33 w 47"/>
                  <a:gd name="T11" fmla="*/ 8 h 47"/>
                  <a:gd name="T12" fmla="*/ 32 w 47"/>
                  <a:gd name="T13" fmla="*/ 1 h 47"/>
                  <a:gd name="T14" fmla="*/ 27 w 47"/>
                  <a:gd name="T15" fmla="*/ 0 h 47"/>
                  <a:gd name="T16" fmla="*/ 23 w 47"/>
                  <a:gd name="T17" fmla="*/ 6 h 47"/>
                  <a:gd name="T18" fmla="*/ 20 w 47"/>
                  <a:gd name="T19" fmla="*/ 6 h 47"/>
                  <a:gd name="T20" fmla="*/ 14 w 47"/>
                  <a:gd name="T21" fmla="*/ 2 h 47"/>
                  <a:gd name="T22" fmla="*/ 9 w 47"/>
                  <a:gd name="T23" fmla="*/ 5 h 47"/>
                  <a:gd name="T24" fmla="*/ 10 w 47"/>
                  <a:gd name="T25" fmla="*/ 12 h 47"/>
                  <a:gd name="T26" fmla="*/ 9 w 47"/>
                  <a:gd name="T27" fmla="*/ 14 h 47"/>
                  <a:gd name="T28" fmla="*/ 2 w 47"/>
                  <a:gd name="T29" fmla="*/ 16 h 47"/>
                  <a:gd name="T30" fmla="*/ 1 w 47"/>
                  <a:gd name="T31" fmla="*/ 21 h 47"/>
                  <a:gd name="T32" fmla="*/ 6 w 47"/>
                  <a:gd name="T33" fmla="*/ 25 h 47"/>
                  <a:gd name="T34" fmla="*/ 7 w 47"/>
                  <a:gd name="T35" fmla="*/ 28 h 47"/>
                  <a:gd name="T36" fmla="*/ 3 w 47"/>
                  <a:gd name="T37" fmla="*/ 34 h 47"/>
                  <a:gd name="T38" fmla="*/ 5 w 47"/>
                  <a:gd name="T39" fmla="*/ 38 h 47"/>
                  <a:gd name="T40" fmla="*/ 12 w 47"/>
                  <a:gd name="T41" fmla="*/ 37 h 47"/>
                  <a:gd name="T42" fmla="*/ 14 w 47"/>
                  <a:gd name="T43" fmla="*/ 39 h 47"/>
                  <a:gd name="T44" fmla="*/ 16 w 47"/>
                  <a:gd name="T45" fmla="*/ 46 h 47"/>
                  <a:gd name="T46" fmla="*/ 21 w 47"/>
                  <a:gd name="T47" fmla="*/ 47 h 47"/>
                  <a:gd name="T48" fmla="*/ 25 w 47"/>
                  <a:gd name="T49" fmla="*/ 41 h 47"/>
                  <a:gd name="T50" fmla="*/ 28 w 47"/>
                  <a:gd name="T51" fmla="*/ 41 h 47"/>
                  <a:gd name="T52" fmla="*/ 33 w 47"/>
                  <a:gd name="T53" fmla="*/ 45 h 47"/>
                  <a:gd name="T54" fmla="*/ 38 w 47"/>
                  <a:gd name="T55" fmla="*/ 42 h 47"/>
                  <a:gd name="T56" fmla="*/ 37 w 47"/>
                  <a:gd name="T57" fmla="*/ 35 h 47"/>
                  <a:gd name="T58" fmla="*/ 39 w 47"/>
                  <a:gd name="T59" fmla="*/ 33 h 47"/>
                  <a:gd name="T60" fmla="*/ 46 w 47"/>
                  <a:gd name="T61" fmla="*/ 31 h 47"/>
                  <a:gd name="T62" fmla="*/ 47 w 47"/>
                  <a:gd name="T63" fmla="*/ 26 h 47"/>
                  <a:gd name="T64" fmla="*/ 41 w 47"/>
                  <a:gd name="T65" fmla="*/ 22 h 47"/>
                  <a:gd name="T66" fmla="*/ 31 w 47"/>
                  <a:gd name="T67" fmla="*/ 25 h 47"/>
                  <a:gd name="T68" fmla="*/ 22 w 47"/>
                  <a:gd name="T69" fmla="*/ 31 h 47"/>
                  <a:gd name="T70" fmla="*/ 16 w 47"/>
                  <a:gd name="T71" fmla="*/ 22 h 47"/>
                  <a:gd name="T72" fmla="*/ 25 w 47"/>
                  <a:gd name="T73" fmla="*/ 16 h 47"/>
                  <a:gd name="T74" fmla="*/ 31 w 47"/>
                  <a:gd name="T75"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7">
                    <a:moveTo>
                      <a:pt x="41" y="22"/>
                    </a:moveTo>
                    <a:cubicBezTo>
                      <a:pt x="41" y="19"/>
                      <a:pt x="41" y="19"/>
                      <a:pt x="41" y="19"/>
                    </a:cubicBezTo>
                    <a:cubicBezTo>
                      <a:pt x="41" y="19"/>
                      <a:pt x="45" y="14"/>
                      <a:pt x="45" y="13"/>
                    </a:cubicBezTo>
                    <a:cubicBezTo>
                      <a:pt x="42" y="9"/>
                      <a:pt x="42" y="9"/>
                      <a:pt x="42" y="9"/>
                    </a:cubicBezTo>
                    <a:cubicBezTo>
                      <a:pt x="42" y="9"/>
                      <a:pt x="35" y="10"/>
                      <a:pt x="35" y="10"/>
                    </a:cubicBezTo>
                    <a:cubicBezTo>
                      <a:pt x="33" y="8"/>
                      <a:pt x="33" y="8"/>
                      <a:pt x="33" y="8"/>
                    </a:cubicBezTo>
                    <a:cubicBezTo>
                      <a:pt x="33" y="8"/>
                      <a:pt x="32" y="1"/>
                      <a:pt x="32" y="1"/>
                    </a:cubicBezTo>
                    <a:cubicBezTo>
                      <a:pt x="27" y="0"/>
                      <a:pt x="27" y="0"/>
                      <a:pt x="27" y="0"/>
                    </a:cubicBezTo>
                    <a:cubicBezTo>
                      <a:pt x="26" y="0"/>
                      <a:pt x="23" y="6"/>
                      <a:pt x="23" y="6"/>
                    </a:cubicBezTo>
                    <a:cubicBezTo>
                      <a:pt x="20" y="6"/>
                      <a:pt x="20" y="6"/>
                      <a:pt x="20" y="6"/>
                    </a:cubicBezTo>
                    <a:cubicBezTo>
                      <a:pt x="20" y="6"/>
                      <a:pt x="14" y="2"/>
                      <a:pt x="14" y="2"/>
                    </a:cubicBezTo>
                    <a:cubicBezTo>
                      <a:pt x="9" y="5"/>
                      <a:pt x="9" y="5"/>
                      <a:pt x="9" y="5"/>
                    </a:cubicBezTo>
                    <a:cubicBezTo>
                      <a:pt x="9" y="5"/>
                      <a:pt x="10" y="12"/>
                      <a:pt x="10" y="12"/>
                    </a:cubicBezTo>
                    <a:cubicBezTo>
                      <a:pt x="9" y="14"/>
                      <a:pt x="9" y="14"/>
                      <a:pt x="9" y="14"/>
                    </a:cubicBezTo>
                    <a:cubicBezTo>
                      <a:pt x="9" y="14"/>
                      <a:pt x="2" y="15"/>
                      <a:pt x="2" y="16"/>
                    </a:cubicBezTo>
                    <a:cubicBezTo>
                      <a:pt x="1" y="21"/>
                      <a:pt x="1" y="21"/>
                      <a:pt x="1" y="21"/>
                    </a:cubicBezTo>
                    <a:cubicBezTo>
                      <a:pt x="0" y="21"/>
                      <a:pt x="6" y="25"/>
                      <a:pt x="6" y="25"/>
                    </a:cubicBezTo>
                    <a:cubicBezTo>
                      <a:pt x="7" y="28"/>
                      <a:pt x="7" y="28"/>
                      <a:pt x="7" y="28"/>
                    </a:cubicBezTo>
                    <a:cubicBezTo>
                      <a:pt x="7" y="28"/>
                      <a:pt x="2" y="33"/>
                      <a:pt x="3" y="34"/>
                    </a:cubicBezTo>
                    <a:cubicBezTo>
                      <a:pt x="5" y="38"/>
                      <a:pt x="5" y="38"/>
                      <a:pt x="5" y="38"/>
                    </a:cubicBezTo>
                    <a:cubicBezTo>
                      <a:pt x="5" y="38"/>
                      <a:pt x="12" y="37"/>
                      <a:pt x="12" y="37"/>
                    </a:cubicBezTo>
                    <a:cubicBezTo>
                      <a:pt x="14" y="39"/>
                      <a:pt x="14" y="39"/>
                      <a:pt x="14" y="39"/>
                    </a:cubicBezTo>
                    <a:cubicBezTo>
                      <a:pt x="14" y="39"/>
                      <a:pt x="15" y="46"/>
                      <a:pt x="16" y="46"/>
                    </a:cubicBezTo>
                    <a:cubicBezTo>
                      <a:pt x="21" y="47"/>
                      <a:pt x="21" y="47"/>
                      <a:pt x="21" y="47"/>
                    </a:cubicBezTo>
                    <a:cubicBezTo>
                      <a:pt x="21" y="47"/>
                      <a:pt x="25" y="41"/>
                      <a:pt x="25" y="41"/>
                    </a:cubicBezTo>
                    <a:cubicBezTo>
                      <a:pt x="28" y="41"/>
                      <a:pt x="28" y="41"/>
                      <a:pt x="28" y="41"/>
                    </a:cubicBezTo>
                    <a:cubicBezTo>
                      <a:pt x="28" y="41"/>
                      <a:pt x="33" y="45"/>
                      <a:pt x="33" y="45"/>
                    </a:cubicBezTo>
                    <a:cubicBezTo>
                      <a:pt x="38" y="42"/>
                      <a:pt x="38" y="42"/>
                      <a:pt x="38" y="42"/>
                    </a:cubicBezTo>
                    <a:cubicBezTo>
                      <a:pt x="38" y="42"/>
                      <a:pt x="37" y="35"/>
                      <a:pt x="37" y="35"/>
                    </a:cubicBezTo>
                    <a:cubicBezTo>
                      <a:pt x="39" y="33"/>
                      <a:pt x="39" y="33"/>
                      <a:pt x="39" y="33"/>
                    </a:cubicBezTo>
                    <a:cubicBezTo>
                      <a:pt x="39" y="33"/>
                      <a:pt x="45" y="32"/>
                      <a:pt x="46" y="31"/>
                    </a:cubicBezTo>
                    <a:cubicBezTo>
                      <a:pt x="47" y="26"/>
                      <a:pt x="47" y="26"/>
                      <a:pt x="47" y="26"/>
                    </a:cubicBezTo>
                    <a:cubicBezTo>
                      <a:pt x="47" y="26"/>
                      <a:pt x="41" y="22"/>
                      <a:pt x="41" y="22"/>
                    </a:cubicBezTo>
                    <a:close/>
                    <a:moveTo>
                      <a:pt x="31" y="25"/>
                    </a:moveTo>
                    <a:cubicBezTo>
                      <a:pt x="30" y="29"/>
                      <a:pt x="26" y="32"/>
                      <a:pt x="22" y="31"/>
                    </a:cubicBezTo>
                    <a:cubicBezTo>
                      <a:pt x="18" y="30"/>
                      <a:pt x="15" y="26"/>
                      <a:pt x="16" y="22"/>
                    </a:cubicBezTo>
                    <a:cubicBezTo>
                      <a:pt x="17" y="18"/>
                      <a:pt x="22" y="15"/>
                      <a:pt x="25" y="16"/>
                    </a:cubicBezTo>
                    <a:cubicBezTo>
                      <a:pt x="29" y="17"/>
                      <a:pt x="32" y="21"/>
                      <a:pt x="31"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grpSp>
        <p:grpSp>
          <p:nvGrpSpPr>
            <p:cNvPr id="19" name="Group 19"/>
            <p:cNvGrpSpPr/>
            <p:nvPr/>
          </p:nvGrpSpPr>
          <p:grpSpPr>
            <a:xfrm>
              <a:off x="3606016" y="3614964"/>
              <a:ext cx="473450" cy="538755"/>
              <a:chOff x="2927811" y="2108124"/>
              <a:chExt cx="361887" cy="411804"/>
            </a:xfrm>
            <a:solidFill>
              <a:schemeClr val="bg1"/>
            </a:solidFill>
          </p:grpSpPr>
          <p:sp>
            <p:nvSpPr>
              <p:cNvPr id="20" name="Freeform 68"/>
              <p:cNvSpPr>
                <a:spLocks noEditPoints="1"/>
              </p:cNvSpPr>
              <p:nvPr/>
            </p:nvSpPr>
            <p:spPr bwMode="auto">
              <a:xfrm>
                <a:off x="2927811" y="2108124"/>
                <a:ext cx="164722" cy="299494"/>
              </a:xfrm>
              <a:custGeom>
                <a:avLst/>
                <a:gdLst>
                  <a:gd name="T0" fmla="*/ 50 w 50"/>
                  <a:gd name="T1" fmla="*/ 83 h 90"/>
                  <a:gd name="T2" fmla="*/ 50 w 50"/>
                  <a:gd name="T3" fmla="*/ 7 h 90"/>
                  <a:gd name="T4" fmla="*/ 44 w 50"/>
                  <a:gd name="T5" fmla="*/ 0 h 90"/>
                  <a:gd name="T6" fmla="*/ 6 w 50"/>
                  <a:gd name="T7" fmla="*/ 0 h 90"/>
                  <a:gd name="T8" fmla="*/ 0 w 50"/>
                  <a:gd name="T9" fmla="*/ 7 h 90"/>
                  <a:gd name="T10" fmla="*/ 0 w 50"/>
                  <a:gd name="T11" fmla="*/ 83 h 90"/>
                  <a:gd name="T12" fmla="*/ 6 w 50"/>
                  <a:gd name="T13" fmla="*/ 90 h 90"/>
                  <a:gd name="T14" fmla="*/ 44 w 50"/>
                  <a:gd name="T15" fmla="*/ 90 h 90"/>
                  <a:gd name="T16" fmla="*/ 50 w 50"/>
                  <a:gd name="T17" fmla="*/ 83 h 90"/>
                  <a:gd name="T18" fmla="*/ 39 w 50"/>
                  <a:gd name="T19" fmla="*/ 5 h 90"/>
                  <a:gd name="T20" fmla="*/ 41 w 50"/>
                  <a:gd name="T21" fmla="*/ 6 h 90"/>
                  <a:gd name="T22" fmla="*/ 39 w 50"/>
                  <a:gd name="T23" fmla="*/ 8 h 90"/>
                  <a:gd name="T24" fmla="*/ 38 w 50"/>
                  <a:gd name="T25" fmla="*/ 6 h 90"/>
                  <a:gd name="T26" fmla="*/ 39 w 50"/>
                  <a:gd name="T27" fmla="*/ 5 h 90"/>
                  <a:gd name="T28" fmla="*/ 16 w 50"/>
                  <a:gd name="T29" fmla="*/ 5 h 90"/>
                  <a:gd name="T30" fmla="*/ 34 w 50"/>
                  <a:gd name="T31" fmla="*/ 5 h 90"/>
                  <a:gd name="T32" fmla="*/ 34 w 50"/>
                  <a:gd name="T33" fmla="*/ 7 h 90"/>
                  <a:gd name="T34" fmla="*/ 16 w 50"/>
                  <a:gd name="T35" fmla="*/ 7 h 90"/>
                  <a:gd name="T36" fmla="*/ 16 w 50"/>
                  <a:gd name="T37" fmla="*/ 5 h 90"/>
                  <a:gd name="T38" fmla="*/ 5 w 50"/>
                  <a:gd name="T39" fmla="*/ 69 h 90"/>
                  <a:gd name="T40" fmla="*/ 5 w 50"/>
                  <a:gd name="T41" fmla="*/ 11 h 90"/>
                  <a:gd name="T42" fmla="*/ 45 w 50"/>
                  <a:gd name="T43" fmla="*/ 11 h 90"/>
                  <a:gd name="T44" fmla="*/ 45 w 50"/>
                  <a:gd name="T45" fmla="*/ 69 h 90"/>
                  <a:gd name="T46" fmla="*/ 5 w 50"/>
                  <a:gd name="T47" fmla="*/ 69 h 90"/>
                  <a:gd name="T48" fmla="*/ 25 w 50"/>
                  <a:gd name="T49" fmla="*/ 83 h 90"/>
                  <a:gd name="T50" fmla="*/ 21 w 50"/>
                  <a:gd name="T51" fmla="*/ 79 h 90"/>
                  <a:gd name="T52" fmla="*/ 25 w 50"/>
                  <a:gd name="T53" fmla="*/ 75 h 90"/>
                  <a:gd name="T54" fmla="*/ 29 w 50"/>
                  <a:gd name="T55" fmla="*/ 79 h 90"/>
                  <a:gd name="T56" fmla="*/ 25 w 50"/>
                  <a:gd name="T57" fmla="*/ 83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0" h="90">
                    <a:moveTo>
                      <a:pt x="50" y="83"/>
                    </a:moveTo>
                    <a:cubicBezTo>
                      <a:pt x="50" y="7"/>
                      <a:pt x="50" y="7"/>
                      <a:pt x="50" y="7"/>
                    </a:cubicBezTo>
                    <a:cubicBezTo>
                      <a:pt x="50" y="3"/>
                      <a:pt x="47" y="0"/>
                      <a:pt x="44" y="0"/>
                    </a:cubicBezTo>
                    <a:cubicBezTo>
                      <a:pt x="6" y="0"/>
                      <a:pt x="6" y="0"/>
                      <a:pt x="6" y="0"/>
                    </a:cubicBezTo>
                    <a:cubicBezTo>
                      <a:pt x="3" y="0"/>
                      <a:pt x="0" y="3"/>
                      <a:pt x="0" y="7"/>
                    </a:cubicBezTo>
                    <a:cubicBezTo>
                      <a:pt x="0" y="83"/>
                      <a:pt x="0" y="83"/>
                      <a:pt x="0" y="83"/>
                    </a:cubicBezTo>
                    <a:cubicBezTo>
                      <a:pt x="0" y="87"/>
                      <a:pt x="3" y="90"/>
                      <a:pt x="6" y="90"/>
                    </a:cubicBezTo>
                    <a:cubicBezTo>
                      <a:pt x="44" y="90"/>
                      <a:pt x="44" y="90"/>
                      <a:pt x="44" y="90"/>
                    </a:cubicBezTo>
                    <a:cubicBezTo>
                      <a:pt x="47" y="90"/>
                      <a:pt x="50" y="87"/>
                      <a:pt x="50" y="83"/>
                    </a:cubicBezTo>
                    <a:close/>
                    <a:moveTo>
                      <a:pt x="39" y="5"/>
                    </a:moveTo>
                    <a:cubicBezTo>
                      <a:pt x="40" y="5"/>
                      <a:pt x="41" y="5"/>
                      <a:pt x="41" y="6"/>
                    </a:cubicBezTo>
                    <a:cubicBezTo>
                      <a:pt x="41" y="7"/>
                      <a:pt x="40" y="8"/>
                      <a:pt x="39" y="8"/>
                    </a:cubicBezTo>
                    <a:cubicBezTo>
                      <a:pt x="38" y="8"/>
                      <a:pt x="38" y="7"/>
                      <a:pt x="38" y="6"/>
                    </a:cubicBezTo>
                    <a:cubicBezTo>
                      <a:pt x="38" y="5"/>
                      <a:pt x="38" y="5"/>
                      <a:pt x="39" y="5"/>
                    </a:cubicBezTo>
                    <a:close/>
                    <a:moveTo>
                      <a:pt x="16" y="5"/>
                    </a:moveTo>
                    <a:cubicBezTo>
                      <a:pt x="34" y="5"/>
                      <a:pt x="34" y="5"/>
                      <a:pt x="34" y="5"/>
                    </a:cubicBezTo>
                    <a:cubicBezTo>
                      <a:pt x="34" y="7"/>
                      <a:pt x="34" y="7"/>
                      <a:pt x="34" y="7"/>
                    </a:cubicBezTo>
                    <a:cubicBezTo>
                      <a:pt x="16" y="7"/>
                      <a:pt x="16" y="7"/>
                      <a:pt x="16" y="7"/>
                    </a:cubicBezTo>
                    <a:lnTo>
                      <a:pt x="16" y="5"/>
                    </a:lnTo>
                    <a:close/>
                    <a:moveTo>
                      <a:pt x="5" y="69"/>
                    </a:moveTo>
                    <a:cubicBezTo>
                      <a:pt x="5" y="11"/>
                      <a:pt x="5" y="11"/>
                      <a:pt x="5" y="11"/>
                    </a:cubicBezTo>
                    <a:cubicBezTo>
                      <a:pt x="45" y="11"/>
                      <a:pt x="45" y="11"/>
                      <a:pt x="45" y="11"/>
                    </a:cubicBezTo>
                    <a:cubicBezTo>
                      <a:pt x="45" y="69"/>
                      <a:pt x="45" y="69"/>
                      <a:pt x="45" y="69"/>
                    </a:cubicBezTo>
                    <a:lnTo>
                      <a:pt x="5" y="69"/>
                    </a:lnTo>
                    <a:close/>
                    <a:moveTo>
                      <a:pt x="25" y="83"/>
                    </a:moveTo>
                    <a:cubicBezTo>
                      <a:pt x="23" y="83"/>
                      <a:pt x="21" y="81"/>
                      <a:pt x="21" y="79"/>
                    </a:cubicBezTo>
                    <a:cubicBezTo>
                      <a:pt x="21" y="77"/>
                      <a:pt x="23" y="75"/>
                      <a:pt x="25" y="75"/>
                    </a:cubicBezTo>
                    <a:cubicBezTo>
                      <a:pt x="27" y="75"/>
                      <a:pt x="29" y="77"/>
                      <a:pt x="29" y="79"/>
                    </a:cubicBezTo>
                    <a:cubicBezTo>
                      <a:pt x="29" y="81"/>
                      <a:pt x="27" y="83"/>
                      <a:pt x="25"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sp>
            <p:nvSpPr>
              <p:cNvPr id="21" name="Freeform 69"/>
              <p:cNvSpPr>
                <a:spLocks noEditPoints="1"/>
              </p:cNvSpPr>
              <p:nvPr/>
            </p:nvSpPr>
            <p:spPr bwMode="auto">
              <a:xfrm>
                <a:off x="3119985" y="2220434"/>
                <a:ext cx="169713" cy="299494"/>
              </a:xfrm>
              <a:custGeom>
                <a:avLst/>
                <a:gdLst>
                  <a:gd name="T0" fmla="*/ 44 w 51"/>
                  <a:gd name="T1" fmla="*/ 0 h 90"/>
                  <a:gd name="T2" fmla="*/ 7 w 51"/>
                  <a:gd name="T3" fmla="*/ 0 h 90"/>
                  <a:gd name="T4" fmla="*/ 0 w 51"/>
                  <a:gd name="T5" fmla="*/ 7 h 90"/>
                  <a:gd name="T6" fmla="*/ 0 w 51"/>
                  <a:gd name="T7" fmla="*/ 83 h 90"/>
                  <a:gd name="T8" fmla="*/ 7 w 51"/>
                  <a:gd name="T9" fmla="*/ 90 h 90"/>
                  <a:gd name="T10" fmla="*/ 44 w 51"/>
                  <a:gd name="T11" fmla="*/ 90 h 90"/>
                  <a:gd name="T12" fmla="*/ 51 w 51"/>
                  <a:gd name="T13" fmla="*/ 83 h 90"/>
                  <a:gd name="T14" fmla="*/ 51 w 51"/>
                  <a:gd name="T15" fmla="*/ 7 h 90"/>
                  <a:gd name="T16" fmla="*/ 44 w 51"/>
                  <a:gd name="T17" fmla="*/ 0 h 90"/>
                  <a:gd name="T18" fmla="*/ 40 w 51"/>
                  <a:gd name="T19" fmla="*/ 5 h 90"/>
                  <a:gd name="T20" fmla="*/ 42 w 51"/>
                  <a:gd name="T21" fmla="*/ 6 h 90"/>
                  <a:gd name="T22" fmla="*/ 40 w 51"/>
                  <a:gd name="T23" fmla="*/ 8 h 90"/>
                  <a:gd name="T24" fmla="*/ 38 w 51"/>
                  <a:gd name="T25" fmla="*/ 6 h 90"/>
                  <a:gd name="T26" fmla="*/ 40 w 51"/>
                  <a:gd name="T27" fmla="*/ 5 h 90"/>
                  <a:gd name="T28" fmla="*/ 17 w 51"/>
                  <a:gd name="T29" fmla="*/ 5 h 90"/>
                  <a:gd name="T30" fmla="*/ 34 w 51"/>
                  <a:gd name="T31" fmla="*/ 5 h 90"/>
                  <a:gd name="T32" fmla="*/ 34 w 51"/>
                  <a:gd name="T33" fmla="*/ 7 h 90"/>
                  <a:gd name="T34" fmla="*/ 17 w 51"/>
                  <a:gd name="T35" fmla="*/ 7 h 90"/>
                  <a:gd name="T36" fmla="*/ 17 w 51"/>
                  <a:gd name="T37" fmla="*/ 5 h 90"/>
                  <a:gd name="T38" fmla="*/ 26 w 51"/>
                  <a:gd name="T39" fmla="*/ 83 h 90"/>
                  <a:gd name="T40" fmla="*/ 21 w 51"/>
                  <a:gd name="T41" fmla="*/ 79 h 90"/>
                  <a:gd name="T42" fmla="*/ 26 w 51"/>
                  <a:gd name="T43" fmla="*/ 75 h 90"/>
                  <a:gd name="T44" fmla="*/ 30 w 51"/>
                  <a:gd name="T45" fmla="*/ 79 h 90"/>
                  <a:gd name="T46" fmla="*/ 26 w 51"/>
                  <a:gd name="T47" fmla="*/ 83 h 90"/>
                  <a:gd name="T48" fmla="*/ 46 w 51"/>
                  <a:gd name="T49" fmla="*/ 69 h 90"/>
                  <a:gd name="T50" fmla="*/ 5 w 51"/>
                  <a:gd name="T51" fmla="*/ 69 h 90"/>
                  <a:gd name="T52" fmla="*/ 5 w 51"/>
                  <a:gd name="T53" fmla="*/ 11 h 90"/>
                  <a:gd name="T54" fmla="*/ 46 w 51"/>
                  <a:gd name="T55" fmla="*/ 11 h 90"/>
                  <a:gd name="T56" fmla="*/ 46 w 51"/>
                  <a:gd name="T57" fmla="*/ 69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1" h="90">
                    <a:moveTo>
                      <a:pt x="44" y="0"/>
                    </a:moveTo>
                    <a:cubicBezTo>
                      <a:pt x="7" y="0"/>
                      <a:pt x="7" y="0"/>
                      <a:pt x="7" y="0"/>
                    </a:cubicBezTo>
                    <a:cubicBezTo>
                      <a:pt x="3" y="0"/>
                      <a:pt x="0" y="3"/>
                      <a:pt x="0" y="7"/>
                    </a:cubicBezTo>
                    <a:cubicBezTo>
                      <a:pt x="0" y="83"/>
                      <a:pt x="0" y="83"/>
                      <a:pt x="0" y="83"/>
                    </a:cubicBezTo>
                    <a:cubicBezTo>
                      <a:pt x="0" y="87"/>
                      <a:pt x="3" y="90"/>
                      <a:pt x="7" y="90"/>
                    </a:cubicBezTo>
                    <a:cubicBezTo>
                      <a:pt x="44" y="90"/>
                      <a:pt x="44" y="90"/>
                      <a:pt x="44" y="90"/>
                    </a:cubicBezTo>
                    <a:cubicBezTo>
                      <a:pt x="48" y="90"/>
                      <a:pt x="51" y="87"/>
                      <a:pt x="51" y="83"/>
                    </a:cubicBezTo>
                    <a:cubicBezTo>
                      <a:pt x="51" y="7"/>
                      <a:pt x="51" y="7"/>
                      <a:pt x="51" y="7"/>
                    </a:cubicBezTo>
                    <a:cubicBezTo>
                      <a:pt x="51" y="3"/>
                      <a:pt x="48" y="0"/>
                      <a:pt x="44" y="0"/>
                    </a:cubicBezTo>
                    <a:close/>
                    <a:moveTo>
                      <a:pt x="40" y="5"/>
                    </a:moveTo>
                    <a:cubicBezTo>
                      <a:pt x="41" y="5"/>
                      <a:pt x="42" y="5"/>
                      <a:pt x="42" y="6"/>
                    </a:cubicBezTo>
                    <a:cubicBezTo>
                      <a:pt x="42" y="7"/>
                      <a:pt x="41" y="8"/>
                      <a:pt x="40" y="8"/>
                    </a:cubicBezTo>
                    <a:cubicBezTo>
                      <a:pt x="39" y="8"/>
                      <a:pt x="38" y="7"/>
                      <a:pt x="38" y="6"/>
                    </a:cubicBezTo>
                    <a:cubicBezTo>
                      <a:pt x="38" y="5"/>
                      <a:pt x="39" y="5"/>
                      <a:pt x="40" y="5"/>
                    </a:cubicBezTo>
                    <a:close/>
                    <a:moveTo>
                      <a:pt x="17" y="5"/>
                    </a:moveTo>
                    <a:cubicBezTo>
                      <a:pt x="34" y="5"/>
                      <a:pt x="34" y="5"/>
                      <a:pt x="34" y="5"/>
                    </a:cubicBezTo>
                    <a:cubicBezTo>
                      <a:pt x="34" y="7"/>
                      <a:pt x="34" y="7"/>
                      <a:pt x="34" y="7"/>
                    </a:cubicBezTo>
                    <a:cubicBezTo>
                      <a:pt x="17" y="7"/>
                      <a:pt x="17" y="7"/>
                      <a:pt x="17" y="7"/>
                    </a:cubicBezTo>
                    <a:lnTo>
                      <a:pt x="17" y="5"/>
                    </a:lnTo>
                    <a:close/>
                    <a:moveTo>
                      <a:pt x="26" y="83"/>
                    </a:moveTo>
                    <a:cubicBezTo>
                      <a:pt x="23" y="83"/>
                      <a:pt x="21" y="81"/>
                      <a:pt x="21" y="79"/>
                    </a:cubicBezTo>
                    <a:cubicBezTo>
                      <a:pt x="21" y="77"/>
                      <a:pt x="23" y="75"/>
                      <a:pt x="26" y="75"/>
                    </a:cubicBezTo>
                    <a:cubicBezTo>
                      <a:pt x="28" y="75"/>
                      <a:pt x="30" y="77"/>
                      <a:pt x="30" y="79"/>
                    </a:cubicBezTo>
                    <a:cubicBezTo>
                      <a:pt x="30" y="81"/>
                      <a:pt x="28" y="83"/>
                      <a:pt x="26" y="83"/>
                    </a:cubicBezTo>
                    <a:close/>
                    <a:moveTo>
                      <a:pt x="46" y="69"/>
                    </a:moveTo>
                    <a:cubicBezTo>
                      <a:pt x="5" y="69"/>
                      <a:pt x="5" y="69"/>
                      <a:pt x="5" y="69"/>
                    </a:cubicBezTo>
                    <a:cubicBezTo>
                      <a:pt x="5" y="11"/>
                      <a:pt x="5" y="11"/>
                      <a:pt x="5" y="11"/>
                    </a:cubicBezTo>
                    <a:cubicBezTo>
                      <a:pt x="46" y="11"/>
                      <a:pt x="46" y="11"/>
                      <a:pt x="46" y="11"/>
                    </a:cubicBezTo>
                    <a:lnTo>
                      <a:pt x="46"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sp>
            <p:nvSpPr>
              <p:cNvPr id="22" name="Freeform 70"/>
              <p:cNvSpPr>
                <a:spLocks/>
              </p:cNvSpPr>
              <p:nvPr/>
            </p:nvSpPr>
            <p:spPr bwMode="auto">
              <a:xfrm>
                <a:off x="3107507" y="2125594"/>
                <a:ext cx="99831" cy="82362"/>
              </a:xfrm>
              <a:custGeom>
                <a:avLst/>
                <a:gdLst>
                  <a:gd name="T0" fmla="*/ 32 w 40"/>
                  <a:gd name="T1" fmla="*/ 33 h 33"/>
                  <a:gd name="T2" fmla="*/ 40 w 40"/>
                  <a:gd name="T3" fmla="*/ 33 h 33"/>
                  <a:gd name="T4" fmla="*/ 40 w 40"/>
                  <a:gd name="T5" fmla="*/ 8 h 33"/>
                  <a:gd name="T6" fmla="*/ 40 w 40"/>
                  <a:gd name="T7" fmla="*/ 0 h 33"/>
                  <a:gd name="T8" fmla="*/ 32 w 40"/>
                  <a:gd name="T9" fmla="*/ 0 h 33"/>
                  <a:gd name="T10" fmla="*/ 0 w 40"/>
                  <a:gd name="T11" fmla="*/ 0 h 33"/>
                  <a:gd name="T12" fmla="*/ 0 w 40"/>
                  <a:gd name="T13" fmla="*/ 8 h 33"/>
                  <a:gd name="T14" fmla="*/ 32 w 40"/>
                  <a:gd name="T15" fmla="*/ 8 h 33"/>
                  <a:gd name="T16" fmla="*/ 32 w 40"/>
                  <a:gd name="T1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33">
                    <a:moveTo>
                      <a:pt x="32" y="33"/>
                    </a:moveTo>
                    <a:lnTo>
                      <a:pt x="40" y="33"/>
                    </a:lnTo>
                    <a:lnTo>
                      <a:pt x="40" y="8"/>
                    </a:lnTo>
                    <a:lnTo>
                      <a:pt x="40" y="0"/>
                    </a:lnTo>
                    <a:lnTo>
                      <a:pt x="32" y="0"/>
                    </a:lnTo>
                    <a:lnTo>
                      <a:pt x="0" y="0"/>
                    </a:lnTo>
                    <a:lnTo>
                      <a:pt x="0" y="8"/>
                    </a:lnTo>
                    <a:lnTo>
                      <a:pt x="32" y="8"/>
                    </a:lnTo>
                    <a:lnTo>
                      <a:pt x="32"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sp>
            <p:nvSpPr>
              <p:cNvPr id="23" name="Freeform 71"/>
              <p:cNvSpPr>
                <a:spLocks/>
              </p:cNvSpPr>
              <p:nvPr/>
            </p:nvSpPr>
            <p:spPr bwMode="auto">
              <a:xfrm>
                <a:off x="3017659" y="2425088"/>
                <a:ext cx="82362" cy="82362"/>
              </a:xfrm>
              <a:custGeom>
                <a:avLst/>
                <a:gdLst>
                  <a:gd name="T0" fmla="*/ 8 w 33"/>
                  <a:gd name="T1" fmla="*/ 0 h 33"/>
                  <a:gd name="T2" fmla="*/ 0 w 33"/>
                  <a:gd name="T3" fmla="*/ 0 h 33"/>
                  <a:gd name="T4" fmla="*/ 0 w 33"/>
                  <a:gd name="T5" fmla="*/ 25 h 33"/>
                  <a:gd name="T6" fmla="*/ 0 w 33"/>
                  <a:gd name="T7" fmla="*/ 33 h 33"/>
                  <a:gd name="T8" fmla="*/ 8 w 33"/>
                  <a:gd name="T9" fmla="*/ 33 h 33"/>
                  <a:gd name="T10" fmla="*/ 33 w 33"/>
                  <a:gd name="T11" fmla="*/ 33 h 33"/>
                  <a:gd name="T12" fmla="*/ 33 w 33"/>
                  <a:gd name="T13" fmla="*/ 25 h 33"/>
                  <a:gd name="T14" fmla="*/ 8 w 33"/>
                  <a:gd name="T15" fmla="*/ 25 h 33"/>
                  <a:gd name="T16" fmla="*/ 8 w 33"/>
                  <a:gd name="T1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33">
                    <a:moveTo>
                      <a:pt x="8" y="0"/>
                    </a:moveTo>
                    <a:lnTo>
                      <a:pt x="0" y="0"/>
                    </a:lnTo>
                    <a:lnTo>
                      <a:pt x="0" y="25"/>
                    </a:lnTo>
                    <a:lnTo>
                      <a:pt x="0" y="33"/>
                    </a:lnTo>
                    <a:lnTo>
                      <a:pt x="8" y="33"/>
                    </a:lnTo>
                    <a:lnTo>
                      <a:pt x="33" y="33"/>
                    </a:lnTo>
                    <a:lnTo>
                      <a:pt x="33" y="25"/>
                    </a:lnTo>
                    <a:lnTo>
                      <a:pt x="8" y="25"/>
                    </a:ln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grpSp>
        <p:grpSp>
          <p:nvGrpSpPr>
            <p:cNvPr id="24" name="Group 24"/>
            <p:cNvGrpSpPr/>
            <p:nvPr/>
          </p:nvGrpSpPr>
          <p:grpSpPr>
            <a:xfrm>
              <a:off x="5070876" y="3626216"/>
              <a:ext cx="270372" cy="492465"/>
              <a:chOff x="3536781" y="2689641"/>
              <a:chExt cx="279527" cy="509141"/>
            </a:xfrm>
            <a:solidFill>
              <a:schemeClr val="bg1"/>
            </a:solidFill>
          </p:grpSpPr>
          <p:sp>
            <p:nvSpPr>
              <p:cNvPr id="25" name="Freeform 121"/>
              <p:cNvSpPr>
                <a:spLocks noEditPoints="1"/>
              </p:cNvSpPr>
              <p:nvPr/>
            </p:nvSpPr>
            <p:spPr bwMode="auto">
              <a:xfrm>
                <a:off x="3536781" y="2689641"/>
                <a:ext cx="279527" cy="381855"/>
              </a:xfrm>
              <a:custGeom>
                <a:avLst/>
                <a:gdLst>
                  <a:gd name="T0" fmla="*/ 42 w 84"/>
                  <a:gd name="T1" fmla="*/ 5 h 115"/>
                  <a:gd name="T2" fmla="*/ 79 w 84"/>
                  <a:gd name="T3" fmla="*/ 42 h 115"/>
                  <a:gd name="T4" fmla="*/ 56 w 84"/>
                  <a:gd name="T5" fmla="*/ 111 h 115"/>
                  <a:gd name="T6" fmla="*/ 31 w 84"/>
                  <a:gd name="T7" fmla="*/ 111 h 115"/>
                  <a:gd name="T8" fmla="*/ 4 w 84"/>
                  <a:gd name="T9" fmla="*/ 42 h 115"/>
                  <a:gd name="T10" fmla="*/ 42 w 84"/>
                  <a:gd name="T11" fmla="*/ 5 h 115"/>
                  <a:gd name="T12" fmla="*/ 42 w 84"/>
                  <a:gd name="T13" fmla="*/ 0 h 115"/>
                  <a:gd name="T14" fmla="*/ 0 w 84"/>
                  <a:gd name="T15" fmla="*/ 42 h 115"/>
                  <a:gd name="T16" fmla="*/ 29 w 84"/>
                  <a:gd name="T17" fmla="*/ 115 h 115"/>
                  <a:gd name="T18" fmla="*/ 58 w 84"/>
                  <a:gd name="T19" fmla="*/ 115 h 115"/>
                  <a:gd name="T20" fmla="*/ 84 w 84"/>
                  <a:gd name="T21" fmla="*/ 42 h 115"/>
                  <a:gd name="T22" fmla="*/ 42 w 84"/>
                  <a:gd name="T23"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4" h="115">
                    <a:moveTo>
                      <a:pt x="42" y="5"/>
                    </a:moveTo>
                    <a:cubicBezTo>
                      <a:pt x="63" y="5"/>
                      <a:pt x="79" y="22"/>
                      <a:pt x="79" y="42"/>
                    </a:cubicBezTo>
                    <a:cubicBezTo>
                      <a:pt x="79" y="60"/>
                      <a:pt x="60" y="101"/>
                      <a:pt x="56" y="111"/>
                    </a:cubicBezTo>
                    <a:cubicBezTo>
                      <a:pt x="31" y="111"/>
                      <a:pt x="31" y="111"/>
                      <a:pt x="31" y="111"/>
                    </a:cubicBezTo>
                    <a:cubicBezTo>
                      <a:pt x="23" y="95"/>
                      <a:pt x="4" y="58"/>
                      <a:pt x="4" y="42"/>
                    </a:cubicBezTo>
                    <a:cubicBezTo>
                      <a:pt x="4" y="22"/>
                      <a:pt x="21" y="5"/>
                      <a:pt x="42" y="5"/>
                    </a:cubicBezTo>
                    <a:moveTo>
                      <a:pt x="42" y="0"/>
                    </a:moveTo>
                    <a:cubicBezTo>
                      <a:pt x="19" y="0"/>
                      <a:pt x="0" y="19"/>
                      <a:pt x="0" y="42"/>
                    </a:cubicBezTo>
                    <a:cubicBezTo>
                      <a:pt x="0" y="63"/>
                      <a:pt x="29" y="115"/>
                      <a:pt x="29" y="115"/>
                    </a:cubicBezTo>
                    <a:cubicBezTo>
                      <a:pt x="58" y="115"/>
                      <a:pt x="58" y="115"/>
                      <a:pt x="58" y="115"/>
                    </a:cubicBezTo>
                    <a:cubicBezTo>
                      <a:pt x="58" y="115"/>
                      <a:pt x="84" y="63"/>
                      <a:pt x="84" y="42"/>
                    </a:cubicBezTo>
                    <a:cubicBezTo>
                      <a:pt x="84" y="19"/>
                      <a:pt x="65" y="0"/>
                      <a:pt x="4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sp>
            <p:nvSpPr>
              <p:cNvPr id="26" name="Freeform 122"/>
              <p:cNvSpPr>
                <a:spLocks/>
              </p:cNvSpPr>
              <p:nvPr/>
            </p:nvSpPr>
            <p:spPr bwMode="auto">
              <a:xfrm>
                <a:off x="3631621" y="3166335"/>
                <a:ext cx="97336" cy="9983"/>
              </a:xfrm>
              <a:custGeom>
                <a:avLst/>
                <a:gdLst>
                  <a:gd name="T0" fmla="*/ 1 w 29"/>
                  <a:gd name="T1" fmla="*/ 3 h 3"/>
                  <a:gd name="T2" fmla="*/ 27 w 29"/>
                  <a:gd name="T3" fmla="*/ 3 h 3"/>
                  <a:gd name="T4" fmla="*/ 29 w 29"/>
                  <a:gd name="T5" fmla="*/ 0 h 3"/>
                  <a:gd name="T6" fmla="*/ 0 w 29"/>
                  <a:gd name="T7" fmla="*/ 0 h 3"/>
                  <a:gd name="T8" fmla="*/ 1 w 29"/>
                  <a:gd name="T9" fmla="*/ 3 h 3"/>
                </a:gdLst>
                <a:ahLst/>
                <a:cxnLst>
                  <a:cxn ang="0">
                    <a:pos x="T0" y="T1"/>
                  </a:cxn>
                  <a:cxn ang="0">
                    <a:pos x="T2" y="T3"/>
                  </a:cxn>
                  <a:cxn ang="0">
                    <a:pos x="T4" y="T5"/>
                  </a:cxn>
                  <a:cxn ang="0">
                    <a:pos x="T6" y="T7"/>
                  </a:cxn>
                  <a:cxn ang="0">
                    <a:pos x="T8" y="T9"/>
                  </a:cxn>
                </a:cxnLst>
                <a:rect l="0" t="0" r="r" b="b"/>
                <a:pathLst>
                  <a:path w="29" h="3">
                    <a:moveTo>
                      <a:pt x="1" y="3"/>
                    </a:moveTo>
                    <a:cubicBezTo>
                      <a:pt x="27" y="3"/>
                      <a:pt x="27" y="3"/>
                      <a:pt x="27" y="3"/>
                    </a:cubicBezTo>
                    <a:cubicBezTo>
                      <a:pt x="28" y="2"/>
                      <a:pt x="28" y="1"/>
                      <a:pt x="29" y="0"/>
                    </a:cubicBezTo>
                    <a:cubicBezTo>
                      <a:pt x="0" y="0"/>
                      <a:pt x="0" y="0"/>
                      <a:pt x="0" y="0"/>
                    </a:cubicBezTo>
                    <a:cubicBezTo>
                      <a:pt x="0" y="1"/>
                      <a:pt x="1"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sp>
            <p:nvSpPr>
              <p:cNvPr id="27" name="Freeform 123"/>
              <p:cNvSpPr>
                <a:spLocks/>
              </p:cNvSpPr>
              <p:nvPr/>
            </p:nvSpPr>
            <p:spPr bwMode="auto">
              <a:xfrm>
                <a:off x="3646596" y="3186302"/>
                <a:ext cx="69882" cy="12480"/>
              </a:xfrm>
              <a:custGeom>
                <a:avLst/>
                <a:gdLst>
                  <a:gd name="T0" fmla="*/ 10 w 21"/>
                  <a:gd name="T1" fmla="*/ 4 h 4"/>
                  <a:gd name="T2" fmla="*/ 21 w 21"/>
                  <a:gd name="T3" fmla="*/ 0 h 4"/>
                  <a:gd name="T4" fmla="*/ 0 w 21"/>
                  <a:gd name="T5" fmla="*/ 0 h 4"/>
                  <a:gd name="T6" fmla="*/ 10 w 21"/>
                  <a:gd name="T7" fmla="*/ 4 h 4"/>
                </a:gdLst>
                <a:ahLst/>
                <a:cxnLst>
                  <a:cxn ang="0">
                    <a:pos x="T0" y="T1"/>
                  </a:cxn>
                  <a:cxn ang="0">
                    <a:pos x="T2" y="T3"/>
                  </a:cxn>
                  <a:cxn ang="0">
                    <a:pos x="T4" y="T5"/>
                  </a:cxn>
                  <a:cxn ang="0">
                    <a:pos x="T6" y="T7"/>
                  </a:cxn>
                </a:cxnLst>
                <a:rect l="0" t="0" r="r" b="b"/>
                <a:pathLst>
                  <a:path w="21" h="4">
                    <a:moveTo>
                      <a:pt x="10" y="4"/>
                    </a:moveTo>
                    <a:cubicBezTo>
                      <a:pt x="14" y="4"/>
                      <a:pt x="18" y="2"/>
                      <a:pt x="21" y="0"/>
                    </a:cubicBezTo>
                    <a:cubicBezTo>
                      <a:pt x="0" y="0"/>
                      <a:pt x="0" y="0"/>
                      <a:pt x="0" y="0"/>
                    </a:cubicBezTo>
                    <a:cubicBezTo>
                      <a:pt x="2" y="2"/>
                      <a:pt x="6" y="4"/>
                      <a:pt x="1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sp>
            <p:nvSpPr>
              <p:cNvPr id="28" name="Freeform 124"/>
              <p:cNvSpPr>
                <a:spLocks/>
              </p:cNvSpPr>
              <p:nvPr/>
            </p:nvSpPr>
            <p:spPr bwMode="auto">
              <a:xfrm>
                <a:off x="3629124" y="3086470"/>
                <a:ext cx="102328" cy="69882"/>
              </a:xfrm>
              <a:custGeom>
                <a:avLst/>
                <a:gdLst>
                  <a:gd name="T0" fmla="*/ 31 w 31"/>
                  <a:gd name="T1" fmla="*/ 0 h 21"/>
                  <a:gd name="T2" fmla="*/ 0 w 31"/>
                  <a:gd name="T3" fmla="*/ 0 h 21"/>
                  <a:gd name="T4" fmla="*/ 0 w 31"/>
                  <a:gd name="T5" fmla="*/ 19 h 21"/>
                  <a:gd name="T6" fmla="*/ 0 w 31"/>
                  <a:gd name="T7" fmla="*/ 21 h 21"/>
                  <a:gd name="T8" fmla="*/ 30 w 31"/>
                  <a:gd name="T9" fmla="*/ 21 h 21"/>
                  <a:gd name="T10" fmla="*/ 31 w 31"/>
                  <a:gd name="T11" fmla="*/ 19 h 21"/>
                  <a:gd name="T12" fmla="*/ 31 w 31"/>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31" h="21">
                    <a:moveTo>
                      <a:pt x="31" y="0"/>
                    </a:moveTo>
                    <a:cubicBezTo>
                      <a:pt x="0" y="0"/>
                      <a:pt x="0" y="0"/>
                      <a:pt x="0" y="0"/>
                    </a:cubicBezTo>
                    <a:cubicBezTo>
                      <a:pt x="0" y="19"/>
                      <a:pt x="0" y="19"/>
                      <a:pt x="0" y="19"/>
                    </a:cubicBezTo>
                    <a:cubicBezTo>
                      <a:pt x="0" y="20"/>
                      <a:pt x="0" y="20"/>
                      <a:pt x="0" y="21"/>
                    </a:cubicBezTo>
                    <a:cubicBezTo>
                      <a:pt x="30" y="21"/>
                      <a:pt x="30" y="21"/>
                      <a:pt x="30" y="21"/>
                    </a:cubicBezTo>
                    <a:cubicBezTo>
                      <a:pt x="30" y="20"/>
                      <a:pt x="31" y="20"/>
                      <a:pt x="31" y="19"/>
                    </a:cubicBezTo>
                    <a:lnTo>
                      <a:pt x="3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sp>
            <p:nvSpPr>
              <p:cNvPr id="29" name="Freeform 125"/>
              <p:cNvSpPr>
                <a:spLocks noEditPoints="1"/>
              </p:cNvSpPr>
              <p:nvPr/>
            </p:nvSpPr>
            <p:spPr bwMode="auto">
              <a:xfrm>
                <a:off x="3626629" y="2864345"/>
                <a:ext cx="104823" cy="207151"/>
              </a:xfrm>
              <a:custGeom>
                <a:avLst/>
                <a:gdLst>
                  <a:gd name="T0" fmla="*/ 42 w 42"/>
                  <a:gd name="T1" fmla="*/ 2 h 83"/>
                  <a:gd name="T2" fmla="*/ 42 w 42"/>
                  <a:gd name="T3" fmla="*/ 2 h 83"/>
                  <a:gd name="T4" fmla="*/ 42 w 42"/>
                  <a:gd name="T5" fmla="*/ 2 h 83"/>
                  <a:gd name="T6" fmla="*/ 37 w 42"/>
                  <a:gd name="T7" fmla="*/ 0 h 83"/>
                  <a:gd name="T8" fmla="*/ 20 w 42"/>
                  <a:gd name="T9" fmla="*/ 6 h 83"/>
                  <a:gd name="T10" fmla="*/ 5 w 42"/>
                  <a:gd name="T11" fmla="*/ 0 h 83"/>
                  <a:gd name="T12" fmla="*/ 0 w 42"/>
                  <a:gd name="T13" fmla="*/ 1 h 83"/>
                  <a:gd name="T14" fmla="*/ 0 w 42"/>
                  <a:gd name="T15" fmla="*/ 2 h 83"/>
                  <a:gd name="T16" fmla="*/ 0 w 42"/>
                  <a:gd name="T17" fmla="*/ 2 h 83"/>
                  <a:gd name="T18" fmla="*/ 18 w 42"/>
                  <a:gd name="T19" fmla="*/ 83 h 83"/>
                  <a:gd name="T20" fmla="*/ 24 w 42"/>
                  <a:gd name="T21" fmla="*/ 83 h 83"/>
                  <a:gd name="T22" fmla="*/ 42 w 42"/>
                  <a:gd name="T23" fmla="*/ 2 h 83"/>
                  <a:gd name="T24" fmla="*/ 42 w 42"/>
                  <a:gd name="T25" fmla="*/ 2 h 83"/>
                  <a:gd name="T26" fmla="*/ 42 w 42"/>
                  <a:gd name="T27" fmla="*/ 2 h 83"/>
                  <a:gd name="T28" fmla="*/ 21 w 42"/>
                  <a:gd name="T29" fmla="*/ 73 h 83"/>
                  <a:gd name="T30" fmla="*/ 5 w 42"/>
                  <a:gd name="T31" fmla="*/ 4 h 83"/>
                  <a:gd name="T32" fmla="*/ 20 w 42"/>
                  <a:gd name="T33" fmla="*/ 9 h 83"/>
                  <a:gd name="T34" fmla="*/ 37 w 42"/>
                  <a:gd name="T35" fmla="*/ 4 h 83"/>
                  <a:gd name="T36" fmla="*/ 21 w 42"/>
                  <a:gd name="T37" fmla="*/ 7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 h="83">
                    <a:moveTo>
                      <a:pt x="42" y="2"/>
                    </a:moveTo>
                    <a:lnTo>
                      <a:pt x="42" y="2"/>
                    </a:lnTo>
                    <a:lnTo>
                      <a:pt x="42" y="2"/>
                    </a:lnTo>
                    <a:lnTo>
                      <a:pt x="37" y="0"/>
                    </a:lnTo>
                    <a:lnTo>
                      <a:pt x="20" y="6"/>
                    </a:lnTo>
                    <a:lnTo>
                      <a:pt x="5" y="0"/>
                    </a:lnTo>
                    <a:lnTo>
                      <a:pt x="0" y="1"/>
                    </a:lnTo>
                    <a:lnTo>
                      <a:pt x="0" y="2"/>
                    </a:lnTo>
                    <a:lnTo>
                      <a:pt x="0" y="2"/>
                    </a:lnTo>
                    <a:lnTo>
                      <a:pt x="18" y="83"/>
                    </a:lnTo>
                    <a:lnTo>
                      <a:pt x="24" y="83"/>
                    </a:lnTo>
                    <a:lnTo>
                      <a:pt x="42" y="2"/>
                    </a:lnTo>
                    <a:lnTo>
                      <a:pt x="42" y="2"/>
                    </a:lnTo>
                    <a:lnTo>
                      <a:pt x="42" y="2"/>
                    </a:lnTo>
                    <a:close/>
                    <a:moveTo>
                      <a:pt x="21" y="73"/>
                    </a:moveTo>
                    <a:lnTo>
                      <a:pt x="5" y="4"/>
                    </a:lnTo>
                    <a:lnTo>
                      <a:pt x="20" y="9"/>
                    </a:lnTo>
                    <a:lnTo>
                      <a:pt x="37" y="4"/>
                    </a:lnTo>
                    <a:lnTo>
                      <a:pt x="21" y="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grpSp>
        <p:grpSp>
          <p:nvGrpSpPr>
            <p:cNvPr id="30" name="Group 30"/>
            <p:cNvGrpSpPr/>
            <p:nvPr/>
          </p:nvGrpSpPr>
          <p:grpSpPr>
            <a:xfrm>
              <a:off x="5341248" y="2456667"/>
              <a:ext cx="348168" cy="376864"/>
              <a:chOff x="1847137" y="4256991"/>
              <a:chExt cx="454232" cy="491670"/>
            </a:xfrm>
            <a:solidFill>
              <a:schemeClr val="bg1"/>
            </a:solidFill>
          </p:grpSpPr>
          <p:sp>
            <p:nvSpPr>
              <p:cNvPr id="31" name="Freeform 101"/>
              <p:cNvSpPr>
                <a:spLocks noEditPoints="1"/>
              </p:cNvSpPr>
              <p:nvPr/>
            </p:nvSpPr>
            <p:spPr bwMode="auto">
              <a:xfrm>
                <a:off x="1847137" y="4256991"/>
                <a:ext cx="454232" cy="491670"/>
              </a:xfrm>
              <a:custGeom>
                <a:avLst/>
                <a:gdLst>
                  <a:gd name="T0" fmla="*/ 134 w 137"/>
                  <a:gd name="T1" fmla="*/ 71 h 148"/>
                  <a:gd name="T2" fmla="*/ 126 w 137"/>
                  <a:gd name="T3" fmla="*/ 38 h 148"/>
                  <a:gd name="T4" fmla="*/ 133 w 137"/>
                  <a:gd name="T5" fmla="*/ 36 h 148"/>
                  <a:gd name="T6" fmla="*/ 126 w 137"/>
                  <a:gd name="T7" fmla="*/ 12 h 148"/>
                  <a:gd name="T8" fmla="*/ 102 w 137"/>
                  <a:gd name="T9" fmla="*/ 5 h 148"/>
                  <a:gd name="T10" fmla="*/ 99 w 137"/>
                  <a:gd name="T11" fmla="*/ 12 h 148"/>
                  <a:gd name="T12" fmla="*/ 67 w 137"/>
                  <a:gd name="T13" fmla="*/ 4 h 148"/>
                  <a:gd name="T14" fmla="*/ 38 w 137"/>
                  <a:gd name="T15" fmla="*/ 11 h 148"/>
                  <a:gd name="T16" fmla="*/ 36 w 137"/>
                  <a:gd name="T17" fmla="*/ 5 h 148"/>
                  <a:gd name="T18" fmla="*/ 12 w 137"/>
                  <a:gd name="T19" fmla="*/ 12 h 148"/>
                  <a:gd name="T20" fmla="*/ 5 w 137"/>
                  <a:gd name="T21" fmla="*/ 36 h 148"/>
                  <a:gd name="T22" fmla="*/ 9 w 137"/>
                  <a:gd name="T23" fmla="*/ 38 h 148"/>
                  <a:gd name="T24" fmla="*/ 0 w 137"/>
                  <a:gd name="T25" fmla="*/ 71 h 148"/>
                  <a:gd name="T26" fmla="*/ 27 w 137"/>
                  <a:gd name="T27" fmla="*/ 125 h 148"/>
                  <a:gd name="T28" fmla="*/ 13 w 137"/>
                  <a:gd name="T29" fmla="*/ 140 h 148"/>
                  <a:gd name="T30" fmla="*/ 21 w 137"/>
                  <a:gd name="T31" fmla="*/ 148 h 148"/>
                  <a:gd name="T32" fmla="*/ 37 w 137"/>
                  <a:gd name="T33" fmla="*/ 132 h 148"/>
                  <a:gd name="T34" fmla="*/ 67 w 137"/>
                  <a:gd name="T35" fmla="*/ 139 h 148"/>
                  <a:gd name="T36" fmla="*/ 97 w 137"/>
                  <a:gd name="T37" fmla="*/ 132 h 148"/>
                  <a:gd name="T38" fmla="*/ 113 w 137"/>
                  <a:gd name="T39" fmla="*/ 148 h 148"/>
                  <a:gd name="T40" fmla="*/ 121 w 137"/>
                  <a:gd name="T41" fmla="*/ 140 h 148"/>
                  <a:gd name="T42" fmla="*/ 107 w 137"/>
                  <a:gd name="T43" fmla="*/ 125 h 148"/>
                  <a:gd name="T44" fmla="*/ 134 w 137"/>
                  <a:gd name="T45" fmla="*/ 71 h 148"/>
                  <a:gd name="T46" fmla="*/ 11 w 137"/>
                  <a:gd name="T47" fmla="*/ 74 h 148"/>
                  <a:gd name="T48" fmla="*/ 20 w 137"/>
                  <a:gd name="T49" fmla="*/ 74 h 148"/>
                  <a:gd name="T50" fmla="*/ 23 w 137"/>
                  <a:gd name="T51" fmla="*/ 71 h 148"/>
                  <a:gd name="T52" fmla="*/ 20 w 137"/>
                  <a:gd name="T53" fmla="*/ 69 h 148"/>
                  <a:gd name="T54" fmla="*/ 11 w 137"/>
                  <a:gd name="T55" fmla="*/ 69 h 148"/>
                  <a:gd name="T56" fmla="*/ 64 w 137"/>
                  <a:gd name="T57" fmla="*/ 15 h 148"/>
                  <a:gd name="T58" fmla="*/ 64 w 137"/>
                  <a:gd name="T59" fmla="*/ 15 h 148"/>
                  <a:gd name="T60" fmla="*/ 64 w 137"/>
                  <a:gd name="T61" fmla="*/ 26 h 148"/>
                  <a:gd name="T62" fmla="*/ 67 w 137"/>
                  <a:gd name="T63" fmla="*/ 29 h 148"/>
                  <a:gd name="T64" fmla="*/ 70 w 137"/>
                  <a:gd name="T65" fmla="*/ 26 h 148"/>
                  <a:gd name="T66" fmla="*/ 70 w 137"/>
                  <a:gd name="T67" fmla="*/ 15 h 148"/>
                  <a:gd name="T68" fmla="*/ 70 w 137"/>
                  <a:gd name="T69" fmla="*/ 15 h 148"/>
                  <a:gd name="T70" fmla="*/ 123 w 137"/>
                  <a:gd name="T71" fmla="*/ 69 h 148"/>
                  <a:gd name="T72" fmla="*/ 114 w 137"/>
                  <a:gd name="T73" fmla="*/ 69 h 148"/>
                  <a:gd name="T74" fmla="*/ 111 w 137"/>
                  <a:gd name="T75" fmla="*/ 71 h 148"/>
                  <a:gd name="T76" fmla="*/ 114 w 137"/>
                  <a:gd name="T77" fmla="*/ 74 h 148"/>
                  <a:gd name="T78" fmla="*/ 123 w 137"/>
                  <a:gd name="T79" fmla="*/ 74 h 148"/>
                  <a:gd name="T80" fmla="*/ 70 w 137"/>
                  <a:gd name="T81" fmla="*/ 128 h 148"/>
                  <a:gd name="T82" fmla="*/ 70 w 137"/>
                  <a:gd name="T83" fmla="*/ 118 h 148"/>
                  <a:gd name="T84" fmla="*/ 67 w 137"/>
                  <a:gd name="T85" fmla="*/ 115 h 148"/>
                  <a:gd name="T86" fmla="*/ 64 w 137"/>
                  <a:gd name="T87" fmla="*/ 118 h 148"/>
                  <a:gd name="T88" fmla="*/ 64 w 137"/>
                  <a:gd name="T89" fmla="*/ 128 h 148"/>
                  <a:gd name="T90" fmla="*/ 11 w 137"/>
                  <a:gd name="T91"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7" h="148">
                    <a:moveTo>
                      <a:pt x="134" y="71"/>
                    </a:moveTo>
                    <a:cubicBezTo>
                      <a:pt x="134" y="59"/>
                      <a:pt x="131" y="48"/>
                      <a:pt x="126" y="38"/>
                    </a:cubicBezTo>
                    <a:cubicBezTo>
                      <a:pt x="128" y="38"/>
                      <a:pt x="131" y="38"/>
                      <a:pt x="133" y="36"/>
                    </a:cubicBezTo>
                    <a:cubicBezTo>
                      <a:pt x="137" y="31"/>
                      <a:pt x="134" y="20"/>
                      <a:pt x="126" y="12"/>
                    </a:cubicBezTo>
                    <a:cubicBezTo>
                      <a:pt x="117" y="3"/>
                      <a:pt x="107" y="0"/>
                      <a:pt x="102" y="5"/>
                    </a:cubicBezTo>
                    <a:cubicBezTo>
                      <a:pt x="100" y="7"/>
                      <a:pt x="99" y="9"/>
                      <a:pt x="99" y="12"/>
                    </a:cubicBezTo>
                    <a:cubicBezTo>
                      <a:pt x="90" y="7"/>
                      <a:pt x="79" y="4"/>
                      <a:pt x="67" y="4"/>
                    </a:cubicBezTo>
                    <a:cubicBezTo>
                      <a:pt x="57" y="4"/>
                      <a:pt x="47" y="6"/>
                      <a:pt x="38" y="11"/>
                    </a:cubicBezTo>
                    <a:cubicBezTo>
                      <a:pt x="38" y="8"/>
                      <a:pt x="37" y="7"/>
                      <a:pt x="36" y="5"/>
                    </a:cubicBezTo>
                    <a:cubicBezTo>
                      <a:pt x="31" y="0"/>
                      <a:pt x="20" y="3"/>
                      <a:pt x="12" y="12"/>
                    </a:cubicBezTo>
                    <a:cubicBezTo>
                      <a:pt x="3" y="20"/>
                      <a:pt x="0" y="31"/>
                      <a:pt x="5" y="36"/>
                    </a:cubicBezTo>
                    <a:cubicBezTo>
                      <a:pt x="6" y="37"/>
                      <a:pt x="7" y="37"/>
                      <a:pt x="9" y="38"/>
                    </a:cubicBezTo>
                    <a:cubicBezTo>
                      <a:pt x="3" y="48"/>
                      <a:pt x="0" y="59"/>
                      <a:pt x="0" y="71"/>
                    </a:cubicBezTo>
                    <a:cubicBezTo>
                      <a:pt x="0" y="94"/>
                      <a:pt x="10" y="113"/>
                      <a:pt x="27" y="125"/>
                    </a:cubicBezTo>
                    <a:cubicBezTo>
                      <a:pt x="13" y="140"/>
                      <a:pt x="13" y="140"/>
                      <a:pt x="13" y="140"/>
                    </a:cubicBezTo>
                    <a:cubicBezTo>
                      <a:pt x="21" y="148"/>
                      <a:pt x="21" y="148"/>
                      <a:pt x="21" y="148"/>
                    </a:cubicBezTo>
                    <a:cubicBezTo>
                      <a:pt x="37" y="132"/>
                      <a:pt x="37" y="132"/>
                      <a:pt x="37" y="132"/>
                    </a:cubicBezTo>
                    <a:cubicBezTo>
                      <a:pt x="46" y="136"/>
                      <a:pt x="56" y="139"/>
                      <a:pt x="67" y="139"/>
                    </a:cubicBezTo>
                    <a:cubicBezTo>
                      <a:pt x="78" y="139"/>
                      <a:pt x="88" y="136"/>
                      <a:pt x="97" y="132"/>
                    </a:cubicBezTo>
                    <a:cubicBezTo>
                      <a:pt x="113" y="148"/>
                      <a:pt x="113" y="148"/>
                      <a:pt x="113" y="148"/>
                    </a:cubicBezTo>
                    <a:cubicBezTo>
                      <a:pt x="121" y="140"/>
                      <a:pt x="121" y="140"/>
                      <a:pt x="121" y="140"/>
                    </a:cubicBezTo>
                    <a:cubicBezTo>
                      <a:pt x="107" y="125"/>
                      <a:pt x="107" y="125"/>
                      <a:pt x="107" y="125"/>
                    </a:cubicBezTo>
                    <a:cubicBezTo>
                      <a:pt x="124" y="113"/>
                      <a:pt x="134" y="94"/>
                      <a:pt x="134" y="71"/>
                    </a:cubicBezTo>
                    <a:close/>
                    <a:moveTo>
                      <a:pt x="11" y="74"/>
                    </a:moveTo>
                    <a:cubicBezTo>
                      <a:pt x="20" y="74"/>
                      <a:pt x="20" y="74"/>
                      <a:pt x="20" y="74"/>
                    </a:cubicBezTo>
                    <a:cubicBezTo>
                      <a:pt x="22" y="74"/>
                      <a:pt x="23" y="73"/>
                      <a:pt x="23" y="71"/>
                    </a:cubicBezTo>
                    <a:cubicBezTo>
                      <a:pt x="23" y="70"/>
                      <a:pt x="22" y="69"/>
                      <a:pt x="20" y="69"/>
                    </a:cubicBezTo>
                    <a:cubicBezTo>
                      <a:pt x="11" y="69"/>
                      <a:pt x="11" y="69"/>
                      <a:pt x="11" y="69"/>
                    </a:cubicBezTo>
                    <a:cubicBezTo>
                      <a:pt x="12" y="40"/>
                      <a:pt x="35" y="17"/>
                      <a:pt x="64" y="15"/>
                    </a:cubicBezTo>
                    <a:cubicBezTo>
                      <a:pt x="64" y="15"/>
                      <a:pt x="64" y="15"/>
                      <a:pt x="64" y="15"/>
                    </a:cubicBezTo>
                    <a:cubicBezTo>
                      <a:pt x="64" y="26"/>
                      <a:pt x="64" y="26"/>
                      <a:pt x="64" y="26"/>
                    </a:cubicBezTo>
                    <a:cubicBezTo>
                      <a:pt x="64" y="27"/>
                      <a:pt x="65" y="29"/>
                      <a:pt x="67" y="29"/>
                    </a:cubicBezTo>
                    <a:cubicBezTo>
                      <a:pt x="69" y="29"/>
                      <a:pt x="70" y="27"/>
                      <a:pt x="70" y="26"/>
                    </a:cubicBezTo>
                    <a:cubicBezTo>
                      <a:pt x="70" y="15"/>
                      <a:pt x="70" y="15"/>
                      <a:pt x="70" y="15"/>
                    </a:cubicBezTo>
                    <a:cubicBezTo>
                      <a:pt x="70" y="15"/>
                      <a:pt x="70" y="15"/>
                      <a:pt x="70" y="15"/>
                    </a:cubicBezTo>
                    <a:cubicBezTo>
                      <a:pt x="99" y="17"/>
                      <a:pt x="122" y="40"/>
                      <a:pt x="123" y="69"/>
                    </a:cubicBezTo>
                    <a:cubicBezTo>
                      <a:pt x="114" y="69"/>
                      <a:pt x="114" y="69"/>
                      <a:pt x="114" y="69"/>
                    </a:cubicBezTo>
                    <a:cubicBezTo>
                      <a:pt x="112" y="69"/>
                      <a:pt x="111" y="70"/>
                      <a:pt x="111" y="71"/>
                    </a:cubicBezTo>
                    <a:cubicBezTo>
                      <a:pt x="111" y="73"/>
                      <a:pt x="112" y="74"/>
                      <a:pt x="114" y="74"/>
                    </a:cubicBezTo>
                    <a:cubicBezTo>
                      <a:pt x="123" y="74"/>
                      <a:pt x="123" y="74"/>
                      <a:pt x="123" y="74"/>
                    </a:cubicBezTo>
                    <a:cubicBezTo>
                      <a:pt x="122" y="103"/>
                      <a:pt x="99" y="126"/>
                      <a:pt x="70" y="128"/>
                    </a:cubicBezTo>
                    <a:cubicBezTo>
                      <a:pt x="70" y="118"/>
                      <a:pt x="70" y="118"/>
                      <a:pt x="70" y="118"/>
                    </a:cubicBezTo>
                    <a:cubicBezTo>
                      <a:pt x="70" y="116"/>
                      <a:pt x="69" y="115"/>
                      <a:pt x="67" y="115"/>
                    </a:cubicBezTo>
                    <a:cubicBezTo>
                      <a:pt x="65" y="115"/>
                      <a:pt x="64" y="116"/>
                      <a:pt x="64" y="118"/>
                    </a:cubicBezTo>
                    <a:cubicBezTo>
                      <a:pt x="64" y="128"/>
                      <a:pt x="64" y="128"/>
                      <a:pt x="64" y="128"/>
                    </a:cubicBezTo>
                    <a:cubicBezTo>
                      <a:pt x="35" y="126"/>
                      <a:pt x="12" y="103"/>
                      <a:pt x="11"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sp>
            <p:nvSpPr>
              <p:cNvPr id="33" name="Freeform 102"/>
              <p:cNvSpPr>
                <a:spLocks/>
              </p:cNvSpPr>
              <p:nvPr/>
            </p:nvSpPr>
            <p:spPr bwMode="auto">
              <a:xfrm>
                <a:off x="2059279" y="4371797"/>
                <a:ext cx="142260" cy="129781"/>
              </a:xfrm>
              <a:custGeom>
                <a:avLst/>
                <a:gdLst>
                  <a:gd name="T0" fmla="*/ 3 w 43"/>
                  <a:gd name="T1" fmla="*/ 39 h 39"/>
                  <a:gd name="T2" fmla="*/ 3 w 43"/>
                  <a:gd name="T3" fmla="*/ 39 h 39"/>
                  <a:gd name="T4" fmla="*/ 40 w 43"/>
                  <a:gd name="T5" fmla="*/ 39 h 39"/>
                  <a:gd name="T6" fmla="*/ 43 w 43"/>
                  <a:gd name="T7" fmla="*/ 36 h 39"/>
                  <a:gd name="T8" fmla="*/ 40 w 43"/>
                  <a:gd name="T9" fmla="*/ 34 h 39"/>
                  <a:gd name="T10" fmla="*/ 6 w 43"/>
                  <a:gd name="T11" fmla="*/ 34 h 39"/>
                  <a:gd name="T12" fmla="*/ 6 w 43"/>
                  <a:gd name="T13" fmla="*/ 3 h 39"/>
                  <a:gd name="T14" fmla="*/ 3 w 43"/>
                  <a:gd name="T15" fmla="*/ 0 h 39"/>
                  <a:gd name="T16" fmla="*/ 0 w 43"/>
                  <a:gd name="T17" fmla="*/ 3 h 39"/>
                  <a:gd name="T18" fmla="*/ 0 w 43"/>
                  <a:gd name="T19" fmla="*/ 36 h 39"/>
                  <a:gd name="T20" fmla="*/ 3 w 43"/>
                  <a:gd name="T21"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39">
                    <a:moveTo>
                      <a:pt x="3" y="39"/>
                    </a:moveTo>
                    <a:cubicBezTo>
                      <a:pt x="3" y="39"/>
                      <a:pt x="3" y="39"/>
                      <a:pt x="3" y="39"/>
                    </a:cubicBezTo>
                    <a:cubicBezTo>
                      <a:pt x="40" y="39"/>
                      <a:pt x="40" y="39"/>
                      <a:pt x="40" y="39"/>
                    </a:cubicBezTo>
                    <a:cubicBezTo>
                      <a:pt x="41" y="39"/>
                      <a:pt x="43" y="38"/>
                      <a:pt x="43" y="36"/>
                    </a:cubicBezTo>
                    <a:cubicBezTo>
                      <a:pt x="43" y="35"/>
                      <a:pt x="41" y="34"/>
                      <a:pt x="40" y="34"/>
                    </a:cubicBezTo>
                    <a:cubicBezTo>
                      <a:pt x="6" y="34"/>
                      <a:pt x="6" y="34"/>
                      <a:pt x="6" y="34"/>
                    </a:cubicBezTo>
                    <a:cubicBezTo>
                      <a:pt x="6" y="3"/>
                      <a:pt x="6" y="3"/>
                      <a:pt x="6" y="3"/>
                    </a:cubicBezTo>
                    <a:cubicBezTo>
                      <a:pt x="6" y="1"/>
                      <a:pt x="5" y="0"/>
                      <a:pt x="3" y="0"/>
                    </a:cubicBezTo>
                    <a:cubicBezTo>
                      <a:pt x="1" y="0"/>
                      <a:pt x="0" y="1"/>
                      <a:pt x="0" y="3"/>
                    </a:cubicBezTo>
                    <a:cubicBezTo>
                      <a:pt x="0" y="36"/>
                      <a:pt x="0" y="36"/>
                      <a:pt x="0" y="36"/>
                    </a:cubicBezTo>
                    <a:cubicBezTo>
                      <a:pt x="0" y="38"/>
                      <a:pt x="1" y="39"/>
                      <a:pt x="3"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grpSp>
        <p:grpSp>
          <p:nvGrpSpPr>
            <p:cNvPr id="34" name="Group 33"/>
            <p:cNvGrpSpPr/>
            <p:nvPr/>
          </p:nvGrpSpPr>
          <p:grpSpPr>
            <a:xfrm>
              <a:off x="3296783" y="2405110"/>
              <a:ext cx="426779" cy="441753"/>
              <a:chOff x="1163293" y="4009909"/>
              <a:chExt cx="426779" cy="441753"/>
            </a:xfrm>
            <a:solidFill>
              <a:schemeClr val="bg1"/>
            </a:solidFill>
          </p:grpSpPr>
          <p:sp>
            <p:nvSpPr>
              <p:cNvPr id="35" name="Freeform 129"/>
              <p:cNvSpPr>
                <a:spLocks/>
              </p:cNvSpPr>
              <p:nvPr/>
            </p:nvSpPr>
            <p:spPr bwMode="auto">
              <a:xfrm>
                <a:off x="1163293" y="4192101"/>
                <a:ext cx="426779" cy="157235"/>
              </a:xfrm>
              <a:custGeom>
                <a:avLst/>
                <a:gdLst>
                  <a:gd name="T0" fmla="*/ 86 w 171"/>
                  <a:gd name="T1" fmla="*/ 36 h 63"/>
                  <a:gd name="T2" fmla="*/ 24 w 171"/>
                  <a:gd name="T3" fmla="*/ 0 h 63"/>
                  <a:gd name="T4" fmla="*/ 0 w 171"/>
                  <a:gd name="T5" fmla="*/ 15 h 63"/>
                  <a:gd name="T6" fmla="*/ 86 w 171"/>
                  <a:gd name="T7" fmla="*/ 63 h 63"/>
                  <a:gd name="T8" fmla="*/ 171 w 171"/>
                  <a:gd name="T9" fmla="*/ 15 h 63"/>
                  <a:gd name="T10" fmla="*/ 147 w 171"/>
                  <a:gd name="T11" fmla="*/ 0 h 63"/>
                  <a:gd name="T12" fmla="*/ 86 w 171"/>
                  <a:gd name="T13" fmla="*/ 36 h 63"/>
                </a:gdLst>
                <a:ahLst/>
                <a:cxnLst>
                  <a:cxn ang="0">
                    <a:pos x="T0" y="T1"/>
                  </a:cxn>
                  <a:cxn ang="0">
                    <a:pos x="T2" y="T3"/>
                  </a:cxn>
                  <a:cxn ang="0">
                    <a:pos x="T4" y="T5"/>
                  </a:cxn>
                  <a:cxn ang="0">
                    <a:pos x="T6" y="T7"/>
                  </a:cxn>
                  <a:cxn ang="0">
                    <a:pos x="T8" y="T9"/>
                  </a:cxn>
                  <a:cxn ang="0">
                    <a:pos x="T10" y="T11"/>
                  </a:cxn>
                  <a:cxn ang="0">
                    <a:pos x="T12" y="T13"/>
                  </a:cxn>
                </a:cxnLst>
                <a:rect l="0" t="0" r="r" b="b"/>
                <a:pathLst>
                  <a:path w="171" h="63">
                    <a:moveTo>
                      <a:pt x="86" y="36"/>
                    </a:moveTo>
                    <a:lnTo>
                      <a:pt x="24" y="0"/>
                    </a:lnTo>
                    <a:lnTo>
                      <a:pt x="0" y="15"/>
                    </a:lnTo>
                    <a:lnTo>
                      <a:pt x="86" y="63"/>
                    </a:lnTo>
                    <a:lnTo>
                      <a:pt x="171" y="15"/>
                    </a:lnTo>
                    <a:lnTo>
                      <a:pt x="147" y="0"/>
                    </a:lnTo>
                    <a:lnTo>
                      <a:pt x="86"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sp>
            <p:nvSpPr>
              <p:cNvPr id="36" name="Freeform 130"/>
              <p:cNvSpPr>
                <a:spLocks/>
              </p:cNvSpPr>
              <p:nvPr/>
            </p:nvSpPr>
            <p:spPr bwMode="auto">
              <a:xfrm>
                <a:off x="1163293" y="4296924"/>
                <a:ext cx="426779" cy="154738"/>
              </a:xfrm>
              <a:custGeom>
                <a:avLst/>
                <a:gdLst>
                  <a:gd name="T0" fmla="*/ 86 w 171"/>
                  <a:gd name="T1" fmla="*/ 34 h 62"/>
                  <a:gd name="T2" fmla="*/ 24 w 171"/>
                  <a:gd name="T3" fmla="*/ 0 h 62"/>
                  <a:gd name="T4" fmla="*/ 0 w 171"/>
                  <a:gd name="T5" fmla="*/ 13 h 62"/>
                  <a:gd name="T6" fmla="*/ 86 w 171"/>
                  <a:gd name="T7" fmla="*/ 62 h 62"/>
                  <a:gd name="T8" fmla="*/ 171 w 171"/>
                  <a:gd name="T9" fmla="*/ 13 h 62"/>
                  <a:gd name="T10" fmla="*/ 147 w 171"/>
                  <a:gd name="T11" fmla="*/ 0 h 62"/>
                  <a:gd name="T12" fmla="*/ 86 w 171"/>
                  <a:gd name="T13" fmla="*/ 34 h 62"/>
                </a:gdLst>
                <a:ahLst/>
                <a:cxnLst>
                  <a:cxn ang="0">
                    <a:pos x="T0" y="T1"/>
                  </a:cxn>
                  <a:cxn ang="0">
                    <a:pos x="T2" y="T3"/>
                  </a:cxn>
                  <a:cxn ang="0">
                    <a:pos x="T4" y="T5"/>
                  </a:cxn>
                  <a:cxn ang="0">
                    <a:pos x="T6" y="T7"/>
                  </a:cxn>
                  <a:cxn ang="0">
                    <a:pos x="T8" y="T9"/>
                  </a:cxn>
                  <a:cxn ang="0">
                    <a:pos x="T10" y="T11"/>
                  </a:cxn>
                  <a:cxn ang="0">
                    <a:pos x="T12" y="T13"/>
                  </a:cxn>
                </a:cxnLst>
                <a:rect l="0" t="0" r="r" b="b"/>
                <a:pathLst>
                  <a:path w="171" h="62">
                    <a:moveTo>
                      <a:pt x="86" y="34"/>
                    </a:moveTo>
                    <a:lnTo>
                      <a:pt x="24" y="0"/>
                    </a:lnTo>
                    <a:lnTo>
                      <a:pt x="0" y="13"/>
                    </a:lnTo>
                    <a:lnTo>
                      <a:pt x="86" y="62"/>
                    </a:lnTo>
                    <a:lnTo>
                      <a:pt x="171" y="13"/>
                    </a:lnTo>
                    <a:lnTo>
                      <a:pt x="147" y="0"/>
                    </a:lnTo>
                    <a:lnTo>
                      <a:pt x="86"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sp>
            <p:nvSpPr>
              <p:cNvPr id="37" name="Freeform 131"/>
              <p:cNvSpPr>
                <a:spLocks/>
              </p:cNvSpPr>
              <p:nvPr/>
            </p:nvSpPr>
            <p:spPr bwMode="auto">
              <a:xfrm>
                <a:off x="1163293" y="4009909"/>
                <a:ext cx="426779" cy="242092"/>
              </a:xfrm>
              <a:custGeom>
                <a:avLst/>
                <a:gdLst>
                  <a:gd name="T0" fmla="*/ 171 w 171"/>
                  <a:gd name="T1" fmla="*/ 48 h 97"/>
                  <a:gd name="T2" fmla="*/ 86 w 171"/>
                  <a:gd name="T3" fmla="*/ 0 h 97"/>
                  <a:gd name="T4" fmla="*/ 0 w 171"/>
                  <a:gd name="T5" fmla="*/ 48 h 97"/>
                  <a:gd name="T6" fmla="*/ 86 w 171"/>
                  <a:gd name="T7" fmla="*/ 97 h 97"/>
                  <a:gd name="T8" fmla="*/ 171 w 171"/>
                  <a:gd name="T9" fmla="*/ 48 h 97"/>
                </a:gdLst>
                <a:ahLst/>
                <a:cxnLst>
                  <a:cxn ang="0">
                    <a:pos x="T0" y="T1"/>
                  </a:cxn>
                  <a:cxn ang="0">
                    <a:pos x="T2" y="T3"/>
                  </a:cxn>
                  <a:cxn ang="0">
                    <a:pos x="T4" y="T5"/>
                  </a:cxn>
                  <a:cxn ang="0">
                    <a:pos x="T6" y="T7"/>
                  </a:cxn>
                  <a:cxn ang="0">
                    <a:pos x="T8" y="T9"/>
                  </a:cxn>
                </a:cxnLst>
                <a:rect l="0" t="0" r="r" b="b"/>
                <a:pathLst>
                  <a:path w="171" h="97">
                    <a:moveTo>
                      <a:pt x="171" y="48"/>
                    </a:moveTo>
                    <a:lnTo>
                      <a:pt x="86" y="0"/>
                    </a:lnTo>
                    <a:lnTo>
                      <a:pt x="0" y="48"/>
                    </a:lnTo>
                    <a:lnTo>
                      <a:pt x="86" y="97"/>
                    </a:lnTo>
                    <a:lnTo>
                      <a:pt x="171"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grpSp>
        <p:sp>
          <p:nvSpPr>
            <p:cNvPr id="38" name="Oval 57"/>
            <p:cNvSpPr>
              <a:spLocks noChangeArrowheads="1"/>
            </p:cNvSpPr>
            <p:nvPr/>
          </p:nvSpPr>
          <p:spPr bwMode="auto">
            <a:xfrm>
              <a:off x="6462322" y="2364390"/>
              <a:ext cx="539150" cy="547443"/>
            </a:xfrm>
            <a:prstGeom prst="ellipse">
              <a:avLst/>
            </a:prstGeom>
            <a:solidFill>
              <a:srgbClr val="E25E0E"/>
            </a:solidFill>
            <a:ln>
              <a:noFill/>
            </a:ln>
          </p:spPr>
          <p:txBody>
            <a:bodyPr vert="horz" wrap="square" lIns="91440" tIns="45720" rIns="91440" bIns="45720" numCol="1" anchor="t" anchorCtr="0" compatLnSpc="1">
              <a:prstTxWarp prst="textNoShape">
                <a:avLst/>
              </a:prstTxWarp>
            </a:bodyPr>
            <a:lstStyle/>
            <a:p>
              <a:endParaRPr lang="en-US" sz="2800"/>
            </a:p>
          </p:txBody>
        </p:sp>
        <p:sp>
          <p:nvSpPr>
            <p:cNvPr id="39" name="Text Box 10"/>
            <p:cNvSpPr txBox="1">
              <a:spLocks noChangeArrowheads="1"/>
            </p:cNvSpPr>
            <p:nvPr/>
          </p:nvSpPr>
          <p:spPr bwMode="auto">
            <a:xfrm>
              <a:off x="7183101" y="1152258"/>
              <a:ext cx="1656099" cy="898924"/>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b="1" dirty="0">
                  <a:solidFill>
                    <a:schemeClr val="bg1">
                      <a:lumMod val="85000"/>
                    </a:schemeClr>
                  </a:solidFill>
                  <a:latin typeface="Open Sans" pitchFamily="34" charset="0"/>
                  <a:ea typeface="Open Sans" pitchFamily="34" charset="0"/>
                  <a:cs typeface="Open Sans" pitchFamily="34" charset="0"/>
                </a:rPr>
                <a:t>Repair</a:t>
              </a:r>
            </a:p>
            <a:p>
              <a:pPr defTabSz="1088232"/>
              <a:r>
                <a:rPr lang="en-US" sz="1400" dirty="0" err="1">
                  <a:solidFill>
                    <a:schemeClr val="bg1">
                      <a:lumMod val="85000"/>
                    </a:schemeClr>
                  </a:solidFill>
                  <a:latin typeface="Open Sans" pitchFamily="34" charset="0"/>
                  <a:ea typeface="Open Sans" pitchFamily="34" charset="0"/>
                  <a:cs typeface="Open Sans" pitchFamily="34" charset="0"/>
                </a:rPr>
                <a:t>Nullam</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eu</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tempor</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purus</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Nunc</a:t>
              </a:r>
              <a:r>
                <a:rPr lang="en-US" sz="1400" dirty="0">
                  <a:solidFill>
                    <a:schemeClr val="bg1">
                      <a:lumMod val="85000"/>
                    </a:schemeClr>
                  </a:solidFill>
                  <a:latin typeface="Open Sans" pitchFamily="34" charset="0"/>
                  <a:ea typeface="Open Sans" pitchFamily="34" charset="0"/>
                  <a:cs typeface="Open Sans" pitchFamily="34" charset="0"/>
                </a:rPr>
                <a:t> a </a:t>
              </a:r>
              <a:r>
                <a:rPr lang="en-US" sz="1400" dirty="0" err="1">
                  <a:solidFill>
                    <a:schemeClr val="bg1">
                      <a:lumMod val="85000"/>
                    </a:schemeClr>
                  </a:solidFill>
                  <a:latin typeface="Open Sans" pitchFamily="34" charset="0"/>
                  <a:ea typeface="Open Sans" pitchFamily="34" charset="0"/>
                  <a:cs typeface="Open Sans" pitchFamily="34" charset="0"/>
                </a:rPr>
                <a:t>leo</a:t>
              </a:r>
              <a:r>
                <a:rPr lang="en-US" sz="1400" dirty="0">
                  <a:solidFill>
                    <a:schemeClr val="bg1">
                      <a:lumMod val="85000"/>
                    </a:schemeClr>
                  </a:solidFill>
                  <a:latin typeface="Open Sans" pitchFamily="34" charset="0"/>
                  <a:ea typeface="Open Sans" pitchFamily="34" charset="0"/>
                  <a:cs typeface="Open Sans" pitchFamily="34" charset="0"/>
                </a:rPr>
                <a:t> magna, </a:t>
              </a:r>
              <a:r>
                <a:rPr lang="en-US" sz="1400" dirty="0" err="1">
                  <a:solidFill>
                    <a:schemeClr val="bg1">
                      <a:lumMod val="85000"/>
                    </a:schemeClr>
                  </a:solidFill>
                  <a:latin typeface="Open Sans" pitchFamily="34" charset="0"/>
                  <a:ea typeface="Open Sans" pitchFamily="34" charset="0"/>
                  <a:cs typeface="Open Sans" pitchFamily="34" charset="0"/>
                </a:rPr>
                <a:t>consequat</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risus</a:t>
              </a:r>
              <a:r>
                <a:rPr lang="en-US" sz="1400" dirty="0">
                  <a:solidFill>
                    <a:schemeClr val="bg1">
                      <a:lumMod val="85000"/>
                    </a:schemeClr>
                  </a:solidFill>
                  <a:latin typeface="Open Sans" pitchFamily="34" charset="0"/>
                  <a:ea typeface="Open Sans" pitchFamily="34" charset="0"/>
                  <a:cs typeface="Open Sans" pitchFamily="34" charset="0"/>
                </a:rPr>
                <a:t>. </a:t>
              </a:r>
            </a:p>
          </p:txBody>
        </p:sp>
        <p:sp>
          <p:nvSpPr>
            <p:cNvPr id="40" name="Text Box 10"/>
            <p:cNvSpPr txBox="1">
              <a:spLocks noChangeArrowheads="1"/>
            </p:cNvSpPr>
            <p:nvPr/>
          </p:nvSpPr>
          <p:spPr bwMode="auto">
            <a:xfrm>
              <a:off x="7183101" y="2281104"/>
              <a:ext cx="1656099" cy="898924"/>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b="1">
                  <a:solidFill>
                    <a:schemeClr val="bg1">
                      <a:lumMod val="85000"/>
                    </a:schemeClr>
                  </a:solidFill>
                  <a:latin typeface="Open Sans" pitchFamily="34" charset="0"/>
                  <a:ea typeface="Open Sans" pitchFamily="34" charset="0"/>
                  <a:cs typeface="Open Sans" pitchFamily="34" charset="0"/>
                </a:rPr>
                <a:t>Running Out</a:t>
              </a:r>
            </a:p>
            <a:p>
              <a:pPr defTabSz="1088232"/>
              <a:r>
                <a:rPr lang="en-US" sz="1400">
                  <a:solidFill>
                    <a:schemeClr val="bg1">
                      <a:lumMod val="85000"/>
                    </a:schemeClr>
                  </a:solidFill>
                  <a:latin typeface="Open Sans" pitchFamily="34" charset="0"/>
                  <a:ea typeface="Open Sans" pitchFamily="34" charset="0"/>
                  <a:cs typeface="Open Sans" pitchFamily="34" charset="0"/>
                </a:rPr>
                <a:t>Nullam eu tempor purus. Nunc a leo magna, consequat risus. </a:t>
              </a:r>
            </a:p>
          </p:txBody>
        </p:sp>
        <p:sp>
          <p:nvSpPr>
            <p:cNvPr id="41" name="Text Box 10"/>
            <p:cNvSpPr txBox="1">
              <a:spLocks noChangeArrowheads="1"/>
            </p:cNvSpPr>
            <p:nvPr/>
          </p:nvSpPr>
          <p:spPr bwMode="auto">
            <a:xfrm>
              <a:off x="7183101" y="3500304"/>
              <a:ext cx="1656099" cy="898924"/>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b="1">
                  <a:solidFill>
                    <a:schemeClr val="bg1">
                      <a:lumMod val="85000"/>
                    </a:schemeClr>
                  </a:solidFill>
                  <a:latin typeface="Open Sans" pitchFamily="34" charset="0"/>
                  <a:ea typeface="Open Sans" pitchFamily="34" charset="0"/>
                  <a:cs typeface="Open Sans" pitchFamily="34" charset="0"/>
                </a:rPr>
                <a:t>Idea</a:t>
              </a:r>
            </a:p>
            <a:p>
              <a:pPr defTabSz="1088232"/>
              <a:r>
                <a:rPr lang="en-US" sz="1400">
                  <a:solidFill>
                    <a:schemeClr val="bg1">
                      <a:lumMod val="85000"/>
                    </a:schemeClr>
                  </a:solidFill>
                  <a:latin typeface="Open Sans" pitchFamily="34" charset="0"/>
                  <a:ea typeface="Open Sans" pitchFamily="34" charset="0"/>
                  <a:cs typeface="Open Sans" pitchFamily="34" charset="0"/>
                </a:rPr>
                <a:t>Nullam eu tempor purus. Nunc a leo magna, consequat risus. </a:t>
              </a:r>
            </a:p>
          </p:txBody>
        </p:sp>
        <p:sp>
          <p:nvSpPr>
            <p:cNvPr id="42" name="Text Box 10"/>
            <p:cNvSpPr txBox="1">
              <a:spLocks noChangeArrowheads="1"/>
            </p:cNvSpPr>
            <p:nvPr/>
          </p:nvSpPr>
          <p:spPr bwMode="auto">
            <a:xfrm>
              <a:off x="304800" y="2266950"/>
              <a:ext cx="1656099" cy="898924"/>
            </a:xfrm>
            <a:prstGeom prst="rect">
              <a:avLst/>
            </a:prstGeom>
            <a:noFill/>
            <a:ln w="9525">
              <a:noFill/>
              <a:miter lim="800000"/>
              <a:headEnd/>
              <a:tailEnd/>
            </a:ln>
          </p:spPr>
          <p:txBody>
            <a:bodyPr wrap="square" lIns="45720" tIns="22860" rIns="45720" bIns="22860">
              <a:spAutoFit/>
            </a:bodyPr>
            <a:lstStyle/>
            <a:p>
              <a:pPr algn="r" defTabSz="1088232">
                <a:lnSpc>
                  <a:spcPct val="200000"/>
                </a:lnSpc>
              </a:pPr>
              <a:r>
                <a:rPr lang="en-US" b="1" dirty="0">
                  <a:solidFill>
                    <a:schemeClr val="bg1">
                      <a:lumMod val="85000"/>
                    </a:schemeClr>
                  </a:solidFill>
                  <a:latin typeface="Open Sans" pitchFamily="34" charset="0"/>
                  <a:ea typeface="Open Sans" pitchFamily="34" charset="0"/>
                  <a:cs typeface="Open Sans" pitchFamily="34" charset="0"/>
                </a:rPr>
                <a:t>Big Size</a:t>
              </a:r>
            </a:p>
            <a:p>
              <a:pPr algn="r" defTabSz="1088232"/>
              <a:r>
                <a:rPr lang="en-US" sz="1400" dirty="0" err="1">
                  <a:solidFill>
                    <a:schemeClr val="bg1">
                      <a:lumMod val="85000"/>
                    </a:schemeClr>
                  </a:solidFill>
                  <a:latin typeface="Open Sans" pitchFamily="34" charset="0"/>
                  <a:ea typeface="Open Sans" pitchFamily="34" charset="0"/>
                  <a:cs typeface="Open Sans" pitchFamily="34" charset="0"/>
                </a:rPr>
                <a:t>Nullam</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eu</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tempor</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purus</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Nunc</a:t>
              </a:r>
              <a:r>
                <a:rPr lang="en-US" sz="1400" dirty="0">
                  <a:solidFill>
                    <a:schemeClr val="bg1">
                      <a:lumMod val="85000"/>
                    </a:schemeClr>
                  </a:solidFill>
                  <a:latin typeface="Open Sans" pitchFamily="34" charset="0"/>
                  <a:ea typeface="Open Sans" pitchFamily="34" charset="0"/>
                  <a:cs typeface="Open Sans" pitchFamily="34" charset="0"/>
                </a:rPr>
                <a:t> a </a:t>
              </a:r>
              <a:r>
                <a:rPr lang="en-US" sz="1400" dirty="0" err="1">
                  <a:solidFill>
                    <a:schemeClr val="bg1">
                      <a:lumMod val="85000"/>
                    </a:schemeClr>
                  </a:solidFill>
                  <a:latin typeface="Open Sans" pitchFamily="34" charset="0"/>
                  <a:ea typeface="Open Sans" pitchFamily="34" charset="0"/>
                  <a:cs typeface="Open Sans" pitchFamily="34" charset="0"/>
                </a:rPr>
                <a:t>leo</a:t>
              </a:r>
              <a:r>
                <a:rPr lang="en-US" sz="1400" dirty="0">
                  <a:solidFill>
                    <a:schemeClr val="bg1">
                      <a:lumMod val="85000"/>
                    </a:schemeClr>
                  </a:solidFill>
                  <a:latin typeface="Open Sans" pitchFamily="34" charset="0"/>
                  <a:ea typeface="Open Sans" pitchFamily="34" charset="0"/>
                  <a:cs typeface="Open Sans" pitchFamily="34" charset="0"/>
                </a:rPr>
                <a:t> magna, </a:t>
              </a:r>
              <a:r>
                <a:rPr lang="en-US" sz="1400" dirty="0" err="1">
                  <a:solidFill>
                    <a:schemeClr val="bg1">
                      <a:lumMod val="85000"/>
                    </a:schemeClr>
                  </a:solidFill>
                  <a:latin typeface="Open Sans" pitchFamily="34" charset="0"/>
                  <a:ea typeface="Open Sans" pitchFamily="34" charset="0"/>
                  <a:cs typeface="Open Sans" pitchFamily="34" charset="0"/>
                </a:rPr>
                <a:t>consequat</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risus</a:t>
              </a:r>
              <a:r>
                <a:rPr lang="en-US" sz="1400" dirty="0">
                  <a:solidFill>
                    <a:schemeClr val="bg1">
                      <a:lumMod val="85000"/>
                    </a:schemeClr>
                  </a:solidFill>
                  <a:latin typeface="Open Sans" pitchFamily="34" charset="0"/>
                  <a:ea typeface="Open Sans" pitchFamily="34" charset="0"/>
                  <a:cs typeface="Open Sans" pitchFamily="34" charset="0"/>
                </a:rPr>
                <a:t>. </a:t>
              </a:r>
            </a:p>
          </p:txBody>
        </p:sp>
        <p:sp>
          <p:nvSpPr>
            <p:cNvPr id="43" name="Text Box 10"/>
            <p:cNvSpPr txBox="1">
              <a:spLocks noChangeArrowheads="1"/>
            </p:cNvSpPr>
            <p:nvPr/>
          </p:nvSpPr>
          <p:spPr bwMode="auto">
            <a:xfrm>
              <a:off x="324678" y="3486150"/>
              <a:ext cx="1656099" cy="898924"/>
            </a:xfrm>
            <a:prstGeom prst="rect">
              <a:avLst/>
            </a:prstGeom>
            <a:noFill/>
            <a:ln w="9525">
              <a:noFill/>
              <a:miter lim="800000"/>
              <a:headEnd/>
              <a:tailEnd/>
            </a:ln>
          </p:spPr>
          <p:txBody>
            <a:bodyPr wrap="square" lIns="45720" tIns="22860" rIns="45720" bIns="22860">
              <a:spAutoFit/>
            </a:bodyPr>
            <a:lstStyle/>
            <a:p>
              <a:pPr algn="r" defTabSz="1088232">
                <a:lnSpc>
                  <a:spcPct val="200000"/>
                </a:lnSpc>
              </a:pPr>
              <a:r>
                <a:rPr lang="en-US" b="1">
                  <a:solidFill>
                    <a:schemeClr val="bg1">
                      <a:lumMod val="85000"/>
                    </a:schemeClr>
                  </a:solidFill>
                  <a:latin typeface="Open Sans" pitchFamily="34" charset="0"/>
                  <a:ea typeface="Open Sans" pitchFamily="34" charset="0"/>
                  <a:cs typeface="Open Sans" pitchFamily="34" charset="0"/>
                </a:rPr>
                <a:t>Network</a:t>
              </a:r>
            </a:p>
            <a:p>
              <a:pPr algn="r" defTabSz="1088232"/>
              <a:r>
                <a:rPr lang="en-US" sz="1400">
                  <a:solidFill>
                    <a:schemeClr val="bg1">
                      <a:lumMod val="85000"/>
                    </a:schemeClr>
                  </a:solidFill>
                  <a:latin typeface="Open Sans" pitchFamily="34" charset="0"/>
                  <a:ea typeface="Open Sans" pitchFamily="34" charset="0"/>
                  <a:cs typeface="Open Sans" pitchFamily="34" charset="0"/>
                </a:rPr>
                <a:t>Nullam eu tempor purus. Nunc a leo magna, consequat risus. </a:t>
              </a:r>
            </a:p>
          </p:txBody>
        </p:sp>
        <p:graphicFrame>
          <p:nvGraphicFramePr>
            <p:cNvPr id="44" name="Chart 66"/>
            <p:cNvGraphicFramePr/>
            <p:nvPr>
              <p:extLst>
                <p:ext uri="{D42A27DB-BD31-4B8C-83A1-F6EECF244321}">
                  <p14:modId xmlns:p14="http://schemas.microsoft.com/office/powerpoint/2010/main" val="2682191898"/>
                </p:ext>
              </p:extLst>
            </p:nvPr>
          </p:nvGraphicFramePr>
          <p:xfrm>
            <a:off x="3682648" y="2266950"/>
            <a:ext cx="1672936" cy="1600200"/>
          </p:xfrm>
          <a:graphic>
            <a:graphicData uri="http://schemas.openxmlformats.org/drawingml/2006/chart">
              <c:chart xmlns:c="http://schemas.openxmlformats.org/drawingml/2006/chart" xmlns:r="http://schemas.openxmlformats.org/officeDocument/2006/relationships" r:id="rId3"/>
            </a:graphicData>
          </a:graphic>
        </p:graphicFrame>
        <p:grpSp>
          <p:nvGrpSpPr>
            <p:cNvPr id="45" name="Group 12"/>
            <p:cNvGrpSpPr/>
            <p:nvPr/>
          </p:nvGrpSpPr>
          <p:grpSpPr>
            <a:xfrm>
              <a:off x="4268463" y="2746020"/>
              <a:ext cx="455937" cy="435330"/>
              <a:chOff x="4417791" y="3086470"/>
              <a:chExt cx="441754" cy="421788"/>
            </a:xfrm>
            <a:solidFill>
              <a:schemeClr val="bg1">
                <a:lumMod val="75000"/>
              </a:schemeClr>
            </a:solidFill>
          </p:grpSpPr>
          <p:sp>
            <p:nvSpPr>
              <p:cNvPr id="46" name="Freeform 64"/>
              <p:cNvSpPr>
                <a:spLocks noEditPoints="1"/>
              </p:cNvSpPr>
              <p:nvPr/>
            </p:nvSpPr>
            <p:spPr bwMode="auto">
              <a:xfrm>
                <a:off x="4417791" y="3086470"/>
                <a:ext cx="441754" cy="421788"/>
              </a:xfrm>
              <a:custGeom>
                <a:avLst/>
                <a:gdLst>
                  <a:gd name="T0" fmla="*/ 125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40 w 133"/>
                  <a:gd name="T13" fmla="*/ 118 h 127"/>
                  <a:gd name="T14" fmla="*/ 40 w 133"/>
                  <a:gd name="T15" fmla="*/ 127 h 127"/>
                  <a:gd name="T16" fmla="*/ 53 w 133"/>
                  <a:gd name="T17" fmla="*/ 127 h 127"/>
                  <a:gd name="T18" fmla="*/ 80 w 133"/>
                  <a:gd name="T19" fmla="*/ 127 h 127"/>
                  <a:gd name="T20" fmla="*/ 94 w 133"/>
                  <a:gd name="T21" fmla="*/ 127 h 127"/>
                  <a:gd name="T22" fmla="*/ 94 w 133"/>
                  <a:gd name="T23" fmla="*/ 118 h 127"/>
                  <a:gd name="T24" fmla="*/ 80 w 133"/>
                  <a:gd name="T25" fmla="*/ 100 h 127"/>
                  <a:gd name="T26" fmla="*/ 125 w 133"/>
                  <a:gd name="T27" fmla="*/ 100 h 127"/>
                  <a:gd name="T28" fmla="*/ 133 w 133"/>
                  <a:gd name="T29" fmla="*/ 91 h 127"/>
                  <a:gd name="T30" fmla="*/ 133 w 133"/>
                  <a:gd name="T31" fmla="*/ 9 h 127"/>
                  <a:gd name="T32" fmla="*/ 125 w 133"/>
                  <a:gd name="T33" fmla="*/ 0 h 127"/>
                  <a:gd name="T34" fmla="*/ 60 w 133"/>
                  <a:gd name="T35" fmla="*/ 89 h 127"/>
                  <a:gd name="T36" fmla="*/ 67 w 133"/>
                  <a:gd name="T37" fmla="*/ 82 h 127"/>
                  <a:gd name="T38" fmla="*/ 75 w 133"/>
                  <a:gd name="T39" fmla="*/ 89 h 127"/>
                  <a:gd name="T40" fmla="*/ 67 w 133"/>
                  <a:gd name="T41" fmla="*/ 97 h 127"/>
                  <a:gd name="T42" fmla="*/ 60 w 133"/>
                  <a:gd name="T43" fmla="*/ 89 h 127"/>
                  <a:gd name="T44" fmla="*/ 124 w 133"/>
                  <a:gd name="T45" fmla="*/ 79 h 127"/>
                  <a:gd name="T46" fmla="*/ 10 w 133"/>
                  <a:gd name="T47" fmla="*/ 79 h 127"/>
                  <a:gd name="T48" fmla="*/ 10 w 133"/>
                  <a:gd name="T49" fmla="*/ 10 h 127"/>
                  <a:gd name="T50" fmla="*/ 124 w 133"/>
                  <a:gd name="T51" fmla="*/ 10 h 127"/>
                  <a:gd name="T52" fmla="*/ 124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5"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40" y="118"/>
                    </a:cubicBezTo>
                    <a:cubicBezTo>
                      <a:pt x="40" y="127"/>
                      <a:pt x="40" y="127"/>
                      <a:pt x="40" y="127"/>
                    </a:cubicBezTo>
                    <a:cubicBezTo>
                      <a:pt x="53" y="127"/>
                      <a:pt x="53" y="127"/>
                      <a:pt x="53" y="127"/>
                    </a:cubicBezTo>
                    <a:cubicBezTo>
                      <a:pt x="80" y="127"/>
                      <a:pt x="80" y="127"/>
                      <a:pt x="80" y="127"/>
                    </a:cubicBezTo>
                    <a:cubicBezTo>
                      <a:pt x="94" y="127"/>
                      <a:pt x="94" y="127"/>
                      <a:pt x="94" y="127"/>
                    </a:cubicBezTo>
                    <a:cubicBezTo>
                      <a:pt x="94" y="118"/>
                      <a:pt x="94" y="118"/>
                      <a:pt x="94" y="118"/>
                    </a:cubicBezTo>
                    <a:cubicBezTo>
                      <a:pt x="78" y="118"/>
                      <a:pt x="80" y="100"/>
                      <a:pt x="80" y="100"/>
                    </a:cubicBezTo>
                    <a:cubicBezTo>
                      <a:pt x="125" y="100"/>
                      <a:pt x="125" y="100"/>
                      <a:pt x="125" y="100"/>
                    </a:cubicBezTo>
                    <a:cubicBezTo>
                      <a:pt x="129" y="100"/>
                      <a:pt x="133" y="96"/>
                      <a:pt x="133" y="91"/>
                    </a:cubicBezTo>
                    <a:cubicBezTo>
                      <a:pt x="133" y="9"/>
                      <a:pt x="133" y="9"/>
                      <a:pt x="133" y="9"/>
                    </a:cubicBezTo>
                    <a:cubicBezTo>
                      <a:pt x="133" y="4"/>
                      <a:pt x="129" y="0"/>
                      <a:pt x="125" y="0"/>
                    </a:cubicBezTo>
                    <a:close/>
                    <a:moveTo>
                      <a:pt x="60" y="89"/>
                    </a:moveTo>
                    <a:cubicBezTo>
                      <a:pt x="60" y="85"/>
                      <a:pt x="63" y="82"/>
                      <a:pt x="67" y="82"/>
                    </a:cubicBezTo>
                    <a:cubicBezTo>
                      <a:pt x="72" y="82"/>
                      <a:pt x="75" y="85"/>
                      <a:pt x="75" y="89"/>
                    </a:cubicBezTo>
                    <a:cubicBezTo>
                      <a:pt x="75" y="94"/>
                      <a:pt x="72" y="97"/>
                      <a:pt x="67" y="97"/>
                    </a:cubicBezTo>
                    <a:cubicBezTo>
                      <a:pt x="63" y="97"/>
                      <a:pt x="60" y="94"/>
                      <a:pt x="60" y="89"/>
                    </a:cubicBezTo>
                    <a:close/>
                    <a:moveTo>
                      <a:pt x="124" y="79"/>
                    </a:moveTo>
                    <a:cubicBezTo>
                      <a:pt x="10" y="79"/>
                      <a:pt x="10" y="79"/>
                      <a:pt x="10" y="79"/>
                    </a:cubicBezTo>
                    <a:cubicBezTo>
                      <a:pt x="10" y="10"/>
                      <a:pt x="10" y="10"/>
                      <a:pt x="10" y="10"/>
                    </a:cubicBezTo>
                    <a:cubicBezTo>
                      <a:pt x="124" y="10"/>
                      <a:pt x="124" y="10"/>
                      <a:pt x="124" y="10"/>
                    </a:cubicBezTo>
                    <a:lnTo>
                      <a:pt x="124" y="79"/>
                    </a:lnTo>
                    <a:close/>
                  </a:path>
                </a:pathLst>
              </a:custGeom>
              <a:grpFill/>
              <a:ln>
                <a:noFill/>
              </a:ln>
            </p:spPr>
            <p:txBody>
              <a:bodyPr vert="horz" wrap="square" lIns="91440" tIns="45720" rIns="91440" bIns="45720" numCol="1" anchor="t" anchorCtr="0" compatLnSpc="1">
                <a:prstTxWarp prst="textNoShape">
                  <a:avLst/>
                </a:prstTxWarp>
              </a:bodyPr>
              <a:lstStyle/>
              <a:p>
                <a:endParaRPr lang="en-US" sz="2800"/>
              </a:p>
            </p:txBody>
          </p:sp>
          <p:sp>
            <p:nvSpPr>
              <p:cNvPr id="47" name="Oval 65"/>
              <p:cNvSpPr>
                <a:spLocks noChangeArrowheads="1"/>
              </p:cNvSpPr>
              <p:nvPr/>
            </p:nvSpPr>
            <p:spPr bwMode="auto">
              <a:xfrm>
                <a:off x="4627437" y="3365998"/>
                <a:ext cx="29949" cy="32446"/>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sz="2800"/>
              </a:p>
            </p:txBody>
          </p:sp>
        </p:grpSp>
        <p:sp>
          <p:nvSpPr>
            <p:cNvPr id="48" name="Text Box 10"/>
            <p:cNvSpPr txBox="1">
              <a:spLocks noChangeArrowheads="1"/>
            </p:cNvSpPr>
            <p:nvPr/>
          </p:nvSpPr>
          <p:spPr bwMode="auto">
            <a:xfrm>
              <a:off x="4003405" y="3181350"/>
              <a:ext cx="1008622" cy="233054"/>
            </a:xfrm>
            <a:prstGeom prst="rect">
              <a:avLst/>
            </a:prstGeom>
            <a:noFill/>
            <a:ln w="9525">
              <a:noFill/>
              <a:miter lim="800000"/>
              <a:headEnd/>
              <a:tailEnd/>
            </a:ln>
          </p:spPr>
          <p:txBody>
            <a:bodyPr wrap="square" lIns="45720" tIns="22860" rIns="45720" bIns="22860">
              <a:spAutoFit/>
            </a:bodyPr>
            <a:lstStyle/>
            <a:p>
              <a:pPr algn="ctr" defTabSz="1088232"/>
              <a:r>
                <a:rPr lang="en-US" b="1">
                  <a:solidFill>
                    <a:schemeClr val="bg1">
                      <a:lumMod val="75000"/>
                    </a:schemeClr>
                  </a:solidFill>
                  <a:latin typeface="Open Sans" pitchFamily="34" charset="0"/>
                  <a:ea typeface="Open Sans" pitchFamily="34" charset="0"/>
                  <a:cs typeface="Open Sans" pitchFamily="34" charset="0"/>
                </a:rPr>
                <a:t>Display</a:t>
              </a:r>
              <a:endParaRPr lang="en-US" sz="1200" b="1">
                <a:solidFill>
                  <a:schemeClr val="bg1">
                    <a:lumMod val="75000"/>
                  </a:schemeClr>
                </a:solidFill>
                <a:latin typeface="Open Sans" pitchFamily="34" charset="0"/>
                <a:ea typeface="Open Sans" pitchFamily="34" charset="0"/>
                <a:cs typeface="Open Sans" pitchFamily="34" charset="0"/>
              </a:endParaRPr>
            </a:p>
          </p:txBody>
        </p:sp>
        <p:sp>
          <p:nvSpPr>
            <p:cNvPr id="49" name="Oval 67"/>
            <p:cNvSpPr>
              <a:spLocks noChangeArrowheads="1"/>
            </p:cNvSpPr>
            <p:nvPr/>
          </p:nvSpPr>
          <p:spPr bwMode="auto">
            <a:xfrm>
              <a:off x="6462322" y="3624507"/>
              <a:ext cx="539150" cy="547443"/>
            </a:xfrm>
            <a:prstGeom prst="ellipse">
              <a:avLst/>
            </a:prstGeom>
            <a:solidFill>
              <a:srgbClr val="E25E0E"/>
            </a:solidFill>
            <a:ln>
              <a:noFill/>
            </a:ln>
          </p:spPr>
          <p:txBody>
            <a:bodyPr vert="horz" wrap="square" lIns="91440" tIns="45720" rIns="91440" bIns="45720" numCol="1" anchor="t" anchorCtr="0" compatLnSpc="1">
              <a:prstTxWarp prst="textNoShape">
                <a:avLst/>
              </a:prstTxWarp>
            </a:bodyPr>
            <a:lstStyle/>
            <a:p>
              <a:endParaRPr lang="en-US" sz="2800"/>
            </a:p>
          </p:txBody>
        </p:sp>
        <p:sp>
          <p:nvSpPr>
            <p:cNvPr id="50" name="Oval 68"/>
            <p:cNvSpPr>
              <a:spLocks noChangeArrowheads="1"/>
            </p:cNvSpPr>
            <p:nvPr/>
          </p:nvSpPr>
          <p:spPr bwMode="auto">
            <a:xfrm>
              <a:off x="6462322" y="1262307"/>
              <a:ext cx="539150" cy="547443"/>
            </a:xfrm>
            <a:prstGeom prst="ellipse">
              <a:avLst/>
            </a:prstGeom>
            <a:solidFill>
              <a:srgbClr val="E25E0E"/>
            </a:solidFill>
            <a:ln>
              <a:noFill/>
            </a:ln>
          </p:spPr>
          <p:txBody>
            <a:bodyPr vert="horz" wrap="square" lIns="91440" tIns="45720" rIns="91440" bIns="45720" numCol="1" anchor="t" anchorCtr="0" compatLnSpc="1">
              <a:prstTxWarp prst="textNoShape">
                <a:avLst/>
              </a:prstTxWarp>
            </a:bodyPr>
            <a:lstStyle/>
            <a:p>
              <a:endParaRPr lang="en-US" sz="2800"/>
            </a:p>
          </p:txBody>
        </p:sp>
        <p:sp>
          <p:nvSpPr>
            <p:cNvPr id="51" name="Oval 69"/>
            <p:cNvSpPr>
              <a:spLocks noChangeArrowheads="1"/>
            </p:cNvSpPr>
            <p:nvPr/>
          </p:nvSpPr>
          <p:spPr bwMode="auto">
            <a:xfrm>
              <a:off x="2104025" y="3624507"/>
              <a:ext cx="539150" cy="547443"/>
            </a:xfrm>
            <a:prstGeom prst="ellipse">
              <a:avLst/>
            </a:prstGeom>
            <a:solidFill>
              <a:srgbClr val="E25E0E"/>
            </a:solidFill>
            <a:ln>
              <a:noFill/>
            </a:ln>
          </p:spPr>
          <p:txBody>
            <a:bodyPr vert="horz" wrap="square" lIns="91440" tIns="45720" rIns="91440" bIns="45720" numCol="1" anchor="t" anchorCtr="0" compatLnSpc="1">
              <a:prstTxWarp prst="textNoShape">
                <a:avLst/>
              </a:prstTxWarp>
            </a:bodyPr>
            <a:lstStyle/>
            <a:p>
              <a:endParaRPr lang="en-US" sz="2800"/>
            </a:p>
          </p:txBody>
        </p:sp>
        <p:sp>
          <p:nvSpPr>
            <p:cNvPr id="52" name="Oval 70"/>
            <p:cNvSpPr>
              <a:spLocks noChangeArrowheads="1"/>
            </p:cNvSpPr>
            <p:nvPr/>
          </p:nvSpPr>
          <p:spPr bwMode="auto">
            <a:xfrm>
              <a:off x="2104025" y="2343150"/>
              <a:ext cx="539150" cy="547443"/>
            </a:xfrm>
            <a:prstGeom prst="ellipse">
              <a:avLst/>
            </a:prstGeom>
            <a:solidFill>
              <a:srgbClr val="E25E0E"/>
            </a:solidFill>
            <a:ln>
              <a:noFill/>
            </a:ln>
          </p:spPr>
          <p:txBody>
            <a:bodyPr vert="horz" wrap="square" lIns="91440" tIns="45720" rIns="91440" bIns="45720" numCol="1" anchor="t" anchorCtr="0" compatLnSpc="1">
              <a:prstTxWarp prst="textNoShape">
                <a:avLst/>
              </a:prstTxWarp>
            </a:bodyPr>
            <a:lstStyle/>
            <a:p>
              <a:endParaRPr lang="en-US" sz="2800"/>
            </a:p>
          </p:txBody>
        </p:sp>
        <p:sp>
          <p:nvSpPr>
            <p:cNvPr id="53" name="Text Box 10"/>
            <p:cNvSpPr txBox="1">
              <a:spLocks noChangeArrowheads="1"/>
            </p:cNvSpPr>
            <p:nvPr/>
          </p:nvSpPr>
          <p:spPr bwMode="auto">
            <a:xfrm>
              <a:off x="2163414" y="2523478"/>
              <a:ext cx="420371" cy="233054"/>
            </a:xfrm>
            <a:prstGeom prst="rect">
              <a:avLst/>
            </a:prstGeom>
            <a:noFill/>
            <a:ln w="9525">
              <a:noFill/>
              <a:miter lim="800000"/>
              <a:headEnd/>
              <a:tailEnd/>
            </a:ln>
          </p:spPr>
          <p:txBody>
            <a:bodyPr wrap="square" lIns="45720" tIns="22860" rIns="45720" bIns="22860">
              <a:spAutoFit/>
            </a:bodyPr>
            <a:lstStyle/>
            <a:p>
              <a:pPr algn="ctr" defTabSz="1088232"/>
              <a:r>
                <a:rPr lang="en-US" b="1">
                  <a:solidFill>
                    <a:schemeClr val="bg1"/>
                  </a:solidFill>
                  <a:latin typeface="Open Sans" pitchFamily="34" charset="0"/>
                  <a:ea typeface="Open Sans" pitchFamily="34" charset="0"/>
                  <a:cs typeface="Open Sans" pitchFamily="34" charset="0"/>
                </a:rPr>
                <a:t>15%</a:t>
              </a:r>
              <a:endParaRPr lang="en-US" sz="1200" b="1">
                <a:solidFill>
                  <a:schemeClr val="bg1"/>
                </a:solidFill>
                <a:latin typeface="Open Sans" pitchFamily="34" charset="0"/>
                <a:ea typeface="Open Sans" pitchFamily="34" charset="0"/>
                <a:cs typeface="Open Sans" pitchFamily="34" charset="0"/>
              </a:endParaRPr>
            </a:p>
          </p:txBody>
        </p:sp>
        <p:sp>
          <p:nvSpPr>
            <p:cNvPr id="54" name="Text Box 10"/>
            <p:cNvSpPr txBox="1">
              <a:spLocks noChangeArrowheads="1"/>
            </p:cNvSpPr>
            <p:nvPr/>
          </p:nvSpPr>
          <p:spPr bwMode="auto">
            <a:xfrm>
              <a:off x="2169715" y="3795198"/>
              <a:ext cx="420371" cy="233054"/>
            </a:xfrm>
            <a:prstGeom prst="rect">
              <a:avLst/>
            </a:prstGeom>
            <a:noFill/>
            <a:ln w="9525">
              <a:noFill/>
              <a:miter lim="800000"/>
              <a:headEnd/>
              <a:tailEnd/>
            </a:ln>
          </p:spPr>
          <p:txBody>
            <a:bodyPr wrap="square" lIns="45720" tIns="22860" rIns="45720" bIns="22860">
              <a:spAutoFit/>
            </a:bodyPr>
            <a:lstStyle/>
            <a:p>
              <a:pPr algn="ctr" defTabSz="1088232"/>
              <a:r>
                <a:rPr lang="en-US" b="1">
                  <a:solidFill>
                    <a:schemeClr val="bg1"/>
                  </a:solidFill>
                  <a:latin typeface="Open Sans" pitchFamily="34" charset="0"/>
                  <a:ea typeface="Open Sans" pitchFamily="34" charset="0"/>
                  <a:cs typeface="Open Sans" pitchFamily="34" charset="0"/>
                </a:rPr>
                <a:t>15%</a:t>
              </a:r>
              <a:endParaRPr lang="en-US" sz="1200" b="1">
                <a:solidFill>
                  <a:schemeClr val="bg1"/>
                </a:solidFill>
                <a:latin typeface="Open Sans" pitchFamily="34" charset="0"/>
                <a:ea typeface="Open Sans" pitchFamily="34" charset="0"/>
                <a:cs typeface="Open Sans" pitchFamily="34" charset="0"/>
              </a:endParaRPr>
            </a:p>
          </p:txBody>
        </p:sp>
        <p:sp>
          <p:nvSpPr>
            <p:cNvPr id="55" name="Text Box 10"/>
            <p:cNvSpPr txBox="1">
              <a:spLocks noChangeArrowheads="1"/>
            </p:cNvSpPr>
            <p:nvPr/>
          </p:nvSpPr>
          <p:spPr bwMode="auto">
            <a:xfrm>
              <a:off x="6521711" y="1419038"/>
              <a:ext cx="420371" cy="233054"/>
            </a:xfrm>
            <a:prstGeom prst="rect">
              <a:avLst/>
            </a:prstGeom>
            <a:noFill/>
            <a:ln w="9525">
              <a:noFill/>
              <a:miter lim="800000"/>
              <a:headEnd/>
              <a:tailEnd/>
            </a:ln>
          </p:spPr>
          <p:txBody>
            <a:bodyPr wrap="square" lIns="45720" tIns="22860" rIns="45720" bIns="22860">
              <a:spAutoFit/>
            </a:bodyPr>
            <a:lstStyle/>
            <a:p>
              <a:pPr algn="ctr" defTabSz="1088232"/>
              <a:r>
                <a:rPr lang="en-US" b="1">
                  <a:solidFill>
                    <a:schemeClr val="bg1"/>
                  </a:solidFill>
                  <a:latin typeface="Open Sans" pitchFamily="34" charset="0"/>
                  <a:ea typeface="Open Sans" pitchFamily="34" charset="0"/>
                  <a:cs typeface="Open Sans" pitchFamily="34" charset="0"/>
                </a:rPr>
                <a:t>25%</a:t>
              </a:r>
              <a:endParaRPr lang="en-US" sz="1200" b="1">
                <a:solidFill>
                  <a:schemeClr val="bg1"/>
                </a:solidFill>
                <a:latin typeface="Open Sans" pitchFamily="34" charset="0"/>
                <a:ea typeface="Open Sans" pitchFamily="34" charset="0"/>
                <a:cs typeface="Open Sans" pitchFamily="34" charset="0"/>
              </a:endParaRPr>
            </a:p>
          </p:txBody>
        </p:sp>
        <p:sp>
          <p:nvSpPr>
            <p:cNvPr id="56" name="Text Box 10"/>
            <p:cNvSpPr txBox="1">
              <a:spLocks noChangeArrowheads="1"/>
            </p:cNvSpPr>
            <p:nvPr/>
          </p:nvSpPr>
          <p:spPr bwMode="auto">
            <a:xfrm>
              <a:off x="6521711" y="2504707"/>
              <a:ext cx="420371" cy="233054"/>
            </a:xfrm>
            <a:prstGeom prst="rect">
              <a:avLst/>
            </a:prstGeom>
            <a:noFill/>
            <a:ln w="9525">
              <a:noFill/>
              <a:miter lim="800000"/>
              <a:headEnd/>
              <a:tailEnd/>
            </a:ln>
          </p:spPr>
          <p:txBody>
            <a:bodyPr wrap="square" lIns="45720" tIns="22860" rIns="45720" bIns="22860">
              <a:spAutoFit/>
            </a:bodyPr>
            <a:lstStyle/>
            <a:p>
              <a:pPr algn="ctr" defTabSz="1088232"/>
              <a:r>
                <a:rPr lang="en-US" b="1">
                  <a:solidFill>
                    <a:schemeClr val="bg1"/>
                  </a:solidFill>
                  <a:latin typeface="Open Sans" pitchFamily="34" charset="0"/>
                  <a:ea typeface="Open Sans" pitchFamily="34" charset="0"/>
                  <a:cs typeface="Open Sans" pitchFamily="34" charset="0"/>
                </a:rPr>
                <a:t>20%</a:t>
              </a:r>
              <a:endParaRPr lang="en-US" sz="1200" b="1">
                <a:solidFill>
                  <a:schemeClr val="bg1"/>
                </a:solidFill>
                <a:latin typeface="Open Sans" pitchFamily="34" charset="0"/>
                <a:ea typeface="Open Sans" pitchFamily="34" charset="0"/>
                <a:cs typeface="Open Sans" pitchFamily="34" charset="0"/>
              </a:endParaRPr>
            </a:p>
          </p:txBody>
        </p:sp>
        <p:sp>
          <p:nvSpPr>
            <p:cNvPr id="57" name="Text Box 10"/>
            <p:cNvSpPr txBox="1">
              <a:spLocks noChangeArrowheads="1"/>
            </p:cNvSpPr>
            <p:nvPr/>
          </p:nvSpPr>
          <p:spPr bwMode="auto">
            <a:xfrm>
              <a:off x="6521710" y="3771363"/>
              <a:ext cx="420371" cy="233054"/>
            </a:xfrm>
            <a:prstGeom prst="rect">
              <a:avLst/>
            </a:prstGeom>
            <a:noFill/>
            <a:ln w="9525">
              <a:noFill/>
              <a:miter lim="800000"/>
              <a:headEnd/>
              <a:tailEnd/>
            </a:ln>
          </p:spPr>
          <p:txBody>
            <a:bodyPr wrap="square" lIns="45720" tIns="22860" rIns="45720" bIns="22860">
              <a:spAutoFit/>
            </a:bodyPr>
            <a:lstStyle/>
            <a:p>
              <a:pPr algn="ctr" defTabSz="1088232"/>
              <a:r>
                <a:rPr lang="en-US" b="1">
                  <a:solidFill>
                    <a:schemeClr val="bg1"/>
                  </a:solidFill>
                  <a:latin typeface="Open Sans" pitchFamily="34" charset="0"/>
                  <a:ea typeface="Open Sans" pitchFamily="34" charset="0"/>
                  <a:cs typeface="Open Sans" pitchFamily="34" charset="0"/>
                </a:rPr>
                <a:t>20%</a:t>
              </a:r>
              <a:endParaRPr lang="en-US" sz="1200" b="1">
                <a:solidFill>
                  <a:schemeClr val="bg1"/>
                </a:solidFill>
                <a:latin typeface="Open Sans" pitchFamily="34" charset="0"/>
                <a:ea typeface="Open Sans" pitchFamily="34" charset="0"/>
                <a:cs typeface="Open Sans" pitchFamily="34" charset="0"/>
              </a:endParaRPr>
            </a:p>
          </p:txBody>
        </p:sp>
      </p:grpSp>
    </p:spTree>
    <p:extLst>
      <p:ext uri="{BB962C8B-B14F-4D97-AF65-F5344CB8AC3E}">
        <p14:creationId xmlns:p14="http://schemas.microsoft.com/office/powerpoint/2010/main" val="2399781966"/>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428072"/>
            <a:ext cx="12190413" cy="718527"/>
            <a:chOff x="0" y="428072"/>
            <a:chExt cx="12190413" cy="718527"/>
          </a:xfrm>
        </p:grpSpPr>
        <p:sp>
          <p:nvSpPr>
            <p:cNvPr id="32" name="9"/>
            <p:cNvSpPr txBox="1"/>
            <p:nvPr/>
          </p:nvSpPr>
          <p:spPr>
            <a:xfrm>
              <a:off x="4377578" y="428072"/>
              <a:ext cx="3435256" cy="430887"/>
            </a:xfrm>
            <a:prstGeom prst="rect">
              <a:avLst/>
            </a:prstGeom>
            <a:noFill/>
          </p:spPr>
          <p:txBody>
            <a:bodyPr wrap="square" lIns="0" tIns="0" rIns="0" bIns="0" rtlCol="0">
              <a:spAutoFit/>
            </a:bodyPr>
            <a:lstStyle/>
            <a:p>
              <a:pPr marL="0" lvl="1" algn="ctr"/>
              <a:r>
                <a:rPr lang="zh-CN" altLang="en-US" sz="2800" dirty="0">
                  <a:solidFill>
                    <a:schemeClr val="bg1">
                      <a:lumMod val="85000"/>
                    </a:schemeClr>
                  </a:solidFill>
                  <a:latin typeface="微软雅黑" pitchFamily="34" charset="-122"/>
                  <a:ea typeface="微软雅黑" pitchFamily="34" charset="-122"/>
                </a:rPr>
                <a:t>点击加入你的标题</a:t>
              </a:r>
            </a:p>
          </p:txBody>
        </p:sp>
        <p:sp>
          <p:nvSpPr>
            <p:cNvPr id="2" name="矩形 1"/>
            <p:cNvSpPr/>
            <p:nvPr/>
          </p:nvSpPr>
          <p:spPr>
            <a:xfrm>
              <a:off x="0" y="1095771"/>
              <a:ext cx="12190413" cy="50828"/>
            </a:xfrm>
            <a:prstGeom prst="rect">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椭圆 34"/>
          <p:cNvSpPr/>
          <p:nvPr/>
        </p:nvSpPr>
        <p:spPr>
          <a:xfrm>
            <a:off x="847723" y="2514600"/>
            <a:ext cx="914400" cy="914400"/>
          </a:xfrm>
          <a:prstGeom prst="ellipse">
            <a:avLst/>
          </a:prstGeom>
          <a:solidFill>
            <a:srgbClr val="E25E0E"/>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Segoe UI"/>
              <a:ea typeface="微软雅黑"/>
              <a:cs typeface="+mn-cs"/>
            </a:endParaRPr>
          </a:p>
        </p:txBody>
      </p:sp>
      <p:sp>
        <p:nvSpPr>
          <p:cNvPr id="36" name="椭圆 35"/>
          <p:cNvSpPr/>
          <p:nvPr/>
        </p:nvSpPr>
        <p:spPr>
          <a:xfrm>
            <a:off x="2963861" y="4327525"/>
            <a:ext cx="914400" cy="914400"/>
          </a:xfrm>
          <a:prstGeom prst="ellipse">
            <a:avLst/>
          </a:prstGeom>
          <a:solidFill>
            <a:srgbClr val="E25E0E"/>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Segoe UI"/>
              <a:ea typeface="微软雅黑"/>
              <a:cs typeface="+mn-cs"/>
            </a:endParaRPr>
          </a:p>
        </p:txBody>
      </p:sp>
      <p:sp>
        <p:nvSpPr>
          <p:cNvPr id="37" name="椭圆 36"/>
          <p:cNvSpPr/>
          <p:nvPr/>
        </p:nvSpPr>
        <p:spPr>
          <a:xfrm>
            <a:off x="5375273" y="2514600"/>
            <a:ext cx="914400" cy="914400"/>
          </a:xfrm>
          <a:prstGeom prst="ellipse">
            <a:avLst/>
          </a:prstGeom>
          <a:solidFill>
            <a:srgbClr val="E25E0E"/>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Segoe UI"/>
              <a:ea typeface="微软雅黑"/>
              <a:cs typeface="+mn-cs"/>
            </a:endParaRPr>
          </a:p>
        </p:txBody>
      </p:sp>
      <p:sp>
        <p:nvSpPr>
          <p:cNvPr id="38" name="椭圆 37"/>
          <p:cNvSpPr/>
          <p:nvPr/>
        </p:nvSpPr>
        <p:spPr>
          <a:xfrm>
            <a:off x="7851773" y="4327525"/>
            <a:ext cx="914400" cy="914400"/>
          </a:xfrm>
          <a:prstGeom prst="ellipse">
            <a:avLst/>
          </a:prstGeom>
          <a:solidFill>
            <a:srgbClr val="E25E0E"/>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Segoe UI"/>
              <a:ea typeface="微软雅黑"/>
              <a:cs typeface="+mn-cs"/>
            </a:endParaRPr>
          </a:p>
        </p:txBody>
      </p:sp>
      <p:cxnSp>
        <p:nvCxnSpPr>
          <p:cNvPr id="39" name="直接箭头连接符 38"/>
          <p:cNvCxnSpPr>
            <a:stCxn id="35" idx="5"/>
            <a:endCxn id="36" idx="1"/>
          </p:cNvCxnSpPr>
          <p:nvPr/>
        </p:nvCxnSpPr>
        <p:spPr>
          <a:xfrm>
            <a:off x="1628773" y="3295650"/>
            <a:ext cx="1468438" cy="1165225"/>
          </a:xfrm>
          <a:prstGeom prst="straightConnector1">
            <a:avLst/>
          </a:prstGeom>
          <a:noFill/>
          <a:ln w="19050" cap="flat" cmpd="sng" algn="ctr">
            <a:solidFill>
              <a:sysClr val="window" lastClr="FFFFFF">
                <a:lumMod val="65000"/>
              </a:sysClr>
            </a:solidFill>
            <a:prstDash val="sysDot"/>
            <a:miter lim="800000"/>
            <a:tailEnd type="triangle"/>
          </a:ln>
          <a:effectLst/>
        </p:spPr>
      </p:cxnSp>
      <p:cxnSp>
        <p:nvCxnSpPr>
          <p:cNvPr id="40" name="直接箭头连接符 39"/>
          <p:cNvCxnSpPr>
            <a:stCxn id="36" idx="7"/>
            <a:endCxn id="37" idx="3"/>
          </p:cNvCxnSpPr>
          <p:nvPr/>
        </p:nvCxnSpPr>
        <p:spPr>
          <a:xfrm flipV="1">
            <a:off x="3743323" y="3295650"/>
            <a:ext cx="1765300" cy="1165225"/>
          </a:xfrm>
          <a:prstGeom prst="straightConnector1">
            <a:avLst/>
          </a:prstGeom>
          <a:noFill/>
          <a:ln w="19050" cap="flat" cmpd="sng" algn="ctr">
            <a:solidFill>
              <a:sysClr val="window" lastClr="FFFFFF">
                <a:lumMod val="65000"/>
              </a:sysClr>
            </a:solidFill>
            <a:prstDash val="sysDot"/>
            <a:miter lim="800000"/>
            <a:tailEnd type="triangle"/>
          </a:ln>
          <a:effectLst/>
        </p:spPr>
      </p:cxnSp>
      <p:cxnSp>
        <p:nvCxnSpPr>
          <p:cNvPr id="41" name="直接箭头连接符 40"/>
          <p:cNvCxnSpPr>
            <a:stCxn id="37" idx="5"/>
            <a:endCxn id="38" idx="1"/>
          </p:cNvCxnSpPr>
          <p:nvPr/>
        </p:nvCxnSpPr>
        <p:spPr>
          <a:xfrm>
            <a:off x="6156323" y="3295650"/>
            <a:ext cx="1828800" cy="1165225"/>
          </a:xfrm>
          <a:prstGeom prst="straightConnector1">
            <a:avLst/>
          </a:prstGeom>
          <a:noFill/>
          <a:ln w="19050" cap="flat" cmpd="sng" algn="ctr">
            <a:solidFill>
              <a:sysClr val="window" lastClr="FFFFFF">
                <a:lumMod val="65000"/>
              </a:sysClr>
            </a:solidFill>
            <a:prstDash val="sysDot"/>
            <a:miter lim="800000"/>
            <a:tailEnd type="triangle"/>
          </a:ln>
          <a:effectLst/>
        </p:spPr>
      </p:cxnSp>
      <p:sp>
        <p:nvSpPr>
          <p:cNvPr id="42" name="椭圆 41"/>
          <p:cNvSpPr>
            <a:spLocks noChangeAspect="1"/>
          </p:cNvSpPr>
          <p:nvPr/>
        </p:nvSpPr>
        <p:spPr>
          <a:xfrm>
            <a:off x="1455736" y="3171825"/>
            <a:ext cx="306387" cy="306387"/>
          </a:xfrm>
          <a:prstGeom prst="ellipse">
            <a:avLst/>
          </a:prstGeom>
          <a:solidFill>
            <a:sysClr val="window" lastClr="FFFFFF"/>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a:ln>
                  <a:noFill/>
                </a:ln>
                <a:solidFill>
                  <a:srgbClr val="262626"/>
                </a:solidFill>
                <a:effectLst/>
                <a:uLnTx/>
                <a:uFillTx/>
                <a:latin typeface="Segoe UI"/>
                <a:ea typeface="微软雅黑"/>
                <a:cs typeface="+mn-cs"/>
              </a:rPr>
              <a:t>1</a:t>
            </a:r>
            <a:endParaRPr kumimoji="0" lang="zh-CN" altLang="en-US" sz="1600" b="0" i="0" u="none" strike="noStrike" kern="0" cap="none" spc="0" normalizeH="0" baseline="0" noProof="0" dirty="0">
              <a:ln>
                <a:noFill/>
              </a:ln>
              <a:solidFill>
                <a:srgbClr val="262626"/>
              </a:solidFill>
              <a:effectLst/>
              <a:uLnTx/>
              <a:uFillTx/>
              <a:latin typeface="Segoe UI"/>
              <a:ea typeface="微软雅黑"/>
              <a:cs typeface="+mn-cs"/>
            </a:endParaRPr>
          </a:p>
        </p:txBody>
      </p:sp>
      <p:sp>
        <p:nvSpPr>
          <p:cNvPr id="43" name="椭圆 42"/>
          <p:cNvSpPr>
            <a:spLocks noChangeAspect="1"/>
          </p:cNvSpPr>
          <p:nvPr/>
        </p:nvSpPr>
        <p:spPr>
          <a:xfrm>
            <a:off x="3590923" y="4327525"/>
            <a:ext cx="306388" cy="306387"/>
          </a:xfrm>
          <a:prstGeom prst="ellipse">
            <a:avLst/>
          </a:prstGeom>
          <a:solidFill>
            <a:sysClr val="window" lastClr="FFFFFF"/>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a:ln>
                  <a:noFill/>
                </a:ln>
                <a:solidFill>
                  <a:srgbClr val="262626"/>
                </a:solidFill>
                <a:effectLst/>
                <a:uLnTx/>
                <a:uFillTx/>
                <a:latin typeface="Segoe UI"/>
                <a:ea typeface="微软雅黑"/>
                <a:cs typeface="+mn-cs"/>
              </a:rPr>
              <a:t>2</a:t>
            </a:r>
            <a:endParaRPr kumimoji="0" lang="zh-CN" altLang="en-US" sz="1600" b="0" i="0" u="none" strike="noStrike" kern="0" cap="none" spc="0" normalizeH="0" baseline="0" noProof="0" dirty="0">
              <a:ln>
                <a:noFill/>
              </a:ln>
              <a:solidFill>
                <a:srgbClr val="262626"/>
              </a:solidFill>
              <a:effectLst/>
              <a:uLnTx/>
              <a:uFillTx/>
              <a:latin typeface="Segoe UI"/>
              <a:ea typeface="微软雅黑"/>
              <a:cs typeface="+mn-cs"/>
            </a:endParaRPr>
          </a:p>
        </p:txBody>
      </p:sp>
      <p:sp>
        <p:nvSpPr>
          <p:cNvPr id="44" name="椭圆 43"/>
          <p:cNvSpPr>
            <a:spLocks noChangeAspect="1"/>
          </p:cNvSpPr>
          <p:nvPr/>
        </p:nvSpPr>
        <p:spPr>
          <a:xfrm>
            <a:off x="8570911" y="4821237"/>
            <a:ext cx="306387" cy="306388"/>
          </a:xfrm>
          <a:prstGeom prst="ellipse">
            <a:avLst/>
          </a:prstGeom>
          <a:solidFill>
            <a:sysClr val="window" lastClr="FFFFFF"/>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a:ln>
                  <a:noFill/>
                </a:ln>
                <a:solidFill>
                  <a:srgbClr val="262626"/>
                </a:solidFill>
                <a:effectLst/>
                <a:uLnTx/>
                <a:uFillTx/>
                <a:latin typeface="Segoe UI"/>
                <a:ea typeface="微软雅黑"/>
                <a:cs typeface="+mn-cs"/>
              </a:rPr>
              <a:t>4</a:t>
            </a:r>
            <a:endParaRPr kumimoji="0" lang="zh-CN" altLang="en-US" sz="1600" b="0" i="0" u="none" strike="noStrike" kern="0" cap="none" spc="0" normalizeH="0" baseline="0" noProof="0" dirty="0">
              <a:ln>
                <a:noFill/>
              </a:ln>
              <a:solidFill>
                <a:srgbClr val="262626"/>
              </a:solidFill>
              <a:effectLst/>
              <a:uLnTx/>
              <a:uFillTx/>
              <a:latin typeface="Segoe UI"/>
              <a:ea typeface="微软雅黑"/>
              <a:cs typeface="+mn-cs"/>
            </a:endParaRPr>
          </a:p>
        </p:txBody>
      </p:sp>
      <p:sp>
        <p:nvSpPr>
          <p:cNvPr id="45" name="文本框 15"/>
          <p:cNvSpPr txBox="1">
            <a:spLocks noChangeArrowheads="1"/>
          </p:cNvSpPr>
          <p:nvPr/>
        </p:nvSpPr>
        <p:spPr bwMode="auto">
          <a:xfrm>
            <a:off x="1954211" y="3154362"/>
            <a:ext cx="216694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entury Gothic" panose="020B0502020202020204" pitchFamily="34" charset="0"/>
                <a:ea typeface="Microsoft JhengHei" panose="020B0604030504040204" pitchFamily="34" charset="-120"/>
              </a:defRPr>
            </a:lvl1pPr>
            <a:lvl2pPr marL="742950" indent="-285750">
              <a:defRPr>
                <a:solidFill>
                  <a:schemeClr val="tx1"/>
                </a:solidFill>
                <a:latin typeface="Century Gothic" panose="020B0502020202020204" pitchFamily="34" charset="0"/>
                <a:ea typeface="Microsoft JhengHei" panose="020B0604030504040204" pitchFamily="34" charset="-120"/>
              </a:defRPr>
            </a:lvl2pPr>
            <a:lvl3pPr marL="1143000" indent="-228600">
              <a:defRPr>
                <a:solidFill>
                  <a:schemeClr val="tx1"/>
                </a:solidFill>
                <a:latin typeface="Century Gothic" panose="020B0502020202020204" pitchFamily="34" charset="0"/>
                <a:ea typeface="Microsoft JhengHei" panose="020B0604030504040204" pitchFamily="34" charset="-120"/>
              </a:defRPr>
            </a:lvl3pPr>
            <a:lvl4pPr marL="1600200" indent="-228600">
              <a:defRPr>
                <a:solidFill>
                  <a:schemeClr val="tx1"/>
                </a:solidFill>
                <a:latin typeface="Century Gothic" panose="020B0502020202020204" pitchFamily="34" charset="0"/>
                <a:ea typeface="Microsoft JhengHei" panose="020B0604030504040204" pitchFamily="34" charset="-120"/>
              </a:defRPr>
            </a:lvl4pPr>
            <a:lvl5pPr marL="2057400" indent="-228600">
              <a:defRPr>
                <a:solidFill>
                  <a:schemeClr val="tx1"/>
                </a:solidFill>
                <a:latin typeface="Century Gothic" panose="020B0502020202020204" pitchFamily="34" charset="0"/>
                <a:ea typeface="Microsoft JhengHei" panose="020B0604030504040204" pitchFamily="34" charset="-120"/>
              </a:defRPr>
            </a:lvl5pPr>
            <a:lvl6pPr marL="25146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6pPr>
            <a:lvl7pPr marL="29718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7pPr>
            <a:lvl8pPr marL="34290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8pPr>
            <a:lvl9pPr marL="38862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a:ln>
                  <a:noFill/>
                </a:ln>
                <a:solidFill>
                  <a:schemeClr val="bg1">
                    <a:lumMod val="85000"/>
                  </a:schemeClr>
                </a:solidFill>
                <a:effectLst/>
                <a:uLnTx/>
                <a:uFillTx/>
                <a:latin typeface="Segoe UI"/>
                <a:ea typeface="Microsoft JhengHei" panose="020B0604030504040204" pitchFamily="34" charset="-120"/>
              </a:rPr>
              <a:t>ADD TITLE TEXT HERE</a:t>
            </a:r>
            <a:endParaRPr kumimoji="0" lang="zh-CN" altLang="en-US" sz="1600" b="0" i="0" u="none" strike="noStrike" kern="0" cap="none" spc="0" normalizeH="0" baseline="0" noProof="0" dirty="0">
              <a:ln>
                <a:noFill/>
              </a:ln>
              <a:solidFill>
                <a:schemeClr val="bg1">
                  <a:lumMod val="85000"/>
                </a:schemeClr>
              </a:solidFill>
              <a:effectLst/>
              <a:uLnTx/>
              <a:uFillTx/>
              <a:latin typeface="Segoe UI"/>
              <a:ea typeface="Microsoft JhengHei" panose="020B0604030504040204" pitchFamily="34" charset="-120"/>
            </a:endParaRPr>
          </a:p>
        </p:txBody>
      </p:sp>
      <p:sp>
        <p:nvSpPr>
          <p:cNvPr id="46" name="文本框 16"/>
          <p:cNvSpPr txBox="1">
            <a:spLocks noChangeArrowheads="1"/>
          </p:cNvSpPr>
          <p:nvPr/>
        </p:nvSpPr>
        <p:spPr bwMode="auto">
          <a:xfrm>
            <a:off x="6488111" y="2514600"/>
            <a:ext cx="216694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entury Gothic" panose="020B0502020202020204" pitchFamily="34" charset="0"/>
                <a:ea typeface="Microsoft JhengHei" panose="020B0604030504040204" pitchFamily="34" charset="-120"/>
              </a:defRPr>
            </a:lvl1pPr>
            <a:lvl2pPr marL="742950" indent="-285750">
              <a:defRPr>
                <a:solidFill>
                  <a:schemeClr val="tx1"/>
                </a:solidFill>
                <a:latin typeface="Century Gothic" panose="020B0502020202020204" pitchFamily="34" charset="0"/>
                <a:ea typeface="Microsoft JhengHei" panose="020B0604030504040204" pitchFamily="34" charset="-120"/>
              </a:defRPr>
            </a:lvl2pPr>
            <a:lvl3pPr marL="1143000" indent="-228600">
              <a:defRPr>
                <a:solidFill>
                  <a:schemeClr val="tx1"/>
                </a:solidFill>
                <a:latin typeface="Century Gothic" panose="020B0502020202020204" pitchFamily="34" charset="0"/>
                <a:ea typeface="Microsoft JhengHei" panose="020B0604030504040204" pitchFamily="34" charset="-120"/>
              </a:defRPr>
            </a:lvl3pPr>
            <a:lvl4pPr marL="1600200" indent="-228600">
              <a:defRPr>
                <a:solidFill>
                  <a:schemeClr val="tx1"/>
                </a:solidFill>
                <a:latin typeface="Century Gothic" panose="020B0502020202020204" pitchFamily="34" charset="0"/>
                <a:ea typeface="Microsoft JhengHei" panose="020B0604030504040204" pitchFamily="34" charset="-120"/>
              </a:defRPr>
            </a:lvl4pPr>
            <a:lvl5pPr marL="2057400" indent="-228600">
              <a:defRPr>
                <a:solidFill>
                  <a:schemeClr val="tx1"/>
                </a:solidFill>
                <a:latin typeface="Century Gothic" panose="020B0502020202020204" pitchFamily="34" charset="0"/>
                <a:ea typeface="Microsoft JhengHei" panose="020B0604030504040204" pitchFamily="34" charset="-120"/>
              </a:defRPr>
            </a:lvl5pPr>
            <a:lvl6pPr marL="25146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6pPr>
            <a:lvl7pPr marL="29718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7pPr>
            <a:lvl8pPr marL="34290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8pPr>
            <a:lvl9pPr marL="38862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a:ln>
                  <a:noFill/>
                </a:ln>
                <a:solidFill>
                  <a:schemeClr val="bg1">
                    <a:lumMod val="85000"/>
                  </a:schemeClr>
                </a:solidFill>
                <a:effectLst/>
                <a:uLnTx/>
                <a:uFillTx/>
                <a:latin typeface="Segoe UI"/>
                <a:ea typeface="Microsoft JhengHei" panose="020B0604030504040204" pitchFamily="34" charset="-120"/>
              </a:rPr>
              <a:t>ADD TITLE TEXT HERE</a:t>
            </a:r>
            <a:endParaRPr kumimoji="0" lang="zh-CN" altLang="en-US" sz="1600" b="0" i="0" u="none" strike="noStrike" kern="0" cap="none" spc="0" normalizeH="0" baseline="0" noProof="0" dirty="0">
              <a:ln>
                <a:noFill/>
              </a:ln>
              <a:solidFill>
                <a:schemeClr val="bg1">
                  <a:lumMod val="85000"/>
                </a:schemeClr>
              </a:solidFill>
              <a:effectLst/>
              <a:uLnTx/>
              <a:uFillTx/>
              <a:latin typeface="Segoe UI"/>
              <a:ea typeface="Microsoft JhengHei" panose="020B0604030504040204" pitchFamily="34" charset="-120"/>
            </a:endParaRPr>
          </a:p>
        </p:txBody>
      </p:sp>
      <p:sp>
        <p:nvSpPr>
          <p:cNvPr id="47" name="文本框 17"/>
          <p:cNvSpPr txBox="1">
            <a:spLocks noChangeArrowheads="1"/>
          </p:cNvSpPr>
          <p:nvPr/>
        </p:nvSpPr>
        <p:spPr bwMode="auto">
          <a:xfrm>
            <a:off x="4030661" y="4426094"/>
            <a:ext cx="216694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entury Gothic" panose="020B0502020202020204" pitchFamily="34" charset="0"/>
                <a:ea typeface="Microsoft JhengHei" panose="020B0604030504040204" pitchFamily="34" charset="-120"/>
              </a:defRPr>
            </a:lvl1pPr>
            <a:lvl2pPr marL="742950" indent="-285750">
              <a:defRPr>
                <a:solidFill>
                  <a:schemeClr val="tx1"/>
                </a:solidFill>
                <a:latin typeface="Century Gothic" panose="020B0502020202020204" pitchFamily="34" charset="0"/>
                <a:ea typeface="Microsoft JhengHei" panose="020B0604030504040204" pitchFamily="34" charset="-120"/>
              </a:defRPr>
            </a:lvl2pPr>
            <a:lvl3pPr marL="1143000" indent="-228600">
              <a:defRPr>
                <a:solidFill>
                  <a:schemeClr val="tx1"/>
                </a:solidFill>
                <a:latin typeface="Century Gothic" panose="020B0502020202020204" pitchFamily="34" charset="0"/>
                <a:ea typeface="Microsoft JhengHei" panose="020B0604030504040204" pitchFamily="34" charset="-120"/>
              </a:defRPr>
            </a:lvl3pPr>
            <a:lvl4pPr marL="1600200" indent="-228600">
              <a:defRPr>
                <a:solidFill>
                  <a:schemeClr val="tx1"/>
                </a:solidFill>
                <a:latin typeface="Century Gothic" panose="020B0502020202020204" pitchFamily="34" charset="0"/>
                <a:ea typeface="Microsoft JhengHei" panose="020B0604030504040204" pitchFamily="34" charset="-120"/>
              </a:defRPr>
            </a:lvl4pPr>
            <a:lvl5pPr marL="2057400" indent="-228600">
              <a:defRPr>
                <a:solidFill>
                  <a:schemeClr val="tx1"/>
                </a:solidFill>
                <a:latin typeface="Century Gothic" panose="020B0502020202020204" pitchFamily="34" charset="0"/>
                <a:ea typeface="Microsoft JhengHei" panose="020B0604030504040204" pitchFamily="34" charset="-120"/>
              </a:defRPr>
            </a:lvl5pPr>
            <a:lvl6pPr marL="25146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6pPr>
            <a:lvl7pPr marL="29718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7pPr>
            <a:lvl8pPr marL="34290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8pPr>
            <a:lvl9pPr marL="38862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a:ln>
                  <a:noFill/>
                </a:ln>
                <a:solidFill>
                  <a:schemeClr val="bg1">
                    <a:lumMod val="85000"/>
                  </a:schemeClr>
                </a:solidFill>
                <a:effectLst/>
                <a:uLnTx/>
                <a:uFillTx/>
                <a:latin typeface="Segoe UI"/>
                <a:ea typeface="Microsoft JhengHei" panose="020B0604030504040204" pitchFamily="34" charset="-120"/>
              </a:rPr>
              <a:t>ADD TITLE TEXT HERE</a:t>
            </a:r>
            <a:endParaRPr kumimoji="0" lang="zh-CN" altLang="en-US" sz="1600" b="0" i="0" u="none" strike="noStrike" kern="0" cap="none" spc="0" normalizeH="0" baseline="0" noProof="0" dirty="0">
              <a:ln>
                <a:noFill/>
              </a:ln>
              <a:solidFill>
                <a:schemeClr val="bg1">
                  <a:lumMod val="85000"/>
                </a:schemeClr>
              </a:solidFill>
              <a:effectLst/>
              <a:uLnTx/>
              <a:uFillTx/>
              <a:latin typeface="Segoe UI"/>
              <a:ea typeface="Microsoft JhengHei" panose="020B0604030504040204" pitchFamily="34" charset="-120"/>
            </a:endParaRPr>
          </a:p>
        </p:txBody>
      </p:sp>
      <p:sp>
        <p:nvSpPr>
          <p:cNvPr id="48" name="文本框 18"/>
          <p:cNvSpPr txBox="1">
            <a:spLocks noChangeArrowheads="1"/>
          </p:cNvSpPr>
          <p:nvPr/>
        </p:nvSpPr>
        <p:spPr bwMode="auto">
          <a:xfrm>
            <a:off x="8975723" y="4903371"/>
            <a:ext cx="216694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entury Gothic" panose="020B0502020202020204" pitchFamily="34" charset="0"/>
                <a:ea typeface="Microsoft JhengHei" panose="020B0604030504040204" pitchFamily="34" charset="-120"/>
              </a:defRPr>
            </a:lvl1pPr>
            <a:lvl2pPr marL="742950" indent="-285750">
              <a:defRPr>
                <a:solidFill>
                  <a:schemeClr val="tx1"/>
                </a:solidFill>
                <a:latin typeface="Century Gothic" panose="020B0502020202020204" pitchFamily="34" charset="0"/>
                <a:ea typeface="Microsoft JhengHei" panose="020B0604030504040204" pitchFamily="34" charset="-120"/>
              </a:defRPr>
            </a:lvl2pPr>
            <a:lvl3pPr marL="1143000" indent="-228600">
              <a:defRPr>
                <a:solidFill>
                  <a:schemeClr val="tx1"/>
                </a:solidFill>
                <a:latin typeface="Century Gothic" panose="020B0502020202020204" pitchFamily="34" charset="0"/>
                <a:ea typeface="Microsoft JhengHei" panose="020B0604030504040204" pitchFamily="34" charset="-120"/>
              </a:defRPr>
            </a:lvl3pPr>
            <a:lvl4pPr marL="1600200" indent="-228600">
              <a:defRPr>
                <a:solidFill>
                  <a:schemeClr val="tx1"/>
                </a:solidFill>
                <a:latin typeface="Century Gothic" panose="020B0502020202020204" pitchFamily="34" charset="0"/>
                <a:ea typeface="Microsoft JhengHei" panose="020B0604030504040204" pitchFamily="34" charset="-120"/>
              </a:defRPr>
            </a:lvl4pPr>
            <a:lvl5pPr marL="2057400" indent="-228600">
              <a:defRPr>
                <a:solidFill>
                  <a:schemeClr val="tx1"/>
                </a:solidFill>
                <a:latin typeface="Century Gothic" panose="020B0502020202020204" pitchFamily="34" charset="0"/>
                <a:ea typeface="Microsoft JhengHei" panose="020B0604030504040204" pitchFamily="34" charset="-120"/>
              </a:defRPr>
            </a:lvl5pPr>
            <a:lvl6pPr marL="25146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6pPr>
            <a:lvl7pPr marL="29718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7pPr>
            <a:lvl8pPr marL="34290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8pPr>
            <a:lvl9pPr marL="38862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a:ln>
                  <a:noFill/>
                </a:ln>
                <a:solidFill>
                  <a:schemeClr val="bg1">
                    <a:lumMod val="85000"/>
                  </a:schemeClr>
                </a:solidFill>
                <a:effectLst/>
                <a:uLnTx/>
                <a:uFillTx/>
                <a:latin typeface="Segoe UI"/>
                <a:ea typeface="Microsoft JhengHei" panose="020B0604030504040204" pitchFamily="34" charset="-120"/>
              </a:rPr>
              <a:t>ADD TITLE TEXT HERE</a:t>
            </a:r>
            <a:endParaRPr kumimoji="0" lang="zh-CN" altLang="en-US" sz="1600" b="0" i="0" u="none" strike="noStrike" kern="0" cap="none" spc="0" normalizeH="0" baseline="0" noProof="0" dirty="0">
              <a:ln>
                <a:noFill/>
              </a:ln>
              <a:solidFill>
                <a:schemeClr val="bg1">
                  <a:lumMod val="85000"/>
                </a:schemeClr>
              </a:solidFill>
              <a:effectLst/>
              <a:uLnTx/>
              <a:uFillTx/>
              <a:latin typeface="Segoe UI"/>
              <a:ea typeface="Microsoft JhengHei" panose="020B0604030504040204" pitchFamily="34" charset="-120"/>
            </a:endParaRPr>
          </a:p>
        </p:txBody>
      </p:sp>
      <p:sp>
        <p:nvSpPr>
          <p:cNvPr id="49" name="矩形 48"/>
          <p:cNvSpPr>
            <a:spLocks noChangeArrowheads="1"/>
          </p:cNvSpPr>
          <p:nvPr/>
        </p:nvSpPr>
        <p:spPr bwMode="auto">
          <a:xfrm>
            <a:off x="1954211" y="2663825"/>
            <a:ext cx="30003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entury Gothic" panose="020B0502020202020204" pitchFamily="34" charset="0"/>
                <a:ea typeface="Microsoft JhengHei" panose="020B0604030504040204" pitchFamily="34" charset="-120"/>
              </a:defRPr>
            </a:lvl1pPr>
            <a:lvl2pPr marL="742950" indent="-285750">
              <a:defRPr>
                <a:solidFill>
                  <a:schemeClr val="tx1"/>
                </a:solidFill>
                <a:latin typeface="Century Gothic" panose="020B0502020202020204" pitchFamily="34" charset="0"/>
                <a:ea typeface="Microsoft JhengHei" panose="020B0604030504040204" pitchFamily="34" charset="-120"/>
              </a:defRPr>
            </a:lvl2pPr>
            <a:lvl3pPr marL="1143000" indent="-228600">
              <a:defRPr>
                <a:solidFill>
                  <a:schemeClr val="tx1"/>
                </a:solidFill>
                <a:latin typeface="Century Gothic" panose="020B0502020202020204" pitchFamily="34" charset="0"/>
                <a:ea typeface="Microsoft JhengHei" panose="020B0604030504040204" pitchFamily="34" charset="-120"/>
              </a:defRPr>
            </a:lvl3pPr>
            <a:lvl4pPr marL="1600200" indent="-228600">
              <a:defRPr>
                <a:solidFill>
                  <a:schemeClr val="tx1"/>
                </a:solidFill>
                <a:latin typeface="Century Gothic" panose="020B0502020202020204" pitchFamily="34" charset="0"/>
                <a:ea typeface="Microsoft JhengHei" panose="020B0604030504040204" pitchFamily="34" charset="-120"/>
              </a:defRPr>
            </a:lvl4pPr>
            <a:lvl5pPr marL="2057400" indent="-228600">
              <a:defRPr>
                <a:solidFill>
                  <a:schemeClr val="tx1"/>
                </a:solidFill>
                <a:latin typeface="Century Gothic" panose="020B0502020202020204" pitchFamily="34" charset="0"/>
                <a:ea typeface="Microsoft JhengHei" panose="020B0604030504040204" pitchFamily="34" charset="-120"/>
              </a:defRPr>
            </a:lvl5pPr>
            <a:lvl6pPr marL="25146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6pPr>
            <a:lvl7pPr marL="29718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7pPr>
            <a:lvl8pPr marL="34290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8pPr>
            <a:lvl9pPr marL="38862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a:ln>
                  <a:noFill/>
                </a:ln>
                <a:solidFill>
                  <a:schemeClr val="bg1">
                    <a:lumMod val="85000"/>
                  </a:schemeClr>
                </a:solidFill>
                <a:effectLst/>
                <a:uLnTx/>
                <a:uFillTx/>
                <a:latin typeface="Segoe UI"/>
                <a:ea typeface="Microsoft JhengHei" panose="020B0604030504040204" pitchFamily="34" charset="-120"/>
              </a:rPr>
              <a:t>Whoever evaluates your text cannot evaluate the way you write. </a:t>
            </a:r>
            <a:endParaRPr kumimoji="0" lang="zh-CN" altLang="en-US" sz="1400" b="0" i="0" u="none" strike="noStrike" kern="0" cap="none" spc="0" normalizeH="0" baseline="0" noProof="0">
              <a:ln>
                <a:noFill/>
              </a:ln>
              <a:solidFill>
                <a:schemeClr val="bg1">
                  <a:lumMod val="85000"/>
                </a:schemeClr>
              </a:solidFill>
              <a:effectLst/>
              <a:uLnTx/>
              <a:uFillTx/>
              <a:latin typeface="Segoe UI"/>
              <a:ea typeface="Microsoft JhengHei" panose="020B0604030504040204" pitchFamily="34" charset="-120"/>
            </a:endParaRPr>
          </a:p>
        </p:txBody>
      </p:sp>
      <p:sp>
        <p:nvSpPr>
          <p:cNvPr id="50" name="矩形 49"/>
          <p:cNvSpPr>
            <a:spLocks noChangeArrowheads="1"/>
          </p:cNvSpPr>
          <p:nvPr/>
        </p:nvSpPr>
        <p:spPr bwMode="auto">
          <a:xfrm>
            <a:off x="6488111" y="2844711"/>
            <a:ext cx="28765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entury Gothic" panose="020B0502020202020204" pitchFamily="34" charset="0"/>
                <a:ea typeface="Microsoft JhengHei" panose="020B0604030504040204" pitchFamily="34" charset="-120"/>
              </a:defRPr>
            </a:lvl1pPr>
            <a:lvl2pPr marL="742950" indent="-285750">
              <a:defRPr>
                <a:solidFill>
                  <a:schemeClr val="tx1"/>
                </a:solidFill>
                <a:latin typeface="Century Gothic" panose="020B0502020202020204" pitchFamily="34" charset="0"/>
                <a:ea typeface="Microsoft JhengHei" panose="020B0604030504040204" pitchFamily="34" charset="-120"/>
              </a:defRPr>
            </a:lvl2pPr>
            <a:lvl3pPr marL="1143000" indent="-228600">
              <a:defRPr>
                <a:solidFill>
                  <a:schemeClr val="tx1"/>
                </a:solidFill>
                <a:latin typeface="Century Gothic" panose="020B0502020202020204" pitchFamily="34" charset="0"/>
                <a:ea typeface="Microsoft JhengHei" panose="020B0604030504040204" pitchFamily="34" charset="-120"/>
              </a:defRPr>
            </a:lvl3pPr>
            <a:lvl4pPr marL="1600200" indent="-228600">
              <a:defRPr>
                <a:solidFill>
                  <a:schemeClr val="tx1"/>
                </a:solidFill>
                <a:latin typeface="Century Gothic" panose="020B0502020202020204" pitchFamily="34" charset="0"/>
                <a:ea typeface="Microsoft JhengHei" panose="020B0604030504040204" pitchFamily="34" charset="-120"/>
              </a:defRPr>
            </a:lvl4pPr>
            <a:lvl5pPr marL="2057400" indent="-228600">
              <a:defRPr>
                <a:solidFill>
                  <a:schemeClr val="tx1"/>
                </a:solidFill>
                <a:latin typeface="Century Gothic" panose="020B0502020202020204" pitchFamily="34" charset="0"/>
                <a:ea typeface="Microsoft JhengHei" panose="020B0604030504040204" pitchFamily="34" charset="-120"/>
              </a:defRPr>
            </a:lvl5pPr>
            <a:lvl6pPr marL="25146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6pPr>
            <a:lvl7pPr marL="29718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7pPr>
            <a:lvl8pPr marL="34290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8pPr>
            <a:lvl9pPr marL="38862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a:ln>
                  <a:noFill/>
                </a:ln>
                <a:solidFill>
                  <a:schemeClr val="bg1">
                    <a:lumMod val="85000"/>
                  </a:schemeClr>
                </a:solidFill>
                <a:effectLst/>
                <a:uLnTx/>
                <a:uFillTx/>
                <a:latin typeface="Segoe UI"/>
                <a:ea typeface="Microsoft JhengHei" panose="020B0604030504040204" pitchFamily="34" charset="-120"/>
              </a:rPr>
              <a:t>Whoever evaluates your text cannot evaluate the way you write. </a:t>
            </a:r>
            <a:endParaRPr kumimoji="0" lang="zh-CN" altLang="en-US" sz="1400" b="0" i="0" u="none" strike="noStrike" kern="0" cap="none" spc="0" normalizeH="0" baseline="0" noProof="0">
              <a:ln>
                <a:noFill/>
              </a:ln>
              <a:solidFill>
                <a:schemeClr val="bg1">
                  <a:lumMod val="85000"/>
                </a:schemeClr>
              </a:solidFill>
              <a:effectLst/>
              <a:uLnTx/>
              <a:uFillTx/>
              <a:latin typeface="Segoe UI"/>
              <a:ea typeface="Microsoft JhengHei" panose="020B0604030504040204" pitchFamily="34" charset="-120"/>
            </a:endParaRPr>
          </a:p>
        </p:txBody>
      </p:sp>
      <p:sp>
        <p:nvSpPr>
          <p:cNvPr id="51" name="矩形 50"/>
          <p:cNvSpPr>
            <a:spLocks noChangeArrowheads="1"/>
          </p:cNvSpPr>
          <p:nvPr/>
        </p:nvSpPr>
        <p:spPr bwMode="auto">
          <a:xfrm>
            <a:off x="3984624" y="4745598"/>
            <a:ext cx="28765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entury Gothic" panose="020B0502020202020204" pitchFamily="34" charset="0"/>
                <a:ea typeface="Microsoft JhengHei" panose="020B0604030504040204" pitchFamily="34" charset="-120"/>
              </a:defRPr>
            </a:lvl1pPr>
            <a:lvl2pPr marL="742950" indent="-285750">
              <a:defRPr>
                <a:solidFill>
                  <a:schemeClr val="tx1"/>
                </a:solidFill>
                <a:latin typeface="Century Gothic" panose="020B0502020202020204" pitchFamily="34" charset="0"/>
                <a:ea typeface="Microsoft JhengHei" panose="020B0604030504040204" pitchFamily="34" charset="-120"/>
              </a:defRPr>
            </a:lvl2pPr>
            <a:lvl3pPr marL="1143000" indent="-228600">
              <a:defRPr>
                <a:solidFill>
                  <a:schemeClr val="tx1"/>
                </a:solidFill>
                <a:latin typeface="Century Gothic" panose="020B0502020202020204" pitchFamily="34" charset="0"/>
                <a:ea typeface="Microsoft JhengHei" panose="020B0604030504040204" pitchFamily="34" charset="-120"/>
              </a:defRPr>
            </a:lvl3pPr>
            <a:lvl4pPr marL="1600200" indent="-228600">
              <a:defRPr>
                <a:solidFill>
                  <a:schemeClr val="tx1"/>
                </a:solidFill>
                <a:latin typeface="Century Gothic" panose="020B0502020202020204" pitchFamily="34" charset="0"/>
                <a:ea typeface="Microsoft JhengHei" panose="020B0604030504040204" pitchFamily="34" charset="-120"/>
              </a:defRPr>
            </a:lvl4pPr>
            <a:lvl5pPr marL="2057400" indent="-228600">
              <a:defRPr>
                <a:solidFill>
                  <a:schemeClr val="tx1"/>
                </a:solidFill>
                <a:latin typeface="Century Gothic" panose="020B0502020202020204" pitchFamily="34" charset="0"/>
                <a:ea typeface="Microsoft JhengHei" panose="020B0604030504040204" pitchFamily="34" charset="-120"/>
              </a:defRPr>
            </a:lvl5pPr>
            <a:lvl6pPr marL="25146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6pPr>
            <a:lvl7pPr marL="29718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7pPr>
            <a:lvl8pPr marL="34290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8pPr>
            <a:lvl9pPr marL="38862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chemeClr val="bg1">
                    <a:lumMod val="85000"/>
                  </a:schemeClr>
                </a:solidFill>
                <a:effectLst/>
                <a:uLnTx/>
                <a:uFillTx/>
                <a:latin typeface="Segoe UI"/>
                <a:ea typeface="Microsoft JhengHei" panose="020B0604030504040204" pitchFamily="34" charset="-120"/>
              </a:rPr>
              <a:t>Whoever evaluates your text cannot evaluate the way you write. </a:t>
            </a:r>
            <a:endParaRPr kumimoji="0" lang="zh-CN" altLang="en-US" sz="1400" b="0" i="0" u="none" strike="noStrike" kern="0" cap="none" spc="0" normalizeH="0" baseline="0" noProof="0" dirty="0">
              <a:ln>
                <a:noFill/>
              </a:ln>
              <a:solidFill>
                <a:schemeClr val="bg1">
                  <a:lumMod val="85000"/>
                </a:schemeClr>
              </a:solidFill>
              <a:effectLst/>
              <a:uLnTx/>
              <a:uFillTx/>
              <a:latin typeface="Segoe UI"/>
              <a:ea typeface="Microsoft JhengHei" panose="020B0604030504040204" pitchFamily="34" charset="-120"/>
            </a:endParaRPr>
          </a:p>
        </p:txBody>
      </p:sp>
      <p:sp>
        <p:nvSpPr>
          <p:cNvPr id="52" name="矩形 51"/>
          <p:cNvSpPr>
            <a:spLocks noChangeArrowheads="1"/>
          </p:cNvSpPr>
          <p:nvPr/>
        </p:nvSpPr>
        <p:spPr bwMode="auto">
          <a:xfrm>
            <a:off x="8975723" y="4164707"/>
            <a:ext cx="237649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entury Gothic" panose="020B0502020202020204" pitchFamily="34" charset="0"/>
                <a:ea typeface="Microsoft JhengHei" panose="020B0604030504040204" pitchFamily="34" charset="-120"/>
              </a:defRPr>
            </a:lvl1pPr>
            <a:lvl2pPr marL="742950" indent="-285750">
              <a:defRPr>
                <a:solidFill>
                  <a:schemeClr val="tx1"/>
                </a:solidFill>
                <a:latin typeface="Century Gothic" panose="020B0502020202020204" pitchFamily="34" charset="0"/>
                <a:ea typeface="Microsoft JhengHei" panose="020B0604030504040204" pitchFamily="34" charset="-120"/>
              </a:defRPr>
            </a:lvl2pPr>
            <a:lvl3pPr marL="1143000" indent="-228600">
              <a:defRPr>
                <a:solidFill>
                  <a:schemeClr val="tx1"/>
                </a:solidFill>
                <a:latin typeface="Century Gothic" panose="020B0502020202020204" pitchFamily="34" charset="0"/>
                <a:ea typeface="Microsoft JhengHei" panose="020B0604030504040204" pitchFamily="34" charset="-120"/>
              </a:defRPr>
            </a:lvl3pPr>
            <a:lvl4pPr marL="1600200" indent="-228600">
              <a:defRPr>
                <a:solidFill>
                  <a:schemeClr val="tx1"/>
                </a:solidFill>
                <a:latin typeface="Century Gothic" panose="020B0502020202020204" pitchFamily="34" charset="0"/>
                <a:ea typeface="Microsoft JhengHei" panose="020B0604030504040204" pitchFamily="34" charset="-120"/>
              </a:defRPr>
            </a:lvl4pPr>
            <a:lvl5pPr marL="2057400" indent="-228600">
              <a:defRPr>
                <a:solidFill>
                  <a:schemeClr val="tx1"/>
                </a:solidFill>
                <a:latin typeface="Century Gothic" panose="020B0502020202020204" pitchFamily="34" charset="0"/>
                <a:ea typeface="Microsoft JhengHei" panose="020B0604030504040204" pitchFamily="34" charset="-120"/>
              </a:defRPr>
            </a:lvl5pPr>
            <a:lvl6pPr marL="25146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6pPr>
            <a:lvl7pPr marL="29718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7pPr>
            <a:lvl8pPr marL="34290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8pPr>
            <a:lvl9pPr marL="38862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chemeClr val="bg1">
                    <a:lumMod val="85000"/>
                  </a:schemeClr>
                </a:solidFill>
                <a:effectLst/>
                <a:uLnTx/>
                <a:uFillTx/>
                <a:latin typeface="Segoe UI"/>
                <a:ea typeface="Microsoft JhengHei" panose="020B0604030504040204" pitchFamily="34" charset="-120"/>
              </a:rPr>
              <a:t>Whoever evaluates your text cannot evaluate the way you write. </a:t>
            </a:r>
            <a:endParaRPr kumimoji="0" lang="zh-CN" altLang="en-US" sz="1400" b="0" i="0" u="none" strike="noStrike" kern="0" cap="none" spc="0" normalizeH="0" baseline="0" noProof="0" dirty="0">
              <a:ln>
                <a:noFill/>
              </a:ln>
              <a:solidFill>
                <a:schemeClr val="bg1">
                  <a:lumMod val="85000"/>
                </a:schemeClr>
              </a:solidFill>
              <a:effectLst/>
              <a:uLnTx/>
              <a:uFillTx/>
              <a:latin typeface="Segoe UI"/>
              <a:ea typeface="Microsoft JhengHei" panose="020B0604030504040204" pitchFamily="34" charset="-120"/>
            </a:endParaRPr>
          </a:p>
        </p:txBody>
      </p:sp>
      <p:sp>
        <p:nvSpPr>
          <p:cNvPr id="53" name="Freeform 5"/>
          <p:cNvSpPr>
            <a:spLocks noChangeAspect="1" noEditPoints="1"/>
          </p:cNvSpPr>
          <p:nvPr/>
        </p:nvSpPr>
        <p:spPr bwMode="auto">
          <a:xfrm>
            <a:off x="1035048" y="2714625"/>
            <a:ext cx="539750" cy="514350"/>
          </a:xfrm>
          <a:custGeom>
            <a:avLst/>
            <a:gdLst>
              <a:gd name="T0" fmla="*/ 330013 w 2389"/>
              <a:gd name="T1" fmla="*/ 491776 h 2272"/>
              <a:gd name="T2" fmla="*/ 329108 w 2389"/>
              <a:gd name="T3" fmla="*/ 460800 h 2272"/>
              <a:gd name="T4" fmla="*/ 433989 w 2389"/>
              <a:gd name="T5" fmla="*/ 400430 h 2272"/>
              <a:gd name="T6" fmla="*/ 415454 w 2389"/>
              <a:gd name="T7" fmla="*/ 351139 h 2272"/>
              <a:gd name="T8" fmla="*/ 418393 w 2389"/>
              <a:gd name="T9" fmla="*/ 291222 h 2272"/>
              <a:gd name="T10" fmla="*/ 333177 w 2389"/>
              <a:gd name="T11" fmla="*/ 219773 h 2272"/>
              <a:gd name="T12" fmla="*/ 409125 w 2389"/>
              <a:gd name="T13" fmla="*/ 113956 h 2272"/>
              <a:gd name="T14" fmla="*/ 304923 w 2389"/>
              <a:gd name="T15" fmla="*/ 30976 h 2272"/>
              <a:gd name="T16" fmla="*/ 324588 w 2389"/>
              <a:gd name="T17" fmla="*/ 99712 h 2272"/>
              <a:gd name="T18" fmla="*/ 295655 w 2389"/>
              <a:gd name="T19" fmla="*/ 169352 h 2272"/>
              <a:gd name="T20" fmla="*/ 207501 w 2389"/>
              <a:gd name="T21" fmla="*/ 163021 h 2272"/>
              <a:gd name="T22" fmla="*/ 230331 w 2389"/>
              <a:gd name="T23" fmla="*/ 217512 h 2272"/>
              <a:gd name="T24" fmla="*/ 288196 w 2389"/>
              <a:gd name="T25" fmla="*/ 292126 h 2272"/>
              <a:gd name="T26" fmla="*/ 193035 w 2389"/>
              <a:gd name="T27" fmla="*/ 308180 h 2272"/>
              <a:gd name="T28" fmla="*/ 131327 w 2389"/>
              <a:gd name="T29" fmla="*/ 227687 h 2272"/>
              <a:gd name="T30" fmla="*/ 75948 w 2389"/>
              <a:gd name="T31" fmla="*/ 247358 h 2272"/>
              <a:gd name="T32" fmla="*/ 77304 w 2389"/>
              <a:gd name="T33" fmla="*/ 280143 h 2272"/>
              <a:gd name="T34" fmla="*/ 45433 w 2389"/>
              <a:gd name="T35" fmla="*/ 247358 h 2272"/>
              <a:gd name="T36" fmla="*/ 540000 w 2389"/>
              <a:gd name="T37" fmla="*/ 247358 h 2272"/>
              <a:gd name="T38" fmla="*/ 294073 w 2389"/>
              <a:gd name="T39" fmla="*/ 347069 h 2272"/>
              <a:gd name="T40" fmla="*/ 334081 w 2389"/>
              <a:gd name="T41" fmla="*/ 316319 h 2272"/>
              <a:gd name="T42" fmla="*/ 218351 w 2389"/>
              <a:gd name="T43" fmla="*/ 342773 h 2272"/>
              <a:gd name="T44" fmla="*/ 53344 w 2389"/>
              <a:gd name="T45" fmla="*/ 314058 h 2272"/>
              <a:gd name="T46" fmla="*/ 46789 w 2389"/>
              <a:gd name="T47" fmla="*/ 335086 h 2272"/>
              <a:gd name="T48" fmla="*/ 72784 w 2389"/>
              <a:gd name="T49" fmla="*/ 413996 h 2272"/>
              <a:gd name="T50" fmla="*/ 11754 w 2389"/>
              <a:gd name="T51" fmla="*/ 391612 h 2272"/>
              <a:gd name="T52" fmla="*/ 2938 w 2389"/>
              <a:gd name="T53" fmla="*/ 407439 h 2272"/>
              <a:gd name="T54" fmla="*/ 25090 w 2389"/>
              <a:gd name="T55" fmla="*/ 446555 h 2272"/>
              <a:gd name="T56" fmla="*/ 40460 w 2389"/>
              <a:gd name="T57" fmla="*/ 479114 h 2272"/>
              <a:gd name="T58" fmla="*/ 354424 w 2389"/>
              <a:gd name="T59" fmla="*/ 319485 h 2272"/>
              <a:gd name="T60" fmla="*/ 291134 w 2389"/>
              <a:gd name="T61" fmla="*/ 422136 h 2272"/>
              <a:gd name="T62" fmla="*/ 304018 w 2389"/>
              <a:gd name="T63" fmla="*/ 477984 h 2272"/>
              <a:gd name="T64" fmla="*/ 280285 w 2389"/>
              <a:gd name="T65" fmla="*/ 511899 h 2272"/>
              <a:gd name="T66" fmla="*/ 220159 w 2389"/>
              <a:gd name="T67" fmla="*/ 454469 h 227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389" h="2272">
                <a:moveTo>
                  <a:pt x="2389" y="1094"/>
                </a:moveTo>
                <a:cubicBezTo>
                  <a:pt x="2389" y="1641"/>
                  <a:pt x="1985" y="2095"/>
                  <a:pt x="1460" y="2175"/>
                </a:cubicBezTo>
                <a:cubicBezTo>
                  <a:pt x="1465" y="2151"/>
                  <a:pt x="1466" y="2126"/>
                  <a:pt x="1463" y="2100"/>
                </a:cubicBezTo>
                <a:cubicBezTo>
                  <a:pt x="1463" y="2100"/>
                  <a:pt x="1460" y="2074"/>
                  <a:pt x="1456" y="2038"/>
                </a:cubicBezTo>
                <a:cubicBezTo>
                  <a:pt x="1642" y="2007"/>
                  <a:pt x="1810" y="1921"/>
                  <a:pt x="1944" y="1798"/>
                </a:cubicBezTo>
                <a:cubicBezTo>
                  <a:pt x="1936" y="1792"/>
                  <a:pt x="1928" y="1783"/>
                  <a:pt x="1920" y="1771"/>
                </a:cubicBezTo>
                <a:cubicBezTo>
                  <a:pt x="1884" y="1720"/>
                  <a:pt x="1931" y="1669"/>
                  <a:pt x="1931" y="1623"/>
                </a:cubicBezTo>
                <a:cubicBezTo>
                  <a:pt x="1931" y="1579"/>
                  <a:pt x="1841" y="1583"/>
                  <a:pt x="1838" y="1553"/>
                </a:cubicBezTo>
                <a:cubicBezTo>
                  <a:pt x="1827" y="1452"/>
                  <a:pt x="1901" y="1450"/>
                  <a:pt x="1940" y="1411"/>
                </a:cubicBezTo>
                <a:cubicBezTo>
                  <a:pt x="1979" y="1372"/>
                  <a:pt x="1901" y="1282"/>
                  <a:pt x="1851" y="1288"/>
                </a:cubicBezTo>
                <a:cubicBezTo>
                  <a:pt x="1800" y="1294"/>
                  <a:pt x="1657" y="1265"/>
                  <a:pt x="1670" y="1155"/>
                </a:cubicBezTo>
                <a:cubicBezTo>
                  <a:pt x="1686" y="1022"/>
                  <a:pt x="1500" y="1034"/>
                  <a:pt x="1474" y="972"/>
                </a:cubicBezTo>
                <a:cubicBezTo>
                  <a:pt x="1435" y="881"/>
                  <a:pt x="1499" y="770"/>
                  <a:pt x="1583" y="745"/>
                </a:cubicBezTo>
                <a:cubicBezTo>
                  <a:pt x="1702" y="709"/>
                  <a:pt x="1820" y="612"/>
                  <a:pt x="1810" y="504"/>
                </a:cubicBezTo>
                <a:cubicBezTo>
                  <a:pt x="1800" y="381"/>
                  <a:pt x="1745" y="271"/>
                  <a:pt x="1653" y="205"/>
                </a:cubicBezTo>
                <a:cubicBezTo>
                  <a:pt x="1558" y="167"/>
                  <a:pt x="1456" y="143"/>
                  <a:pt x="1349" y="137"/>
                </a:cubicBezTo>
                <a:cubicBezTo>
                  <a:pt x="1253" y="141"/>
                  <a:pt x="1169" y="162"/>
                  <a:pt x="1173" y="206"/>
                </a:cubicBezTo>
                <a:cubicBezTo>
                  <a:pt x="1182" y="313"/>
                  <a:pt x="1487" y="341"/>
                  <a:pt x="1436" y="441"/>
                </a:cubicBezTo>
                <a:cubicBezTo>
                  <a:pt x="1410" y="493"/>
                  <a:pt x="1209" y="567"/>
                  <a:pt x="1247" y="645"/>
                </a:cubicBezTo>
                <a:cubicBezTo>
                  <a:pt x="1271" y="696"/>
                  <a:pt x="1331" y="652"/>
                  <a:pt x="1308" y="749"/>
                </a:cubicBezTo>
                <a:cubicBezTo>
                  <a:pt x="1298" y="794"/>
                  <a:pt x="1259" y="878"/>
                  <a:pt x="1199" y="884"/>
                </a:cubicBezTo>
                <a:cubicBezTo>
                  <a:pt x="1137" y="889"/>
                  <a:pt x="1086" y="726"/>
                  <a:pt x="918" y="721"/>
                </a:cubicBezTo>
                <a:cubicBezTo>
                  <a:pt x="839" y="718"/>
                  <a:pt x="727" y="844"/>
                  <a:pt x="822" y="934"/>
                </a:cubicBezTo>
                <a:cubicBezTo>
                  <a:pt x="879" y="988"/>
                  <a:pt x="987" y="869"/>
                  <a:pt x="1019" y="962"/>
                </a:cubicBezTo>
                <a:cubicBezTo>
                  <a:pt x="1041" y="1028"/>
                  <a:pt x="1016" y="1166"/>
                  <a:pt x="1121" y="1224"/>
                </a:cubicBezTo>
                <a:cubicBezTo>
                  <a:pt x="1159" y="1245"/>
                  <a:pt x="1217" y="1263"/>
                  <a:pt x="1275" y="1292"/>
                </a:cubicBezTo>
                <a:cubicBezTo>
                  <a:pt x="1189" y="1310"/>
                  <a:pt x="1084" y="1343"/>
                  <a:pt x="959" y="1391"/>
                </a:cubicBezTo>
                <a:cubicBezTo>
                  <a:pt x="854" y="1363"/>
                  <a:pt x="854" y="1363"/>
                  <a:pt x="854" y="1363"/>
                </a:cubicBezTo>
                <a:cubicBezTo>
                  <a:pt x="898" y="1326"/>
                  <a:pt x="969" y="1301"/>
                  <a:pt x="952" y="1221"/>
                </a:cubicBezTo>
                <a:cubicBezTo>
                  <a:pt x="925" y="1103"/>
                  <a:pt x="721" y="1148"/>
                  <a:pt x="581" y="1007"/>
                </a:cubicBezTo>
                <a:cubicBezTo>
                  <a:pt x="538" y="964"/>
                  <a:pt x="446" y="821"/>
                  <a:pt x="446" y="649"/>
                </a:cubicBezTo>
                <a:cubicBezTo>
                  <a:pt x="376" y="782"/>
                  <a:pt x="336" y="933"/>
                  <a:pt x="336" y="1094"/>
                </a:cubicBezTo>
                <a:cubicBezTo>
                  <a:pt x="336" y="1143"/>
                  <a:pt x="340" y="1192"/>
                  <a:pt x="347" y="1239"/>
                </a:cubicBezTo>
                <a:cubicBezTo>
                  <a:pt x="345" y="1239"/>
                  <a:pt x="344" y="1239"/>
                  <a:pt x="342" y="1239"/>
                </a:cubicBezTo>
                <a:cubicBezTo>
                  <a:pt x="298" y="1239"/>
                  <a:pt x="255" y="1248"/>
                  <a:pt x="214" y="1266"/>
                </a:cubicBezTo>
                <a:cubicBezTo>
                  <a:pt x="205" y="1210"/>
                  <a:pt x="201" y="1152"/>
                  <a:pt x="201" y="1094"/>
                </a:cubicBezTo>
                <a:cubicBezTo>
                  <a:pt x="201" y="491"/>
                  <a:pt x="691" y="0"/>
                  <a:pt x="1295" y="0"/>
                </a:cubicBezTo>
                <a:cubicBezTo>
                  <a:pt x="1898" y="0"/>
                  <a:pt x="2389" y="491"/>
                  <a:pt x="2389" y="1094"/>
                </a:cubicBezTo>
                <a:close/>
                <a:moveTo>
                  <a:pt x="1568" y="1413"/>
                </a:moveTo>
                <a:cubicBezTo>
                  <a:pt x="1301" y="1535"/>
                  <a:pt x="1301" y="1535"/>
                  <a:pt x="1301" y="1535"/>
                </a:cubicBezTo>
                <a:cubicBezTo>
                  <a:pt x="1305" y="1477"/>
                  <a:pt x="1305" y="1477"/>
                  <a:pt x="1305" y="1477"/>
                </a:cubicBezTo>
                <a:cubicBezTo>
                  <a:pt x="1478" y="1399"/>
                  <a:pt x="1478" y="1399"/>
                  <a:pt x="1478" y="1399"/>
                </a:cubicBezTo>
                <a:cubicBezTo>
                  <a:pt x="1453" y="1397"/>
                  <a:pt x="1428" y="1397"/>
                  <a:pt x="1402" y="1397"/>
                </a:cubicBezTo>
                <a:cubicBezTo>
                  <a:pt x="1307" y="1397"/>
                  <a:pt x="1145" y="1445"/>
                  <a:pt x="966" y="1516"/>
                </a:cubicBezTo>
                <a:cubicBezTo>
                  <a:pt x="393" y="1365"/>
                  <a:pt x="393" y="1365"/>
                  <a:pt x="393" y="1365"/>
                </a:cubicBezTo>
                <a:cubicBezTo>
                  <a:pt x="340" y="1351"/>
                  <a:pt x="283" y="1359"/>
                  <a:pt x="236" y="1389"/>
                </a:cubicBezTo>
                <a:cubicBezTo>
                  <a:pt x="208" y="1407"/>
                  <a:pt x="208" y="1407"/>
                  <a:pt x="208" y="1407"/>
                </a:cubicBezTo>
                <a:cubicBezTo>
                  <a:pt x="180" y="1424"/>
                  <a:pt x="180" y="1464"/>
                  <a:pt x="207" y="1482"/>
                </a:cubicBezTo>
                <a:cubicBezTo>
                  <a:pt x="551" y="1705"/>
                  <a:pt x="551" y="1705"/>
                  <a:pt x="551" y="1705"/>
                </a:cubicBezTo>
                <a:cubicBezTo>
                  <a:pt x="469" y="1747"/>
                  <a:pt x="391" y="1790"/>
                  <a:pt x="322" y="1831"/>
                </a:cubicBezTo>
                <a:cubicBezTo>
                  <a:pt x="145" y="1737"/>
                  <a:pt x="145" y="1737"/>
                  <a:pt x="145" y="1737"/>
                </a:cubicBezTo>
                <a:cubicBezTo>
                  <a:pt x="117" y="1722"/>
                  <a:pt x="82" y="1720"/>
                  <a:pt x="52" y="1732"/>
                </a:cubicBezTo>
                <a:cubicBezTo>
                  <a:pt x="35" y="1739"/>
                  <a:pt x="35" y="1739"/>
                  <a:pt x="35" y="1739"/>
                </a:cubicBezTo>
                <a:cubicBezTo>
                  <a:pt x="10" y="1749"/>
                  <a:pt x="0" y="1779"/>
                  <a:pt x="13" y="1802"/>
                </a:cubicBezTo>
                <a:cubicBezTo>
                  <a:pt x="111" y="1975"/>
                  <a:pt x="111" y="1975"/>
                  <a:pt x="111" y="1975"/>
                </a:cubicBezTo>
                <a:cubicBezTo>
                  <a:pt x="111" y="1975"/>
                  <a:pt x="111" y="1975"/>
                  <a:pt x="111" y="1975"/>
                </a:cubicBezTo>
                <a:cubicBezTo>
                  <a:pt x="74" y="2007"/>
                  <a:pt x="53" y="2033"/>
                  <a:pt x="53" y="2051"/>
                </a:cubicBezTo>
                <a:cubicBezTo>
                  <a:pt x="53" y="2105"/>
                  <a:pt x="120" y="2119"/>
                  <a:pt x="179" y="2119"/>
                </a:cubicBezTo>
                <a:cubicBezTo>
                  <a:pt x="284" y="2119"/>
                  <a:pt x="1671" y="1801"/>
                  <a:pt x="1671" y="1513"/>
                </a:cubicBezTo>
                <a:cubicBezTo>
                  <a:pt x="1671" y="1456"/>
                  <a:pt x="1632" y="1428"/>
                  <a:pt x="1568" y="1413"/>
                </a:cubicBezTo>
                <a:close/>
                <a:moveTo>
                  <a:pt x="983" y="1975"/>
                </a:moveTo>
                <a:cubicBezTo>
                  <a:pt x="1288" y="1867"/>
                  <a:pt x="1288" y="1867"/>
                  <a:pt x="1288" y="1867"/>
                </a:cubicBezTo>
                <a:cubicBezTo>
                  <a:pt x="1302" y="1862"/>
                  <a:pt x="1316" y="1871"/>
                  <a:pt x="1318" y="1885"/>
                </a:cubicBezTo>
                <a:cubicBezTo>
                  <a:pt x="1345" y="2114"/>
                  <a:pt x="1345" y="2114"/>
                  <a:pt x="1345" y="2114"/>
                </a:cubicBezTo>
                <a:cubicBezTo>
                  <a:pt x="1351" y="2171"/>
                  <a:pt x="1320" y="2226"/>
                  <a:pt x="1268" y="2251"/>
                </a:cubicBezTo>
                <a:cubicBezTo>
                  <a:pt x="1240" y="2264"/>
                  <a:pt x="1240" y="2264"/>
                  <a:pt x="1240" y="2264"/>
                </a:cubicBezTo>
                <a:cubicBezTo>
                  <a:pt x="1222" y="2272"/>
                  <a:pt x="1201" y="2268"/>
                  <a:pt x="1188" y="2253"/>
                </a:cubicBezTo>
                <a:cubicBezTo>
                  <a:pt x="974" y="2010"/>
                  <a:pt x="974" y="2010"/>
                  <a:pt x="974" y="2010"/>
                </a:cubicBezTo>
                <a:cubicBezTo>
                  <a:pt x="963" y="1998"/>
                  <a:pt x="968" y="1980"/>
                  <a:pt x="983" y="1975"/>
                </a:cubicBezTo>
                <a:close/>
              </a:path>
            </a:pathLst>
          </a:custGeom>
          <a:solidFill>
            <a:sysClr val="window" lastClr="FFFFFF"/>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4" name="Freeform 22"/>
          <p:cNvSpPr>
            <a:spLocks noChangeAspect="1" noEditPoints="1"/>
          </p:cNvSpPr>
          <p:nvPr/>
        </p:nvSpPr>
        <p:spPr bwMode="auto">
          <a:xfrm>
            <a:off x="3152773" y="4524375"/>
            <a:ext cx="539750" cy="520700"/>
          </a:xfrm>
          <a:custGeom>
            <a:avLst/>
            <a:gdLst>
              <a:gd name="T0" fmla="*/ 349412 w 340"/>
              <a:gd name="T1" fmla="*/ 432345 h 328"/>
              <a:gd name="T2" fmla="*/ 349412 w 340"/>
              <a:gd name="T3" fmla="*/ 238425 h 328"/>
              <a:gd name="T4" fmla="*/ 462176 w 340"/>
              <a:gd name="T5" fmla="*/ 220941 h 328"/>
              <a:gd name="T6" fmla="*/ 258882 w 340"/>
              <a:gd name="T7" fmla="*/ 50864 h 328"/>
              <a:gd name="T8" fmla="*/ 50824 w 340"/>
              <a:gd name="T9" fmla="*/ 259089 h 328"/>
              <a:gd name="T10" fmla="*/ 258882 w 340"/>
              <a:gd name="T11" fmla="*/ 467314 h 328"/>
              <a:gd name="T12" fmla="*/ 292235 w 340"/>
              <a:gd name="T13" fmla="*/ 464135 h 328"/>
              <a:gd name="T14" fmla="*/ 333529 w 340"/>
              <a:gd name="T15" fmla="*/ 433934 h 328"/>
              <a:gd name="T16" fmla="*/ 349412 w 340"/>
              <a:gd name="T17" fmla="*/ 432345 h 328"/>
              <a:gd name="T18" fmla="*/ 297000 w 340"/>
              <a:gd name="T19" fmla="*/ 68349 h 328"/>
              <a:gd name="T20" fmla="*/ 274765 w 340"/>
              <a:gd name="T21" fmla="*/ 165308 h 328"/>
              <a:gd name="T22" fmla="*/ 252529 w 340"/>
              <a:gd name="T23" fmla="*/ 165308 h 328"/>
              <a:gd name="T24" fmla="*/ 236647 w 340"/>
              <a:gd name="T25" fmla="*/ 68349 h 328"/>
              <a:gd name="T26" fmla="*/ 297000 w 340"/>
              <a:gd name="T27" fmla="*/ 68349 h 328"/>
              <a:gd name="T28" fmla="*/ 258882 w 340"/>
              <a:gd name="T29" fmla="*/ 336975 h 328"/>
              <a:gd name="T30" fmla="*/ 181059 w 340"/>
              <a:gd name="T31" fmla="*/ 259089 h 328"/>
              <a:gd name="T32" fmla="*/ 258882 w 340"/>
              <a:gd name="T33" fmla="*/ 181203 h 328"/>
              <a:gd name="T34" fmla="*/ 336706 w 340"/>
              <a:gd name="T35" fmla="*/ 259089 h 328"/>
              <a:gd name="T36" fmla="*/ 258882 w 340"/>
              <a:gd name="T37" fmla="*/ 336975 h 328"/>
              <a:gd name="T38" fmla="*/ 258882 w 340"/>
              <a:gd name="T39" fmla="*/ 200277 h 328"/>
              <a:gd name="T40" fmla="*/ 200118 w 340"/>
              <a:gd name="T41" fmla="*/ 259089 h 328"/>
              <a:gd name="T42" fmla="*/ 258882 w 340"/>
              <a:gd name="T43" fmla="*/ 317901 h 328"/>
              <a:gd name="T44" fmla="*/ 317647 w 340"/>
              <a:gd name="T45" fmla="*/ 259089 h 328"/>
              <a:gd name="T46" fmla="*/ 258882 w 340"/>
              <a:gd name="T47" fmla="*/ 200277 h 328"/>
              <a:gd name="T48" fmla="*/ 258882 w 340"/>
              <a:gd name="T49" fmla="*/ 300416 h 328"/>
              <a:gd name="T50" fmla="*/ 217588 w 340"/>
              <a:gd name="T51" fmla="*/ 259089 h 328"/>
              <a:gd name="T52" fmla="*/ 258882 w 340"/>
              <a:gd name="T53" fmla="*/ 217762 h 328"/>
              <a:gd name="T54" fmla="*/ 300176 w 340"/>
              <a:gd name="T55" fmla="*/ 259089 h 328"/>
              <a:gd name="T56" fmla="*/ 258882 w 340"/>
              <a:gd name="T57" fmla="*/ 300416 h 328"/>
              <a:gd name="T58" fmla="*/ 285882 w 340"/>
              <a:gd name="T59" fmla="*/ 500693 h 328"/>
              <a:gd name="T60" fmla="*/ 292235 w 340"/>
              <a:gd name="T61" fmla="*/ 514999 h 328"/>
              <a:gd name="T62" fmla="*/ 258882 w 340"/>
              <a:gd name="T63" fmla="*/ 518178 h 328"/>
              <a:gd name="T64" fmla="*/ 0 w 340"/>
              <a:gd name="T65" fmla="*/ 259089 h 328"/>
              <a:gd name="T66" fmla="*/ 258882 w 340"/>
              <a:gd name="T67" fmla="*/ 0 h 328"/>
              <a:gd name="T68" fmla="*/ 513000 w 340"/>
              <a:gd name="T69" fmla="*/ 212993 h 328"/>
              <a:gd name="T70" fmla="*/ 487588 w 340"/>
              <a:gd name="T71" fmla="*/ 216172 h 328"/>
              <a:gd name="T72" fmla="*/ 258882 w 340"/>
              <a:gd name="T73" fmla="*/ 25432 h 328"/>
              <a:gd name="T74" fmla="*/ 25412 w 340"/>
              <a:gd name="T75" fmla="*/ 259089 h 328"/>
              <a:gd name="T76" fmla="*/ 258882 w 340"/>
              <a:gd name="T77" fmla="*/ 492746 h 328"/>
              <a:gd name="T78" fmla="*/ 284294 w 340"/>
              <a:gd name="T79" fmla="*/ 491156 h 328"/>
              <a:gd name="T80" fmla="*/ 285882 w 340"/>
              <a:gd name="T81" fmla="*/ 500693 h 328"/>
              <a:gd name="T82" fmla="*/ 540000 w 340"/>
              <a:gd name="T83" fmla="*/ 225709 h 328"/>
              <a:gd name="T84" fmla="*/ 540000 w 340"/>
              <a:gd name="T85" fmla="*/ 449829 h 328"/>
              <a:gd name="T86" fmla="*/ 503471 w 340"/>
              <a:gd name="T87" fmla="*/ 489567 h 328"/>
              <a:gd name="T88" fmla="*/ 452647 w 340"/>
              <a:gd name="T89" fmla="*/ 467314 h 328"/>
              <a:gd name="T90" fmla="*/ 487588 w 340"/>
              <a:gd name="T91" fmla="*/ 422808 h 328"/>
              <a:gd name="T92" fmla="*/ 517765 w 340"/>
              <a:gd name="T93" fmla="*/ 424397 h 328"/>
              <a:gd name="T94" fmla="*/ 517765 w 340"/>
              <a:gd name="T95" fmla="*/ 289290 h 328"/>
              <a:gd name="T96" fmla="*/ 397059 w 340"/>
              <a:gd name="T97" fmla="*/ 311543 h 328"/>
              <a:gd name="T98" fmla="*/ 395471 w 340"/>
              <a:gd name="T99" fmla="*/ 480030 h 328"/>
              <a:gd name="T100" fmla="*/ 395471 w 340"/>
              <a:gd name="T101" fmla="*/ 480030 h 328"/>
              <a:gd name="T102" fmla="*/ 360529 w 340"/>
              <a:gd name="T103" fmla="*/ 516588 h 328"/>
              <a:gd name="T104" fmla="*/ 309706 w 340"/>
              <a:gd name="T105" fmla="*/ 494335 h 328"/>
              <a:gd name="T106" fmla="*/ 344647 w 340"/>
              <a:gd name="T107" fmla="*/ 451419 h 328"/>
              <a:gd name="T108" fmla="*/ 373235 w 340"/>
              <a:gd name="T109" fmla="*/ 451419 h 328"/>
              <a:gd name="T110" fmla="*/ 373235 w 340"/>
              <a:gd name="T111" fmla="*/ 252731 h 328"/>
              <a:gd name="T112" fmla="*/ 540000 w 340"/>
              <a:gd name="T113" fmla="*/ 225709 h 32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40" h="328">
                <a:moveTo>
                  <a:pt x="220" y="272"/>
                </a:moveTo>
                <a:cubicBezTo>
                  <a:pt x="220" y="150"/>
                  <a:pt x="220" y="150"/>
                  <a:pt x="220" y="150"/>
                </a:cubicBezTo>
                <a:cubicBezTo>
                  <a:pt x="291" y="139"/>
                  <a:pt x="291" y="139"/>
                  <a:pt x="291" y="139"/>
                </a:cubicBezTo>
                <a:cubicBezTo>
                  <a:pt x="280" y="78"/>
                  <a:pt x="227" y="32"/>
                  <a:pt x="163" y="32"/>
                </a:cubicBezTo>
                <a:cubicBezTo>
                  <a:pt x="91" y="32"/>
                  <a:pt x="32" y="91"/>
                  <a:pt x="32" y="163"/>
                </a:cubicBezTo>
                <a:cubicBezTo>
                  <a:pt x="32" y="235"/>
                  <a:pt x="91" y="294"/>
                  <a:pt x="163" y="294"/>
                </a:cubicBezTo>
                <a:cubicBezTo>
                  <a:pt x="170" y="294"/>
                  <a:pt x="177" y="293"/>
                  <a:pt x="184" y="292"/>
                </a:cubicBezTo>
                <a:cubicBezTo>
                  <a:pt x="189" y="283"/>
                  <a:pt x="198" y="276"/>
                  <a:pt x="210" y="273"/>
                </a:cubicBezTo>
                <a:cubicBezTo>
                  <a:pt x="213" y="273"/>
                  <a:pt x="217" y="272"/>
                  <a:pt x="220" y="272"/>
                </a:cubicBezTo>
                <a:close/>
                <a:moveTo>
                  <a:pt x="187" y="43"/>
                </a:moveTo>
                <a:cubicBezTo>
                  <a:pt x="173" y="104"/>
                  <a:pt x="173" y="104"/>
                  <a:pt x="173" y="104"/>
                </a:cubicBezTo>
                <a:cubicBezTo>
                  <a:pt x="159" y="104"/>
                  <a:pt x="159" y="104"/>
                  <a:pt x="159" y="104"/>
                </a:cubicBezTo>
                <a:cubicBezTo>
                  <a:pt x="149" y="43"/>
                  <a:pt x="149" y="43"/>
                  <a:pt x="149" y="43"/>
                </a:cubicBezTo>
                <a:cubicBezTo>
                  <a:pt x="164" y="36"/>
                  <a:pt x="187" y="43"/>
                  <a:pt x="187" y="43"/>
                </a:cubicBezTo>
                <a:close/>
                <a:moveTo>
                  <a:pt x="163" y="212"/>
                </a:moveTo>
                <a:cubicBezTo>
                  <a:pt x="136" y="212"/>
                  <a:pt x="114" y="190"/>
                  <a:pt x="114" y="163"/>
                </a:cubicBezTo>
                <a:cubicBezTo>
                  <a:pt x="114" y="136"/>
                  <a:pt x="136" y="114"/>
                  <a:pt x="163" y="114"/>
                </a:cubicBezTo>
                <a:cubicBezTo>
                  <a:pt x="190" y="114"/>
                  <a:pt x="212" y="136"/>
                  <a:pt x="212" y="163"/>
                </a:cubicBezTo>
                <a:cubicBezTo>
                  <a:pt x="212" y="190"/>
                  <a:pt x="190" y="212"/>
                  <a:pt x="163" y="212"/>
                </a:cubicBezTo>
                <a:close/>
                <a:moveTo>
                  <a:pt x="163" y="126"/>
                </a:moveTo>
                <a:cubicBezTo>
                  <a:pt x="143" y="126"/>
                  <a:pt x="126" y="143"/>
                  <a:pt x="126" y="163"/>
                </a:cubicBezTo>
                <a:cubicBezTo>
                  <a:pt x="126" y="183"/>
                  <a:pt x="143" y="200"/>
                  <a:pt x="163" y="200"/>
                </a:cubicBezTo>
                <a:cubicBezTo>
                  <a:pt x="183" y="200"/>
                  <a:pt x="200" y="183"/>
                  <a:pt x="200" y="163"/>
                </a:cubicBezTo>
                <a:cubicBezTo>
                  <a:pt x="200" y="143"/>
                  <a:pt x="183" y="126"/>
                  <a:pt x="163" y="126"/>
                </a:cubicBezTo>
                <a:close/>
                <a:moveTo>
                  <a:pt x="163" y="189"/>
                </a:moveTo>
                <a:cubicBezTo>
                  <a:pt x="148" y="189"/>
                  <a:pt x="137" y="178"/>
                  <a:pt x="137" y="163"/>
                </a:cubicBezTo>
                <a:cubicBezTo>
                  <a:pt x="137" y="148"/>
                  <a:pt x="148" y="137"/>
                  <a:pt x="163" y="137"/>
                </a:cubicBezTo>
                <a:cubicBezTo>
                  <a:pt x="178" y="137"/>
                  <a:pt x="189" y="148"/>
                  <a:pt x="189" y="163"/>
                </a:cubicBezTo>
                <a:cubicBezTo>
                  <a:pt x="189" y="178"/>
                  <a:pt x="178" y="189"/>
                  <a:pt x="163" y="189"/>
                </a:cubicBezTo>
                <a:close/>
                <a:moveTo>
                  <a:pt x="180" y="315"/>
                </a:moveTo>
                <a:cubicBezTo>
                  <a:pt x="180" y="318"/>
                  <a:pt x="182" y="321"/>
                  <a:pt x="184" y="324"/>
                </a:cubicBezTo>
                <a:cubicBezTo>
                  <a:pt x="177" y="325"/>
                  <a:pt x="170" y="326"/>
                  <a:pt x="163" y="326"/>
                </a:cubicBezTo>
                <a:cubicBezTo>
                  <a:pt x="73" y="326"/>
                  <a:pt x="0" y="253"/>
                  <a:pt x="0" y="163"/>
                </a:cubicBezTo>
                <a:cubicBezTo>
                  <a:pt x="0" y="73"/>
                  <a:pt x="73" y="0"/>
                  <a:pt x="163" y="0"/>
                </a:cubicBezTo>
                <a:cubicBezTo>
                  <a:pt x="243" y="0"/>
                  <a:pt x="309" y="58"/>
                  <a:pt x="323" y="134"/>
                </a:cubicBezTo>
                <a:cubicBezTo>
                  <a:pt x="307" y="136"/>
                  <a:pt x="307" y="136"/>
                  <a:pt x="307" y="136"/>
                </a:cubicBezTo>
                <a:cubicBezTo>
                  <a:pt x="294" y="68"/>
                  <a:pt x="235" y="16"/>
                  <a:pt x="163" y="16"/>
                </a:cubicBezTo>
                <a:cubicBezTo>
                  <a:pt x="82" y="16"/>
                  <a:pt x="16" y="82"/>
                  <a:pt x="16" y="163"/>
                </a:cubicBezTo>
                <a:cubicBezTo>
                  <a:pt x="16" y="244"/>
                  <a:pt x="82" y="310"/>
                  <a:pt x="163" y="310"/>
                </a:cubicBezTo>
                <a:cubicBezTo>
                  <a:pt x="168" y="310"/>
                  <a:pt x="174" y="309"/>
                  <a:pt x="179" y="309"/>
                </a:cubicBezTo>
                <a:cubicBezTo>
                  <a:pt x="179" y="311"/>
                  <a:pt x="179" y="313"/>
                  <a:pt x="180" y="315"/>
                </a:cubicBezTo>
                <a:close/>
                <a:moveTo>
                  <a:pt x="340" y="142"/>
                </a:moveTo>
                <a:cubicBezTo>
                  <a:pt x="340" y="283"/>
                  <a:pt x="340" y="283"/>
                  <a:pt x="340" y="283"/>
                </a:cubicBezTo>
                <a:cubicBezTo>
                  <a:pt x="340" y="295"/>
                  <a:pt x="331" y="304"/>
                  <a:pt x="317" y="308"/>
                </a:cubicBezTo>
                <a:cubicBezTo>
                  <a:pt x="302" y="311"/>
                  <a:pt x="288" y="305"/>
                  <a:pt x="285" y="294"/>
                </a:cubicBezTo>
                <a:cubicBezTo>
                  <a:pt x="282" y="282"/>
                  <a:pt x="292" y="270"/>
                  <a:pt x="307" y="266"/>
                </a:cubicBezTo>
                <a:cubicBezTo>
                  <a:pt x="314" y="265"/>
                  <a:pt x="320" y="265"/>
                  <a:pt x="326" y="267"/>
                </a:cubicBezTo>
                <a:cubicBezTo>
                  <a:pt x="326" y="182"/>
                  <a:pt x="326" y="182"/>
                  <a:pt x="326" y="182"/>
                </a:cubicBezTo>
                <a:cubicBezTo>
                  <a:pt x="250" y="196"/>
                  <a:pt x="250" y="196"/>
                  <a:pt x="250" y="196"/>
                </a:cubicBezTo>
                <a:cubicBezTo>
                  <a:pt x="249" y="302"/>
                  <a:pt x="249" y="302"/>
                  <a:pt x="249" y="302"/>
                </a:cubicBezTo>
                <a:cubicBezTo>
                  <a:pt x="249" y="302"/>
                  <a:pt x="249" y="302"/>
                  <a:pt x="249" y="302"/>
                </a:cubicBezTo>
                <a:cubicBezTo>
                  <a:pt x="249" y="312"/>
                  <a:pt x="240" y="321"/>
                  <a:pt x="227" y="325"/>
                </a:cubicBezTo>
                <a:cubicBezTo>
                  <a:pt x="212" y="328"/>
                  <a:pt x="197" y="321"/>
                  <a:pt x="195" y="311"/>
                </a:cubicBezTo>
                <a:cubicBezTo>
                  <a:pt x="192" y="300"/>
                  <a:pt x="202" y="287"/>
                  <a:pt x="217" y="284"/>
                </a:cubicBezTo>
                <a:cubicBezTo>
                  <a:pt x="224" y="282"/>
                  <a:pt x="230" y="282"/>
                  <a:pt x="235" y="284"/>
                </a:cubicBezTo>
                <a:cubicBezTo>
                  <a:pt x="235" y="159"/>
                  <a:pt x="235" y="159"/>
                  <a:pt x="235" y="159"/>
                </a:cubicBezTo>
                <a:lnTo>
                  <a:pt x="340" y="142"/>
                </a:lnTo>
                <a:close/>
              </a:path>
            </a:pathLst>
          </a:custGeom>
          <a:solidFill>
            <a:sysClr val="window" lastClr="FFFFFF"/>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55" name="Group 25"/>
          <p:cNvGrpSpPr>
            <a:grpSpLocks noChangeAspect="1"/>
          </p:cNvGrpSpPr>
          <p:nvPr/>
        </p:nvGrpSpPr>
        <p:grpSpPr bwMode="auto">
          <a:xfrm>
            <a:off x="5587260" y="2715286"/>
            <a:ext cx="460367" cy="540000"/>
            <a:chOff x="5616" y="864"/>
            <a:chExt cx="1347" cy="1580"/>
          </a:xfrm>
          <a:solidFill>
            <a:sysClr val="window" lastClr="FFFFFF"/>
          </a:solidFill>
        </p:grpSpPr>
        <p:sp>
          <p:nvSpPr>
            <p:cNvPr id="56" name="Oval 26"/>
            <p:cNvSpPr>
              <a:spLocks noChangeArrowheads="1"/>
            </p:cNvSpPr>
            <p:nvPr/>
          </p:nvSpPr>
          <p:spPr bwMode="auto">
            <a:xfrm>
              <a:off x="6063" y="864"/>
              <a:ext cx="433" cy="43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a typeface="微软雅黑"/>
              </a:endParaRPr>
            </a:p>
          </p:txBody>
        </p:sp>
        <p:sp>
          <p:nvSpPr>
            <p:cNvPr id="57" name="Freeform 27"/>
            <p:cNvSpPr>
              <a:spLocks/>
            </p:cNvSpPr>
            <p:nvPr/>
          </p:nvSpPr>
          <p:spPr bwMode="auto">
            <a:xfrm>
              <a:off x="6514" y="2146"/>
              <a:ext cx="449" cy="298"/>
            </a:xfrm>
            <a:custGeom>
              <a:avLst/>
              <a:gdLst>
                <a:gd name="T0" fmla="*/ 496 w 565"/>
                <a:gd name="T1" fmla="*/ 0 h 375"/>
                <a:gd name="T2" fmla="*/ 68 w 565"/>
                <a:gd name="T3" fmla="*/ 0 h 375"/>
                <a:gd name="T4" fmla="*/ 0 w 565"/>
                <a:gd name="T5" fmla="*/ 69 h 375"/>
                <a:gd name="T6" fmla="*/ 0 w 565"/>
                <a:gd name="T7" fmla="*/ 306 h 375"/>
                <a:gd name="T8" fmla="*/ 68 w 565"/>
                <a:gd name="T9" fmla="*/ 375 h 375"/>
                <a:gd name="T10" fmla="*/ 496 w 565"/>
                <a:gd name="T11" fmla="*/ 375 h 375"/>
                <a:gd name="T12" fmla="*/ 565 w 565"/>
                <a:gd name="T13" fmla="*/ 306 h 375"/>
                <a:gd name="T14" fmla="*/ 565 w 565"/>
                <a:gd name="T15" fmla="*/ 69 h 375"/>
                <a:gd name="T16" fmla="*/ 496 w 565"/>
                <a:gd name="T17" fmla="*/ 0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5" h="375">
                  <a:moveTo>
                    <a:pt x="496" y="0"/>
                  </a:moveTo>
                  <a:cubicBezTo>
                    <a:pt x="68" y="0"/>
                    <a:pt x="68" y="0"/>
                    <a:pt x="68" y="0"/>
                  </a:cubicBezTo>
                  <a:cubicBezTo>
                    <a:pt x="30" y="0"/>
                    <a:pt x="0" y="31"/>
                    <a:pt x="0" y="69"/>
                  </a:cubicBezTo>
                  <a:cubicBezTo>
                    <a:pt x="0" y="306"/>
                    <a:pt x="0" y="306"/>
                    <a:pt x="0" y="306"/>
                  </a:cubicBezTo>
                  <a:cubicBezTo>
                    <a:pt x="0" y="344"/>
                    <a:pt x="30" y="375"/>
                    <a:pt x="68" y="375"/>
                  </a:cubicBezTo>
                  <a:cubicBezTo>
                    <a:pt x="496" y="375"/>
                    <a:pt x="496" y="375"/>
                    <a:pt x="496" y="375"/>
                  </a:cubicBezTo>
                  <a:cubicBezTo>
                    <a:pt x="534" y="375"/>
                    <a:pt x="565" y="344"/>
                    <a:pt x="565" y="306"/>
                  </a:cubicBezTo>
                  <a:cubicBezTo>
                    <a:pt x="565" y="69"/>
                    <a:pt x="565" y="69"/>
                    <a:pt x="565" y="69"/>
                  </a:cubicBezTo>
                  <a:cubicBezTo>
                    <a:pt x="565" y="31"/>
                    <a:pt x="534" y="0"/>
                    <a:pt x="49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a typeface="微软雅黑"/>
              </a:endParaRPr>
            </a:p>
          </p:txBody>
        </p:sp>
        <p:sp>
          <p:nvSpPr>
            <p:cNvPr id="58" name="Freeform 28"/>
            <p:cNvSpPr>
              <a:spLocks noEditPoints="1"/>
            </p:cNvSpPr>
            <p:nvPr/>
          </p:nvSpPr>
          <p:spPr bwMode="auto">
            <a:xfrm>
              <a:off x="5616" y="1080"/>
              <a:ext cx="1311" cy="1363"/>
            </a:xfrm>
            <a:custGeom>
              <a:avLst/>
              <a:gdLst>
                <a:gd name="T0" fmla="*/ 1163 w 1648"/>
                <a:gd name="T1" fmla="*/ 1265 h 1714"/>
                <a:gd name="T2" fmla="*/ 1537 w 1648"/>
                <a:gd name="T3" fmla="*/ 1276 h 1714"/>
                <a:gd name="T4" fmla="*/ 1604 w 1648"/>
                <a:gd name="T5" fmla="*/ 921 h 1714"/>
                <a:gd name="T6" fmla="*/ 1400 w 1648"/>
                <a:gd name="T7" fmla="*/ 344 h 1714"/>
                <a:gd name="T8" fmla="*/ 1124 w 1648"/>
                <a:gd name="T9" fmla="*/ 188 h 1714"/>
                <a:gd name="T10" fmla="*/ 1123 w 1648"/>
                <a:gd name="T11" fmla="*/ 188 h 1714"/>
                <a:gd name="T12" fmla="*/ 1054 w 1648"/>
                <a:gd name="T13" fmla="*/ 202 h 1714"/>
                <a:gd name="T14" fmla="*/ 994 w 1648"/>
                <a:gd name="T15" fmla="*/ 232 h 1714"/>
                <a:gd name="T16" fmla="*/ 930 w 1648"/>
                <a:gd name="T17" fmla="*/ 285 h 1714"/>
                <a:gd name="T18" fmla="*/ 869 w 1648"/>
                <a:gd name="T19" fmla="*/ 346 h 1714"/>
                <a:gd name="T20" fmla="*/ 588 w 1648"/>
                <a:gd name="T21" fmla="*/ 507 h 1714"/>
                <a:gd name="T22" fmla="*/ 586 w 1648"/>
                <a:gd name="T23" fmla="*/ 507 h 1714"/>
                <a:gd name="T24" fmla="*/ 660 w 1648"/>
                <a:gd name="T25" fmla="*/ 452 h 1714"/>
                <a:gd name="T26" fmla="*/ 668 w 1648"/>
                <a:gd name="T27" fmla="*/ 439 h 1714"/>
                <a:gd name="T28" fmla="*/ 664 w 1648"/>
                <a:gd name="T29" fmla="*/ 424 h 1714"/>
                <a:gd name="T30" fmla="*/ 375 w 1648"/>
                <a:gd name="T31" fmla="*/ 56 h 1714"/>
                <a:gd name="T32" fmla="*/ 348 w 1648"/>
                <a:gd name="T33" fmla="*/ 53 h 1714"/>
                <a:gd name="T34" fmla="*/ 275 w 1648"/>
                <a:gd name="T35" fmla="*/ 110 h 1714"/>
                <a:gd name="T36" fmla="*/ 186 w 1648"/>
                <a:gd name="T37" fmla="*/ 7 h 1714"/>
                <a:gd name="T38" fmla="*/ 169 w 1648"/>
                <a:gd name="T39" fmla="*/ 1 h 1714"/>
                <a:gd name="T40" fmla="*/ 154 w 1648"/>
                <a:gd name="T41" fmla="*/ 11 h 1714"/>
                <a:gd name="T42" fmla="*/ 3 w 1648"/>
                <a:gd name="T43" fmla="*/ 318 h 1714"/>
                <a:gd name="T44" fmla="*/ 6 w 1648"/>
                <a:gd name="T45" fmla="*/ 339 h 1714"/>
                <a:gd name="T46" fmla="*/ 276 w 1648"/>
                <a:gd name="T47" fmla="*/ 646 h 1714"/>
                <a:gd name="T48" fmla="*/ 311 w 1648"/>
                <a:gd name="T49" fmla="*/ 687 h 1714"/>
                <a:gd name="T50" fmla="*/ 334 w 1648"/>
                <a:gd name="T51" fmla="*/ 692 h 1714"/>
                <a:gd name="T52" fmla="*/ 337 w 1648"/>
                <a:gd name="T53" fmla="*/ 690 h 1714"/>
                <a:gd name="T54" fmla="*/ 368 w 1648"/>
                <a:gd name="T55" fmla="*/ 668 h 1714"/>
                <a:gd name="T56" fmla="*/ 444 w 1648"/>
                <a:gd name="T57" fmla="*/ 705 h 1714"/>
                <a:gd name="T58" fmla="*/ 631 w 1648"/>
                <a:gd name="T59" fmla="*/ 751 h 1714"/>
                <a:gd name="T60" fmla="*/ 905 w 1648"/>
                <a:gd name="T61" fmla="*/ 638 h 1714"/>
                <a:gd name="T62" fmla="*/ 991 w 1648"/>
                <a:gd name="T63" fmla="*/ 860 h 1714"/>
                <a:gd name="T64" fmla="*/ 611 w 1648"/>
                <a:gd name="T65" fmla="*/ 855 h 1714"/>
                <a:gd name="T66" fmla="*/ 297 w 1648"/>
                <a:gd name="T67" fmla="*/ 1521 h 1714"/>
                <a:gd name="T68" fmla="*/ 401 w 1648"/>
                <a:gd name="T69" fmla="*/ 1708 h 1714"/>
                <a:gd name="T70" fmla="*/ 443 w 1648"/>
                <a:gd name="T71" fmla="*/ 1714 h 1714"/>
                <a:gd name="T72" fmla="*/ 589 w 1648"/>
                <a:gd name="T73" fmla="*/ 1604 h 1714"/>
                <a:gd name="T74" fmla="*/ 784 w 1648"/>
                <a:gd name="T75" fmla="*/ 1111 h 1714"/>
                <a:gd name="T76" fmla="*/ 882 w 1648"/>
                <a:gd name="T77" fmla="*/ 1143 h 1714"/>
                <a:gd name="T78" fmla="*/ 694 w 1648"/>
                <a:gd name="T79" fmla="*/ 1525 h 1714"/>
                <a:gd name="T80" fmla="*/ 769 w 1648"/>
                <a:gd name="T81" fmla="*/ 1704 h 1714"/>
                <a:gd name="T82" fmla="*/ 821 w 1648"/>
                <a:gd name="T83" fmla="*/ 1714 h 1714"/>
                <a:gd name="T84" fmla="*/ 949 w 1648"/>
                <a:gd name="T85" fmla="*/ 1628 h 1714"/>
                <a:gd name="T86" fmla="*/ 1136 w 1648"/>
                <a:gd name="T87" fmla="*/ 1254 h 1714"/>
                <a:gd name="T88" fmla="*/ 1163 w 1648"/>
                <a:gd name="T89" fmla="*/ 1265 h 1714"/>
                <a:gd name="T90" fmla="*/ 176 w 1648"/>
                <a:gd name="T91" fmla="*/ 54 h 1714"/>
                <a:gd name="T92" fmla="*/ 245 w 1648"/>
                <a:gd name="T93" fmla="*/ 134 h 1714"/>
                <a:gd name="T94" fmla="*/ 70 w 1648"/>
                <a:gd name="T95" fmla="*/ 269 h 1714"/>
                <a:gd name="T96" fmla="*/ 176 w 1648"/>
                <a:gd name="T97" fmla="*/ 54 h 1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648" h="1714">
                  <a:moveTo>
                    <a:pt x="1163" y="1265"/>
                  </a:moveTo>
                  <a:cubicBezTo>
                    <a:pt x="1315" y="1328"/>
                    <a:pt x="1440" y="1358"/>
                    <a:pt x="1537" y="1276"/>
                  </a:cubicBezTo>
                  <a:cubicBezTo>
                    <a:pt x="1639" y="1186"/>
                    <a:pt x="1648" y="1050"/>
                    <a:pt x="1604" y="921"/>
                  </a:cubicBezTo>
                  <a:cubicBezTo>
                    <a:pt x="1400" y="344"/>
                    <a:pt x="1400" y="344"/>
                    <a:pt x="1400" y="344"/>
                  </a:cubicBezTo>
                  <a:cubicBezTo>
                    <a:pt x="1361" y="225"/>
                    <a:pt x="1230" y="180"/>
                    <a:pt x="1124" y="188"/>
                  </a:cubicBezTo>
                  <a:cubicBezTo>
                    <a:pt x="1123" y="188"/>
                    <a:pt x="1123" y="188"/>
                    <a:pt x="1123" y="188"/>
                  </a:cubicBezTo>
                  <a:cubicBezTo>
                    <a:pt x="1123" y="188"/>
                    <a:pt x="1086" y="193"/>
                    <a:pt x="1054" y="202"/>
                  </a:cubicBezTo>
                  <a:cubicBezTo>
                    <a:pt x="1021" y="212"/>
                    <a:pt x="994" y="232"/>
                    <a:pt x="994" y="232"/>
                  </a:cubicBezTo>
                  <a:cubicBezTo>
                    <a:pt x="971" y="246"/>
                    <a:pt x="950" y="264"/>
                    <a:pt x="930" y="285"/>
                  </a:cubicBezTo>
                  <a:cubicBezTo>
                    <a:pt x="909" y="305"/>
                    <a:pt x="888" y="326"/>
                    <a:pt x="869" y="346"/>
                  </a:cubicBezTo>
                  <a:cubicBezTo>
                    <a:pt x="745" y="469"/>
                    <a:pt x="682" y="532"/>
                    <a:pt x="588" y="507"/>
                  </a:cubicBezTo>
                  <a:cubicBezTo>
                    <a:pt x="588" y="507"/>
                    <a:pt x="587" y="507"/>
                    <a:pt x="586" y="507"/>
                  </a:cubicBezTo>
                  <a:cubicBezTo>
                    <a:pt x="660" y="452"/>
                    <a:pt x="660" y="452"/>
                    <a:pt x="660" y="452"/>
                  </a:cubicBezTo>
                  <a:cubicBezTo>
                    <a:pt x="665" y="448"/>
                    <a:pt x="667" y="444"/>
                    <a:pt x="668" y="439"/>
                  </a:cubicBezTo>
                  <a:cubicBezTo>
                    <a:pt x="669" y="434"/>
                    <a:pt x="667" y="428"/>
                    <a:pt x="664" y="424"/>
                  </a:cubicBezTo>
                  <a:cubicBezTo>
                    <a:pt x="375" y="56"/>
                    <a:pt x="375" y="56"/>
                    <a:pt x="375" y="56"/>
                  </a:cubicBezTo>
                  <a:cubicBezTo>
                    <a:pt x="369" y="48"/>
                    <a:pt x="357" y="46"/>
                    <a:pt x="348" y="53"/>
                  </a:cubicBezTo>
                  <a:cubicBezTo>
                    <a:pt x="275" y="110"/>
                    <a:pt x="275" y="110"/>
                    <a:pt x="275" y="110"/>
                  </a:cubicBezTo>
                  <a:cubicBezTo>
                    <a:pt x="186" y="7"/>
                    <a:pt x="186" y="7"/>
                    <a:pt x="186" y="7"/>
                  </a:cubicBezTo>
                  <a:cubicBezTo>
                    <a:pt x="182" y="2"/>
                    <a:pt x="176" y="0"/>
                    <a:pt x="169" y="1"/>
                  </a:cubicBezTo>
                  <a:cubicBezTo>
                    <a:pt x="163" y="1"/>
                    <a:pt x="157" y="5"/>
                    <a:pt x="154" y="11"/>
                  </a:cubicBezTo>
                  <a:cubicBezTo>
                    <a:pt x="3" y="318"/>
                    <a:pt x="3" y="318"/>
                    <a:pt x="3" y="318"/>
                  </a:cubicBezTo>
                  <a:cubicBezTo>
                    <a:pt x="0" y="325"/>
                    <a:pt x="1" y="333"/>
                    <a:pt x="6" y="339"/>
                  </a:cubicBezTo>
                  <a:cubicBezTo>
                    <a:pt x="276" y="646"/>
                    <a:pt x="276" y="646"/>
                    <a:pt x="276" y="646"/>
                  </a:cubicBezTo>
                  <a:cubicBezTo>
                    <a:pt x="311" y="687"/>
                    <a:pt x="311" y="687"/>
                    <a:pt x="311" y="687"/>
                  </a:cubicBezTo>
                  <a:cubicBezTo>
                    <a:pt x="317" y="694"/>
                    <a:pt x="326" y="696"/>
                    <a:pt x="334" y="692"/>
                  </a:cubicBezTo>
                  <a:cubicBezTo>
                    <a:pt x="335" y="692"/>
                    <a:pt x="336" y="691"/>
                    <a:pt x="337" y="690"/>
                  </a:cubicBezTo>
                  <a:cubicBezTo>
                    <a:pt x="368" y="668"/>
                    <a:pt x="368" y="668"/>
                    <a:pt x="368" y="668"/>
                  </a:cubicBezTo>
                  <a:cubicBezTo>
                    <a:pt x="396" y="684"/>
                    <a:pt x="421" y="696"/>
                    <a:pt x="444" y="705"/>
                  </a:cubicBezTo>
                  <a:cubicBezTo>
                    <a:pt x="512" y="738"/>
                    <a:pt x="574" y="751"/>
                    <a:pt x="631" y="751"/>
                  </a:cubicBezTo>
                  <a:cubicBezTo>
                    <a:pt x="737" y="751"/>
                    <a:pt x="826" y="703"/>
                    <a:pt x="905" y="638"/>
                  </a:cubicBezTo>
                  <a:cubicBezTo>
                    <a:pt x="991" y="860"/>
                    <a:pt x="991" y="860"/>
                    <a:pt x="991" y="860"/>
                  </a:cubicBezTo>
                  <a:cubicBezTo>
                    <a:pt x="844" y="803"/>
                    <a:pt x="710" y="776"/>
                    <a:pt x="611" y="855"/>
                  </a:cubicBezTo>
                  <a:cubicBezTo>
                    <a:pt x="465" y="971"/>
                    <a:pt x="343" y="1360"/>
                    <a:pt x="297" y="1521"/>
                  </a:cubicBezTo>
                  <a:cubicBezTo>
                    <a:pt x="274" y="1602"/>
                    <a:pt x="321" y="1685"/>
                    <a:pt x="401" y="1708"/>
                  </a:cubicBezTo>
                  <a:cubicBezTo>
                    <a:pt x="415" y="1712"/>
                    <a:pt x="429" y="1714"/>
                    <a:pt x="443" y="1714"/>
                  </a:cubicBezTo>
                  <a:cubicBezTo>
                    <a:pt x="509" y="1714"/>
                    <a:pt x="570" y="1671"/>
                    <a:pt x="589" y="1604"/>
                  </a:cubicBezTo>
                  <a:cubicBezTo>
                    <a:pt x="647" y="1397"/>
                    <a:pt x="733" y="1182"/>
                    <a:pt x="784" y="1111"/>
                  </a:cubicBezTo>
                  <a:cubicBezTo>
                    <a:pt x="808" y="1116"/>
                    <a:pt x="844" y="1128"/>
                    <a:pt x="882" y="1143"/>
                  </a:cubicBezTo>
                  <a:cubicBezTo>
                    <a:pt x="809" y="1246"/>
                    <a:pt x="771" y="1336"/>
                    <a:pt x="694" y="1525"/>
                  </a:cubicBezTo>
                  <a:cubicBezTo>
                    <a:pt x="665" y="1595"/>
                    <a:pt x="699" y="1675"/>
                    <a:pt x="769" y="1704"/>
                  </a:cubicBezTo>
                  <a:cubicBezTo>
                    <a:pt x="786" y="1711"/>
                    <a:pt x="804" y="1714"/>
                    <a:pt x="821" y="1714"/>
                  </a:cubicBezTo>
                  <a:cubicBezTo>
                    <a:pt x="875" y="1714"/>
                    <a:pt x="927" y="1682"/>
                    <a:pt x="949" y="1628"/>
                  </a:cubicBezTo>
                  <a:cubicBezTo>
                    <a:pt x="1027" y="1436"/>
                    <a:pt x="1052" y="1368"/>
                    <a:pt x="1136" y="1254"/>
                  </a:cubicBezTo>
                  <a:lnTo>
                    <a:pt x="1163" y="1265"/>
                  </a:lnTo>
                  <a:close/>
                  <a:moveTo>
                    <a:pt x="176" y="54"/>
                  </a:moveTo>
                  <a:cubicBezTo>
                    <a:pt x="245" y="134"/>
                    <a:pt x="245" y="134"/>
                    <a:pt x="245" y="134"/>
                  </a:cubicBezTo>
                  <a:cubicBezTo>
                    <a:pt x="70" y="269"/>
                    <a:pt x="70" y="269"/>
                    <a:pt x="70" y="269"/>
                  </a:cubicBezTo>
                  <a:lnTo>
                    <a:pt x="176"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a typeface="微软雅黑"/>
              </a:endParaRPr>
            </a:p>
          </p:txBody>
        </p:sp>
      </p:grpSp>
      <p:grpSp>
        <p:nvGrpSpPr>
          <p:cNvPr id="59" name="Group 31"/>
          <p:cNvGrpSpPr>
            <a:grpSpLocks noChangeAspect="1"/>
          </p:cNvGrpSpPr>
          <p:nvPr/>
        </p:nvGrpSpPr>
        <p:grpSpPr bwMode="auto">
          <a:xfrm>
            <a:off x="8038730" y="4628121"/>
            <a:ext cx="540000" cy="299940"/>
            <a:chOff x="1333" y="2887"/>
            <a:chExt cx="2011" cy="1117"/>
          </a:xfrm>
          <a:solidFill>
            <a:sysClr val="window" lastClr="FFFFFF"/>
          </a:solidFill>
        </p:grpSpPr>
        <p:sp>
          <p:nvSpPr>
            <p:cNvPr id="60" name="Oval 32"/>
            <p:cNvSpPr>
              <a:spLocks noChangeArrowheads="1"/>
            </p:cNvSpPr>
            <p:nvPr/>
          </p:nvSpPr>
          <p:spPr bwMode="auto">
            <a:xfrm>
              <a:off x="2569" y="2947"/>
              <a:ext cx="654" cy="65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a typeface="微软雅黑"/>
              </a:endParaRPr>
            </a:p>
          </p:txBody>
        </p:sp>
        <p:sp>
          <p:nvSpPr>
            <p:cNvPr id="61" name="Freeform 33"/>
            <p:cNvSpPr>
              <a:spLocks/>
            </p:cNvSpPr>
            <p:nvPr/>
          </p:nvSpPr>
          <p:spPr bwMode="auto">
            <a:xfrm>
              <a:off x="1520" y="2887"/>
              <a:ext cx="1180" cy="837"/>
            </a:xfrm>
            <a:custGeom>
              <a:avLst/>
              <a:gdLst>
                <a:gd name="T0" fmla="*/ 664 w 1168"/>
                <a:gd name="T1" fmla="*/ 443 h 827"/>
                <a:gd name="T2" fmla="*/ 259 w 1168"/>
                <a:gd name="T3" fmla="*/ 733 h 827"/>
                <a:gd name="T4" fmla="*/ 318 w 1168"/>
                <a:gd name="T5" fmla="*/ 727 h 827"/>
                <a:gd name="T6" fmla="*/ 504 w 1168"/>
                <a:gd name="T7" fmla="*/ 799 h 827"/>
                <a:gd name="T8" fmla="*/ 566 w 1168"/>
                <a:gd name="T9" fmla="*/ 827 h 827"/>
                <a:gd name="T10" fmla="*/ 628 w 1168"/>
                <a:gd name="T11" fmla="*/ 799 h 827"/>
                <a:gd name="T12" fmla="*/ 815 w 1168"/>
                <a:gd name="T13" fmla="*/ 727 h 827"/>
                <a:gd name="T14" fmla="*/ 1002 w 1168"/>
                <a:gd name="T15" fmla="*/ 799 h 827"/>
                <a:gd name="T16" fmla="*/ 1064 w 1168"/>
                <a:gd name="T17" fmla="*/ 827 h 827"/>
                <a:gd name="T18" fmla="*/ 1126 w 1168"/>
                <a:gd name="T19" fmla="*/ 799 h 827"/>
                <a:gd name="T20" fmla="*/ 1168 w 1168"/>
                <a:gd name="T21" fmla="*/ 767 h 827"/>
                <a:gd name="T22" fmla="*/ 885 w 1168"/>
                <a:gd name="T23" fmla="*/ 289 h 827"/>
                <a:gd name="T24" fmla="*/ 498 w 1168"/>
                <a:gd name="T25" fmla="*/ 0 h 827"/>
                <a:gd name="T26" fmla="*/ 56 w 1168"/>
                <a:gd name="T27" fmla="*/ 125 h 827"/>
                <a:gd name="T28" fmla="*/ 0 w 1168"/>
                <a:gd name="T29" fmla="*/ 380 h 827"/>
                <a:gd name="T30" fmla="*/ 460 w 1168"/>
                <a:gd name="T31" fmla="*/ 290 h 827"/>
                <a:gd name="T32" fmla="*/ 664 w 1168"/>
                <a:gd name="T33" fmla="*/ 443 h 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68" h="827">
                  <a:moveTo>
                    <a:pt x="664" y="443"/>
                  </a:moveTo>
                  <a:cubicBezTo>
                    <a:pt x="259" y="733"/>
                    <a:pt x="259" y="733"/>
                    <a:pt x="259" y="733"/>
                  </a:cubicBezTo>
                  <a:cubicBezTo>
                    <a:pt x="277" y="729"/>
                    <a:pt x="296" y="727"/>
                    <a:pt x="318" y="727"/>
                  </a:cubicBezTo>
                  <a:cubicBezTo>
                    <a:pt x="415" y="727"/>
                    <a:pt x="469" y="770"/>
                    <a:pt x="504" y="799"/>
                  </a:cubicBezTo>
                  <a:cubicBezTo>
                    <a:pt x="530" y="820"/>
                    <a:pt x="539" y="827"/>
                    <a:pt x="566" y="827"/>
                  </a:cubicBezTo>
                  <a:cubicBezTo>
                    <a:pt x="594" y="827"/>
                    <a:pt x="602" y="820"/>
                    <a:pt x="628" y="799"/>
                  </a:cubicBezTo>
                  <a:cubicBezTo>
                    <a:pt x="664" y="770"/>
                    <a:pt x="718" y="727"/>
                    <a:pt x="815" y="727"/>
                  </a:cubicBezTo>
                  <a:cubicBezTo>
                    <a:pt x="912" y="727"/>
                    <a:pt x="966" y="770"/>
                    <a:pt x="1002" y="799"/>
                  </a:cubicBezTo>
                  <a:cubicBezTo>
                    <a:pt x="1028" y="820"/>
                    <a:pt x="1036" y="827"/>
                    <a:pt x="1064" y="827"/>
                  </a:cubicBezTo>
                  <a:cubicBezTo>
                    <a:pt x="1091" y="827"/>
                    <a:pt x="1100" y="820"/>
                    <a:pt x="1126" y="799"/>
                  </a:cubicBezTo>
                  <a:cubicBezTo>
                    <a:pt x="1138" y="789"/>
                    <a:pt x="1152" y="778"/>
                    <a:pt x="1168" y="767"/>
                  </a:cubicBezTo>
                  <a:cubicBezTo>
                    <a:pt x="885" y="289"/>
                    <a:pt x="885" y="289"/>
                    <a:pt x="885" y="289"/>
                  </a:cubicBezTo>
                  <a:cubicBezTo>
                    <a:pt x="498" y="0"/>
                    <a:pt x="498" y="0"/>
                    <a:pt x="498" y="0"/>
                  </a:cubicBezTo>
                  <a:cubicBezTo>
                    <a:pt x="56" y="125"/>
                    <a:pt x="56" y="125"/>
                    <a:pt x="56" y="125"/>
                  </a:cubicBezTo>
                  <a:cubicBezTo>
                    <a:pt x="0" y="380"/>
                    <a:pt x="0" y="380"/>
                    <a:pt x="0" y="380"/>
                  </a:cubicBezTo>
                  <a:cubicBezTo>
                    <a:pt x="460" y="290"/>
                    <a:pt x="460" y="290"/>
                    <a:pt x="460" y="290"/>
                  </a:cubicBezTo>
                  <a:lnTo>
                    <a:pt x="664" y="4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a typeface="微软雅黑"/>
              </a:endParaRPr>
            </a:p>
          </p:txBody>
        </p:sp>
        <p:sp>
          <p:nvSpPr>
            <p:cNvPr id="62" name="Freeform 34"/>
            <p:cNvSpPr>
              <a:spLocks/>
            </p:cNvSpPr>
            <p:nvPr/>
          </p:nvSpPr>
          <p:spPr bwMode="auto">
            <a:xfrm>
              <a:off x="1333" y="3703"/>
              <a:ext cx="2011" cy="301"/>
            </a:xfrm>
            <a:custGeom>
              <a:avLst/>
              <a:gdLst>
                <a:gd name="T0" fmla="*/ 1803 w 1990"/>
                <a:gd name="T1" fmla="*/ 71 h 298"/>
                <a:gd name="T2" fmla="*/ 1741 w 1990"/>
                <a:gd name="T3" fmla="*/ 99 h 298"/>
                <a:gd name="T4" fmla="*/ 1679 w 1990"/>
                <a:gd name="T5" fmla="*/ 71 h 298"/>
                <a:gd name="T6" fmla="*/ 1492 w 1990"/>
                <a:gd name="T7" fmla="*/ 0 h 298"/>
                <a:gd name="T8" fmla="*/ 1306 w 1990"/>
                <a:gd name="T9" fmla="*/ 71 h 298"/>
                <a:gd name="T10" fmla="*/ 1244 w 1990"/>
                <a:gd name="T11" fmla="*/ 99 h 298"/>
                <a:gd name="T12" fmla="*/ 1182 w 1990"/>
                <a:gd name="T13" fmla="*/ 71 h 298"/>
                <a:gd name="T14" fmla="*/ 995 w 1990"/>
                <a:gd name="T15" fmla="*/ 0 h 298"/>
                <a:gd name="T16" fmla="*/ 808 w 1990"/>
                <a:gd name="T17" fmla="*/ 71 h 298"/>
                <a:gd name="T18" fmla="*/ 746 w 1990"/>
                <a:gd name="T19" fmla="*/ 99 h 298"/>
                <a:gd name="T20" fmla="*/ 684 w 1990"/>
                <a:gd name="T21" fmla="*/ 71 h 298"/>
                <a:gd name="T22" fmla="*/ 498 w 1990"/>
                <a:gd name="T23" fmla="*/ 0 h 298"/>
                <a:gd name="T24" fmla="*/ 311 w 1990"/>
                <a:gd name="T25" fmla="*/ 71 h 298"/>
                <a:gd name="T26" fmla="*/ 249 w 1990"/>
                <a:gd name="T27" fmla="*/ 99 h 298"/>
                <a:gd name="T28" fmla="*/ 187 w 1990"/>
                <a:gd name="T29" fmla="*/ 71 h 298"/>
                <a:gd name="T30" fmla="*/ 0 w 1990"/>
                <a:gd name="T31" fmla="*/ 0 h 298"/>
                <a:gd name="T32" fmla="*/ 0 w 1990"/>
                <a:gd name="T33" fmla="*/ 199 h 298"/>
                <a:gd name="T34" fmla="*/ 62 w 1990"/>
                <a:gd name="T35" fmla="*/ 227 h 298"/>
                <a:gd name="T36" fmla="*/ 249 w 1990"/>
                <a:gd name="T37" fmla="*/ 298 h 298"/>
                <a:gd name="T38" fmla="*/ 436 w 1990"/>
                <a:gd name="T39" fmla="*/ 227 h 298"/>
                <a:gd name="T40" fmla="*/ 498 w 1990"/>
                <a:gd name="T41" fmla="*/ 199 h 298"/>
                <a:gd name="T42" fmla="*/ 560 w 1990"/>
                <a:gd name="T43" fmla="*/ 227 h 298"/>
                <a:gd name="T44" fmla="*/ 746 w 1990"/>
                <a:gd name="T45" fmla="*/ 298 h 298"/>
                <a:gd name="T46" fmla="*/ 933 w 1990"/>
                <a:gd name="T47" fmla="*/ 227 h 298"/>
                <a:gd name="T48" fmla="*/ 995 w 1990"/>
                <a:gd name="T49" fmla="*/ 199 h 298"/>
                <a:gd name="T50" fmla="*/ 1057 w 1990"/>
                <a:gd name="T51" fmla="*/ 227 h 298"/>
                <a:gd name="T52" fmla="*/ 1244 w 1990"/>
                <a:gd name="T53" fmla="*/ 298 h 298"/>
                <a:gd name="T54" fmla="*/ 1430 w 1990"/>
                <a:gd name="T55" fmla="*/ 227 h 298"/>
                <a:gd name="T56" fmla="*/ 1492 w 1990"/>
                <a:gd name="T57" fmla="*/ 199 h 298"/>
                <a:gd name="T58" fmla="*/ 1554 w 1990"/>
                <a:gd name="T59" fmla="*/ 227 h 298"/>
                <a:gd name="T60" fmla="*/ 1741 w 1990"/>
                <a:gd name="T61" fmla="*/ 298 h 298"/>
                <a:gd name="T62" fmla="*/ 1928 w 1990"/>
                <a:gd name="T63" fmla="*/ 227 h 298"/>
                <a:gd name="T64" fmla="*/ 1990 w 1990"/>
                <a:gd name="T65" fmla="*/ 199 h 298"/>
                <a:gd name="T66" fmla="*/ 1990 w 1990"/>
                <a:gd name="T67" fmla="*/ 0 h 298"/>
                <a:gd name="T68" fmla="*/ 1803 w 1990"/>
                <a:gd name="T69" fmla="*/ 71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90" h="298">
                  <a:moveTo>
                    <a:pt x="1803" y="71"/>
                  </a:moveTo>
                  <a:cubicBezTo>
                    <a:pt x="1777" y="92"/>
                    <a:pt x="1768" y="99"/>
                    <a:pt x="1741" y="99"/>
                  </a:cubicBezTo>
                  <a:cubicBezTo>
                    <a:pt x="1714" y="99"/>
                    <a:pt x="1705" y="92"/>
                    <a:pt x="1679" y="71"/>
                  </a:cubicBezTo>
                  <a:cubicBezTo>
                    <a:pt x="1643" y="43"/>
                    <a:pt x="1589" y="0"/>
                    <a:pt x="1492" y="0"/>
                  </a:cubicBezTo>
                  <a:cubicBezTo>
                    <a:pt x="1395" y="0"/>
                    <a:pt x="1341" y="43"/>
                    <a:pt x="1306" y="71"/>
                  </a:cubicBezTo>
                  <a:cubicBezTo>
                    <a:pt x="1280" y="92"/>
                    <a:pt x="1271" y="99"/>
                    <a:pt x="1244" y="99"/>
                  </a:cubicBezTo>
                  <a:cubicBezTo>
                    <a:pt x="1216" y="99"/>
                    <a:pt x="1208" y="92"/>
                    <a:pt x="1182" y="71"/>
                  </a:cubicBezTo>
                  <a:cubicBezTo>
                    <a:pt x="1146" y="43"/>
                    <a:pt x="1092" y="0"/>
                    <a:pt x="995" y="0"/>
                  </a:cubicBezTo>
                  <a:cubicBezTo>
                    <a:pt x="898" y="0"/>
                    <a:pt x="844" y="43"/>
                    <a:pt x="808" y="71"/>
                  </a:cubicBezTo>
                  <a:cubicBezTo>
                    <a:pt x="782" y="92"/>
                    <a:pt x="774" y="99"/>
                    <a:pt x="746" y="99"/>
                  </a:cubicBezTo>
                  <a:cubicBezTo>
                    <a:pt x="719" y="99"/>
                    <a:pt x="710" y="92"/>
                    <a:pt x="684" y="71"/>
                  </a:cubicBezTo>
                  <a:cubicBezTo>
                    <a:pt x="649" y="43"/>
                    <a:pt x="595" y="0"/>
                    <a:pt x="498" y="0"/>
                  </a:cubicBezTo>
                  <a:cubicBezTo>
                    <a:pt x="401" y="0"/>
                    <a:pt x="347" y="43"/>
                    <a:pt x="311" y="71"/>
                  </a:cubicBezTo>
                  <a:cubicBezTo>
                    <a:pt x="285" y="92"/>
                    <a:pt x="276" y="99"/>
                    <a:pt x="249" y="99"/>
                  </a:cubicBezTo>
                  <a:cubicBezTo>
                    <a:pt x="222" y="99"/>
                    <a:pt x="213" y="92"/>
                    <a:pt x="187" y="71"/>
                  </a:cubicBezTo>
                  <a:cubicBezTo>
                    <a:pt x="151" y="43"/>
                    <a:pt x="97" y="0"/>
                    <a:pt x="0" y="0"/>
                  </a:cubicBezTo>
                  <a:cubicBezTo>
                    <a:pt x="0" y="199"/>
                    <a:pt x="0" y="199"/>
                    <a:pt x="0" y="199"/>
                  </a:cubicBezTo>
                  <a:cubicBezTo>
                    <a:pt x="28" y="199"/>
                    <a:pt x="36" y="206"/>
                    <a:pt x="62" y="227"/>
                  </a:cubicBezTo>
                  <a:cubicBezTo>
                    <a:pt x="98" y="255"/>
                    <a:pt x="152" y="298"/>
                    <a:pt x="249" y="298"/>
                  </a:cubicBezTo>
                  <a:cubicBezTo>
                    <a:pt x="346" y="298"/>
                    <a:pt x="400" y="255"/>
                    <a:pt x="436" y="227"/>
                  </a:cubicBezTo>
                  <a:cubicBezTo>
                    <a:pt x="462" y="206"/>
                    <a:pt x="470" y="199"/>
                    <a:pt x="498" y="199"/>
                  </a:cubicBezTo>
                  <a:cubicBezTo>
                    <a:pt x="525" y="199"/>
                    <a:pt x="534" y="206"/>
                    <a:pt x="560" y="227"/>
                  </a:cubicBezTo>
                  <a:cubicBezTo>
                    <a:pt x="595" y="255"/>
                    <a:pt x="649" y="298"/>
                    <a:pt x="746" y="298"/>
                  </a:cubicBezTo>
                  <a:cubicBezTo>
                    <a:pt x="843" y="298"/>
                    <a:pt x="897" y="255"/>
                    <a:pt x="933" y="227"/>
                  </a:cubicBezTo>
                  <a:cubicBezTo>
                    <a:pt x="959" y="206"/>
                    <a:pt x="968" y="199"/>
                    <a:pt x="995" y="199"/>
                  </a:cubicBezTo>
                  <a:cubicBezTo>
                    <a:pt x="1022" y="199"/>
                    <a:pt x="1031" y="206"/>
                    <a:pt x="1057" y="227"/>
                  </a:cubicBezTo>
                  <a:cubicBezTo>
                    <a:pt x="1093" y="255"/>
                    <a:pt x="1147" y="298"/>
                    <a:pt x="1244" y="298"/>
                  </a:cubicBezTo>
                  <a:cubicBezTo>
                    <a:pt x="1341" y="298"/>
                    <a:pt x="1395" y="255"/>
                    <a:pt x="1430" y="227"/>
                  </a:cubicBezTo>
                  <a:cubicBezTo>
                    <a:pt x="1456" y="206"/>
                    <a:pt x="1465" y="199"/>
                    <a:pt x="1492" y="199"/>
                  </a:cubicBezTo>
                  <a:cubicBezTo>
                    <a:pt x="1520" y="199"/>
                    <a:pt x="1528" y="206"/>
                    <a:pt x="1554" y="227"/>
                  </a:cubicBezTo>
                  <a:cubicBezTo>
                    <a:pt x="1590" y="255"/>
                    <a:pt x="1644" y="298"/>
                    <a:pt x="1741" y="298"/>
                  </a:cubicBezTo>
                  <a:cubicBezTo>
                    <a:pt x="1838" y="298"/>
                    <a:pt x="1892" y="255"/>
                    <a:pt x="1928" y="227"/>
                  </a:cubicBezTo>
                  <a:cubicBezTo>
                    <a:pt x="1954" y="206"/>
                    <a:pt x="1962" y="199"/>
                    <a:pt x="1990" y="199"/>
                  </a:cubicBezTo>
                  <a:cubicBezTo>
                    <a:pt x="1990" y="0"/>
                    <a:pt x="1990" y="0"/>
                    <a:pt x="1990" y="0"/>
                  </a:cubicBezTo>
                  <a:cubicBezTo>
                    <a:pt x="1893" y="0"/>
                    <a:pt x="1839" y="43"/>
                    <a:pt x="1803"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a typeface="微软雅黑"/>
              </a:endParaRPr>
            </a:p>
          </p:txBody>
        </p:sp>
      </p:grpSp>
      <p:sp>
        <p:nvSpPr>
          <p:cNvPr id="63" name="椭圆 62"/>
          <p:cNvSpPr>
            <a:spLocks noChangeAspect="1"/>
          </p:cNvSpPr>
          <p:nvPr/>
        </p:nvSpPr>
        <p:spPr>
          <a:xfrm>
            <a:off x="5983286" y="3141662"/>
            <a:ext cx="306387" cy="306388"/>
          </a:xfrm>
          <a:prstGeom prst="ellipse">
            <a:avLst/>
          </a:prstGeom>
          <a:solidFill>
            <a:sysClr val="window" lastClr="FFFFFF"/>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a:ln>
                  <a:noFill/>
                </a:ln>
                <a:solidFill>
                  <a:srgbClr val="262626"/>
                </a:solidFill>
                <a:effectLst/>
                <a:uLnTx/>
                <a:uFillTx/>
                <a:latin typeface="Segoe UI"/>
                <a:ea typeface="微软雅黑"/>
                <a:cs typeface="+mn-cs"/>
              </a:rPr>
              <a:t>3</a:t>
            </a:r>
            <a:endParaRPr kumimoji="0" lang="zh-CN" altLang="en-US" sz="1600" b="0" i="0" u="none" strike="noStrike" kern="0" cap="none" spc="0" normalizeH="0" baseline="0" noProof="0" dirty="0">
              <a:ln>
                <a:noFill/>
              </a:ln>
              <a:solidFill>
                <a:srgbClr val="262626"/>
              </a:solidFill>
              <a:effectLst/>
              <a:uLnTx/>
              <a:uFillTx/>
              <a:latin typeface="Segoe UI"/>
              <a:ea typeface="微软雅黑"/>
              <a:cs typeface="+mn-cs"/>
            </a:endParaRPr>
          </a:p>
        </p:txBody>
      </p:sp>
    </p:spTree>
    <p:extLst>
      <p:ext uri="{BB962C8B-B14F-4D97-AF65-F5344CB8AC3E}">
        <p14:creationId xmlns:p14="http://schemas.microsoft.com/office/powerpoint/2010/main" val="2399781966"/>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fade">
                                      <p:cBhvr>
                                        <p:cTn id="11" dur="250"/>
                                        <p:tgtEl>
                                          <p:spTgt spid="35"/>
                                        </p:tgtEl>
                                      </p:cBhvr>
                                    </p:animEffect>
                                    <p:anim calcmode="lin" valueType="num">
                                      <p:cBhvr>
                                        <p:cTn id="12" dur="250" fill="hold"/>
                                        <p:tgtEl>
                                          <p:spTgt spid="35"/>
                                        </p:tgtEl>
                                        <p:attrNameLst>
                                          <p:attrName>ppt_x</p:attrName>
                                        </p:attrNameLst>
                                      </p:cBhvr>
                                      <p:tavLst>
                                        <p:tav tm="0">
                                          <p:val>
                                            <p:strVal val="#ppt_x"/>
                                          </p:val>
                                        </p:tav>
                                        <p:tav tm="100000">
                                          <p:val>
                                            <p:strVal val="#ppt_x"/>
                                          </p:val>
                                        </p:tav>
                                      </p:tavLst>
                                    </p:anim>
                                    <p:anim calcmode="lin" valueType="num">
                                      <p:cBhvr>
                                        <p:cTn id="13" dur="250" fill="hold"/>
                                        <p:tgtEl>
                                          <p:spTgt spid="35"/>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fade">
                                      <p:cBhvr>
                                        <p:cTn id="17" dur="250"/>
                                        <p:tgtEl>
                                          <p:spTgt spid="36"/>
                                        </p:tgtEl>
                                      </p:cBhvr>
                                    </p:animEffect>
                                    <p:anim calcmode="lin" valueType="num">
                                      <p:cBhvr>
                                        <p:cTn id="18" dur="250" fill="hold"/>
                                        <p:tgtEl>
                                          <p:spTgt spid="36"/>
                                        </p:tgtEl>
                                        <p:attrNameLst>
                                          <p:attrName>ppt_x</p:attrName>
                                        </p:attrNameLst>
                                      </p:cBhvr>
                                      <p:tavLst>
                                        <p:tav tm="0">
                                          <p:val>
                                            <p:strVal val="#ppt_x"/>
                                          </p:val>
                                        </p:tav>
                                        <p:tav tm="100000">
                                          <p:val>
                                            <p:strVal val="#ppt_x"/>
                                          </p:val>
                                        </p:tav>
                                      </p:tavLst>
                                    </p:anim>
                                    <p:anim calcmode="lin" valueType="num">
                                      <p:cBhvr>
                                        <p:cTn id="19" dur="250" fill="hold"/>
                                        <p:tgtEl>
                                          <p:spTgt spid="3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fade">
                                      <p:cBhvr>
                                        <p:cTn id="23" dur="250"/>
                                        <p:tgtEl>
                                          <p:spTgt spid="37"/>
                                        </p:tgtEl>
                                      </p:cBhvr>
                                    </p:animEffect>
                                    <p:anim calcmode="lin" valueType="num">
                                      <p:cBhvr>
                                        <p:cTn id="24" dur="250" fill="hold"/>
                                        <p:tgtEl>
                                          <p:spTgt spid="37"/>
                                        </p:tgtEl>
                                        <p:attrNameLst>
                                          <p:attrName>ppt_x</p:attrName>
                                        </p:attrNameLst>
                                      </p:cBhvr>
                                      <p:tavLst>
                                        <p:tav tm="0">
                                          <p:val>
                                            <p:strVal val="#ppt_x"/>
                                          </p:val>
                                        </p:tav>
                                        <p:tav tm="100000">
                                          <p:val>
                                            <p:strVal val="#ppt_x"/>
                                          </p:val>
                                        </p:tav>
                                      </p:tavLst>
                                    </p:anim>
                                    <p:anim calcmode="lin" valueType="num">
                                      <p:cBhvr>
                                        <p:cTn id="25" dur="250" fill="hold"/>
                                        <p:tgtEl>
                                          <p:spTgt spid="37"/>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38"/>
                                        </p:tgtEl>
                                        <p:attrNameLst>
                                          <p:attrName>style.visibility</p:attrName>
                                        </p:attrNameLst>
                                      </p:cBhvr>
                                      <p:to>
                                        <p:strVal val="visible"/>
                                      </p:to>
                                    </p:set>
                                    <p:animEffect transition="in" filter="fade">
                                      <p:cBhvr>
                                        <p:cTn id="29" dur="250"/>
                                        <p:tgtEl>
                                          <p:spTgt spid="38"/>
                                        </p:tgtEl>
                                      </p:cBhvr>
                                    </p:animEffect>
                                    <p:anim calcmode="lin" valueType="num">
                                      <p:cBhvr>
                                        <p:cTn id="30" dur="250" fill="hold"/>
                                        <p:tgtEl>
                                          <p:spTgt spid="38"/>
                                        </p:tgtEl>
                                        <p:attrNameLst>
                                          <p:attrName>ppt_x</p:attrName>
                                        </p:attrNameLst>
                                      </p:cBhvr>
                                      <p:tavLst>
                                        <p:tav tm="0">
                                          <p:val>
                                            <p:strVal val="#ppt_x"/>
                                          </p:val>
                                        </p:tav>
                                        <p:tav tm="100000">
                                          <p:val>
                                            <p:strVal val="#ppt_x"/>
                                          </p:val>
                                        </p:tav>
                                      </p:tavLst>
                                    </p:anim>
                                    <p:anim calcmode="lin" valueType="num">
                                      <p:cBhvr>
                                        <p:cTn id="31" dur="250" fill="hold"/>
                                        <p:tgtEl>
                                          <p:spTgt spid="38"/>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nodeType="after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fade">
                                      <p:cBhvr>
                                        <p:cTn id="35" dur="250"/>
                                        <p:tgtEl>
                                          <p:spTgt spid="39"/>
                                        </p:tgtEl>
                                      </p:cBhvr>
                                    </p:animEffect>
                                    <p:anim calcmode="lin" valueType="num">
                                      <p:cBhvr>
                                        <p:cTn id="36" dur="250" fill="hold"/>
                                        <p:tgtEl>
                                          <p:spTgt spid="39"/>
                                        </p:tgtEl>
                                        <p:attrNameLst>
                                          <p:attrName>ppt_x</p:attrName>
                                        </p:attrNameLst>
                                      </p:cBhvr>
                                      <p:tavLst>
                                        <p:tav tm="0">
                                          <p:val>
                                            <p:strVal val="#ppt_x"/>
                                          </p:val>
                                        </p:tav>
                                        <p:tav tm="100000">
                                          <p:val>
                                            <p:strVal val="#ppt_x"/>
                                          </p:val>
                                        </p:tav>
                                      </p:tavLst>
                                    </p:anim>
                                    <p:anim calcmode="lin" valueType="num">
                                      <p:cBhvr>
                                        <p:cTn id="37" dur="250" fill="hold"/>
                                        <p:tgtEl>
                                          <p:spTgt spid="39"/>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Effect transition="in" filter="fade">
                                      <p:cBhvr>
                                        <p:cTn id="41" dur="250"/>
                                        <p:tgtEl>
                                          <p:spTgt spid="40"/>
                                        </p:tgtEl>
                                      </p:cBhvr>
                                    </p:animEffect>
                                    <p:anim calcmode="lin" valueType="num">
                                      <p:cBhvr>
                                        <p:cTn id="42" dur="250" fill="hold"/>
                                        <p:tgtEl>
                                          <p:spTgt spid="40"/>
                                        </p:tgtEl>
                                        <p:attrNameLst>
                                          <p:attrName>ppt_x</p:attrName>
                                        </p:attrNameLst>
                                      </p:cBhvr>
                                      <p:tavLst>
                                        <p:tav tm="0">
                                          <p:val>
                                            <p:strVal val="#ppt_x"/>
                                          </p:val>
                                        </p:tav>
                                        <p:tav tm="100000">
                                          <p:val>
                                            <p:strVal val="#ppt_x"/>
                                          </p:val>
                                        </p:tav>
                                      </p:tavLst>
                                    </p:anim>
                                    <p:anim calcmode="lin" valueType="num">
                                      <p:cBhvr>
                                        <p:cTn id="43" dur="250" fill="hold"/>
                                        <p:tgtEl>
                                          <p:spTgt spid="40"/>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nodeType="afterEffect">
                                  <p:stCondLst>
                                    <p:cond delay="0"/>
                                  </p:stCondLst>
                                  <p:childTnLst>
                                    <p:set>
                                      <p:cBhvr>
                                        <p:cTn id="46" dur="1" fill="hold">
                                          <p:stCondLst>
                                            <p:cond delay="0"/>
                                          </p:stCondLst>
                                        </p:cTn>
                                        <p:tgtEl>
                                          <p:spTgt spid="41"/>
                                        </p:tgtEl>
                                        <p:attrNameLst>
                                          <p:attrName>style.visibility</p:attrName>
                                        </p:attrNameLst>
                                      </p:cBhvr>
                                      <p:to>
                                        <p:strVal val="visible"/>
                                      </p:to>
                                    </p:set>
                                    <p:animEffect transition="in" filter="fade">
                                      <p:cBhvr>
                                        <p:cTn id="47" dur="250"/>
                                        <p:tgtEl>
                                          <p:spTgt spid="41"/>
                                        </p:tgtEl>
                                      </p:cBhvr>
                                    </p:animEffect>
                                    <p:anim calcmode="lin" valueType="num">
                                      <p:cBhvr>
                                        <p:cTn id="48" dur="250" fill="hold"/>
                                        <p:tgtEl>
                                          <p:spTgt spid="41"/>
                                        </p:tgtEl>
                                        <p:attrNameLst>
                                          <p:attrName>ppt_x</p:attrName>
                                        </p:attrNameLst>
                                      </p:cBhvr>
                                      <p:tavLst>
                                        <p:tav tm="0">
                                          <p:val>
                                            <p:strVal val="#ppt_x"/>
                                          </p:val>
                                        </p:tav>
                                        <p:tav tm="100000">
                                          <p:val>
                                            <p:strVal val="#ppt_x"/>
                                          </p:val>
                                        </p:tav>
                                      </p:tavLst>
                                    </p:anim>
                                    <p:anim calcmode="lin" valueType="num">
                                      <p:cBhvr>
                                        <p:cTn id="49" dur="250" fill="hold"/>
                                        <p:tgtEl>
                                          <p:spTgt spid="41"/>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42" presetClass="entr" presetSubtype="0" fill="hold" grpId="0" nodeType="afterEffect">
                                  <p:stCondLst>
                                    <p:cond delay="0"/>
                                  </p:stCondLst>
                                  <p:childTnLst>
                                    <p:set>
                                      <p:cBhvr>
                                        <p:cTn id="52" dur="1" fill="hold">
                                          <p:stCondLst>
                                            <p:cond delay="0"/>
                                          </p:stCondLst>
                                        </p:cTn>
                                        <p:tgtEl>
                                          <p:spTgt spid="42"/>
                                        </p:tgtEl>
                                        <p:attrNameLst>
                                          <p:attrName>style.visibility</p:attrName>
                                        </p:attrNameLst>
                                      </p:cBhvr>
                                      <p:to>
                                        <p:strVal val="visible"/>
                                      </p:to>
                                    </p:set>
                                    <p:animEffect transition="in" filter="fade">
                                      <p:cBhvr>
                                        <p:cTn id="53" dur="250"/>
                                        <p:tgtEl>
                                          <p:spTgt spid="42"/>
                                        </p:tgtEl>
                                      </p:cBhvr>
                                    </p:animEffect>
                                    <p:anim calcmode="lin" valueType="num">
                                      <p:cBhvr>
                                        <p:cTn id="54" dur="250" fill="hold"/>
                                        <p:tgtEl>
                                          <p:spTgt spid="42"/>
                                        </p:tgtEl>
                                        <p:attrNameLst>
                                          <p:attrName>ppt_x</p:attrName>
                                        </p:attrNameLst>
                                      </p:cBhvr>
                                      <p:tavLst>
                                        <p:tav tm="0">
                                          <p:val>
                                            <p:strVal val="#ppt_x"/>
                                          </p:val>
                                        </p:tav>
                                        <p:tav tm="100000">
                                          <p:val>
                                            <p:strVal val="#ppt_x"/>
                                          </p:val>
                                        </p:tav>
                                      </p:tavLst>
                                    </p:anim>
                                    <p:anim calcmode="lin" valueType="num">
                                      <p:cBhvr>
                                        <p:cTn id="55" dur="250" fill="hold"/>
                                        <p:tgtEl>
                                          <p:spTgt spid="42"/>
                                        </p:tgtEl>
                                        <p:attrNameLst>
                                          <p:attrName>ppt_y</p:attrName>
                                        </p:attrNameLst>
                                      </p:cBhvr>
                                      <p:tavLst>
                                        <p:tav tm="0">
                                          <p:val>
                                            <p:strVal val="#ppt_y+.1"/>
                                          </p:val>
                                        </p:tav>
                                        <p:tav tm="100000">
                                          <p:val>
                                            <p:strVal val="#ppt_y"/>
                                          </p:val>
                                        </p:tav>
                                      </p:tavLst>
                                    </p:anim>
                                  </p:childTnLst>
                                </p:cTn>
                              </p:par>
                            </p:childTnLst>
                          </p:cTn>
                        </p:par>
                        <p:par>
                          <p:cTn id="56" fill="hold">
                            <p:stCondLst>
                              <p:cond delay="2500"/>
                            </p:stCondLst>
                            <p:childTnLst>
                              <p:par>
                                <p:cTn id="57" presetID="42" presetClass="entr" presetSubtype="0" fill="hold" grpId="0" nodeType="afterEffect">
                                  <p:stCondLst>
                                    <p:cond delay="0"/>
                                  </p:stCondLst>
                                  <p:childTnLst>
                                    <p:set>
                                      <p:cBhvr>
                                        <p:cTn id="58" dur="1" fill="hold">
                                          <p:stCondLst>
                                            <p:cond delay="0"/>
                                          </p:stCondLst>
                                        </p:cTn>
                                        <p:tgtEl>
                                          <p:spTgt spid="43"/>
                                        </p:tgtEl>
                                        <p:attrNameLst>
                                          <p:attrName>style.visibility</p:attrName>
                                        </p:attrNameLst>
                                      </p:cBhvr>
                                      <p:to>
                                        <p:strVal val="visible"/>
                                      </p:to>
                                    </p:set>
                                    <p:animEffect transition="in" filter="fade">
                                      <p:cBhvr>
                                        <p:cTn id="59" dur="250"/>
                                        <p:tgtEl>
                                          <p:spTgt spid="43"/>
                                        </p:tgtEl>
                                      </p:cBhvr>
                                    </p:animEffect>
                                    <p:anim calcmode="lin" valueType="num">
                                      <p:cBhvr>
                                        <p:cTn id="60" dur="250" fill="hold"/>
                                        <p:tgtEl>
                                          <p:spTgt spid="43"/>
                                        </p:tgtEl>
                                        <p:attrNameLst>
                                          <p:attrName>ppt_x</p:attrName>
                                        </p:attrNameLst>
                                      </p:cBhvr>
                                      <p:tavLst>
                                        <p:tav tm="0">
                                          <p:val>
                                            <p:strVal val="#ppt_x"/>
                                          </p:val>
                                        </p:tav>
                                        <p:tav tm="100000">
                                          <p:val>
                                            <p:strVal val="#ppt_x"/>
                                          </p:val>
                                        </p:tav>
                                      </p:tavLst>
                                    </p:anim>
                                    <p:anim calcmode="lin" valueType="num">
                                      <p:cBhvr>
                                        <p:cTn id="61" dur="250" fill="hold"/>
                                        <p:tgtEl>
                                          <p:spTgt spid="43"/>
                                        </p:tgtEl>
                                        <p:attrNameLst>
                                          <p:attrName>ppt_y</p:attrName>
                                        </p:attrNameLst>
                                      </p:cBhvr>
                                      <p:tavLst>
                                        <p:tav tm="0">
                                          <p:val>
                                            <p:strVal val="#ppt_y+.1"/>
                                          </p:val>
                                        </p:tav>
                                        <p:tav tm="100000">
                                          <p:val>
                                            <p:strVal val="#ppt_y"/>
                                          </p:val>
                                        </p:tav>
                                      </p:tavLst>
                                    </p:anim>
                                  </p:childTnLst>
                                </p:cTn>
                              </p:par>
                            </p:childTnLst>
                          </p:cTn>
                        </p:par>
                        <p:par>
                          <p:cTn id="62" fill="hold">
                            <p:stCondLst>
                              <p:cond delay="2750"/>
                            </p:stCondLst>
                            <p:childTnLst>
                              <p:par>
                                <p:cTn id="63" presetID="42" presetClass="entr" presetSubtype="0" fill="hold" grpId="0" nodeType="afterEffect">
                                  <p:stCondLst>
                                    <p:cond delay="0"/>
                                  </p:stCondLst>
                                  <p:childTnLst>
                                    <p:set>
                                      <p:cBhvr>
                                        <p:cTn id="64" dur="1" fill="hold">
                                          <p:stCondLst>
                                            <p:cond delay="0"/>
                                          </p:stCondLst>
                                        </p:cTn>
                                        <p:tgtEl>
                                          <p:spTgt spid="44"/>
                                        </p:tgtEl>
                                        <p:attrNameLst>
                                          <p:attrName>style.visibility</p:attrName>
                                        </p:attrNameLst>
                                      </p:cBhvr>
                                      <p:to>
                                        <p:strVal val="visible"/>
                                      </p:to>
                                    </p:set>
                                    <p:animEffect transition="in" filter="fade">
                                      <p:cBhvr>
                                        <p:cTn id="65" dur="250"/>
                                        <p:tgtEl>
                                          <p:spTgt spid="44"/>
                                        </p:tgtEl>
                                      </p:cBhvr>
                                    </p:animEffect>
                                    <p:anim calcmode="lin" valueType="num">
                                      <p:cBhvr>
                                        <p:cTn id="66" dur="250" fill="hold"/>
                                        <p:tgtEl>
                                          <p:spTgt spid="44"/>
                                        </p:tgtEl>
                                        <p:attrNameLst>
                                          <p:attrName>ppt_x</p:attrName>
                                        </p:attrNameLst>
                                      </p:cBhvr>
                                      <p:tavLst>
                                        <p:tav tm="0">
                                          <p:val>
                                            <p:strVal val="#ppt_x"/>
                                          </p:val>
                                        </p:tav>
                                        <p:tav tm="100000">
                                          <p:val>
                                            <p:strVal val="#ppt_x"/>
                                          </p:val>
                                        </p:tav>
                                      </p:tavLst>
                                    </p:anim>
                                    <p:anim calcmode="lin" valueType="num">
                                      <p:cBhvr>
                                        <p:cTn id="67" dur="250" fill="hold"/>
                                        <p:tgtEl>
                                          <p:spTgt spid="44"/>
                                        </p:tgtEl>
                                        <p:attrNameLst>
                                          <p:attrName>ppt_y</p:attrName>
                                        </p:attrNameLst>
                                      </p:cBhvr>
                                      <p:tavLst>
                                        <p:tav tm="0">
                                          <p:val>
                                            <p:strVal val="#ppt_y+.1"/>
                                          </p:val>
                                        </p:tav>
                                        <p:tav tm="100000">
                                          <p:val>
                                            <p:strVal val="#ppt_y"/>
                                          </p:val>
                                        </p:tav>
                                      </p:tavLst>
                                    </p:anim>
                                  </p:childTnLst>
                                </p:cTn>
                              </p:par>
                            </p:childTnLst>
                          </p:cTn>
                        </p:par>
                        <p:par>
                          <p:cTn id="68" fill="hold">
                            <p:stCondLst>
                              <p:cond delay="3000"/>
                            </p:stCondLst>
                            <p:childTnLst>
                              <p:par>
                                <p:cTn id="69" presetID="42" presetClass="entr" presetSubtype="0" fill="hold" grpId="0" nodeType="afterEffect">
                                  <p:stCondLst>
                                    <p:cond delay="0"/>
                                  </p:stCondLst>
                                  <p:childTnLst>
                                    <p:set>
                                      <p:cBhvr>
                                        <p:cTn id="70" dur="1" fill="hold">
                                          <p:stCondLst>
                                            <p:cond delay="0"/>
                                          </p:stCondLst>
                                        </p:cTn>
                                        <p:tgtEl>
                                          <p:spTgt spid="45"/>
                                        </p:tgtEl>
                                        <p:attrNameLst>
                                          <p:attrName>style.visibility</p:attrName>
                                        </p:attrNameLst>
                                      </p:cBhvr>
                                      <p:to>
                                        <p:strVal val="visible"/>
                                      </p:to>
                                    </p:set>
                                    <p:animEffect transition="in" filter="fade">
                                      <p:cBhvr>
                                        <p:cTn id="71" dur="250"/>
                                        <p:tgtEl>
                                          <p:spTgt spid="45"/>
                                        </p:tgtEl>
                                      </p:cBhvr>
                                    </p:animEffect>
                                    <p:anim calcmode="lin" valueType="num">
                                      <p:cBhvr>
                                        <p:cTn id="72" dur="250" fill="hold"/>
                                        <p:tgtEl>
                                          <p:spTgt spid="45"/>
                                        </p:tgtEl>
                                        <p:attrNameLst>
                                          <p:attrName>ppt_x</p:attrName>
                                        </p:attrNameLst>
                                      </p:cBhvr>
                                      <p:tavLst>
                                        <p:tav tm="0">
                                          <p:val>
                                            <p:strVal val="#ppt_x"/>
                                          </p:val>
                                        </p:tav>
                                        <p:tav tm="100000">
                                          <p:val>
                                            <p:strVal val="#ppt_x"/>
                                          </p:val>
                                        </p:tav>
                                      </p:tavLst>
                                    </p:anim>
                                    <p:anim calcmode="lin" valueType="num">
                                      <p:cBhvr>
                                        <p:cTn id="73" dur="250" fill="hold"/>
                                        <p:tgtEl>
                                          <p:spTgt spid="45"/>
                                        </p:tgtEl>
                                        <p:attrNameLst>
                                          <p:attrName>ppt_y</p:attrName>
                                        </p:attrNameLst>
                                      </p:cBhvr>
                                      <p:tavLst>
                                        <p:tav tm="0">
                                          <p:val>
                                            <p:strVal val="#ppt_y+.1"/>
                                          </p:val>
                                        </p:tav>
                                        <p:tav tm="100000">
                                          <p:val>
                                            <p:strVal val="#ppt_y"/>
                                          </p:val>
                                        </p:tav>
                                      </p:tavLst>
                                    </p:anim>
                                  </p:childTnLst>
                                </p:cTn>
                              </p:par>
                            </p:childTnLst>
                          </p:cTn>
                        </p:par>
                        <p:par>
                          <p:cTn id="74" fill="hold">
                            <p:stCondLst>
                              <p:cond delay="3250"/>
                            </p:stCondLst>
                            <p:childTnLst>
                              <p:par>
                                <p:cTn id="75" presetID="42" presetClass="entr" presetSubtype="0" fill="hold" grpId="0" nodeType="afterEffect">
                                  <p:stCondLst>
                                    <p:cond delay="0"/>
                                  </p:stCondLst>
                                  <p:childTnLst>
                                    <p:set>
                                      <p:cBhvr>
                                        <p:cTn id="76" dur="1" fill="hold">
                                          <p:stCondLst>
                                            <p:cond delay="0"/>
                                          </p:stCondLst>
                                        </p:cTn>
                                        <p:tgtEl>
                                          <p:spTgt spid="46"/>
                                        </p:tgtEl>
                                        <p:attrNameLst>
                                          <p:attrName>style.visibility</p:attrName>
                                        </p:attrNameLst>
                                      </p:cBhvr>
                                      <p:to>
                                        <p:strVal val="visible"/>
                                      </p:to>
                                    </p:set>
                                    <p:animEffect transition="in" filter="fade">
                                      <p:cBhvr>
                                        <p:cTn id="77" dur="250"/>
                                        <p:tgtEl>
                                          <p:spTgt spid="46"/>
                                        </p:tgtEl>
                                      </p:cBhvr>
                                    </p:animEffect>
                                    <p:anim calcmode="lin" valueType="num">
                                      <p:cBhvr>
                                        <p:cTn id="78" dur="250" fill="hold"/>
                                        <p:tgtEl>
                                          <p:spTgt spid="46"/>
                                        </p:tgtEl>
                                        <p:attrNameLst>
                                          <p:attrName>ppt_x</p:attrName>
                                        </p:attrNameLst>
                                      </p:cBhvr>
                                      <p:tavLst>
                                        <p:tav tm="0">
                                          <p:val>
                                            <p:strVal val="#ppt_x"/>
                                          </p:val>
                                        </p:tav>
                                        <p:tav tm="100000">
                                          <p:val>
                                            <p:strVal val="#ppt_x"/>
                                          </p:val>
                                        </p:tav>
                                      </p:tavLst>
                                    </p:anim>
                                    <p:anim calcmode="lin" valueType="num">
                                      <p:cBhvr>
                                        <p:cTn id="79" dur="250" fill="hold"/>
                                        <p:tgtEl>
                                          <p:spTgt spid="46"/>
                                        </p:tgtEl>
                                        <p:attrNameLst>
                                          <p:attrName>ppt_y</p:attrName>
                                        </p:attrNameLst>
                                      </p:cBhvr>
                                      <p:tavLst>
                                        <p:tav tm="0">
                                          <p:val>
                                            <p:strVal val="#ppt_y+.1"/>
                                          </p:val>
                                        </p:tav>
                                        <p:tav tm="100000">
                                          <p:val>
                                            <p:strVal val="#ppt_y"/>
                                          </p:val>
                                        </p:tav>
                                      </p:tavLst>
                                    </p:anim>
                                  </p:childTnLst>
                                </p:cTn>
                              </p:par>
                            </p:childTnLst>
                          </p:cTn>
                        </p:par>
                        <p:par>
                          <p:cTn id="80" fill="hold">
                            <p:stCondLst>
                              <p:cond delay="3500"/>
                            </p:stCondLst>
                            <p:childTnLst>
                              <p:par>
                                <p:cTn id="81" presetID="42" presetClass="entr" presetSubtype="0" fill="hold" grpId="0" nodeType="afterEffect">
                                  <p:stCondLst>
                                    <p:cond delay="0"/>
                                  </p:stCondLst>
                                  <p:childTnLst>
                                    <p:set>
                                      <p:cBhvr>
                                        <p:cTn id="82" dur="1" fill="hold">
                                          <p:stCondLst>
                                            <p:cond delay="0"/>
                                          </p:stCondLst>
                                        </p:cTn>
                                        <p:tgtEl>
                                          <p:spTgt spid="47"/>
                                        </p:tgtEl>
                                        <p:attrNameLst>
                                          <p:attrName>style.visibility</p:attrName>
                                        </p:attrNameLst>
                                      </p:cBhvr>
                                      <p:to>
                                        <p:strVal val="visible"/>
                                      </p:to>
                                    </p:set>
                                    <p:animEffect transition="in" filter="fade">
                                      <p:cBhvr>
                                        <p:cTn id="83" dur="250"/>
                                        <p:tgtEl>
                                          <p:spTgt spid="47"/>
                                        </p:tgtEl>
                                      </p:cBhvr>
                                    </p:animEffect>
                                    <p:anim calcmode="lin" valueType="num">
                                      <p:cBhvr>
                                        <p:cTn id="84" dur="250" fill="hold"/>
                                        <p:tgtEl>
                                          <p:spTgt spid="47"/>
                                        </p:tgtEl>
                                        <p:attrNameLst>
                                          <p:attrName>ppt_x</p:attrName>
                                        </p:attrNameLst>
                                      </p:cBhvr>
                                      <p:tavLst>
                                        <p:tav tm="0">
                                          <p:val>
                                            <p:strVal val="#ppt_x"/>
                                          </p:val>
                                        </p:tav>
                                        <p:tav tm="100000">
                                          <p:val>
                                            <p:strVal val="#ppt_x"/>
                                          </p:val>
                                        </p:tav>
                                      </p:tavLst>
                                    </p:anim>
                                    <p:anim calcmode="lin" valueType="num">
                                      <p:cBhvr>
                                        <p:cTn id="85" dur="250" fill="hold"/>
                                        <p:tgtEl>
                                          <p:spTgt spid="47"/>
                                        </p:tgtEl>
                                        <p:attrNameLst>
                                          <p:attrName>ppt_y</p:attrName>
                                        </p:attrNameLst>
                                      </p:cBhvr>
                                      <p:tavLst>
                                        <p:tav tm="0">
                                          <p:val>
                                            <p:strVal val="#ppt_y+.1"/>
                                          </p:val>
                                        </p:tav>
                                        <p:tav tm="100000">
                                          <p:val>
                                            <p:strVal val="#ppt_y"/>
                                          </p:val>
                                        </p:tav>
                                      </p:tavLst>
                                    </p:anim>
                                  </p:childTnLst>
                                </p:cTn>
                              </p:par>
                            </p:childTnLst>
                          </p:cTn>
                        </p:par>
                        <p:par>
                          <p:cTn id="86" fill="hold">
                            <p:stCondLst>
                              <p:cond delay="3750"/>
                            </p:stCondLst>
                            <p:childTnLst>
                              <p:par>
                                <p:cTn id="87" presetID="42" presetClass="entr" presetSubtype="0" fill="hold" grpId="0" nodeType="afterEffect">
                                  <p:stCondLst>
                                    <p:cond delay="0"/>
                                  </p:stCondLst>
                                  <p:childTnLst>
                                    <p:set>
                                      <p:cBhvr>
                                        <p:cTn id="88" dur="1" fill="hold">
                                          <p:stCondLst>
                                            <p:cond delay="0"/>
                                          </p:stCondLst>
                                        </p:cTn>
                                        <p:tgtEl>
                                          <p:spTgt spid="48"/>
                                        </p:tgtEl>
                                        <p:attrNameLst>
                                          <p:attrName>style.visibility</p:attrName>
                                        </p:attrNameLst>
                                      </p:cBhvr>
                                      <p:to>
                                        <p:strVal val="visible"/>
                                      </p:to>
                                    </p:set>
                                    <p:animEffect transition="in" filter="fade">
                                      <p:cBhvr>
                                        <p:cTn id="89" dur="250"/>
                                        <p:tgtEl>
                                          <p:spTgt spid="48"/>
                                        </p:tgtEl>
                                      </p:cBhvr>
                                    </p:animEffect>
                                    <p:anim calcmode="lin" valueType="num">
                                      <p:cBhvr>
                                        <p:cTn id="90" dur="250" fill="hold"/>
                                        <p:tgtEl>
                                          <p:spTgt spid="48"/>
                                        </p:tgtEl>
                                        <p:attrNameLst>
                                          <p:attrName>ppt_x</p:attrName>
                                        </p:attrNameLst>
                                      </p:cBhvr>
                                      <p:tavLst>
                                        <p:tav tm="0">
                                          <p:val>
                                            <p:strVal val="#ppt_x"/>
                                          </p:val>
                                        </p:tav>
                                        <p:tav tm="100000">
                                          <p:val>
                                            <p:strVal val="#ppt_x"/>
                                          </p:val>
                                        </p:tav>
                                      </p:tavLst>
                                    </p:anim>
                                    <p:anim calcmode="lin" valueType="num">
                                      <p:cBhvr>
                                        <p:cTn id="91" dur="250" fill="hold"/>
                                        <p:tgtEl>
                                          <p:spTgt spid="48"/>
                                        </p:tgtEl>
                                        <p:attrNameLst>
                                          <p:attrName>ppt_y</p:attrName>
                                        </p:attrNameLst>
                                      </p:cBhvr>
                                      <p:tavLst>
                                        <p:tav tm="0">
                                          <p:val>
                                            <p:strVal val="#ppt_y+.1"/>
                                          </p:val>
                                        </p:tav>
                                        <p:tav tm="100000">
                                          <p:val>
                                            <p:strVal val="#ppt_y"/>
                                          </p:val>
                                        </p:tav>
                                      </p:tavLst>
                                    </p:anim>
                                  </p:childTnLst>
                                </p:cTn>
                              </p:par>
                            </p:childTnLst>
                          </p:cTn>
                        </p:par>
                        <p:par>
                          <p:cTn id="92" fill="hold">
                            <p:stCondLst>
                              <p:cond delay="4000"/>
                            </p:stCondLst>
                            <p:childTnLst>
                              <p:par>
                                <p:cTn id="93" presetID="42" presetClass="entr" presetSubtype="0" fill="hold" grpId="0" nodeType="afterEffect">
                                  <p:stCondLst>
                                    <p:cond delay="0"/>
                                  </p:stCondLst>
                                  <p:childTnLst>
                                    <p:set>
                                      <p:cBhvr>
                                        <p:cTn id="94" dur="1" fill="hold">
                                          <p:stCondLst>
                                            <p:cond delay="0"/>
                                          </p:stCondLst>
                                        </p:cTn>
                                        <p:tgtEl>
                                          <p:spTgt spid="49"/>
                                        </p:tgtEl>
                                        <p:attrNameLst>
                                          <p:attrName>style.visibility</p:attrName>
                                        </p:attrNameLst>
                                      </p:cBhvr>
                                      <p:to>
                                        <p:strVal val="visible"/>
                                      </p:to>
                                    </p:set>
                                    <p:animEffect transition="in" filter="fade">
                                      <p:cBhvr>
                                        <p:cTn id="95" dur="250"/>
                                        <p:tgtEl>
                                          <p:spTgt spid="49"/>
                                        </p:tgtEl>
                                      </p:cBhvr>
                                    </p:animEffect>
                                    <p:anim calcmode="lin" valueType="num">
                                      <p:cBhvr>
                                        <p:cTn id="96" dur="250" fill="hold"/>
                                        <p:tgtEl>
                                          <p:spTgt spid="49"/>
                                        </p:tgtEl>
                                        <p:attrNameLst>
                                          <p:attrName>ppt_x</p:attrName>
                                        </p:attrNameLst>
                                      </p:cBhvr>
                                      <p:tavLst>
                                        <p:tav tm="0">
                                          <p:val>
                                            <p:strVal val="#ppt_x"/>
                                          </p:val>
                                        </p:tav>
                                        <p:tav tm="100000">
                                          <p:val>
                                            <p:strVal val="#ppt_x"/>
                                          </p:val>
                                        </p:tav>
                                      </p:tavLst>
                                    </p:anim>
                                    <p:anim calcmode="lin" valueType="num">
                                      <p:cBhvr>
                                        <p:cTn id="97" dur="250" fill="hold"/>
                                        <p:tgtEl>
                                          <p:spTgt spid="49"/>
                                        </p:tgtEl>
                                        <p:attrNameLst>
                                          <p:attrName>ppt_y</p:attrName>
                                        </p:attrNameLst>
                                      </p:cBhvr>
                                      <p:tavLst>
                                        <p:tav tm="0">
                                          <p:val>
                                            <p:strVal val="#ppt_y+.1"/>
                                          </p:val>
                                        </p:tav>
                                        <p:tav tm="100000">
                                          <p:val>
                                            <p:strVal val="#ppt_y"/>
                                          </p:val>
                                        </p:tav>
                                      </p:tavLst>
                                    </p:anim>
                                  </p:childTnLst>
                                </p:cTn>
                              </p:par>
                            </p:childTnLst>
                          </p:cTn>
                        </p:par>
                        <p:par>
                          <p:cTn id="98" fill="hold">
                            <p:stCondLst>
                              <p:cond delay="4250"/>
                            </p:stCondLst>
                            <p:childTnLst>
                              <p:par>
                                <p:cTn id="99" presetID="42" presetClass="entr" presetSubtype="0" fill="hold" grpId="0" nodeType="afterEffect">
                                  <p:stCondLst>
                                    <p:cond delay="0"/>
                                  </p:stCondLst>
                                  <p:childTnLst>
                                    <p:set>
                                      <p:cBhvr>
                                        <p:cTn id="100" dur="1" fill="hold">
                                          <p:stCondLst>
                                            <p:cond delay="0"/>
                                          </p:stCondLst>
                                        </p:cTn>
                                        <p:tgtEl>
                                          <p:spTgt spid="50"/>
                                        </p:tgtEl>
                                        <p:attrNameLst>
                                          <p:attrName>style.visibility</p:attrName>
                                        </p:attrNameLst>
                                      </p:cBhvr>
                                      <p:to>
                                        <p:strVal val="visible"/>
                                      </p:to>
                                    </p:set>
                                    <p:animEffect transition="in" filter="fade">
                                      <p:cBhvr>
                                        <p:cTn id="101" dur="250"/>
                                        <p:tgtEl>
                                          <p:spTgt spid="50"/>
                                        </p:tgtEl>
                                      </p:cBhvr>
                                    </p:animEffect>
                                    <p:anim calcmode="lin" valueType="num">
                                      <p:cBhvr>
                                        <p:cTn id="102" dur="250" fill="hold"/>
                                        <p:tgtEl>
                                          <p:spTgt spid="50"/>
                                        </p:tgtEl>
                                        <p:attrNameLst>
                                          <p:attrName>ppt_x</p:attrName>
                                        </p:attrNameLst>
                                      </p:cBhvr>
                                      <p:tavLst>
                                        <p:tav tm="0">
                                          <p:val>
                                            <p:strVal val="#ppt_x"/>
                                          </p:val>
                                        </p:tav>
                                        <p:tav tm="100000">
                                          <p:val>
                                            <p:strVal val="#ppt_x"/>
                                          </p:val>
                                        </p:tav>
                                      </p:tavLst>
                                    </p:anim>
                                    <p:anim calcmode="lin" valueType="num">
                                      <p:cBhvr>
                                        <p:cTn id="103" dur="250" fill="hold"/>
                                        <p:tgtEl>
                                          <p:spTgt spid="50"/>
                                        </p:tgtEl>
                                        <p:attrNameLst>
                                          <p:attrName>ppt_y</p:attrName>
                                        </p:attrNameLst>
                                      </p:cBhvr>
                                      <p:tavLst>
                                        <p:tav tm="0">
                                          <p:val>
                                            <p:strVal val="#ppt_y+.1"/>
                                          </p:val>
                                        </p:tav>
                                        <p:tav tm="100000">
                                          <p:val>
                                            <p:strVal val="#ppt_y"/>
                                          </p:val>
                                        </p:tav>
                                      </p:tavLst>
                                    </p:anim>
                                  </p:childTnLst>
                                </p:cTn>
                              </p:par>
                            </p:childTnLst>
                          </p:cTn>
                        </p:par>
                        <p:par>
                          <p:cTn id="104" fill="hold">
                            <p:stCondLst>
                              <p:cond delay="4500"/>
                            </p:stCondLst>
                            <p:childTnLst>
                              <p:par>
                                <p:cTn id="105" presetID="42" presetClass="entr" presetSubtype="0" fill="hold" grpId="0" nodeType="afterEffect">
                                  <p:stCondLst>
                                    <p:cond delay="0"/>
                                  </p:stCondLst>
                                  <p:childTnLst>
                                    <p:set>
                                      <p:cBhvr>
                                        <p:cTn id="106" dur="1" fill="hold">
                                          <p:stCondLst>
                                            <p:cond delay="0"/>
                                          </p:stCondLst>
                                        </p:cTn>
                                        <p:tgtEl>
                                          <p:spTgt spid="51"/>
                                        </p:tgtEl>
                                        <p:attrNameLst>
                                          <p:attrName>style.visibility</p:attrName>
                                        </p:attrNameLst>
                                      </p:cBhvr>
                                      <p:to>
                                        <p:strVal val="visible"/>
                                      </p:to>
                                    </p:set>
                                    <p:animEffect transition="in" filter="fade">
                                      <p:cBhvr>
                                        <p:cTn id="107" dur="250"/>
                                        <p:tgtEl>
                                          <p:spTgt spid="51"/>
                                        </p:tgtEl>
                                      </p:cBhvr>
                                    </p:animEffect>
                                    <p:anim calcmode="lin" valueType="num">
                                      <p:cBhvr>
                                        <p:cTn id="108" dur="250" fill="hold"/>
                                        <p:tgtEl>
                                          <p:spTgt spid="51"/>
                                        </p:tgtEl>
                                        <p:attrNameLst>
                                          <p:attrName>ppt_x</p:attrName>
                                        </p:attrNameLst>
                                      </p:cBhvr>
                                      <p:tavLst>
                                        <p:tav tm="0">
                                          <p:val>
                                            <p:strVal val="#ppt_x"/>
                                          </p:val>
                                        </p:tav>
                                        <p:tav tm="100000">
                                          <p:val>
                                            <p:strVal val="#ppt_x"/>
                                          </p:val>
                                        </p:tav>
                                      </p:tavLst>
                                    </p:anim>
                                    <p:anim calcmode="lin" valueType="num">
                                      <p:cBhvr>
                                        <p:cTn id="109" dur="250" fill="hold"/>
                                        <p:tgtEl>
                                          <p:spTgt spid="51"/>
                                        </p:tgtEl>
                                        <p:attrNameLst>
                                          <p:attrName>ppt_y</p:attrName>
                                        </p:attrNameLst>
                                      </p:cBhvr>
                                      <p:tavLst>
                                        <p:tav tm="0">
                                          <p:val>
                                            <p:strVal val="#ppt_y+.1"/>
                                          </p:val>
                                        </p:tav>
                                        <p:tav tm="100000">
                                          <p:val>
                                            <p:strVal val="#ppt_y"/>
                                          </p:val>
                                        </p:tav>
                                      </p:tavLst>
                                    </p:anim>
                                  </p:childTnLst>
                                </p:cTn>
                              </p:par>
                            </p:childTnLst>
                          </p:cTn>
                        </p:par>
                        <p:par>
                          <p:cTn id="110" fill="hold">
                            <p:stCondLst>
                              <p:cond delay="4750"/>
                            </p:stCondLst>
                            <p:childTnLst>
                              <p:par>
                                <p:cTn id="111" presetID="42" presetClass="entr" presetSubtype="0" fill="hold" grpId="0" nodeType="afterEffect">
                                  <p:stCondLst>
                                    <p:cond delay="0"/>
                                  </p:stCondLst>
                                  <p:childTnLst>
                                    <p:set>
                                      <p:cBhvr>
                                        <p:cTn id="112" dur="1" fill="hold">
                                          <p:stCondLst>
                                            <p:cond delay="0"/>
                                          </p:stCondLst>
                                        </p:cTn>
                                        <p:tgtEl>
                                          <p:spTgt spid="52"/>
                                        </p:tgtEl>
                                        <p:attrNameLst>
                                          <p:attrName>style.visibility</p:attrName>
                                        </p:attrNameLst>
                                      </p:cBhvr>
                                      <p:to>
                                        <p:strVal val="visible"/>
                                      </p:to>
                                    </p:set>
                                    <p:animEffect transition="in" filter="fade">
                                      <p:cBhvr>
                                        <p:cTn id="113" dur="250"/>
                                        <p:tgtEl>
                                          <p:spTgt spid="52"/>
                                        </p:tgtEl>
                                      </p:cBhvr>
                                    </p:animEffect>
                                    <p:anim calcmode="lin" valueType="num">
                                      <p:cBhvr>
                                        <p:cTn id="114" dur="250" fill="hold"/>
                                        <p:tgtEl>
                                          <p:spTgt spid="52"/>
                                        </p:tgtEl>
                                        <p:attrNameLst>
                                          <p:attrName>ppt_x</p:attrName>
                                        </p:attrNameLst>
                                      </p:cBhvr>
                                      <p:tavLst>
                                        <p:tav tm="0">
                                          <p:val>
                                            <p:strVal val="#ppt_x"/>
                                          </p:val>
                                        </p:tav>
                                        <p:tav tm="100000">
                                          <p:val>
                                            <p:strVal val="#ppt_x"/>
                                          </p:val>
                                        </p:tav>
                                      </p:tavLst>
                                    </p:anim>
                                    <p:anim calcmode="lin" valueType="num">
                                      <p:cBhvr>
                                        <p:cTn id="115" dur="250" fill="hold"/>
                                        <p:tgtEl>
                                          <p:spTgt spid="52"/>
                                        </p:tgtEl>
                                        <p:attrNameLst>
                                          <p:attrName>ppt_y</p:attrName>
                                        </p:attrNameLst>
                                      </p:cBhvr>
                                      <p:tavLst>
                                        <p:tav tm="0">
                                          <p:val>
                                            <p:strVal val="#ppt_y+.1"/>
                                          </p:val>
                                        </p:tav>
                                        <p:tav tm="100000">
                                          <p:val>
                                            <p:strVal val="#ppt_y"/>
                                          </p:val>
                                        </p:tav>
                                      </p:tavLst>
                                    </p:anim>
                                  </p:childTnLst>
                                </p:cTn>
                              </p:par>
                            </p:childTnLst>
                          </p:cTn>
                        </p:par>
                        <p:par>
                          <p:cTn id="116" fill="hold">
                            <p:stCondLst>
                              <p:cond delay="5000"/>
                            </p:stCondLst>
                            <p:childTnLst>
                              <p:par>
                                <p:cTn id="117" presetID="42" presetClass="entr" presetSubtype="0" fill="hold" grpId="0" nodeType="afterEffect">
                                  <p:stCondLst>
                                    <p:cond delay="0"/>
                                  </p:stCondLst>
                                  <p:childTnLst>
                                    <p:set>
                                      <p:cBhvr>
                                        <p:cTn id="118" dur="1" fill="hold">
                                          <p:stCondLst>
                                            <p:cond delay="0"/>
                                          </p:stCondLst>
                                        </p:cTn>
                                        <p:tgtEl>
                                          <p:spTgt spid="53"/>
                                        </p:tgtEl>
                                        <p:attrNameLst>
                                          <p:attrName>style.visibility</p:attrName>
                                        </p:attrNameLst>
                                      </p:cBhvr>
                                      <p:to>
                                        <p:strVal val="visible"/>
                                      </p:to>
                                    </p:set>
                                    <p:animEffect transition="in" filter="fade">
                                      <p:cBhvr>
                                        <p:cTn id="119" dur="250"/>
                                        <p:tgtEl>
                                          <p:spTgt spid="53"/>
                                        </p:tgtEl>
                                      </p:cBhvr>
                                    </p:animEffect>
                                    <p:anim calcmode="lin" valueType="num">
                                      <p:cBhvr>
                                        <p:cTn id="120" dur="250" fill="hold"/>
                                        <p:tgtEl>
                                          <p:spTgt spid="53"/>
                                        </p:tgtEl>
                                        <p:attrNameLst>
                                          <p:attrName>ppt_x</p:attrName>
                                        </p:attrNameLst>
                                      </p:cBhvr>
                                      <p:tavLst>
                                        <p:tav tm="0">
                                          <p:val>
                                            <p:strVal val="#ppt_x"/>
                                          </p:val>
                                        </p:tav>
                                        <p:tav tm="100000">
                                          <p:val>
                                            <p:strVal val="#ppt_x"/>
                                          </p:val>
                                        </p:tav>
                                      </p:tavLst>
                                    </p:anim>
                                    <p:anim calcmode="lin" valueType="num">
                                      <p:cBhvr>
                                        <p:cTn id="121" dur="250" fill="hold"/>
                                        <p:tgtEl>
                                          <p:spTgt spid="53"/>
                                        </p:tgtEl>
                                        <p:attrNameLst>
                                          <p:attrName>ppt_y</p:attrName>
                                        </p:attrNameLst>
                                      </p:cBhvr>
                                      <p:tavLst>
                                        <p:tav tm="0">
                                          <p:val>
                                            <p:strVal val="#ppt_y+.1"/>
                                          </p:val>
                                        </p:tav>
                                        <p:tav tm="100000">
                                          <p:val>
                                            <p:strVal val="#ppt_y"/>
                                          </p:val>
                                        </p:tav>
                                      </p:tavLst>
                                    </p:anim>
                                  </p:childTnLst>
                                </p:cTn>
                              </p:par>
                            </p:childTnLst>
                          </p:cTn>
                        </p:par>
                        <p:par>
                          <p:cTn id="122" fill="hold">
                            <p:stCondLst>
                              <p:cond delay="5250"/>
                            </p:stCondLst>
                            <p:childTnLst>
                              <p:par>
                                <p:cTn id="123" presetID="42" presetClass="entr" presetSubtype="0" fill="hold" grpId="0" nodeType="afterEffect">
                                  <p:stCondLst>
                                    <p:cond delay="0"/>
                                  </p:stCondLst>
                                  <p:childTnLst>
                                    <p:set>
                                      <p:cBhvr>
                                        <p:cTn id="124" dur="1" fill="hold">
                                          <p:stCondLst>
                                            <p:cond delay="0"/>
                                          </p:stCondLst>
                                        </p:cTn>
                                        <p:tgtEl>
                                          <p:spTgt spid="54"/>
                                        </p:tgtEl>
                                        <p:attrNameLst>
                                          <p:attrName>style.visibility</p:attrName>
                                        </p:attrNameLst>
                                      </p:cBhvr>
                                      <p:to>
                                        <p:strVal val="visible"/>
                                      </p:to>
                                    </p:set>
                                    <p:animEffect transition="in" filter="fade">
                                      <p:cBhvr>
                                        <p:cTn id="125" dur="250"/>
                                        <p:tgtEl>
                                          <p:spTgt spid="54"/>
                                        </p:tgtEl>
                                      </p:cBhvr>
                                    </p:animEffect>
                                    <p:anim calcmode="lin" valueType="num">
                                      <p:cBhvr>
                                        <p:cTn id="126" dur="250" fill="hold"/>
                                        <p:tgtEl>
                                          <p:spTgt spid="54"/>
                                        </p:tgtEl>
                                        <p:attrNameLst>
                                          <p:attrName>ppt_x</p:attrName>
                                        </p:attrNameLst>
                                      </p:cBhvr>
                                      <p:tavLst>
                                        <p:tav tm="0">
                                          <p:val>
                                            <p:strVal val="#ppt_x"/>
                                          </p:val>
                                        </p:tav>
                                        <p:tav tm="100000">
                                          <p:val>
                                            <p:strVal val="#ppt_x"/>
                                          </p:val>
                                        </p:tav>
                                      </p:tavLst>
                                    </p:anim>
                                    <p:anim calcmode="lin" valueType="num">
                                      <p:cBhvr>
                                        <p:cTn id="127" dur="250" fill="hold"/>
                                        <p:tgtEl>
                                          <p:spTgt spid="54"/>
                                        </p:tgtEl>
                                        <p:attrNameLst>
                                          <p:attrName>ppt_y</p:attrName>
                                        </p:attrNameLst>
                                      </p:cBhvr>
                                      <p:tavLst>
                                        <p:tav tm="0">
                                          <p:val>
                                            <p:strVal val="#ppt_y+.1"/>
                                          </p:val>
                                        </p:tav>
                                        <p:tav tm="100000">
                                          <p:val>
                                            <p:strVal val="#ppt_y"/>
                                          </p:val>
                                        </p:tav>
                                      </p:tavLst>
                                    </p:anim>
                                  </p:childTnLst>
                                </p:cTn>
                              </p:par>
                            </p:childTnLst>
                          </p:cTn>
                        </p:par>
                        <p:par>
                          <p:cTn id="128" fill="hold">
                            <p:stCondLst>
                              <p:cond delay="5500"/>
                            </p:stCondLst>
                            <p:childTnLst>
                              <p:par>
                                <p:cTn id="129" presetID="42" presetClass="entr" presetSubtype="0" fill="hold" nodeType="afterEffect">
                                  <p:stCondLst>
                                    <p:cond delay="0"/>
                                  </p:stCondLst>
                                  <p:childTnLst>
                                    <p:set>
                                      <p:cBhvr>
                                        <p:cTn id="130" dur="1" fill="hold">
                                          <p:stCondLst>
                                            <p:cond delay="0"/>
                                          </p:stCondLst>
                                        </p:cTn>
                                        <p:tgtEl>
                                          <p:spTgt spid="55"/>
                                        </p:tgtEl>
                                        <p:attrNameLst>
                                          <p:attrName>style.visibility</p:attrName>
                                        </p:attrNameLst>
                                      </p:cBhvr>
                                      <p:to>
                                        <p:strVal val="visible"/>
                                      </p:to>
                                    </p:set>
                                    <p:animEffect transition="in" filter="fade">
                                      <p:cBhvr>
                                        <p:cTn id="131" dur="250"/>
                                        <p:tgtEl>
                                          <p:spTgt spid="55"/>
                                        </p:tgtEl>
                                      </p:cBhvr>
                                    </p:animEffect>
                                    <p:anim calcmode="lin" valueType="num">
                                      <p:cBhvr>
                                        <p:cTn id="132" dur="250" fill="hold"/>
                                        <p:tgtEl>
                                          <p:spTgt spid="55"/>
                                        </p:tgtEl>
                                        <p:attrNameLst>
                                          <p:attrName>ppt_x</p:attrName>
                                        </p:attrNameLst>
                                      </p:cBhvr>
                                      <p:tavLst>
                                        <p:tav tm="0">
                                          <p:val>
                                            <p:strVal val="#ppt_x"/>
                                          </p:val>
                                        </p:tav>
                                        <p:tav tm="100000">
                                          <p:val>
                                            <p:strVal val="#ppt_x"/>
                                          </p:val>
                                        </p:tav>
                                      </p:tavLst>
                                    </p:anim>
                                    <p:anim calcmode="lin" valueType="num">
                                      <p:cBhvr>
                                        <p:cTn id="133" dur="250" fill="hold"/>
                                        <p:tgtEl>
                                          <p:spTgt spid="55"/>
                                        </p:tgtEl>
                                        <p:attrNameLst>
                                          <p:attrName>ppt_y</p:attrName>
                                        </p:attrNameLst>
                                      </p:cBhvr>
                                      <p:tavLst>
                                        <p:tav tm="0">
                                          <p:val>
                                            <p:strVal val="#ppt_y+.1"/>
                                          </p:val>
                                        </p:tav>
                                        <p:tav tm="100000">
                                          <p:val>
                                            <p:strVal val="#ppt_y"/>
                                          </p:val>
                                        </p:tav>
                                      </p:tavLst>
                                    </p:anim>
                                  </p:childTnLst>
                                </p:cTn>
                              </p:par>
                            </p:childTnLst>
                          </p:cTn>
                        </p:par>
                        <p:par>
                          <p:cTn id="134" fill="hold">
                            <p:stCondLst>
                              <p:cond delay="5750"/>
                            </p:stCondLst>
                            <p:childTnLst>
                              <p:par>
                                <p:cTn id="135" presetID="42" presetClass="entr" presetSubtype="0" fill="hold" nodeType="afterEffect">
                                  <p:stCondLst>
                                    <p:cond delay="0"/>
                                  </p:stCondLst>
                                  <p:childTnLst>
                                    <p:set>
                                      <p:cBhvr>
                                        <p:cTn id="136" dur="1" fill="hold">
                                          <p:stCondLst>
                                            <p:cond delay="0"/>
                                          </p:stCondLst>
                                        </p:cTn>
                                        <p:tgtEl>
                                          <p:spTgt spid="59"/>
                                        </p:tgtEl>
                                        <p:attrNameLst>
                                          <p:attrName>style.visibility</p:attrName>
                                        </p:attrNameLst>
                                      </p:cBhvr>
                                      <p:to>
                                        <p:strVal val="visible"/>
                                      </p:to>
                                    </p:set>
                                    <p:animEffect transition="in" filter="fade">
                                      <p:cBhvr>
                                        <p:cTn id="137" dur="250"/>
                                        <p:tgtEl>
                                          <p:spTgt spid="59"/>
                                        </p:tgtEl>
                                      </p:cBhvr>
                                    </p:animEffect>
                                    <p:anim calcmode="lin" valueType="num">
                                      <p:cBhvr>
                                        <p:cTn id="138" dur="250" fill="hold"/>
                                        <p:tgtEl>
                                          <p:spTgt spid="59"/>
                                        </p:tgtEl>
                                        <p:attrNameLst>
                                          <p:attrName>ppt_x</p:attrName>
                                        </p:attrNameLst>
                                      </p:cBhvr>
                                      <p:tavLst>
                                        <p:tav tm="0">
                                          <p:val>
                                            <p:strVal val="#ppt_x"/>
                                          </p:val>
                                        </p:tav>
                                        <p:tav tm="100000">
                                          <p:val>
                                            <p:strVal val="#ppt_x"/>
                                          </p:val>
                                        </p:tav>
                                      </p:tavLst>
                                    </p:anim>
                                    <p:anim calcmode="lin" valueType="num">
                                      <p:cBhvr>
                                        <p:cTn id="139" dur="250" fill="hold"/>
                                        <p:tgtEl>
                                          <p:spTgt spid="59"/>
                                        </p:tgtEl>
                                        <p:attrNameLst>
                                          <p:attrName>ppt_y</p:attrName>
                                        </p:attrNameLst>
                                      </p:cBhvr>
                                      <p:tavLst>
                                        <p:tav tm="0">
                                          <p:val>
                                            <p:strVal val="#ppt_y+.1"/>
                                          </p:val>
                                        </p:tav>
                                        <p:tav tm="100000">
                                          <p:val>
                                            <p:strVal val="#ppt_y"/>
                                          </p:val>
                                        </p:tav>
                                      </p:tavLst>
                                    </p:anim>
                                  </p:childTnLst>
                                </p:cTn>
                              </p:par>
                            </p:childTnLst>
                          </p:cTn>
                        </p:par>
                        <p:par>
                          <p:cTn id="140" fill="hold">
                            <p:stCondLst>
                              <p:cond delay="6000"/>
                            </p:stCondLst>
                            <p:childTnLst>
                              <p:par>
                                <p:cTn id="141" presetID="42" presetClass="entr" presetSubtype="0" fill="hold" grpId="0" nodeType="afterEffect">
                                  <p:stCondLst>
                                    <p:cond delay="0"/>
                                  </p:stCondLst>
                                  <p:childTnLst>
                                    <p:set>
                                      <p:cBhvr>
                                        <p:cTn id="142" dur="1" fill="hold">
                                          <p:stCondLst>
                                            <p:cond delay="0"/>
                                          </p:stCondLst>
                                        </p:cTn>
                                        <p:tgtEl>
                                          <p:spTgt spid="63"/>
                                        </p:tgtEl>
                                        <p:attrNameLst>
                                          <p:attrName>style.visibility</p:attrName>
                                        </p:attrNameLst>
                                      </p:cBhvr>
                                      <p:to>
                                        <p:strVal val="visible"/>
                                      </p:to>
                                    </p:set>
                                    <p:animEffect transition="in" filter="fade">
                                      <p:cBhvr>
                                        <p:cTn id="143" dur="250"/>
                                        <p:tgtEl>
                                          <p:spTgt spid="63"/>
                                        </p:tgtEl>
                                      </p:cBhvr>
                                    </p:animEffect>
                                    <p:anim calcmode="lin" valueType="num">
                                      <p:cBhvr>
                                        <p:cTn id="144" dur="250" fill="hold"/>
                                        <p:tgtEl>
                                          <p:spTgt spid="63"/>
                                        </p:tgtEl>
                                        <p:attrNameLst>
                                          <p:attrName>ppt_x</p:attrName>
                                        </p:attrNameLst>
                                      </p:cBhvr>
                                      <p:tavLst>
                                        <p:tav tm="0">
                                          <p:val>
                                            <p:strVal val="#ppt_x"/>
                                          </p:val>
                                        </p:tav>
                                        <p:tav tm="100000">
                                          <p:val>
                                            <p:strVal val="#ppt_x"/>
                                          </p:val>
                                        </p:tav>
                                      </p:tavLst>
                                    </p:anim>
                                    <p:anim calcmode="lin" valueType="num">
                                      <p:cBhvr>
                                        <p:cTn id="145" dur="250" fill="hold"/>
                                        <p:tgtEl>
                                          <p:spTgt spid="6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38" grpId="0" animBg="1"/>
      <p:bldP spid="42" grpId="0" animBg="1"/>
      <p:bldP spid="43" grpId="0" animBg="1"/>
      <p:bldP spid="44" grpId="0" animBg="1"/>
      <p:bldP spid="45" grpId="0"/>
      <p:bldP spid="46" grpId="0"/>
      <p:bldP spid="47" grpId="0"/>
      <p:bldP spid="48" grpId="0"/>
      <p:bldP spid="49" grpId="0"/>
      <p:bldP spid="50" grpId="0"/>
      <p:bldP spid="51" grpId="0"/>
      <p:bldP spid="52" grpId="0"/>
      <p:bldP spid="53" grpId="0" animBg="1"/>
      <p:bldP spid="54" grpId="0" animBg="1"/>
      <p:bldP spid="6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428072"/>
            <a:ext cx="12190413" cy="718527"/>
            <a:chOff x="0" y="428072"/>
            <a:chExt cx="12190413" cy="718527"/>
          </a:xfrm>
        </p:grpSpPr>
        <p:sp>
          <p:nvSpPr>
            <p:cNvPr id="32" name="9"/>
            <p:cNvSpPr txBox="1"/>
            <p:nvPr/>
          </p:nvSpPr>
          <p:spPr>
            <a:xfrm>
              <a:off x="4377578" y="428072"/>
              <a:ext cx="3435256" cy="430887"/>
            </a:xfrm>
            <a:prstGeom prst="rect">
              <a:avLst/>
            </a:prstGeom>
            <a:noFill/>
          </p:spPr>
          <p:txBody>
            <a:bodyPr wrap="square" lIns="0" tIns="0" rIns="0" bIns="0" rtlCol="0">
              <a:spAutoFit/>
            </a:bodyPr>
            <a:lstStyle/>
            <a:p>
              <a:pPr marL="0" lvl="1" algn="ctr"/>
              <a:r>
                <a:rPr lang="zh-CN" altLang="en-US" sz="2800" dirty="0">
                  <a:solidFill>
                    <a:schemeClr val="bg1">
                      <a:lumMod val="85000"/>
                    </a:schemeClr>
                  </a:solidFill>
                  <a:latin typeface="微软雅黑" pitchFamily="34" charset="-122"/>
                  <a:ea typeface="微软雅黑" pitchFamily="34" charset="-122"/>
                </a:rPr>
                <a:t>点击加入你的标题</a:t>
              </a:r>
            </a:p>
          </p:txBody>
        </p:sp>
        <p:sp>
          <p:nvSpPr>
            <p:cNvPr id="2" name="矩形 1"/>
            <p:cNvSpPr/>
            <p:nvPr/>
          </p:nvSpPr>
          <p:spPr>
            <a:xfrm>
              <a:off x="0" y="1095771"/>
              <a:ext cx="12190413" cy="50828"/>
            </a:xfrm>
            <a:prstGeom prst="rect">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Group 905"/>
          <p:cNvGrpSpPr>
            <a:grpSpLocks/>
          </p:cNvGrpSpPr>
          <p:nvPr/>
        </p:nvGrpSpPr>
        <p:grpSpPr bwMode="auto">
          <a:xfrm>
            <a:off x="5027612" y="2372509"/>
            <a:ext cx="2336802" cy="3433763"/>
            <a:chOff x="-1" y="0"/>
            <a:chExt cx="4739013" cy="6963686"/>
          </a:xfrm>
          <a:solidFill>
            <a:srgbClr val="E25E0E"/>
          </a:solidFill>
        </p:grpSpPr>
        <p:grpSp>
          <p:nvGrpSpPr>
            <p:cNvPr id="6" name="Group 903"/>
            <p:cNvGrpSpPr>
              <a:grpSpLocks/>
            </p:cNvGrpSpPr>
            <p:nvPr/>
          </p:nvGrpSpPr>
          <p:grpSpPr bwMode="auto">
            <a:xfrm>
              <a:off x="-1" y="0"/>
              <a:ext cx="4739013" cy="6963686"/>
              <a:chOff x="0" y="0"/>
              <a:chExt cx="4739011" cy="6963686"/>
            </a:xfrm>
            <a:grpFill/>
          </p:grpSpPr>
          <p:sp>
            <p:nvSpPr>
              <p:cNvPr id="8" name="Shape 891"/>
              <p:cNvSpPr>
                <a:spLocks/>
              </p:cNvSpPr>
              <p:nvPr/>
            </p:nvSpPr>
            <p:spPr bwMode="auto">
              <a:xfrm>
                <a:off x="1606310" y="5742560"/>
                <a:ext cx="1512781" cy="258733"/>
              </a:xfrm>
              <a:custGeom>
                <a:avLst/>
                <a:gdLst>
                  <a:gd name="T0" fmla="*/ 756391 w 21600"/>
                  <a:gd name="T1" fmla="*/ 129367 h 21600"/>
                  <a:gd name="T2" fmla="*/ 756391 w 21600"/>
                  <a:gd name="T3" fmla="*/ 129367 h 21600"/>
                  <a:gd name="T4" fmla="*/ 756391 w 21600"/>
                  <a:gd name="T5" fmla="*/ 129367 h 21600"/>
                  <a:gd name="T6" fmla="*/ 756391 w 21600"/>
                  <a:gd name="T7" fmla="*/ 129367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1600" y="10801"/>
                    </a:moveTo>
                    <a:cubicBezTo>
                      <a:pt x="21600" y="16761"/>
                      <a:pt x="20537" y="21600"/>
                      <a:pt x="19229" y="21600"/>
                    </a:cubicBezTo>
                    <a:lnTo>
                      <a:pt x="2370" y="21600"/>
                    </a:lnTo>
                    <a:cubicBezTo>
                      <a:pt x="1060" y="21600"/>
                      <a:pt x="0" y="16761"/>
                      <a:pt x="0" y="10801"/>
                    </a:cubicBezTo>
                    <a:cubicBezTo>
                      <a:pt x="0" y="4831"/>
                      <a:pt x="1060" y="0"/>
                      <a:pt x="2370" y="0"/>
                    </a:cubicBezTo>
                    <a:lnTo>
                      <a:pt x="19229" y="0"/>
                    </a:lnTo>
                    <a:cubicBezTo>
                      <a:pt x="20537" y="0"/>
                      <a:pt x="21600" y="4831"/>
                      <a:pt x="21600" y="10801"/>
                    </a:cubicBezTo>
                    <a:cubicBezTo>
                      <a:pt x="21600" y="10801"/>
                      <a:pt x="21600" y="10801"/>
                      <a:pt x="21600" y="10801"/>
                    </a:cubicBezTo>
                    <a:close/>
                  </a:path>
                </a:pathLst>
              </a:custGeom>
              <a:grp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s-ES"/>
              </a:p>
            </p:txBody>
          </p:sp>
          <p:sp>
            <p:nvSpPr>
              <p:cNvPr id="9" name="Shape 892"/>
              <p:cNvSpPr>
                <a:spLocks/>
              </p:cNvSpPr>
              <p:nvPr/>
            </p:nvSpPr>
            <p:spPr bwMode="auto">
              <a:xfrm>
                <a:off x="1606310" y="6063822"/>
                <a:ext cx="1512781" cy="258673"/>
              </a:xfrm>
              <a:custGeom>
                <a:avLst/>
                <a:gdLst>
                  <a:gd name="T0" fmla="*/ 756391 w 21600"/>
                  <a:gd name="T1" fmla="*/ 129337 h 21600"/>
                  <a:gd name="T2" fmla="*/ 756391 w 21600"/>
                  <a:gd name="T3" fmla="*/ 129337 h 21600"/>
                  <a:gd name="T4" fmla="*/ 756391 w 21600"/>
                  <a:gd name="T5" fmla="*/ 129337 h 21600"/>
                  <a:gd name="T6" fmla="*/ 756391 w 21600"/>
                  <a:gd name="T7" fmla="*/ 129337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1600" y="10797"/>
                    </a:moveTo>
                    <a:cubicBezTo>
                      <a:pt x="21600" y="16767"/>
                      <a:pt x="20537" y="21600"/>
                      <a:pt x="19229" y="21600"/>
                    </a:cubicBezTo>
                    <a:lnTo>
                      <a:pt x="2370" y="21600"/>
                    </a:lnTo>
                    <a:cubicBezTo>
                      <a:pt x="1060" y="21600"/>
                      <a:pt x="0" y="16767"/>
                      <a:pt x="0" y="10797"/>
                    </a:cubicBezTo>
                    <a:cubicBezTo>
                      <a:pt x="0" y="4837"/>
                      <a:pt x="1060" y="0"/>
                      <a:pt x="2370" y="0"/>
                    </a:cubicBezTo>
                    <a:lnTo>
                      <a:pt x="19229" y="0"/>
                    </a:lnTo>
                    <a:cubicBezTo>
                      <a:pt x="20537" y="0"/>
                      <a:pt x="21600" y="4837"/>
                      <a:pt x="21600" y="10797"/>
                    </a:cubicBezTo>
                    <a:cubicBezTo>
                      <a:pt x="21600" y="10797"/>
                      <a:pt x="21600" y="10797"/>
                      <a:pt x="21600" y="10797"/>
                    </a:cubicBezTo>
                    <a:close/>
                  </a:path>
                </a:pathLst>
              </a:custGeom>
              <a:grp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s-ES"/>
              </a:p>
            </p:txBody>
          </p:sp>
          <p:sp>
            <p:nvSpPr>
              <p:cNvPr id="10" name="Shape 893"/>
              <p:cNvSpPr>
                <a:spLocks/>
              </p:cNvSpPr>
              <p:nvPr/>
            </p:nvSpPr>
            <p:spPr bwMode="auto">
              <a:xfrm>
                <a:off x="1606310" y="6385084"/>
                <a:ext cx="1512781" cy="258754"/>
              </a:xfrm>
              <a:custGeom>
                <a:avLst/>
                <a:gdLst>
                  <a:gd name="T0" fmla="*/ 756391 w 21600"/>
                  <a:gd name="T1" fmla="*/ 129377 h 21600"/>
                  <a:gd name="T2" fmla="*/ 756391 w 21600"/>
                  <a:gd name="T3" fmla="*/ 129377 h 21600"/>
                  <a:gd name="T4" fmla="*/ 756391 w 21600"/>
                  <a:gd name="T5" fmla="*/ 129377 h 21600"/>
                  <a:gd name="T6" fmla="*/ 756391 w 21600"/>
                  <a:gd name="T7" fmla="*/ 129377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1600" y="10803"/>
                    </a:moveTo>
                    <a:cubicBezTo>
                      <a:pt x="21600" y="16768"/>
                      <a:pt x="20537" y="21600"/>
                      <a:pt x="19229" y="21600"/>
                    </a:cubicBezTo>
                    <a:lnTo>
                      <a:pt x="2370" y="21600"/>
                    </a:lnTo>
                    <a:cubicBezTo>
                      <a:pt x="1060" y="21600"/>
                      <a:pt x="0" y="16768"/>
                      <a:pt x="0" y="10803"/>
                    </a:cubicBezTo>
                    <a:cubicBezTo>
                      <a:pt x="0" y="4835"/>
                      <a:pt x="1060" y="0"/>
                      <a:pt x="2370" y="0"/>
                    </a:cubicBezTo>
                    <a:lnTo>
                      <a:pt x="19229" y="0"/>
                    </a:lnTo>
                    <a:cubicBezTo>
                      <a:pt x="20537" y="0"/>
                      <a:pt x="21600" y="4835"/>
                      <a:pt x="21600" y="10803"/>
                    </a:cubicBezTo>
                    <a:cubicBezTo>
                      <a:pt x="21600" y="10803"/>
                      <a:pt x="21600" y="10803"/>
                      <a:pt x="21600" y="10803"/>
                    </a:cubicBezTo>
                    <a:close/>
                  </a:path>
                </a:pathLst>
              </a:custGeom>
              <a:grp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s-ES"/>
              </a:p>
            </p:txBody>
          </p:sp>
          <p:sp>
            <p:nvSpPr>
              <p:cNvPr id="11" name="Shape 894"/>
              <p:cNvSpPr>
                <a:spLocks/>
              </p:cNvSpPr>
              <p:nvPr/>
            </p:nvSpPr>
            <p:spPr bwMode="auto">
              <a:xfrm>
                <a:off x="1927572" y="6706346"/>
                <a:ext cx="858647" cy="257340"/>
              </a:xfrm>
              <a:custGeom>
                <a:avLst/>
                <a:gdLst>
                  <a:gd name="T0" fmla="*/ 429324 w 21600"/>
                  <a:gd name="T1" fmla="*/ 128670 h 21600"/>
                  <a:gd name="T2" fmla="*/ 429324 w 21600"/>
                  <a:gd name="T3" fmla="*/ 128670 h 21600"/>
                  <a:gd name="T4" fmla="*/ 429324 w 21600"/>
                  <a:gd name="T5" fmla="*/ 128670 h 21600"/>
                  <a:gd name="T6" fmla="*/ 429324 w 21600"/>
                  <a:gd name="T7" fmla="*/ 128670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1600" y="0"/>
                    </a:moveTo>
                    <a:cubicBezTo>
                      <a:pt x="21600" y="11932"/>
                      <a:pt x="16764" y="21600"/>
                      <a:pt x="10800" y="21600"/>
                    </a:cubicBezTo>
                    <a:cubicBezTo>
                      <a:pt x="4836" y="21600"/>
                      <a:pt x="0" y="11932"/>
                      <a:pt x="0" y="0"/>
                    </a:cubicBezTo>
                    <a:cubicBezTo>
                      <a:pt x="0" y="0"/>
                      <a:pt x="21600" y="0"/>
                      <a:pt x="21600" y="0"/>
                    </a:cubicBezTo>
                    <a:close/>
                  </a:path>
                </a:pathLst>
              </a:custGeom>
              <a:grp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s-ES"/>
              </a:p>
            </p:txBody>
          </p:sp>
          <p:sp>
            <p:nvSpPr>
              <p:cNvPr id="12" name="Shape 895"/>
              <p:cNvSpPr>
                <a:spLocks/>
              </p:cNvSpPr>
              <p:nvPr/>
            </p:nvSpPr>
            <p:spPr bwMode="auto">
              <a:xfrm>
                <a:off x="2369308" y="0"/>
                <a:ext cx="1782941" cy="1363718"/>
              </a:xfrm>
              <a:custGeom>
                <a:avLst/>
                <a:gdLst>
                  <a:gd name="T0" fmla="*/ 891471 w 21600"/>
                  <a:gd name="T1" fmla="*/ 681859 h 21600"/>
                  <a:gd name="T2" fmla="*/ 891471 w 21600"/>
                  <a:gd name="T3" fmla="*/ 681859 h 21600"/>
                  <a:gd name="T4" fmla="*/ 891471 w 21600"/>
                  <a:gd name="T5" fmla="*/ 681859 h 21600"/>
                  <a:gd name="T6" fmla="*/ 891471 w 21600"/>
                  <a:gd name="T7" fmla="*/ 681859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5120" y="21600"/>
                    </a:moveTo>
                    <a:lnTo>
                      <a:pt x="21600" y="13130"/>
                    </a:lnTo>
                    <a:cubicBezTo>
                      <a:pt x="16394" y="5131"/>
                      <a:pt x="8655" y="44"/>
                      <a:pt x="0" y="0"/>
                    </a:cubicBezTo>
                    <a:lnTo>
                      <a:pt x="0" y="11904"/>
                    </a:lnTo>
                    <a:cubicBezTo>
                      <a:pt x="6131" y="11949"/>
                      <a:pt x="11585" y="15738"/>
                      <a:pt x="15120" y="21600"/>
                    </a:cubicBezTo>
                    <a:close/>
                  </a:path>
                </a:pathLst>
              </a:custGeom>
              <a:grp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s-ES"/>
              </a:p>
            </p:txBody>
          </p:sp>
          <p:sp>
            <p:nvSpPr>
              <p:cNvPr id="13" name="Shape 896"/>
              <p:cNvSpPr>
                <a:spLocks/>
              </p:cNvSpPr>
              <p:nvPr/>
            </p:nvSpPr>
            <p:spPr bwMode="auto">
              <a:xfrm>
                <a:off x="3654356" y="843313"/>
                <a:ext cx="1084655" cy="1778118"/>
              </a:xfrm>
              <a:custGeom>
                <a:avLst/>
                <a:gdLst>
                  <a:gd name="T0" fmla="*/ 542328 w 21600"/>
                  <a:gd name="T1" fmla="*/ 889059 h 21600"/>
                  <a:gd name="T2" fmla="*/ 542328 w 21600"/>
                  <a:gd name="T3" fmla="*/ 889059 h 21600"/>
                  <a:gd name="T4" fmla="*/ 542328 w 21600"/>
                  <a:gd name="T5" fmla="*/ 889059 h 21600"/>
                  <a:gd name="T6" fmla="*/ 542328 w 21600"/>
                  <a:gd name="T7" fmla="*/ 889059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6638" y="18341"/>
                    </a:moveTo>
                    <a:cubicBezTo>
                      <a:pt x="6638" y="19447"/>
                      <a:pt x="6452" y="20533"/>
                      <a:pt x="6159" y="21600"/>
                    </a:cubicBezTo>
                    <a:lnTo>
                      <a:pt x="21289" y="21600"/>
                    </a:lnTo>
                    <a:cubicBezTo>
                      <a:pt x="21489" y="20529"/>
                      <a:pt x="21600" y="19443"/>
                      <a:pt x="21600" y="18341"/>
                    </a:cubicBezTo>
                    <a:cubicBezTo>
                      <a:pt x="21600" y="11357"/>
                      <a:pt x="17487" y="4963"/>
                      <a:pt x="10670" y="0"/>
                    </a:cubicBezTo>
                    <a:lnTo>
                      <a:pt x="0" y="6509"/>
                    </a:lnTo>
                    <a:cubicBezTo>
                      <a:pt x="4145" y="9791"/>
                      <a:pt x="6638" y="13887"/>
                      <a:pt x="6638" y="18341"/>
                    </a:cubicBezTo>
                    <a:close/>
                  </a:path>
                </a:pathLst>
              </a:custGeom>
              <a:grp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s-ES"/>
              </a:p>
            </p:txBody>
          </p:sp>
          <p:sp>
            <p:nvSpPr>
              <p:cNvPr id="14" name="Shape 897"/>
              <p:cNvSpPr>
                <a:spLocks/>
              </p:cNvSpPr>
              <p:nvPr/>
            </p:nvSpPr>
            <p:spPr bwMode="auto">
              <a:xfrm>
                <a:off x="843313" y="3654356"/>
                <a:ext cx="1512153" cy="2022009"/>
              </a:xfrm>
              <a:custGeom>
                <a:avLst/>
                <a:gdLst>
                  <a:gd name="T0" fmla="*/ 756077 w 21600"/>
                  <a:gd name="T1" fmla="*/ 1011005 h 21600"/>
                  <a:gd name="T2" fmla="*/ 756077 w 21600"/>
                  <a:gd name="T3" fmla="*/ 1011005 h 21600"/>
                  <a:gd name="T4" fmla="*/ 756077 w 21600"/>
                  <a:gd name="T5" fmla="*/ 1011005 h 21600"/>
                  <a:gd name="T6" fmla="*/ 756077 w 21600"/>
                  <a:gd name="T7" fmla="*/ 1011005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8588" y="13574"/>
                    </a:moveTo>
                    <a:cubicBezTo>
                      <a:pt x="17948" y="11856"/>
                      <a:pt x="17059" y="9576"/>
                      <a:pt x="15198" y="7334"/>
                    </a:cubicBezTo>
                    <a:cubicBezTo>
                      <a:pt x="12968" y="4648"/>
                      <a:pt x="10047" y="2019"/>
                      <a:pt x="7599" y="0"/>
                    </a:cubicBezTo>
                    <a:lnTo>
                      <a:pt x="0" y="5682"/>
                    </a:lnTo>
                    <a:cubicBezTo>
                      <a:pt x="1933" y="7296"/>
                      <a:pt x="4325" y="9453"/>
                      <a:pt x="6080" y="11567"/>
                    </a:cubicBezTo>
                    <a:cubicBezTo>
                      <a:pt x="9530" y="15723"/>
                      <a:pt x="7805" y="21600"/>
                      <a:pt x="15789" y="21600"/>
                    </a:cubicBezTo>
                    <a:lnTo>
                      <a:pt x="20867" y="21600"/>
                    </a:lnTo>
                    <a:lnTo>
                      <a:pt x="21600" y="21600"/>
                    </a:lnTo>
                    <a:lnTo>
                      <a:pt x="21600" y="13574"/>
                    </a:lnTo>
                    <a:cubicBezTo>
                      <a:pt x="21600" y="13574"/>
                      <a:pt x="18588" y="13574"/>
                      <a:pt x="18588" y="13574"/>
                    </a:cubicBezTo>
                    <a:close/>
                  </a:path>
                </a:pathLst>
              </a:custGeom>
              <a:grp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s-ES"/>
              </a:p>
            </p:txBody>
          </p:sp>
          <p:sp>
            <p:nvSpPr>
              <p:cNvPr id="15" name="Shape 898"/>
              <p:cNvSpPr>
                <a:spLocks/>
              </p:cNvSpPr>
              <p:nvPr/>
            </p:nvSpPr>
            <p:spPr bwMode="auto">
              <a:xfrm>
                <a:off x="0" y="843313"/>
                <a:ext cx="1085320" cy="1778885"/>
              </a:xfrm>
              <a:custGeom>
                <a:avLst/>
                <a:gdLst>
                  <a:gd name="T0" fmla="*/ 542660 w 21600"/>
                  <a:gd name="T1" fmla="*/ 889443 h 21600"/>
                  <a:gd name="T2" fmla="*/ 542660 w 21600"/>
                  <a:gd name="T3" fmla="*/ 889443 h 21600"/>
                  <a:gd name="T4" fmla="*/ 542660 w 21600"/>
                  <a:gd name="T5" fmla="*/ 889443 h 21600"/>
                  <a:gd name="T6" fmla="*/ 542660 w 21600"/>
                  <a:gd name="T7" fmla="*/ 889443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4953" y="18343"/>
                    </a:moveTo>
                    <a:cubicBezTo>
                      <a:pt x="14953" y="13886"/>
                      <a:pt x="17449" y="9788"/>
                      <a:pt x="21600" y="6503"/>
                    </a:cubicBezTo>
                    <a:lnTo>
                      <a:pt x="10939" y="0"/>
                    </a:lnTo>
                    <a:cubicBezTo>
                      <a:pt x="4115" y="4963"/>
                      <a:pt x="0" y="11358"/>
                      <a:pt x="0" y="18343"/>
                    </a:cubicBezTo>
                    <a:cubicBezTo>
                      <a:pt x="0" y="19446"/>
                      <a:pt x="135" y="20529"/>
                      <a:pt x="333" y="21600"/>
                    </a:cubicBezTo>
                    <a:lnTo>
                      <a:pt x="15421" y="21600"/>
                    </a:lnTo>
                    <a:cubicBezTo>
                      <a:pt x="15125" y="20531"/>
                      <a:pt x="14953" y="19443"/>
                      <a:pt x="14953" y="18343"/>
                    </a:cubicBezTo>
                    <a:close/>
                  </a:path>
                </a:pathLst>
              </a:custGeom>
              <a:grp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s-ES"/>
              </a:p>
            </p:txBody>
          </p:sp>
          <p:sp>
            <p:nvSpPr>
              <p:cNvPr id="16" name="Shape 899"/>
              <p:cNvSpPr>
                <a:spLocks/>
              </p:cNvSpPr>
              <p:nvPr/>
            </p:nvSpPr>
            <p:spPr bwMode="auto">
              <a:xfrm>
                <a:off x="2369308" y="3654356"/>
                <a:ext cx="1512033" cy="2023888"/>
              </a:xfrm>
              <a:custGeom>
                <a:avLst/>
                <a:gdLst>
                  <a:gd name="T0" fmla="*/ 756017 w 21600"/>
                  <a:gd name="T1" fmla="*/ 1011944 h 21600"/>
                  <a:gd name="T2" fmla="*/ 756017 w 21600"/>
                  <a:gd name="T3" fmla="*/ 1011944 h 21600"/>
                  <a:gd name="T4" fmla="*/ 756017 w 21600"/>
                  <a:gd name="T5" fmla="*/ 1011944 h 21600"/>
                  <a:gd name="T6" fmla="*/ 756017 w 21600"/>
                  <a:gd name="T7" fmla="*/ 1011944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6375" y="7348"/>
                    </a:moveTo>
                    <a:cubicBezTo>
                      <a:pt x="4515" y="9587"/>
                      <a:pt x="3626" y="11865"/>
                      <a:pt x="2985" y="13581"/>
                    </a:cubicBezTo>
                    <a:lnTo>
                      <a:pt x="0" y="13581"/>
                    </a:lnTo>
                    <a:lnTo>
                      <a:pt x="0" y="21600"/>
                    </a:lnTo>
                    <a:lnTo>
                      <a:pt x="706" y="21600"/>
                    </a:lnTo>
                    <a:lnTo>
                      <a:pt x="5785" y="21600"/>
                    </a:lnTo>
                    <a:cubicBezTo>
                      <a:pt x="13769" y="21600"/>
                      <a:pt x="12044" y="15729"/>
                      <a:pt x="15494" y="11576"/>
                    </a:cubicBezTo>
                    <a:cubicBezTo>
                      <a:pt x="17259" y="9453"/>
                      <a:pt x="19663" y="7293"/>
                      <a:pt x="21600" y="5679"/>
                    </a:cubicBezTo>
                    <a:lnTo>
                      <a:pt x="13999" y="0"/>
                    </a:lnTo>
                    <a:cubicBezTo>
                      <a:pt x="11583" y="1991"/>
                      <a:pt x="8621" y="4644"/>
                      <a:pt x="6375" y="7348"/>
                    </a:cubicBezTo>
                    <a:close/>
                  </a:path>
                </a:pathLst>
              </a:custGeom>
              <a:grp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s-ES"/>
              </a:p>
            </p:txBody>
          </p:sp>
          <p:sp>
            <p:nvSpPr>
              <p:cNvPr id="17" name="Shape 900"/>
              <p:cNvSpPr>
                <a:spLocks/>
              </p:cNvSpPr>
              <p:nvPr/>
            </p:nvSpPr>
            <p:spPr bwMode="auto">
              <a:xfrm>
                <a:off x="0" y="2650412"/>
                <a:ext cx="1331797" cy="1515467"/>
              </a:xfrm>
              <a:custGeom>
                <a:avLst/>
                <a:gdLst>
                  <a:gd name="T0" fmla="*/ 665899 w 21600"/>
                  <a:gd name="T1" fmla="*/ 757734 h 21600"/>
                  <a:gd name="T2" fmla="*/ 665899 w 21600"/>
                  <a:gd name="T3" fmla="*/ 757734 h 21600"/>
                  <a:gd name="T4" fmla="*/ 665899 w 21600"/>
                  <a:gd name="T5" fmla="*/ 757734 h 21600"/>
                  <a:gd name="T6" fmla="*/ 665899 w 21600"/>
                  <a:gd name="T7" fmla="*/ 757734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0102" y="12599"/>
                    </a:moveTo>
                    <a:cubicBezTo>
                      <a:pt x="19990" y="12493"/>
                      <a:pt x="19875" y="12390"/>
                      <a:pt x="19755" y="12288"/>
                    </a:cubicBezTo>
                    <a:cubicBezTo>
                      <a:pt x="19378" y="11966"/>
                      <a:pt x="19011" y="11641"/>
                      <a:pt x="18658" y="11302"/>
                    </a:cubicBezTo>
                    <a:cubicBezTo>
                      <a:pt x="18607" y="11250"/>
                      <a:pt x="18556" y="11200"/>
                      <a:pt x="18501" y="11146"/>
                    </a:cubicBezTo>
                    <a:cubicBezTo>
                      <a:pt x="15274" y="7984"/>
                      <a:pt x="13144" y="4124"/>
                      <a:pt x="12293" y="0"/>
                    </a:cubicBezTo>
                    <a:lnTo>
                      <a:pt x="0" y="0"/>
                    </a:lnTo>
                    <a:cubicBezTo>
                      <a:pt x="967" y="6986"/>
                      <a:pt x="4348" y="13315"/>
                      <a:pt x="9430" y="18297"/>
                    </a:cubicBezTo>
                    <a:lnTo>
                      <a:pt x="9409" y="18295"/>
                    </a:lnTo>
                    <a:cubicBezTo>
                      <a:pt x="9409" y="18295"/>
                      <a:pt x="9467" y="18348"/>
                      <a:pt x="9553" y="18421"/>
                    </a:cubicBezTo>
                    <a:cubicBezTo>
                      <a:pt x="10100" y="18951"/>
                      <a:pt x="10671" y="19461"/>
                      <a:pt x="11253" y="19960"/>
                    </a:cubicBezTo>
                    <a:cubicBezTo>
                      <a:pt x="11755" y="20425"/>
                      <a:pt x="12344" y="20987"/>
                      <a:pt x="12973" y="21600"/>
                    </a:cubicBezTo>
                    <a:lnTo>
                      <a:pt x="21600" y="14020"/>
                    </a:lnTo>
                    <a:cubicBezTo>
                      <a:pt x="21079" y="13518"/>
                      <a:pt x="20572" y="13035"/>
                      <a:pt x="20102" y="12599"/>
                    </a:cubicBezTo>
                    <a:close/>
                  </a:path>
                </a:pathLst>
              </a:custGeom>
              <a:grp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s-ES"/>
              </a:p>
            </p:txBody>
          </p:sp>
          <p:sp>
            <p:nvSpPr>
              <p:cNvPr id="18" name="Shape 901"/>
              <p:cNvSpPr>
                <a:spLocks/>
              </p:cNvSpPr>
              <p:nvPr/>
            </p:nvSpPr>
            <p:spPr bwMode="auto">
              <a:xfrm>
                <a:off x="3373252" y="2650412"/>
                <a:ext cx="1333560" cy="1513684"/>
              </a:xfrm>
              <a:custGeom>
                <a:avLst/>
                <a:gdLst>
                  <a:gd name="T0" fmla="*/ 666780 w 21600"/>
                  <a:gd name="T1" fmla="*/ 756842 h 21600"/>
                  <a:gd name="T2" fmla="*/ 666780 w 21600"/>
                  <a:gd name="T3" fmla="*/ 756842 h 21600"/>
                  <a:gd name="T4" fmla="*/ 666780 w 21600"/>
                  <a:gd name="T5" fmla="*/ 756842 h 21600"/>
                  <a:gd name="T6" fmla="*/ 666780 w 21600"/>
                  <a:gd name="T7" fmla="*/ 756842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1600" y="0"/>
                    </a:moveTo>
                    <a:lnTo>
                      <a:pt x="9286" y="0"/>
                    </a:lnTo>
                    <a:cubicBezTo>
                      <a:pt x="8324" y="4739"/>
                      <a:pt x="5707" y="9071"/>
                      <a:pt x="1643" y="12475"/>
                    </a:cubicBezTo>
                    <a:cubicBezTo>
                      <a:pt x="1474" y="12615"/>
                      <a:pt x="1310" y="12760"/>
                      <a:pt x="1150" y="12910"/>
                    </a:cubicBezTo>
                    <a:cubicBezTo>
                      <a:pt x="784" y="13254"/>
                      <a:pt x="398" y="13620"/>
                      <a:pt x="0" y="14008"/>
                    </a:cubicBezTo>
                    <a:lnTo>
                      <a:pt x="8617" y="21600"/>
                    </a:lnTo>
                    <a:cubicBezTo>
                      <a:pt x="9120" y="21108"/>
                      <a:pt x="9602" y="20644"/>
                      <a:pt x="10026" y="20247"/>
                    </a:cubicBezTo>
                    <a:cubicBezTo>
                      <a:pt x="16276" y="15014"/>
                      <a:pt x="20505" y="7935"/>
                      <a:pt x="21600" y="0"/>
                    </a:cubicBezTo>
                    <a:close/>
                  </a:path>
                </a:pathLst>
              </a:custGeom>
              <a:grp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s-ES"/>
              </a:p>
            </p:txBody>
          </p:sp>
          <p:sp>
            <p:nvSpPr>
              <p:cNvPr id="19" name="Shape 902"/>
              <p:cNvSpPr>
                <a:spLocks/>
              </p:cNvSpPr>
              <p:nvPr/>
            </p:nvSpPr>
            <p:spPr bwMode="auto">
              <a:xfrm>
                <a:off x="562208" y="0"/>
                <a:ext cx="1782082" cy="1362774"/>
              </a:xfrm>
              <a:custGeom>
                <a:avLst/>
                <a:gdLst>
                  <a:gd name="T0" fmla="*/ 891041 w 21600"/>
                  <a:gd name="T1" fmla="*/ 681387 h 21600"/>
                  <a:gd name="T2" fmla="*/ 891041 w 21600"/>
                  <a:gd name="T3" fmla="*/ 681387 h 21600"/>
                  <a:gd name="T4" fmla="*/ 891041 w 21600"/>
                  <a:gd name="T5" fmla="*/ 681387 h 21600"/>
                  <a:gd name="T6" fmla="*/ 891041 w 21600"/>
                  <a:gd name="T7" fmla="*/ 681387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1600" y="11912"/>
                    </a:moveTo>
                    <a:lnTo>
                      <a:pt x="21600" y="0"/>
                    </a:lnTo>
                    <a:cubicBezTo>
                      <a:pt x="12947" y="44"/>
                      <a:pt x="5207" y="5129"/>
                      <a:pt x="0" y="13124"/>
                    </a:cubicBezTo>
                    <a:lnTo>
                      <a:pt x="6482" y="21600"/>
                    </a:lnTo>
                    <a:cubicBezTo>
                      <a:pt x="10017" y="15741"/>
                      <a:pt x="15472" y="11960"/>
                      <a:pt x="21600" y="11912"/>
                    </a:cubicBezTo>
                    <a:close/>
                  </a:path>
                </a:pathLst>
              </a:custGeom>
              <a:grp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s-ES"/>
              </a:p>
            </p:txBody>
          </p:sp>
        </p:grpSp>
        <p:sp>
          <p:nvSpPr>
            <p:cNvPr id="7" name="Shape 904"/>
            <p:cNvSpPr>
              <a:spLocks/>
            </p:cNvSpPr>
            <p:nvPr/>
          </p:nvSpPr>
          <p:spPr bwMode="auto">
            <a:xfrm>
              <a:off x="1776282" y="1577416"/>
              <a:ext cx="1147406" cy="2089564"/>
            </a:xfrm>
            <a:custGeom>
              <a:avLst/>
              <a:gdLst>
                <a:gd name="T0" fmla="*/ 573703 w 21600"/>
                <a:gd name="T1" fmla="*/ 1044782 h 21600"/>
                <a:gd name="T2" fmla="*/ 573703 w 21600"/>
                <a:gd name="T3" fmla="*/ 1044782 h 21600"/>
                <a:gd name="T4" fmla="*/ 573703 w 21600"/>
                <a:gd name="T5" fmla="*/ 1044782 h 21600"/>
                <a:gd name="T6" fmla="*/ 573703 w 21600"/>
                <a:gd name="T7" fmla="*/ 1044782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0407" y="3476"/>
                  </a:moveTo>
                  <a:cubicBezTo>
                    <a:pt x="16335" y="5612"/>
                    <a:pt x="16335" y="5612"/>
                    <a:pt x="16335" y="5612"/>
                  </a:cubicBezTo>
                  <a:cubicBezTo>
                    <a:pt x="14486" y="4583"/>
                    <a:pt x="12660" y="4068"/>
                    <a:pt x="10835" y="4068"/>
                  </a:cubicBezTo>
                  <a:cubicBezTo>
                    <a:pt x="9782" y="4068"/>
                    <a:pt x="8916" y="4222"/>
                    <a:pt x="8237" y="4531"/>
                  </a:cubicBezTo>
                  <a:cubicBezTo>
                    <a:pt x="7582" y="4827"/>
                    <a:pt x="7231" y="5188"/>
                    <a:pt x="7231" y="5587"/>
                  </a:cubicBezTo>
                  <a:cubicBezTo>
                    <a:pt x="7231" y="5921"/>
                    <a:pt x="7535" y="6256"/>
                    <a:pt x="8120" y="6591"/>
                  </a:cubicBezTo>
                  <a:cubicBezTo>
                    <a:pt x="8706" y="6938"/>
                    <a:pt x="9876" y="7299"/>
                    <a:pt x="11631" y="7685"/>
                  </a:cubicBezTo>
                  <a:cubicBezTo>
                    <a:pt x="14743" y="8380"/>
                    <a:pt x="16873" y="8972"/>
                    <a:pt x="18020" y="9461"/>
                  </a:cubicBezTo>
                  <a:cubicBezTo>
                    <a:pt x="19166" y="9950"/>
                    <a:pt x="20055" y="10530"/>
                    <a:pt x="20687" y="11225"/>
                  </a:cubicBezTo>
                  <a:cubicBezTo>
                    <a:pt x="21296" y="11907"/>
                    <a:pt x="21600" y="12679"/>
                    <a:pt x="21600" y="13529"/>
                  </a:cubicBezTo>
                  <a:cubicBezTo>
                    <a:pt x="21600" y="14379"/>
                    <a:pt x="21272" y="15177"/>
                    <a:pt x="20617" y="15897"/>
                  </a:cubicBezTo>
                  <a:cubicBezTo>
                    <a:pt x="19962" y="16618"/>
                    <a:pt x="19096" y="17198"/>
                    <a:pt x="18066" y="17622"/>
                  </a:cubicBezTo>
                  <a:cubicBezTo>
                    <a:pt x="17037" y="18034"/>
                    <a:pt x="15539" y="18356"/>
                    <a:pt x="13573" y="18575"/>
                  </a:cubicBezTo>
                  <a:cubicBezTo>
                    <a:pt x="13573" y="21600"/>
                    <a:pt x="13573" y="21600"/>
                    <a:pt x="13573" y="21600"/>
                  </a:cubicBezTo>
                  <a:cubicBezTo>
                    <a:pt x="9618" y="21600"/>
                    <a:pt x="9618" y="21600"/>
                    <a:pt x="9618" y="21600"/>
                  </a:cubicBezTo>
                  <a:cubicBezTo>
                    <a:pt x="9618" y="18652"/>
                    <a:pt x="9618" y="18652"/>
                    <a:pt x="9618" y="18652"/>
                  </a:cubicBezTo>
                  <a:cubicBezTo>
                    <a:pt x="7793" y="18536"/>
                    <a:pt x="6225" y="18292"/>
                    <a:pt x="4938" y="17906"/>
                  </a:cubicBezTo>
                  <a:cubicBezTo>
                    <a:pt x="3159" y="17378"/>
                    <a:pt x="1521" y="16670"/>
                    <a:pt x="0" y="15795"/>
                  </a:cubicBezTo>
                  <a:cubicBezTo>
                    <a:pt x="4002" y="13593"/>
                    <a:pt x="4002" y="13593"/>
                    <a:pt x="4002" y="13593"/>
                  </a:cubicBezTo>
                  <a:cubicBezTo>
                    <a:pt x="6576" y="15061"/>
                    <a:pt x="9057" y="15795"/>
                    <a:pt x="11444" y="15795"/>
                  </a:cubicBezTo>
                  <a:cubicBezTo>
                    <a:pt x="12684" y="15795"/>
                    <a:pt x="13714" y="15563"/>
                    <a:pt x="14603" y="15112"/>
                  </a:cubicBezTo>
                  <a:cubicBezTo>
                    <a:pt x="15469" y="14649"/>
                    <a:pt x="15913" y="14121"/>
                    <a:pt x="15913" y="13503"/>
                  </a:cubicBezTo>
                  <a:cubicBezTo>
                    <a:pt x="15913" y="12975"/>
                    <a:pt x="15633" y="12525"/>
                    <a:pt x="15071" y="12126"/>
                  </a:cubicBezTo>
                  <a:cubicBezTo>
                    <a:pt x="14509" y="11740"/>
                    <a:pt x="13386" y="11341"/>
                    <a:pt x="11748" y="10929"/>
                  </a:cubicBezTo>
                  <a:cubicBezTo>
                    <a:pt x="8401" y="10105"/>
                    <a:pt x="6155" y="9436"/>
                    <a:pt x="4961" y="8946"/>
                  </a:cubicBezTo>
                  <a:cubicBezTo>
                    <a:pt x="3791" y="8470"/>
                    <a:pt x="2902" y="7917"/>
                    <a:pt x="2317" y="7312"/>
                  </a:cubicBezTo>
                  <a:cubicBezTo>
                    <a:pt x="1732" y="6707"/>
                    <a:pt x="1451" y="6063"/>
                    <a:pt x="1451" y="5368"/>
                  </a:cubicBezTo>
                  <a:cubicBezTo>
                    <a:pt x="1451" y="4235"/>
                    <a:pt x="2223" y="3257"/>
                    <a:pt x="3768" y="2446"/>
                  </a:cubicBezTo>
                  <a:cubicBezTo>
                    <a:pt x="5312" y="1635"/>
                    <a:pt x="7255" y="1197"/>
                    <a:pt x="9618" y="1133"/>
                  </a:cubicBezTo>
                  <a:cubicBezTo>
                    <a:pt x="9618" y="0"/>
                    <a:pt x="9618" y="0"/>
                    <a:pt x="9618" y="0"/>
                  </a:cubicBezTo>
                  <a:cubicBezTo>
                    <a:pt x="13573" y="0"/>
                    <a:pt x="13573" y="0"/>
                    <a:pt x="13573" y="0"/>
                  </a:cubicBezTo>
                  <a:cubicBezTo>
                    <a:pt x="13573" y="1287"/>
                    <a:pt x="13573" y="1287"/>
                    <a:pt x="13573" y="1287"/>
                  </a:cubicBezTo>
                  <a:cubicBezTo>
                    <a:pt x="14954" y="1455"/>
                    <a:pt x="16101" y="1686"/>
                    <a:pt x="17037" y="1982"/>
                  </a:cubicBezTo>
                  <a:cubicBezTo>
                    <a:pt x="17996" y="2278"/>
                    <a:pt x="19119" y="2780"/>
                    <a:pt x="20407" y="3476"/>
                  </a:cubicBezTo>
                  <a:close/>
                </a:path>
              </a:pathLst>
            </a:custGeom>
            <a:grp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s-ES">
                <a:solidFill>
                  <a:srgbClr val="452B72"/>
                </a:solidFill>
              </a:endParaRPr>
            </a:p>
          </p:txBody>
        </p:sp>
      </p:grpSp>
      <p:grpSp>
        <p:nvGrpSpPr>
          <p:cNvPr id="20" name="Group 918"/>
          <p:cNvGrpSpPr>
            <a:grpSpLocks/>
          </p:cNvGrpSpPr>
          <p:nvPr/>
        </p:nvGrpSpPr>
        <p:grpSpPr bwMode="auto">
          <a:xfrm>
            <a:off x="5819775" y="5204609"/>
            <a:ext cx="746125" cy="601660"/>
            <a:chOff x="0" y="6"/>
            <a:chExt cx="1512780" cy="1221120"/>
          </a:xfrm>
          <a:solidFill>
            <a:srgbClr val="E25E0E"/>
          </a:solidFill>
        </p:grpSpPr>
        <p:sp>
          <p:nvSpPr>
            <p:cNvPr id="21" name="Shape 914"/>
            <p:cNvSpPr>
              <a:spLocks/>
            </p:cNvSpPr>
            <p:nvPr/>
          </p:nvSpPr>
          <p:spPr bwMode="auto">
            <a:xfrm>
              <a:off x="0" y="6"/>
              <a:ext cx="1512780" cy="258733"/>
            </a:xfrm>
            <a:custGeom>
              <a:avLst/>
              <a:gdLst>
                <a:gd name="T0" fmla="*/ 756390 w 21600"/>
                <a:gd name="T1" fmla="*/ 129367 h 21600"/>
                <a:gd name="T2" fmla="*/ 756390 w 21600"/>
                <a:gd name="T3" fmla="*/ 129367 h 21600"/>
                <a:gd name="T4" fmla="*/ 756390 w 21600"/>
                <a:gd name="T5" fmla="*/ 129367 h 21600"/>
                <a:gd name="T6" fmla="*/ 756390 w 21600"/>
                <a:gd name="T7" fmla="*/ 129367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1600" y="10801"/>
                  </a:moveTo>
                  <a:cubicBezTo>
                    <a:pt x="21600" y="16761"/>
                    <a:pt x="20537" y="21600"/>
                    <a:pt x="19229" y="21600"/>
                  </a:cubicBezTo>
                  <a:lnTo>
                    <a:pt x="2370" y="21600"/>
                  </a:lnTo>
                  <a:cubicBezTo>
                    <a:pt x="1060" y="21600"/>
                    <a:pt x="0" y="16761"/>
                    <a:pt x="0" y="10801"/>
                  </a:cubicBezTo>
                  <a:cubicBezTo>
                    <a:pt x="0" y="4831"/>
                    <a:pt x="1060" y="0"/>
                    <a:pt x="2370" y="0"/>
                  </a:cubicBezTo>
                  <a:lnTo>
                    <a:pt x="19229" y="0"/>
                  </a:lnTo>
                  <a:cubicBezTo>
                    <a:pt x="20537" y="0"/>
                    <a:pt x="21600" y="4831"/>
                    <a:pt x="21600" y="10801"/>
                  </a:cubicBezTo>
                  <a:cubicBezTo>
                    <a:pt x="21600" y="10801"/>
                    <a:pt x="21600" y="10801"/>
                    <a:pt x="21600" y="10801"/>
                  </a:cubicBezTo>
                  <a:close/>
                </a:path>
              </a:pathLst>
            </a:custGeom>
            <a:grp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s-ES"/>
            </a:p>
          </p:txBody>
        </p:sp>
        <p:sp>
          <p:nvSpPr>
            <p:cNvPr id="22" name="Shape 915"/>
            <p:cNvSpPr>
              <a:spLocks/>
            </p:cNvSpPr>
            <p:nvPr/>
          </p:nvSpPr>
          <p:spPr bwMode="auto">
            <a:xfrm>
              <a:off x="0" y="321262"/>
              <a:ext cx="1512780" cy="258673"/>
            </a:xfrm>
            <a:custGeom>
              <a:avLst/>
              <a:gdLst>
                <a:gd name="T0" fmla="*/ 756390 w 21600"/>
                <a:gd name="T1" fmla="*/ 129337 h 21600"/>
                <a:gd name="T2" fmla="*/ 756390 w 21600"/>
                <a:gd name="T3" fmla="*/ 129337 h 21600"/>
                <a:gd name="T4" fmla="*/ 756390 w 21600"/>
                <a:gd name="T5" fmla="*/ 129337 h 21600"/>
                <a:gd name="T6" fmla="*/ 756390 w 21600"/>
                <a:gd name="T7" fmla="*/ 129337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1600" y="10797"/>
                  </a:moveTo>
                  <a:cubicBezTo>
                    <a:pt x="21600" y="16767"/>
                    <a:pt x="20537" y="21600"/>
                    <a:pt x="19229" y="21600"/>
                  </a:cubicBezTo>
                  <a:lnTo>
                    <a:pt x="2370" y="21600"/>
                  </a:lnTo>
                  <a:cubicBezTo>
                    <a:pt x="1060" y="21600"/>
                    <a:pt x="0" y="16767"/>
                    <a:pt x="0" y="10797"/>
                  </a:cubicBezTo>
                  <a:cubicBezTo>
                    <a:pt x="0" y="4837"/>
                    <a:pt x="1060" y="0"/>
                    <a:pt x="2370" y="0"/>
                  </a:cubicBezTo>
                  <a:lnTo>
                    <a:pt x="19229" y="0"/>
                  </a:lnTo>
                  <a:cubicBezTo>
                    <a:pt x="20537" y="0"/>
                    <a:pt x="21600" y="4837"/>
                    <a:pt x="21600" y="10797"/>
                  </a:cubicBezTo>
                  <a:cubicBezTo>
                    <a:pt x="21600" y="10797"/>
                    <a:pt x="21600" y="10797"/>
                    <a:pt x="21600" y="10797"/>
                  </a:cubicBezTo>
                  <a:close/>
                </a:path>
              </a:pathLst>
            </a:custGeom>
            <a:grp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s-ES"/>
            </a:p>
          </p:txBody>
        </p:sp>
        <p:sp>
          <p:nvSpPr>
            <p:cNvPr id="23" name="Shape 916"/>
            <p:cNvSpPr>
              <a:spLocks/>
            </p:cNvSpPr>
            <p:nvPr/>
          </p:nvSpPr>
          <p:spPr bwMode="auto">
            <a:xfrm>
              <a:off x="0" y="642524"/>
              <a:ext cx="1512780" cy="258753"/>
            </a:xfrm>
            <a:custGeom>
              <a:avLst/>
              <a:gdLst>
                <a:gd name="T0" fmla="*/ 756390 w 21600"/>
                <a:gd name="T1" fmla="*/ 129377 h 21600"/>
                <a:gd name="T2" fmla="*/ 756390 w 21600"/>
                <a:gd name="T3" fmla="*/ 129377 h 21600"/>
                <a:gd name="T4" fmla="*/ 756390 w 21600"/>
                <a:gd name="T5" fmla="*/ 129377 h 21600"/>
                <a:gd name="T6" fmla="*/ 756390 w 21600"/>
                <a:gd name="T7" fmla="*/ 129377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1600" y="10803"/>
                  </a:moveTo>
                  <a:cubicBezTo>
                    <a:pt x="21600" y="16768"/>
                    <a:pt x="20537" y="21600"/>
                    <a:pt x="19229" y="21600"/>
                  </a:cubicBezTo>
                  <a:lnTo>
                    <a:pt x="2370" y="21600"/>
                  </a:lnTo>
                  <a:cubicBezTo>
                    <a:pt x="1060" y="21600"/>
                    <a:pt x="0" y="16768"/>
                    <a:pt x="0" y="10803"/>
                  </a:cubicBezTo>
                  <a:cubicBezTo>
                    <a:pt x="0" y="4835"/>
                    <a:pt x="1060" y="0"/>
                    <a:pt x="2370" y="0"/>
                  </a:cubicBezTo>
                  <a:lnTo>
                    <a:pt x="19229" y="0"/>
                  </a:lnTo>
                  <a:cubicBezTo>
                    <a:pt x="20537" y="0"/>
                    <a:pt x="21600" y="4835"/>
                    <a:pt x="21600" y="10803"/>
                  </a:cubicBezTo>
                  <a:cubicBezTo>
                    <a:pt x="21600" y="10803"/>
                    <a:pt x="21600" y="10803"/>
                    <a:pt x="21600" y="10803"/>
                  </a:cubicBezTo>
                  <a:close/>
                </a:path>
              </a:pathLst>
            </a:custGeom>
            <a:grp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s-ES"/>
            </a:p>
          </p:txBody>
        </p:sp>
        <p:sp>
          <p:nvSpPr>
            <p:cNvPr id="24" name="Shape 917"/>
            <p:cNvSpPr>
              <a:spLocks/>
            </p:cNvSpPr>
            <p:nvPr/>
          </p:nvSpPr>
          <p:spPr bwMode="auto">
            <a:xfrm>
              <a:off x="321262" y="963786"/>
              <a:ext cx="858646" cy="257340"/>
            </a:xfrm>
            <a:custGeom>
              <a:avLst/>
              <a:gdLst>
                <a:gd name="T0" fmla="*/ 429323 w 21600"/>
                <a:gd name="T1" fmla="*/ 128670 h 21600"/>
                <a:gd name="T2" fmla="*/ 429323 w 21600"/>
                <a:gd name="T3" fmla="*/ 128670 h 21600"/>
                <a:gd name="T4" fmla="*/ 429323 w 21600"/>
                <a:gd name="T5" fmla="*/ 128670 h 21600"/>
                <a:gd name="T6" fmla="*/ 429323 w 21600"/>
                <a:gd name="T7" fmla="*/ 128670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1600" y="0"/>
                  </a:moveTo>
                  <a:cubicBezTo>
                    <a:pt x="21600" y="11932"/>
                    <a:pt x="16764" y="21600"/>
                    <a:pt x="10800" y="21600"/>
                  </a:cubicBezTo>
                  <a:cubicBezTo>
                    <a:pt x="4836" y="21600"/>
                    <a:pt x="0" y="11932"/>
                    <a:pt x="0" y="0"/>
                  </a:cubicBezTo>
                  <a:cubicBezTo>
                    <a:pt x="0" y="0"/>
                    <a:pt x="21600" y="0"/>
                    <a:pt x="21600" y="0"/>
                  </a:cubicBezTo>
                  <a:close/>
                </a:path>
              </a:pathLst>
            </a:custGeom>
            <a:grp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s-ES"/>
            </a:p>
          </p:txBody>
        </p:sp>
      </p:grpSp>
      <p:grpSp>
        <p:nvGrpSpPr>
          <p:cNvPr id="25" name="Group 921"/>
          <p:cNvGrpSpPr>
            <a:grpSpLocks/>
          </p:cNvGrpSpPr>
          <p:nvPr/>
        </p:nvGrpSpPr>
        <p:grpSpPr bwMode="auto">
          <a:xfrm>
            <a:off x="6196012" y="2372509"/>
            <a:ext cx="1168400" cy="1292225"/>
            <a:chOff x="0" y="0"/>
            <a:chExt cx="2369702" cy="2621431"/>
          </a:xfrm>
          <a:solidFill>
            <a:srgbClr val="E25E0E"/>
          </a:solidFill>
        </p:grpSpPr>
        <p:sp>
          <p:nvSpPr>
            <p:cNvPr id="26" name="Shape 919"/>
            <p:cNvSpPr>
              <a:spLocks/>
            </p:cNvSpPr>
            <p:nvPr/>
          </p:nvSpPr>
          <p:spPr bwMode="auto">
            <a:xfrm>
              <a:off x="0" y="0"/>
              <a:ext cx="1782941" cy="1363718"/>
            </a:xfrm>
            <a:custGeom>
              <a:avLst/>
              <a:gdLst>
                <a:gd name="T0" fmla="*/ 891471 w 21600"/>
                <a:gd name="T1" fmla="*/ 681859 h 21600"/>
                <a:gd name="T2" fmla="*/ 891471 w 21600"/>
                <a:gd name="T3" fmla="*/ 681859 h 21600"/>
                <a:gd name="T4" fmla="*/ 891471 w 21600"/>
                <a:gd name="T5" fmla="*/ 681859 h 21600"/>
                <a:gd name="T6" fmla="*/ 891471 w 21600"/>
                <a:gd name="T7" fmla="*/ 681859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5120" y="21600"/>
                  </a:moveTo>
                  <a:lnTo>
                    <a:pt x="21600" y="13130"/>
                  </a:lnTo>
                  <a:cubicBezTo>
                    <a:pt x="16394" y="5131"/>
                    <a:pt x="8655" y="44"/>
                    <a:pt x="0" y="0"/>
                  </a:cubicBezTo>
                  <a:lnTo>
                    <a:pt x="0" y="11904"/>
                  </a:lnTo>
                  <a:cubicBezTo>
                    <a:pt x="6131" y="11949"/>
                    <a:pt x="11585" y="15738"/>
                    <a:pt x="15120" y="21600"/>
                  </a:cubicBezTo>
                  <a:close/>
                </a:path>
              </a:pathLst>
            </a:custGeom>
            <a:grp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s-ES"/>
            </a:p>
          </p:txBody>
        </p:sp>
        <p:sp>
          <p:nvSpPr>
            <p:cNvPr id="27" name="Shape 920"/>
            <p:cNvSpPr>
              <a:spLocks/>
            </p:cNvSpPr>
            <p:nvPr/>
          </p:nvSpPr>
          <p:spPr bwMode="auto">
            <a:xfrm>
              <a:off x="1285048" y="843313"/>
              <a:ext cx="1084654" cy="1778118"/>
            </a:xfrm>
            <a:custGeom>
              <a:avLst/>
              <a:gdLst>
                <a:gd name="T0" fmla="*/ 542327 w 21600"/>
                <a:gd name="T1" fmla="*/ 889059 h 21600"/>
                <a:gd name="T2" fmla="*/ 542327 w 21600"/>
                <a:gd name="T3" fmla="*/ 889059 h 21600"/>
                <a:gd name="T4" fmla="*/ 542327 w 21600"/>
                <a:gd name="T5" fmla="*/ 889059 h 21600"/>
                <a:gd name="T6" fmla="*/ 542327 w 21600"/>
                <a:gd name="T7" fmla="*/ 889059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6638" y="18341"/>
                  </a:moveTo>
                  <a:cubicBezTo>
                    <a:pt x="6638" y="19447"/>
                    <a:pt x="6452" y="20533"/>
                    <a:pt x="6159" y="21600"/>
                  </a:cubicBezTo>
                  <a:lnTo>
                    <a:pt x="21289" y="21600"/>
                  </a:lnTo>
                  <a:cubicBezTo>
                    <a:pt x="21489" y="20529"/>
                    <a:pt x="21600" y="19443"/>
                    <a:pt x="21600" y="18341"/>
                  </a:cubicBezTo>
                  <a:cubicBezTo>
                    <a:pt x="21600" y="11357"/>
                    <a:pt x="17487" y="4963"/>
                    <a:pt x="10670" y="0"/>
                  </a:cubicBezTo>
                  <a:lnTo>
                    <a:pt x="0" y="6509"/>
                  </a:lnTo>
                  <a:cubicBezTo>
                    <a:pt x="4145" y="9791"/>
                    <a:pt x="6638" y="13887"/>
                    <a:pt x="6638" y="18341"/>
                  </a:cubicBezTo>
                  <a:close/>
                </a:path>
              </a:pathLst>
            </a:custGeom>
            <a:grp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s-ES"/>
            </a:p>
          </p:txBody>
        </p:sp>
      </p:grpSp>
      <p:grpSp>
        <p:nvGrpSpPr>
          <p:cNvPr id="28" name="Group 924"/>
          <p:cNvGrpSpPr>
            <a:grpSpLocks/>
          </p:cNvGrpSpPr>
          <p:nvPr/>
        </p:nvGrpSpPr>
        <p:grpSpPr bwMode="auto">
          <a:xfrm>
            <a:off x="5027612" y="3679022"/>
            <a:ext cx="1162050" cy="1492250"/>
            <a:chOff x="-2" y="2"/>
            <a:chExt cx="2355468" cy="3025953"/>
          </a:xfrm>
          <a:solidFill>
            <a:srgbClr val="E25E0E"/>
          </a:solidFill>
        </p:grpSpPr>
        <p:sp>
          <p:nvSpPr>
            <p:cNvPr id="29" name="Shape 922"/>
            <p:cNvSpPr>
              <a:spLocks/>
            </p:cNvSpPr>
            <p:nvPr/>
          </p:nvSpPr>
          <p:spPr bwMode="auto">
            <a:xfrm>
              <a:off x="843312" y="1003945"/>
              <a:ext cx="1512154" cy="2022010"/>
            </a:xfrm>
            <a:custGeom>
              <a:avLst/>
              <a:gdLst>
                <a:gd name="T0" fmla="*/ 756077 w 21600"/>
                <a:gd name="T1" fmla="*/ 1011005 h 21600"/>
                <a:gd name="T2" fmla="*/ 756077 w 21600"/>
                <a:gd name="T3" fmla="*/ 1011005 h 21600"/>
                <a:gd name="T4" fmla="*/ 756077 w 21600"/>
                <a:gd name="T5" fmla="*/ 1011005 h 21600"/>
                <a:gd name="T6" fmla="*/ 756077 w 21600"/>
                <a:gd name="T7" fmla="*/ 1011005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8588" y="13574"/>
                  </a:moveTo>
                  <a:cubicBezTo>
                    <a:pt x="17948" y="11856"/>
                    <a:pt x="17059" y="9576"/>
                    <a:pt x="15198" y="7334"/>
                  </a:cubicBezTo>
                  <a:cubicBezTo>
                    <a:pt x="12968" y="4648"/>
                    <a:pt x="10047" y="2019"/>
                    <a:pt x="7599" y="0"/>
                  </a:cubicBezTo>
                  <a:lnTo>
                    <a:pt x="0" y="5682"/>
                  </a:lnTo>
                  <a:cubicBezTo>
                    <a:pt x="1933" y="7296"/>
                    <a:pt x="4325" y="9453"/>
                    <a:pt x="6080" y="11567"/>
                  </a:cubicBezTo>
                  <a:cubicBezTo>
                    <a:pt x="9530" y="15723"/>
                    <a:pt x="7805" y="21600"/>
                    <a:pt x="15789" y="21600"/>
                  </a:cubicBezTo>
                  <a:lnTo>
                    <a:pt x="20867" y="21600"/>
                  </a:lnTo>
                  <a:lnTo>
                    <a:pt x="21600" y="21600"/>
                  </a:lnTo>
                  <a:lnTo>
                    <a:pt x="21600" y="13574"/>
                  </a:lnTo>
                  <a:cubicBezTo>
                    <a:pt x="21600" y="13574"/>
                    <a:pt x="18588" y="13574"/>
                    <a:pt x="18588" y="13574"/>
                  </a:cubicBezTo>
                  <a:close/>
                </a:path>
              </a:pathLst>
            </a:custGeom>
            <a:grp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s-ES"/>
            </a:p>
          </p:txBody>
        </p:sp>
        <p:sp>
          <p:nvSpPr>
            <p:cNvPr id="30" name="Shape 923"/>
            <p:cNvSpPr>
              <a:spLocks/>
            </p:cNvSpPr>
            <p:nvPr/>
          </p:nvSpPr>
          <p:spPr bwMode="auto">
            <a:xfrm>
              <a:off x="-2" y="2"/>
              <a:ext cx="1331798" cy="1515465"/>
            </a:xfrm>
            <a:custGeom>
              <a:avLst/>
              <a:gdLst>
                <a:gd name="T0" fmla="*/ 665899 w 21600"/>
                <a:gd name="T1" fmla="*/ 757733 h 21600"/>
                <a:gd name="T2" fmla="*/ 665899 w 21600"/>
                <a:gd name="T3" fmla="*/ 757733 h 21600"/>
                <a:gd name="T4" fmla="*/ 665899 w 21600"/>
                <a:gd name="T5" fmla="*/ 757733 h 21600"/>
                <a:gd name="T6" fmla="*/ 665899 w 21600"/>
                <a:gd name="T7" fmla="*/ 757733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0102" y="12599"/>
                  </a:moveTo>
                  <a:cubicBezTo>
                    <a:pt x="19990" y="12493"/>
                    <a:pt x="19875" y="12390"/>
                    <a:pt x="19755" y="12288"/>
                  </a:cubicBezTo>
                  <a:cubicBezTo>
                    <a:pt x="19378" y="11966"/>
                    <a:pt x="19011" y="11641"/>
                    <a:pt x="18658" y="11302"/>
                  </a:cubicBezTo>
                  <a:cubicBezTo>
                    <a:pt x="18607" y="11250"/>
                    <a:pt x="18556" y="11200"/>
                    <a:pt x="18501" y="11146"/>
                  </a:cubicBezTo>
                  <a:cubicBezTo>
                    <a:pt x="15274" y="7984"/>
                    <a:pt x="13144" y="4124"/>
                    <a:pt x="12293" y="0"/>
                  </a:cubicBezTo>
                  <a:lnTo>
                    <a:pt x="0" y="0"/>
                  </a:lnTo>
                  <a:cubicBezTo>
                    <a:pt x="967" y="6986"/>
                    <a:pt x="4348" y="13315"/>
                    <a:pt x="9430" y="18297"/>
                  </a:cubicBezTo>
                  <a:lnTo>
                    <a:pt x="9409" y="18295"/>
                  </a:lnTo>
                  <a:cubicBezTo>
                    <a:pt x="9409" y="18295"/>
                    <a:pt x="9467" y="18348"/>
                    <a:pt x="9553" y="18421"/>
                  </a:cubicBezTo>
                  <a:cubicBezTo>
                    <a:pt x="10100" y="18951"/>
                    <a:pt x="10671" y="19461"/>
                    <a:pt x="11253" y="19960"/>
                  </a:cubicBezTo>
                  <a:cubicBezTo>
                    <a:pt x="11755" y="20425"/>
                    <a:pt x="12344" y="20987"/>
                    <a:pt x="12973" y="21600"/>
                  </a:cubicBezTo>
                  <a:lnTo>
                    <a:pt x="21600" y="14020"/>
                  </a:lnTo>
                  <a:cubicBezTo>
                    <a:pt x="21079" y="13518"/>
                    <a:pt x="20572" y="13035"/>
                    <a:pt x="20102" y="12599"/>
                  </a:cubicBezTo>
                  <a:close/>
                </a:path>
              </a:pathLst>
            </a:custGeom>
            <a:grp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s-ES"/>
            </a:p>
          </p:txBody>
        </p:sp>
      </p:grpSp>
      <p:grpSp>
        <p:nvGrpSpPr>
          <p:cNvPr id="31" name="Group 927"/>
          <p:cNvGrpSpPr>
            <a:grpSpLocks/>
          </p:cNvGrpSpPr>
          <p:nvPr/>
        </p:nvGrpSpPr>
        <p:grpSpPr bwMode="auto">
          <a:xfrm>
            <a:off x="6196012" y="3679022"/>
            <a:ext cx="1152526" cy="1493837"/>
            <a:chOff x="-2" y="0"/>
            <a:chExt cx="2337505" cy="3027833"/>
          </a:xfrm>
          <a:solidFill>
            <a:srgbClr val="E25E0E"/>
          </a:solidFill>
        </p:grpSpPr>
        <p:sp>
          <p:nvSpPr>
            <p:cNvPr id="33" name="Shape 925"/>
            <p:cNvSpPr>
              <a:spLocks/>
            </p:cNvSpPr>
            <p:nvPr/>
          </p:nvSpPr>
          <p:spPr bwMode="auto">
            <a:xfrm>
              <a:off x="-2" y="1003944"/>
              <a:ext cx="1512033" cy="2023889"/>
            </a:xfrm>
            <a:custGeom>
              <a:avLst/>
              <a:gdLst>
                <a:gd name="T0" fmla="*/ 756017 w 21600"/>
                <a:gd name="T1" fmla="*/ 1011945 h 21600"/>
                <a:gd name="T2" fmla="*/ 756017 w 21600"/>
                <a:gd name="T3" fmla="*/ 1011945 h 21600"/>
                <a:gd name="T4" fmla="*/ 756017 w 21600"/>
                <a:gd name="T5" fmla="*/ 1011945 h 21600"/>
                <a:gd name="T6" fmla="*/ 756017 w 21600"/>
                <a:gd name="T7" fmla="*/ 1011945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6375" y="7348"/>
                  </a:moveTo>
                  <a:cubicBezTo>
                    <a:pt x="4515" y="9587"/>
                    <a:pt x="3626" y="11865"/>
                    <a:pt x="2985" y="13581"/>
                  </a:cubicBezTo>
                  <a:lnTo>
                    <a:pt x="0" y="13581"/>
                  </a:lnTo>
                  <a:lnTo>
                    <a:pt x="0" y="21600"/>
                  </a:lnTo>
                  <a:lnTo>
                    <a:pt x="706" y="21600"/>
                  </a:lnTo>
                  <a:lnTo>
                    <a:pt x="5785" y="21600"/>
                  </a:lnTo>
                  <a:cubicBezTo>
                    <a:pt x="13769" y="21600"/>
                    <a:pt x="12044" y="15729"/>
                    <a:pt x="15494" y="11576"/>
                  </a:cubicBezTo>
                  <a:cubicBezTo>
                    <a:pt x="17259" y="9453"/>
                    <a:pt x="19663" y="7293"/>
                    <a:pt x="21600" y="5679"/>
                  </a:cubicBezTo>
                  <a:lnTo>
                    <a:pt x="13999" y="0"/>
                  </a:lnTo>
                  <a:cubicBezTo>
                    <a:pt x="11583" y="1991"/>
                    <a:pt x="8621" y="4644"/>
                    <a:pt x="6375" y="7348"/>
                  </a:cubicBezTo>
                  <a:close/>
                </a:path>
              </a:pathLst>
            </a:custGeom>
            <a:grp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s-ES"/>
            </a:p>
          </p:txBody>
        </p:sp>
        <p:sp>
          <p:nvSpPr>
            <p:cNvPr id="34" name="Shape 926"/>
            <p:cNvSpPr>
              <a:spLocks/>
            </p:cNvSpPr>
            <p:nvPr/>
          </p:nvSpPr>
          <p:spPr bwMode="auto">
            <a:xfrm>
              <a:off x="1003944" y="0"/>
              <a:ext cx="1333559" cy="1513682"/>
            </a:xfrm>
            <a:custGeom>
              <a:avLst/>
              <a:gdLst>
                <a:gd name="T0" fmla="*/ 666780 w 21600"/>
                <a:gd name="T1" fmla="*/ 756841 h 21600"/>
                <a:gd name="T2" fmla="*/ 666780 w 21600"/>
                <a:gd name="T3" fmla="*/ 756841 h 21600"/>
                <a:gd name="T4" fmla="*/ 666780 w 21600"/>
                <a:gd name="T5" fmla="*/ 756841 h 21600"/>
                <a:gd name="T6" fmla="*/ 666780 w 21600"/>
                <a:gd name="T7" fmla="*/ 756841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1600" y="0"/>
                  </a:moveTo>
                  <a:lnTo>
                    <a:pt x="9286" y="0"/>
                  </a:lnTo>
                  <a:cubicBezTo>
                    <a:pt x="8324" y="4739"/>
                    <a:pt x="5707" y="9071"/>
                    <a:pt x="1643" y="12475"/>
                  </a:cubicBezTo>
                  <a:cubicBezTo>
                    <a:pt x="1474" y="12615"/>
                    <a:pt x="1310" y="12760"/>
                    <a:pt x="1150" y="12910"/>
                  </a:cubicBezTo>
                  <a:cubicBezTo>
                    <a:pt x="784" y="13254"/>
                    <a:pt x="398" y="13620"/>
                    <a:pt x="0" y="14008"/>
                  </a:cubicBezTo>
                  <a:lnTo>
                    <a:pt x="8617" y="21600"/>
                  </a:lnTo>
                  <a:cubicBezTo>
                    <a:pt x="9120" y="21108"/>
                    <a:pt x="9602" y="20644"/>
                    <a:pt x="10026" y="20247"/>
                  </a:cubicBezTo>
                  <a:cubicBezTo>
                    <a:pt x="16276" y="15014"/>
                    <a:pt x="20505" y="7935"/>
                    <a:pt x="21600" y="0"/>
                  </a:cubicBezTo>
                  <a:close/>
                </a:path>
              </a:pathLst>
            </a:custGeom>
            <a:grp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s-ES"/>
            </a:p>
          </p:txBody>
        </p:sp>
      </p:grpSp>
      <p:grpSp>
        <p:nvGrpSpPr>
          <p:cNvPr id="35" name="Group 930"/>
          <p:cNvGrpSpPr>
            <a:grpSpLocks/>
          </p:cNvGrpSpPr>
          <p:nvPr/>
        </p:nvGrpSpPr>
        <p:grpSpPr bwMode="auto">
          <a:xfrm>
            <a:off x="5027612" y="2372509"/>
            <a:ext cx="1155701" cy="1293813"/>
            <a:chOff x="0" y="0"/>
            <a:chExt cx="2344291" cy="2622198"/>
          </a:xfrm>
          <a:solidFill>
            <a:srgbClr val="E25E0E"/>
          </a:solidFill>
        </p:grpSpPr>
        <p:sp>
          <p:nvSpPr>
            <p:cNvPr id="36" name="Shape 928"/>
            <p:cNvSpPr>
              <a:spLocks/>
            </p:cNvSpPr>
            <p:nvPr/>
          </p:nvSpPr>
          <p:spPr bwMode="auto">
            <a:xfrm>
              <a:off x="0" y="843313"/>
              <a:ext cx="1085320" cy="1778885"/>
            </a:xfrm>
            <a:custGeom>
              <a:avLst/>
              <a:gdLst>
                <a:gd name="T0" fmla="*/ 542660 w 21600"/>
                <a:gd name="T1" fmla="*/ 889443 h 21600"/>
                <a:gd name="T2" fmla="*/ 542660 w 21600"/>
                <a:gd name="T3" fmla="*/ 889443 h 21600"/>
                <a:gd name="T4" fmla="*/ 542660 w 21600"/>
                <a:gd name="T5" fmla="*/ 889443 h 21600"/>
                <a:gd name="T6" fmla="*/ 542660 w 21600"/>
                <a:gd name="T7" fmla="*/ 889443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4953" y="18343"/>
                  </a:moveTo>
                  <a:cubicBezTo>
                    <a:pt x="14953" y="13886"/>
                    <a:pt x="17449" y="9788"/>
                    <a:pt x="21600" y="6503"/>
                  </a:cubicBezTo>
                  <a:lnTo>
                    <a:pt x="10939" y="0"/>
                  </a:lnTo>
                  <a:cubicBezTo>
                    <a:pt x="4115" y="4963"/>
                    <a:pt x="0" y="11358"/>
                    <a:pt x="0" y="18343"/>
                  </a:cubicBezTo>
                  <a:cubicBezTo>
                    <a:pt x="0" y="19446"/>
                    <a:pt x="135" y="20529"/>
                    <a:pt x="333" y="21600"/>
                  </a:cubicBezTo>
                  <a:lnTo>
                    <a:pt x="15421" y="21600"/>
                  </a:lnTo>
                  <a:cubicBezTo>
                    <a:pt x="15125" y="20531"/>
                    <a:pt x="14953" y="19443"/>
                    <a:pt x="14953" y="18343"/>
                  </a:cubicBezTo>
                  <a:close/>
                </a:path>
              </a:pathLst>
            </a:custGeom>
            <a:grp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s-ES"/>
            </a:p>
          </p:txBody>
        </p:sp>
        <p:sp>
          <p:nvSpPr>
            <p:cNvPr id="37" name="Shape 929"/>
            <p:cNvSpPr>
              <a:spLocks/>
            </p:cNvSpPr>
            <p:nvPr/>
          </p:nvSpPr>
          <p:spPr bwMode="auto">
            <a:xfrm>
              <a:off x="562208" y="0"/>
              <a:ext cx="1782083" cy="1362774"/>
            </a:xfrm>
            <a:custGeom>
              <a:avLst/>
              <a:gdLst>
                <a:gd name="T0" fmla="*/ 891042 w 21600"/>
                <a:gd name="T1" fmla="*/ 681387 h 21600"/>
                <a:gd name="T2" fmla="*/ 891042 w 21600"/>
                <a:gd name="T3" fmla="*/ 681387 h 21600"/>
                <a:gd name="T4" fmla="*/ 891042 w 21600"/>
                <a:gd name="T5" fmla="*/ 681387 h 21600"/>
                <a:gd name="T6" fmla="*/ 891042 w 21600"/>
                <a:gd name="T7" fmla="*/ 681387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1600" y="11912"/>
                  </a:moveTo>
                  <a:lnTo>
                    <a:pt x="21600" y="0"/>
                  </a:lnTo>
                  <a:cubicBezTo>
                    <a:pt x="12947" y="44"/>
                    <a:pt x="5207" y="5129"/>
                    <a:pt x="0" y="13124"/>
                  </a:cubicBezTo>
                  <a:lnTo>
                    <a:pt x="6482" y="21600"/>
                  </a:lnTo>
                  <a:cubicBezTo>
                    <a:pt x="10017" y="15741"/>
                    <a:pt x="15472" y="11960"/>
                    <a:pt x="21600" y="11912"/>
                  </a:cubicBezTo>
                  <a:close/>
                </a:path>
              </a:pathLst>
            </a:custGeom>
            <a:grp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s-ES"/>
            </a:p>
          </p:txBody>
        </p:sp>
      </p:grpSp>
      <p:sp>
        <p:nvSpPr>
          <p:cNvPr id="38" name="Shape 931"/>
          <p:cNvSpPr>
            <a:spLocks/>
          </p:cNvSpPr>
          <p:nvPr/>
        </p:nvSpPr>
        <p:spPr bwMode="auto">
          <a:xfrm>
            <a:off x="5916612" y="3150384"/>
            <a:ext cx="565150" cy="1030288"/>
          </a:xfrm>
          <a:custGeom>
            <a:avLst/>
            <a:gdLst>
              <a:gd name="T0" fmla="*/ 282908 w 21600"/>
              <a:gd name="T1" fmla="*/ 515209 h 21600"/>
              <a:gd name="T2" fmla="*/ 282908 w 21600"/>
              <a:gd name="T3" fmla="*/ 515209 h 21600"/>
              <a:gd name="T4" fmla="*/ 282908 w 21600"/>
              <a:gd name="T5" fmla="*/ 515209 h 21600"/>
              <a:gd name="T6" fmla="*/ 282908 w 21600"/>
              <a:gd name="T7" fmla="*/ 515209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0407" y="3476"/>
                </a:moveTo>
                <a:cubicBezTo>
                  <a:pt x="16335" y="5612"/>
                  <a:pt x="16335" y="5612"/>
                  <a:pt x="16335" y="5612"/>
                </a:cubicBezTo>
                <a:cubicBezTo>
                  <a:pt x="14486" y="4583"/>
                  <a:pt x="12660" y="4068"/>
                  <a:pt x="10835" y="4068"/>
                </a:cubicBezTo>
                <a:cubicBezTo>
                  <a:pt x="9782" y="4068"/>
                  <a:pt x="8916" y="4222"/>
                  <a:pt x="8237" y="4531"/>
                </a:cubicBezTo>
                <a:cubicBezTo>
                  <a:pt x="7582" y="4827"/>
                  <a:pt x="7231" y="5188"/>
                  <a:pt x="7231" y="5587"/>
                </a:cubicBezTo>
                <a:cubicBezTo>
                  <a:pt x="7231" y="5921"/>
                  <a:pt x="7535" y="6256"/>
                  <a:pt x="8120" y="6591"/>
                </a:cubicBezTo>
                <a:cubicBezTo>
                  <a:pt x="8706" y="6938"/>
                  <a:pt x="9876" y="7299"/>
                  <a:pt x="11631" y="7685"/>
                </a:cubicBezTo>
                <a:cubicBezTo>
                  <a:pt x="14743" y="8380"/>
                  <a:pt x="16873" y="8972"/>
                  <a:pt x="18020" y="9461"/>
                </a:cubicBezTo>
                <a:cubicBezTo>
                  <a:pt x="19166" y="9950"/>
                  <a:pt x="20055" y="10530"/>
                  <a:pt x="20687" y="11225"/>
                </a:cubicBezTo>
                <a:cubicBezTo>
                  <a:pt x="21296" y="11907"/>
                  <a:pt x="21600" y="12679"/>
                  <a:pt x="21600" y="13529"/>
                </a:cubicBezTo>
                <a:cubicBezTo>
                  <a:pt x="21600" y="14379"/>
                  <a:pt x="21272" y="15177"/>
                  <a:pt x="20617" y="15897"/>
                </a:cubicBezTo>
                <a:cubicBezTo>
                  <a:pt x="19962" y="16618"/>
                  <a:pt x="19096" y="17198"/>
                  <a:pt x="18066" y="17622"/>
                </a:cubicBezTo>
                <a:cubicBezTo>
                  <a:pt x="17037" y="18034"/>
                  <a:pt x="15539" y="18356"/>
                  <a:pt x="13573" y="18575"/>
                </a:cubicBezTo>
                <a:cubicBezTo>
                  <a:pt x="13573" y="21600"/>
                  <a:pt x="13573" y="21600"/>
                  <a:pt x="13573" y="21600"/>
                </a:cubicBezTo>
                <a:cubicBezTo>
                  <a:pt x="9618" y="21600"/>
                  <a:pt x="9618" y="21600"/>
                  <a:pt x="9618" y="21600"/>
                </a:cubicBezTo>
                <a:cubicBezTo>
                  <a:pt x="9618" y="18652"/>
                  <a:pt x="9618" y="18652"/>
                  <a:pt x="9618" y="18652"/>
                </a:cubicBezTo>
                <a:cubicBezTo>
                  <a:pt x="7793" y="18536"/>
                  <a:pt x="6225" y="18292"/>
                  <a:pt x="4938" y="17906"/>
                </a:cubicBezTo>
                <a:cubicBezTo>
                  <a:pt x="3159" y="17378"/>
                  <a:pt x="1521" y="16670"/>
                  <a:pt x="0" y="15795"/>
                </a:cubicBezTo>
                <a:cubicBezTo>
                  <a:pt x="4002" y="13593"/>
                  <a:pt x="4002" y="13593"/>
                  <a:pt x="4002" y="13593"/>
                </a:cubicBezTo>
                <a:cubicBezTo>
                  <a:pt x="6576" y="15061"/>
                  <a:pt x="9057" y="15795"/>
                  <a:pt x="11444" y="15795"/>
                </a:cubicBezTo>
                <a:cubicBezTo>
                  <a:pt x="12684" y="15795"/>
                  <a:pt x="13714" y="15563"/>
                  <a:pt x="14603" y="15112"/>
                </a:cubicBezTo>
                <a:cubicBezTo>
                  <a:pt x="15469" y="14649"/>
                  <a:pt x="15913" y="14121"/>
                  <a:pt x="15913" y="13503"/>
                </a:cubicBezTo>
                <a:cubicBezTo>
                  <a:pt x="15913" y="12975"/>
                  <a:pt x="15633" y="12525"/>
                  <a:pt x="15071" y="12126"/>
                </a:cubicBezTo>
                <a:cubicBezTo>
                  <a:pt x="14509" y="11740"/>
                  <a:pt x="13386" y="11341"/>
                  <a:pt x="11748" y="10929"/>
                </a:cubicBezTo>
                <a:cubicBezTo>
                  <a:pt x="8401" y="10105"/>
                  <a:pt x="6155" y="9436"/>
                  <a:pt x="4961" y="8946"/>
                </a:cubicBezTo>
                <a:cubicBezTo>
                  <a:pt x="3791" y="8470"/>
                  <a:pt x="2902" y="7917"/>
                  <a:pt x="2317" y="7312"/>
                </a:cubicBezTo>
                <a:cubicBezTo>
                  <a:pt x="1732" y="6707"/>
                  <a:pt x="1451" y="6063"/>
                  <a:pt x="1451" y="5368"/>
                </a:cubicBezTo>
                <a:cubicBezTo>
                  <a:pt x="1451" y="4235"/>
                  <a:pt x="2223" y="3257"/>
                  <a:pt x="3768" y="2446"/>
                </a:cubicBezTo>
                <a:cubicBezTo>
                  <a:pt x="5312" y="1635"/>
                  <a:pt x="7255" y="1197"/>
                  <a:pt x="9618" y="1133"/>
                </a:cubicBezTo>
                <a:cubicBezTo>
                  <a:pt x="9618" y="0"/>
                  <a:pt x="9618" y="0"/>
                  <a:pt x="9618" y="0"/>
                </a:cubicBezTo>
                <a:cubicBezTo>
                  <a:pt x="13573" y="0"/>
                  <a:pt x="13573" y="0"/>
                  <a:pt x="13573" y="0"/>
                </a:cubicBezTo>
                <a:cubicBezTo>
                  <a:pt x="13573" y="1287"/>
                  <a:pt x="13573" y="1287"/>
                  <a:pt x="13573" y="1287"/>
                </a:cubicBezTo>
                <a:cubicBezTo>
                  <a:pt x="14954" y="1455"/>
                  <a:pt x="16101" y="1686"/>
                  <a:pt x="17037" y="1982"/>
                </a:cubicBezTo>
                <a:cubicBezTo>
                  <a:pt x="17996" y="2278"/>
                  <a:pt x="19119" y="2780"/>
                  <a:pt x="20407" y="3476"/>
                </a:cubicBezTo>
                <a:close/>
              </a:path>
            </a:pathLst>
          </a:custGeom>
          <a:solidFill>
            <a:srgbClr val="E25E0E"/>
          </a:solidFill>
          <a:ln>
            <a:noFill/>
          </a:ln>
        </p:spPr>
        <p:txBody>
          <a:bodyPr lIns="0" tIns="0" rIns="0" bIns="0"/>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s-ES"/>
          </a:p>
        </p:txBody>
      </p:sp>
      <p:sp>
        <p:nvSpPr>
          <p:cNvPr id="39" name="TextBox 83"/>
          <p:cNvSpPr txBox="1"/>
          <p:nvPr/>
        </p:nvSpPr>
        <p:spPr>
          <a:xfrm>
            <a:off x="7851600" y="2690009"/>
            <a:ext cx="3258843" cy="646331"/>
          </a:xfrm>
          <a:prstGeom prst="rect">
            <a:avLst/>
          </a:prstGeom>
          <a:noFill/>
        </p:spPr>
        <p:txBody>
          <a:bodyPr wrap="square" lIns="0" tIns="0" rIns="0" bIns="0">
            <a:spAutoFit/>
          </a:bodyP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eaLnBrk="1" fontAlgn="auto" hangingPunct="1">
              <a:spcBef>
                <a:spcPts val="0"/>
              </a:spcBef>
              <a:spcAft>
                <a:spcPts val="0"/>
              </a:spcAft>
              <a:defRPr/>
            </a:pPr>
            <a:r>
              <a:rPr lang="en-GB" sz="1400" dirty="0">
                <a:solidFill>
                  <a:schemeClr val="bg1">
                    <a:lumMod val="85000"/>
                  </a:schemeClr>
                </a:solidFill>
                <a:latin typeface="Raleway" panose="020B0003030101060003" pitchFamily="34" charset="0"/>
              </a:rPr>
              <a:t>consecttur baraka simanuk hem barakachem tok tok beungek dem demiconsectturconsecttur Baraka adik</a:t>
            </a:r>
          </a:p>
        </p:txBody>
      </p:sp>
      <p:sp>
        <p:nvSpPr>
          <p:cNvPr id="40" name="Text Placeholder 2"/>
          <p:cNvSpPr>
            <a:spLocks noGrp="1"/>
          </p:cNvSpPr>
          <p:nvPr/>
        </p:nvSpPr>
        <p:spPr bwMode="auto">
          <a:xfrm>
            <a:off x="7851600" y="2372509"/>
            <a:ext cx="2181225"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45720" numCol="1" anchor="ctr" anchorCtr="0" compatLnSpc="1">
            <a:prstTxWarp prst="textNoShape">
              <a:avLst/>
            </a:prstTxWarp>
            <a:noAutofit/>
          </a:bodyPr>
          <a:lstStyle>
            <a:lvl1pPr marL="0" indent="0" algn="l" rtl="0" fontAlgn="base">
              <a:lnSpc>
                <a:spcPct val="90000"/>
              </a:lnSpc>
              <a:spcBef>
                <a:spcPts val="1000"/>
              </a:spcBef>
              <a:spcAft>
                <a:spcPct val="0"/>
              </a:spcAft>
              <a:buFont typeface="Arial" panose="020B0604020202020204" pitchFamily="34" charset="0"/>
              <a:buNone/>
              <a:defRPr sz="1600" b="0" kern="1200" baseline="0">
                <a:solidFill>
                  <a:schemeClr val="accent1"/>
                </a:solidFill>
                <a:latin typeface="Kontrapunkt Bob" panose="02000000000000000000" pitchFamily="50" charset="0"/>
                <a:ea typeface="+mn-ea"/>
                <a:cs typeface="+mn-cs"/>
              </a:defRPr>
            </a:lvl1pPr>
            <a:lvl2pPr marL="457200" indent="0" algn="l" rtl="0" fontAlgn="base">
              <a:lnSpc>
                <a:spcPct val="90000"/>
              </a:lnSpc>
              <a:spcBef>
                <a:spcPts val="500"/>
              </a:spcBef>
              <a:spcAft>
                <a:spcPct val="0"/>
              </a:spcAft>
              <a:buFont typeface="Arial" panose="020B0604020202020204" pitchFamily="34" charset="0"/>
              <a:buNone/>
              <a:defRPr sz="2400" kern="1200">
                <a:solidFill>
                  <a:schemeClr val="tx1"/>
                </a:solidFill>
                <a:latin typeface="+mn-lt"/>
                <a:ea typeface="+mn-ea"/>
                <a:cs typeface="+mn-cs"/>
              </a:defRPr>
            </a:lvl2pPr>
            <a:lvl3pPr marL="914400" indent="0" algn="l" rtl="0" fontAlgn="base">
              <a:lnSpc>
                <a:spcPct val="90000"/>
              </a:lnSpc>
              <a:spcBef>
                <a:spcPts val="500"/>
              </a:spcBef>
              <a:spcAft>
                <a:spcPct val="0"/>
              </a:spcAft>
              <a:buFont typeface="Arial" panose="020B0604020202020204" pitchFamily="34" charset="0"/>
              <a:buNone/>
              <a:defRPr sz="2000" kern="1200">
                <a:solidFill>
                  <a:schemeClr val="tx1"/>
                </a:solidFill>
                <a:latin typeface="+mn-lt"/>
                <a:ea typeface="+mn-ea"/>
                <a:cs typeface="+mn-cs"/>
              </a:defRPr>
            </a:lvl3pPr>
            <a:lvl4pPr marL="1371600" indent="0" algn="l" rtl="0" fontAlgn="base">
              <a:lnSpc>
                <a:spcPct val="90000"/>
              </a:lnSpc>
              <a:spcBef>
                <a:spcPts val="500"/>
              </a:spcBef>
              <a:spcAft>
                <a:spcPct val="0"/>
              </a:spcAft>
              <a:buFont typeface="Arial" panose="020B0604020202020204" pitchFamily="34" charset="0"/>
              <a:buNone/>
              <a:defRPr kern="1200">
                <a:solidFill>
                  <a:schemeClr val="tx1"/>
                </a:solidFill>
                <a:latin typeface="+mn-lt"/>
                <a:ea typeface="+mn-ea"/>
                <a:cs typeface="+mn-cs"/>
              </a:defRPr>
            </a:lvl4pPr>
            <a:lvl5pPr marL="1828800" indent="0" algn="l" rtl="0" fontAlgn="base">
              <a:lnSpc>
                <a:spcPct val="90000"/>
              </a:lnSpc>
              <a:spcBef>
                <a:spcPts val="500"/>
              </a:spcBef>
              <a:spcAft>
                <a:spcPct val="0"/>
              </a:spcAft>
              <a:buFont typeface="Arial" panose="020B0604020202020204" pitchFamily="34" charset="0"/>
              <a:buNone/>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ltLang="es-ES" sz="2400" b="1" dirty="0">
                <a:solidFill>
                  <a:schemeClr val="bg1">
                    <a:lumMod val="85000"/>
                  </a:schemeClr>
                </a:solidFill>
                <a:latin typeface="Roboto Condensed" panose="02000000000000000000" pitchFamily="2" charset="0"/>
                <a:ea typeface="Roboto Condensed" panose="02000000000000000000" pitchFamily="2" charset="0"/>
              </a:rPr>
              <a:t>Title</a:t>
            </a:r>
          </a:p>
        </p:txBody>
      </p:sp>
      <p:sp>
        <p:nvSpPr>
          <p:cNvPr id="41" name="TextBox 85"/>
          <p:cNvSpPr txBox="1"/>
          <p:nvPr/>
        </p:nvSpPr>
        <p:spPr>
          <a:xfrm>
            <a:off x="7628902" y="4790272"/>
            <a:ext cx="3381832" cy="646331"/>
          </a:xfrm>
          <a:prstGeom prst="rect">
            <a:avLst/>
          </a:prstGeom>
          <a:noFill/>
        </p:spPr>
        <p:txBody>
          <a:bodyPr wrap="square" lIns="0" tIns="0" rIns="0" bIns="0">
            <a:spAutoFit/>
          </a:bodyP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eaLnBrk="1" fontAlgn="auto" hangingPunct="1">
              <a:spcBef>
                <a:spcPts val="0"/>
              </a:spcBef>
              <a:spcAft>
                <a:spcPts val="0"/>
              </a:spcAft>
              <a:defRPr/>
            </a:pPr>
            <a:r>
              <a:rPr lang="en-GB" sz="1400" dirty="0">
                <a:solidFill>
                  <a:schemeClr val="bg1">
                    <a:lumMod val="85000"/>
                  </a:schemeClr>
                </a:solidFill>
                <a:latin typeface="Raleway" panose="020B0003030101060003" pitchFamily="34" charset="0"/>
              </a:rPr>
              <a:t>consecttur baraka simanuk hem barakachem tok tok beungek dem demiconsectturconsecttur Baraka adik</a:t>
            </a:r>
          </a:p>
        </p:txBody>
      </p:sp>
      <p:sp>
        <p:nvSpPr>
          <p:cNvPr id="42" name="Text Placeholder 2"/>
          <p:cNvSpPr>
            <a:spLocks noGrp="1"/>
          </p:cNvSpPr>
          <p:nvPr/>
        </p:nvSpPr>
        <p:spPr bwMode="auto">
          <a:xfrm>
            <a:off x="7628902" y="4472772"/>
            <a:ext cx="2165350"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45720" numCol="1" anchor="ctr" anchorCtr="0" compatLnSpc="1">
            <a:prstTxWarp prst="textNoShape">
              <a:avLst/>
            </a:prstTxWarp>
            <a:noAutofit/>
          </a:bodyPr>
          <a:lstStyle>
            <a:lvl1pPr marL="0" indent="0" algn="l" rtl="0" fontAlgn="base">
              <a:lnSpc>
                <a:spcPct val="90000"/>
              </a:lnSpc>
              <a:spcBef>
                <a:spcPts val="1000"/>
              </a:spcBef>
              <a:spcAft>
                <a:spcPct val="0"/>
              </a:spcAft>
              <a:buFont typeface="Arial" panose="020B0604020202020204" pitchFamily="34" charset="0"/>
              <a:buNone/>
              <a:defRPr sz="1600" b="0" kern="1200" baseline="0">
                <a:solidFill>
                  <a:schemeClr val="accent1"/>
                </a:solidFill>
                <a:latin typeface="Kontrapunkt Bob" panose="02000000000000000000" pitchFamily="50" charset="0"/>
                <a:ea typeface="+mn-ea"/>
                <a:cs typeface="+mn-cs"/>
              </a:defRPr>
            </a:lvl1pPr>
            <a:lvl2pPr marL="457200" indent="0" algn="l" rtl="0" fontAlgn="base">
              <a:lnSpc>
                <a:spcPct val="90000"/>
              </a:lnSpc>
              <a:spcBef>
                <a:spcPts val="500"/>
              </a:spcBef>
              <a:spcAft>
                <a:spcPct val="0"/>
              </a:spcAft>
              <a:buFont typeface="Arial" panose="020B0604020202020204" pitchFamily="34" charset="0"/>
              <a:buNone/>
              <a:defRPr sz="2400" kern="1200">
                <a:solidFill>
                  <a:schemeClr val="tx1"/>
                </a:solidFill>
                <a:latin typeface="+mn-lt"/>
                <a:ea typeface="+mn-ea"/>
                <a:cs typeface="+mn-cs"/>
              </a:defRPr>
            </a:lvl2pPr>
            <a:lvl3pPr marL="914400" indent="0" algn="l" rtl="0" fontAlgn="base">
              <a:lnSpc>
                <a:spcPct val="90000"/>
              </a:lnSpc>
              <a:spcBef>
                <a:spcPts val="500"/>
              </a:spcBef>
              <a:spcAft>
                <a:spcPct val="0"/>
              </a:spcAft>
              <a:buFont typeface="Arial" panose="020B0604020202020204" pitchFamily="34" charset="0"/>
              <a:buNone/>
              <a:defRPr sz="2000" kern="1200">
                <a:solidFill>
                  <a:schemeClr val="tx1"/>
                </a:solidFill>
                <a:latin typeface="+mn-lt"/>
                <a:ea typeface="+mn-ea"/>
                <a:cs typeface="+mn-cs"/>
              </a:defRPr>
            </a:lvl3pPr>
            <a:lvl4pPr marL="1371600" indent="0" algn="l" rtl="0" fontAlgn="base">
              <a:lnSpc>
                <a:spcPct val="90000"/>
              </a:lnSpc>
              <a:spcBef>
                <a:spcPts val="500"/>
              </a:spcBef>
              <a:spcAft>
                <a:spcPct val="0"/>
              </a:spcAft>
              <a:buFont typeface="Arial" panose="020B0604020202020204" pitchFamily="34" charset="0"/>
              <a:buNone/>
              <a:defRPr kern="1200">
                <a:solidFill>
                  <a:schemeClr val="tx1"/>
                </a:solidFill>
                <a:latin typeface="+mn-lt"/>
                <a:ea typeface="+mn-ea"/>
                <a:cs typeface="+mn-cs"/>
              </a:defRPr>
            </a:lvl4pPr>
            <a:lvl5pPr marL="1828800" indent="0" algn="l" rtl="0" fontAlgn="base">
              <a:lnSpc>
                <a:spcPct val="90000"/>
              </a:lnSpc>
              <a:spcBef>
                <a:spcPts val="500"/>
              </a:spcBef>
              <a:spcAft>
                <a:spcPct val="0"/>
              </a:spcAft>
              <a:buFont typeface="Arial" panose="020B0604020202020204" pitchFamily="34" charset="0"/>
              <a:buNone/>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ltLang="es-ES" sz="2400" b="1" dirty="0">
                <a:solidFill>
                  <a:schemeClr val="bg1">
                    <a:lumMod val="85000"/>
                  </a:schemeClr>
                </a:solidFill>
                <a:latin typeface="Roboto Condensed" panose="02000000000000000000" pitchFamily="2" charset="0"/>
                <a:ea typeface="Roboto Condensed" panose="02000000000000000000" pitchFamily="2" charset="0"/>
              </a:rPr>
              <a:t>Title</a:t>
            </a:r>
          </a:p>
        </p:txBody>
      </p:sp>
      <p:sp>
        <p:nvSpPr>
          <p:cNvPr id="43" name="TextBox 87"/>
          <p:cNvSpPr txBox="1"/>
          <p:nvPr/>
        </p:nvSpPr>
        <p:spPr>
          <a:xfrm>
            <a:off x="1402974" y="4799797"/>
            <a:ext cx="3263003" cy="646331"/>
          </a:xfrm>
          <a:prstGeom prst="rect">
            <a:avLst/>
          </a:prstGeom>
          <a:noFill/>
        </p:spPr>
        <p:txBody>
          <a:bodyPr wrap="square" lIns="0" tIns="0" rIns="0" bIns="0">
            <a:spAutoFit/>
          </a:bodyP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algn="r" eaLnBrk="1" fontAlgn="auto" hangingPunct="1">
              <a:spcBef>
                <a:spcPts val="0"/>
              </a:spcBef>
              <a:spcAft>
                <a:spcPts val="0"/>
              </a:spcAft>
              <a:defRPr/>
            </a:pPr>
            <a:r>
              <a:rPr lang="en-GB" sz="1400" dirty="0">
                <a:solidFill>
                  <a:schemeClr val="bg1">
                    <a:lumMod val="85000"/>
                  </a:schemeClr>
                </a:solidFill>
                <a:latin typeface="Raleway" panose="020B0003030101060003" pitchFamily="34" charset="0"/>
              </a:rPr>
              <a:t>consecttur baraka simanuk hem barakachem tok tok beungek dem demiconsectturconsecttur Baraka adik</a:t>
            </a:r>
          </a:p>
        </p:txBody>
      </p:sp>
      <p:sp>
        <p:nvSpPr>
          <p:cNvPr id="44" name="Text Placeholder 2"/>
          <p:cNvSpPr>
            <a:spLocks noGrp="1"/>
          </p:cNvSpPr>
          <p:nvPr/>
        </p:nvSpPr>
        <p:spPr bwMode="auto">
          <a:xfrm>
            <a:off x="2918139" y="4472772"/>
            <a:ext cx="1747838"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45720" numCol="1" anchor="ctr" anchorCtr="0" compatLnSpc="1">
            <a:prstTxWarp prst="textNoShape">
              <a:avLst/>
            </a:prstTxWarp>
            <a:noAutofit/>
          </a:bodyPr>
          <a:lstStyle>
            <a:lvl1pPr marL="0" indent="0" algn="l" rtl="0" fontAlgn="base">
              <a:lnSpc>
                <a:spcPct val="90000"/>
              </a:lnSpc>
              <a:spcBef>
                <a:spcPts val="1000"/>
              </a:spcBef>
              <a:spcAft>
                <a:spcPct val="0"/>
              </a:spcAft>
              <a:buFont typeface="Arial" panose="020B0604020202020204" pitchFamily="34" charset="0"/>
              <a:buNone/>
              <a:defRPr sz="1600" b="0" kern="1200" baseline="0">
                <a:solidFill>
                  <a:schemeClr val="accent1"/>
                </a:solidFill>
                <a:latin typeface="Kontrapunkt Bob" panose="02000000000000000000" pitchFamily="50" charset="0"/>
                <a:ea typeface="+mn-ea"/>
                <a:cs typeface="+mn-cs"/>
              </a:defRPr>
            </a:lvl1pPr>
            <a:lvl2pPr marL="457200" indent="0" algn="l" rtl="0" fontAlgn="base">
              <a:lnSpc>
                <a:spcPct val="90000"/>
              </a:lnSpc>
              <a:spcBef>
                <a:spcPts val="500"/>
              </a:spcBef>
              <a:spcAft>
                <a:spcPct val="0"/>
              </a:spcAft>
              <a:buFont typeface="Arial" panose="020B0604020202020204" pitchFamily="34" charset="0"/>
              <a:buNone/>
              <a:defRPr sz="2400" kern="1200">
                <a:solidFill>
                  <a:schemeClr val="tx1"/>
                </a:solidFill>
                <a:latin typeface="+mn-lt"/>
                <a:ea typeface="+mn-ea"/>
                <a:cs typeface="+mn-cs"/>
              </a:defRPr>
            </a:lvl2pPr>
            <a:lvl3pPr marL="914400" indent="0" algn="l" rtl="0" fontAlgn="base">
              <a:lnSpc>
                <a:spcPct val="90000"/>
              </a:lnSpc>
              <a:spcBef>
                <a:spcPts val="500"/>
              </a:spcBef>
              <a:spcAft>
                <a:spcPct val="0"/>
              </a:spcAft>
              <a:buFont typeface="Arial" panose="020B0604020202020204" pitchFamily="34" charset="0"/>
              <a:buNone/>
              <a:defRPr sz="2000" kern="1200">
                <a:solidFill>
                  <a:schemeClr val="tx1"/>
                </a:solidFill>
                <a:latin typeface="+mn-lt"/>
                <a:ea typeface="+mn-ea"/>
                <a:cs typeface="+mn-cs"/>
              </a:defRPr>
            </a:lvl3pPr>
            <a:lvl4pPr marL="1371600" indent="0" algn="l" rtl="0" fontAlgn="base">
              <a:lnSpc>
                <a:spcPct val="90000"/>
              </a:lnSpc>
              <a:spcBef>
                <a:spcPts val="500"/>
              </a:spcBef>
              <a:spcAft>
                <a:spcPct val="0"/>
              </a:spcAft>
              <a:buFont typeface="Arial" panose="020B0604020202020204" pitchFamily="34" charset="0"/>
              <a:buNone/>
              <a:defRPr kern="1200">
                <a:solidFill>
                  <a:schemeClr val="tx1"/>
                </a:solidFill>
                <a:latin typeface="+mn-lt"/>
                <a:ea typeface="+mn-ea"/>
                <a:cs typeface="+mn-cs"/>
              </a:defRPr>
            </a:lvl4pPr>
            <a:lvl5pPr marL="1828800" indent="0" algn="l" rtl="0" fontAlgn="base">
              <a:lnSpc>
                <a:spcPct val="90000"/>
              </a:lnSpc>
              <a:spcBef>
                <a:spcPts val="500"/>
              </a:spcBef>
              <a:spcAft>
                <a:spcPct val="0"/>
              </a:spcAft>
              <a:buFont typeface="Arial" panose="020B0604020202020204" pitchFamily="34" charset="0"/>
              <a:buNone/>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GB" altLang="es-ES" sz="2400" b="1" dirty="0">
                <a:solidFill>
                  <a:schemeClr val="bg1">
                    <a:lumMod val="85000"/>
                  </a:schemeClr>
                </a:solidFill>
                <a:latin typeface="Roboto Condensed" panose="02000000000000000000" pitchFamily="2" charset="0"/>
                <a:ea typeface="Roboto Condensed" panose="02000000000000000000" pitchFamily="2" charset="0"/>
              </a:rPr>
              <a:t>Title</a:t>
            </a:r>
          </a:p>
        </p:txBody>
      </p:sp>
      <p:sp>
        <p:nvSpPr>
          <p:cNvPr id="45" name="TextBox 90"/>
          <p:cNvSpPr txBox="1"/>
          <p:nvPr/>
        </p:nvSpPr>
        <p:spPr>
          <a:xfrm>
            <a:off x="1209375" y="2690009"/>
            <a:ext cx="3213715" cy="646331"/>
          </a:xfrm>
          <a:prstGeom prst="rect">
            <a:avLst/>
          </a:prstGeom>
          <a:noFill/>
        </p:spPr>
        <p:txBody>
          <a:bodyPr wrap="square" lIns="0" tIns="0" rIns="0" bIns="0">
            <a:spAutoFit/>
          </a:bodyP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algn="r" eaLnBrk="1" fontAlgn="auto" hangingPunct="1">
              <a:spcBef>
                <a:spcPts val="0"/>
              </a:spcBef>
              <a:spcAft>
                <a:spcPts val="0"/>
              </a:spcAft>
              <a:defRPr/>
            </a:pPr>
            <a:r>
              <a:rPr lang="en-GB" sz="1400" dirty="0">
                <a:solidFill>
                  <a:schemeClr val="bg1">
                    <a:lumMod val="85000"/>
                  </a:schemeClr>
                </a:solidFill>
                <a:latin typeface="Raleway" panose="020B0003030101060003" pitchFamily="34" charset="0"/>
              </a:rPr>
              <a:t>consecttur baraka simanuk hem barakachem tok tok beungek dem demiconsectturconsecttur Baraka adik</a:t>
            </a:r>
          </a:p>
        </p:txBody>
      </p:sp>
      <p:sp>
        <p:nvSpPr>
          <p:cNvPr id="46" name="Text Placeholder 2"/>
          <p:cNvSpPr>
            <a:spLocks noGrp="1"/>
          </p:cNvSpPr>
          <p:nvPr/>
        </p:nvSpPr>
        <p:spPr bwMode="auto">
          <a:xfrm>
            <a:off x="2093477" y="2372509"/>
            <a:ext cx="2327275"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45720" numCol="1" anchor="ctr" anchorCtr="0" compatLnSpc="1">
            <a:prstTxWarp prst="textNoShape">
              <a:avLst/>
            </a:prstTxWarp>
            <a:noAutofit/>
          </a:bodyPr>
          <a:lstStyle>
            <a:lvl1pPr marL="0" indent="0" algn="l" rtl="0" fontAlgn="base">
              <a:lnSpc>
                <a:spcPct val="90000"/>
              </a:lnSpc>
              <a:spcBef>
                <a:spcPts val="1000"/>
              </a:spcBef>
              <a:spcAft>
                <a:spcPct val="0"/>
              </a:spcAft>
              <a:buFont typeface="Arial" panose="020B0604020202020204" pitchFamily="34" charset="0"/>
              <a:buNone/>
              <a:defRPr sz="1600" b="0" kern="1200" baseline="0">
                <a:solidFill>
                  <a:schemeClr val="accent1"/>
                </a:solidFill>
                <a:latin typeface="Kontrapunkt Bob" panose="02000000000000000000" pitchFamily="50" charset="0"/>
                <a:ea typeface="+mn-ea"/>
                <a:cs typeface="+mn-cs"/>
              </a:defRPr>
            </a:lvl1pPr>
            <a:lvl2pPr marL="457200" indent="0" algn="l" rtl="0" fontAlgn="base">
              <a:lnSpc>
                <a:spcPct val="90000"/>
              </a:lnSpc>
              <a:spcBef>
                <a:spcPts val="500"/>
              </a:spcBef>
              <a:spcAft>
                <a:spcPct val="0"/>
              </a:spcAft>
              <a:buFont typeface="Arial" panose="020B0604020202020204" pitchFamily="34" charset="0"/>
              <a:buNone/>
              <a:defRPr sz="2400" kern="1200">
                <a:solidFill>
                  <a:schemeClr val="tx1"/>
                </a:solidFill>
                <a:latin typeface="+mn-lt"/>
                <a:ea typeface="+mn-ea"/>
                <a:cs typeface="+mn-cs"/>
              </a:defRPr>
            </a:lvl2pPr>
            <a:lvl3pPr marL="914400" indent="0" algn="l" rtl="0" fontAlgn="base">
              <a:lnSpc>
                <a:spcPct val="90000"/>
              </a:lnSpc>
              <a:spcBef>
                <a:spcPts val="500"/>
              </a:spcBef>
              <a:spcAft>
                <a:spcPct val="0"/>
              </a:spcAft>
              <a:buFont typeface="Arial" panose="020B0604020202020204" pitchFamily="34" charset="0"/>
              <a:buNone/>
              <a:defRPr sz="2000" kern="1200">
                <a:solidFill>
                  <a:schemeClr val="tx1"/>
                </a:solidFill>
                <a:latin typeface="+mn-lt"/>
                <a:ea typeface="+mn-ea"/>
                <a:cs typeface="+mn-cs"/>
              </a:defRPr>
            </a:lvl3pPr>
            <a:lvl4pPr marL="1371600" indent="0" algn="l" rtl="0" fontAlgn="base">
              <a:lnSpc>
                <a:spcPct val="90000"/>
              </a:lnSpc>
              <a:spcBef>
                <a:spcPts val="500"/>
              </a:spcBef>
              <a:spcAft>
                <a:spcPct val="0"/>
              </a:spcAft>
              <a:buFont typeface="Arial" panose="020B0604020202020204" pitchFamily="34" charset="0"/>
              <a:buNone/>
              <a:defRPr kern="1200">
                <a:solidFill>
                  <a:schemeClr val="tx1"/>
                </a:solidFill>
                <a:latin typeface="+mn-lt"/>
                <a:ea typeface="+mn-ea"/>
                <a:cs typeface="+mn-cs"/>
              </a:defRPr>
            </a:lvl4pPr>
            <a:lvl5pPr marL="1828800" indent="0" algn="l" rtl="0" fontAlgn="base">
              <a:lnSpc>
                <a:spcPct val="90000"/>
              </a:lnSpc>
              <a:spcBef>
                <a:spcPts val="500"/>
              </a:spcBef>
              <a:spcAft>
                <a:spcPct val="0"/>
              </a:spcAft>
              <a:buFont typeface="Arial" panose="020B0604020202020204" pitchFamily="34" charset="0"/>
              <a:buNone/>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GB" altLang="es-ES" sz="2400" b="1" dirty="0">
                <a:solidFill>
                  <a:schemeClr val="bg1">
                    <a:lumMod val="85000"/>
                  </a:schemeClr>
                </a:solidFill>
                <a:latin typeface="Roboto Condensed" panose="02000000000000000000" pitchFamily="2" charset="0"/>
                <a:ea typeface="Roboto Condensed" panose="02000000000000000000" pitchFamily="2" charset="0"/>
              </a:rPr>
              <a:t>Title </a:t>
            </a:r>
          </a:p>
        </p:txBody>
      </p:sp>
    </p:spTree>
    <p:extLst>
      <p:ext uri="{BB962C8B-B14F-4D97-AF65-F5344CB8AC3E}">
        <p14:creationId xmlns:p14="http://schemas.microsoft.com/office/powerpoint/2010/main" val="2476320149"/>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50"/>
                                        <p:tgtEl>
                                          <p:spTgt spid="5"/>
                                        </p:tgtEl>
                                      </p:cBhvr>
                                    </p:animEffect>
                                    <p:anim calcmode="lin" valueType="num">
                                      <p:cBhvr>
                                        <p:cTn id="12" dur="250" fill="hold"/>
                                        <p:tgtEl>
                                          <p:spTgt spid="5"/>
                                        </p:tgtEl>
                                        <p:attrNameLst>
                                          <p:attrName>ppt_x</p:attrName>
                                        </p:attrNameLst>
                                      </p:cBhvr>
                                      <p:tavLst>
                                        <p:tav tm="0">
                                          <p:val>
                                            <p:strVal val="#ppt_x"/>
                                          </p:val>
                                        </p:tav>
                                        <p:tav tm="100000">
                                          <p:val>
                                            <p:strVal val="#ppt_x"/>
                                          </p:val>
                                        </p:tav>
                                      </p:tavLst>
                                    </p:anim>
                                    <p:anim calcmode="lin" valueType="num">
                                      <p:cBhvr>
                                        <p:cTn id="13" dur="25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250"/>
                                        <p:tgtEl>
                                          <p:spTgt spid="20"/>
                                        </p:tgtEl>
                                      </p:cBhvr>
                                    </p:animEffect>
                                    <p:anim calcmode="lin" valueType="num">
                                      <p:cBhvr>
                                        <p:cTn id="18" dur="250" fill="hold"/>
                                        <p:tgtEl>
                                          <p:spTgt spid="20"/>
                                        </p:tgtEl>
                                        <p:attrNameLst>
                                          <p:attrName>ppt_x</p:attrName>
                                        </p:attrNameLst>
                                      </p:cBhvr>
                                      <p:tavLst>
                                        <p:tav tm="0">
                                          <p:val>
                                            <p:strVal val="#ppt_x"/>
                                          </p:val>
                                        </p:tav>
                                        <p:tav tm="100000">
                                          <p:val>
                                            <p:strVal val="#ppt_x"/>
                                          </p:val>
                                        </p:tav>
                                      </p:tavLst>
                                    </p:anim>
                                    <p:anim calcmode="lin" valueType="num">
                                      <p:cBhvr>
                                        <p:cTn id="19" dur="250" fill="hold"/>
                                        <p:tgtEl>
                                          <p:spTgt spid="20"/>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250"/>
                                        <p:tgtEl>
                                          <p:spTgt spid="25"/>
                                        </p:tgtEl>
                                      </p:cBhvr>
                                    </p:animEffect>
                                    <p:anim calcmode="lin" valueType="num">
                                      <p:cBhvr>
                                        <p:cTn id="24" dur="250" fill="hold"/>
                                        <p:tgtEl>
                                          <p:spTgt spid="25"/>
                                        </p:tgtEl>
                                        <p:attrNameLst>
                                          <p:attrName>ppt_x</p:attrName>
                                        </p:attrNameLst>
                                      </p:cBhvr>
                                      <p:tavLst>
                                        <p:tav tm="0">
                                          <p:val>
                                            <p:strVal val="#ppt_x"/>
                                          </p:val>
                                        </p:tav>
                                        <p:tav tm="100000">
                                          <p:val>
                                            <p:strVal val="#ppt_x"/>
                                          </p:val>
                                        </p:tav>
                                      </p:tavLst>
                                    </p:anim>
                                    <p:anim calcmode="lin" valueType="num">
                                      <p:cBhvr>
                                        <p:cTn id="25" dur="250" fill="hold"/>
                                        <p:tgtEl>
                                          <p:spTgt spid="25"/>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nodeType="after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fade">
                                      <p:cBhvr>
                                        <p:cTn id="29" dur="250"/>
                                        <p:tgtEl>
                                          <p:spTgt spid="28"/>
                                        </p:tgtEl>
                                      </p:cBhvr>
                                    </p:animEffect>
                                    <p:anim calcmode="lin" valueType="num">
                                      <p:cBhvr>
                                        <p:cTn id="30" dur="250" fill="hold"/>
                                        <p:tgtEl>
                                          <p:spTgt spid="28"/>
                                        </p:tgtEl>
                                        <p:attrNameLst>
                                          <p:attrName>ppt_x</p:attrName>
                                        </p:attrNameLst>
                                      </p:cBhvr>
                                      <p:tavLst>
                                        <p:tav tm="0">
                                          <p:val>
                                            <p:strVal val="#ppt_x"/>
                                          </p:val>
                                        </p:tav>
                                        <p:tav tm="100000">
                                          <p:val>
                                            <p:strVal val="#ppt_x"/>
                                          </p:val>
                                        </p:tav>
                                      </p:tavLst>
                                    </p:anim>
                                    <p:anim calcmode="lin" valueType="num">
                                      <p:cBhvr>
                                        <p:cTn id="31" dur="250" fill="hold"/>
                                        <p:tgtEl>
                                          <p:spTgt spid="28"/>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fade">
                                      <p:cBhvr>
                                        <p:cTn id="35" dur="250"/>
                                        <p:tgtEl>
                                          <p:spTgt spid="31"/>
                                        </p:tgtEl>
                                      </p:cBhvr>
                                    </p:animEffect>
                                    <p:anim calcmode="lin" valueType="num">
                                      <p:cBhvr>
                                        <p:cTn id="36" dur="250" fill="hold"/>
                                        <p:tgtEl>
                                          <p:spTgt spid="31"/>
                                        </p:tgtEl>
                                        <p:attrNameLst>
                                          <p:attrName>ppt_x</p:attrName>
                                        </p:attrNameLst>
                                      </p:cBhvr>
                                      <p:tavLst>
                                        <p:tav tm="0">
                                          <p:val>
                                            <p:strVal val="#ppt_x"/>
                                          </p:val>
                                        </p:tav>
                                        <p:tav tm="100000">
                                          <p:val>
                                            <p:strVal val="#ppt_x"/>
                                          </p:val>
                                        </p:tav>
                                      </p:tavLst>
                                    </p:anim>
                                    <p:anim calcmode="lin" valueType="num">
                                      <p:cBhvr>
                                        <p:cTn id="37" dur="250" fill="hold"/>
                                        <p:tgtEl>
                                          <p:spTgt spid="31"/>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nodeType="after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fade">
                                      <p:cBhvr>
                                        <p:cTn id="41" dur="250"/>
                                        <p:tgtEl>
                                          <p:spTgt spid="35"/>
                                        </p:tgtEl>
                                      </p:cBhvr>
                                    </p:animEffect>
                                    <p:anim calcmode="lin" valueType="num">
                                      <p:cBhvr>
                                        <p:cTn id="42" dur="250" fill="hold"/>
                                        <p:tgtEl>
                                          <p:spTgt spid="35"/>
                                        </p:tgtEl>
                                        <p:attrNameLst>
                                          <p:attrName>ppt_x</p:attrName>
                                        </p:attrNameLst>
                                      </p:cBhvr>
                                      <p:tavLst>
                                        <p:tav tm="0">
                                          <p:val>
                                            <p:strVal val="#ppt_x"/>
                                          </p:val>
                                        </p:tav>
                                        <p:tav tm="100000">
                                          <p:val>
                                            <p:strVal val="#ppt_x"/>
                                          </p:val>
                                        </p:tav>
                                      </p:tavLst>
                                    </p:anim>
                                    <p:anim calcmode="lin" valueType="num">
                                      <p:cBhvr>
                                        <p:cTn id="43" dur="250" fill="hold"/>
                                        <p:tgtEl>
                                          <p:spTgt spid="35"/>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fade">
                                      <p:cBhvr>
                                        <p:cTn id="47" dur="250"/>
                                        <p:tgtEl>
                                          <p:spTgt spid="38"/>
                                        </p:tgtEl>
                                      </p:cBhvr>
                                    </p:animEffect>
                                    <p:anim calcmode="lin" valueType="num">
                                      <p:cBhvr>
                                        <p:cTn id="48" dur="250" fill="hold"/>
                                        <p:tgtEl>
                                          <p:spTgt spid="38"/>
                                        </p:tgtEl>
                                        <p:attrNameLst>
                                          <p:attrName>ppt_x</p:attrName>
                                        </p:attrNameLst>
                                      </p:cBhvr>
                                      <p:tavLst>
                                        <p:tav tm="0">
                                          <p:val>
                                            <p:strVal val="#ppt_x"/>
                                          </p:val>
                                        </p:tav>
                                        <p:tav tm="100000">
                                          <p:val>
                                            <p:strVal val="#ppt_x"/>
                                          </p:val>
                                        </p:tav>
                                      </p:tavLst>
                                    </p:anim>
                                    <p:anim calcmode="lin" valueType="num">
                                      <p:cBhvr>
                                        <p:cTn id="49" dur="250" fill="hold"/>
                                        <p:tgtEl>
                                          <p:spTgt spid="38"/>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42" presetClass="entr" presetSubtype="0" fill="hold" grpId="0" nodeType="afterEffect">
                                  <p:stCondLst>
                                    <p:cond delay="0"/>
                                  </p:stCondLst>
                                  <p:childTnLst>
                                    <p:set>
                                      <p:cBhvr>
                                        <p:cTn id="52" dur="1" fill="hold">
                                          <p:stCondLst>
                                            <p:cond delay="0"/>
                                          </p:stCondLst>
                                        </p:cTn>
                                        <p:tgtEl>
                                          <p:spTgt spid="39"/>
                                        </p:tgtEl>
                                        <p:attrNameLst>
                                          <p:attrName>style.visibility</p:attrName>
                                        </p:attrNameLst>
                                      </p:cBhvr>
                                      <p:to>
                                        <p:strVal val="visible"/>
                                      </p:to>
                                    </p:set>
                                    <p:animEffect transition="in" filter="fade">
                                      <p:cBhvr>
                                        <p:cTn id="53" dur="250"/>
                                        <p:tgtEl>
                                          <p:spTgt spid="39"/>
                                        </p:tgtEl>
                                      </p:cBhvr>
                                    </p:animEffect>
                                    <p:anim calcmode="lin" valueType="num">
                                      <p:cBhvr>
                                        <p:cTn id="54" dur="250" fill="hold"/>
                                        <p:tgtEl>
                                          <p:spTgt spid="39"/>
                                        </p:tgtEl>
                                        <p:attrNameLst>
                                          <p:attrName>ppt_x</p:attrName>
                                        </p:attrNameLst>
                                      </p:cBhvr>
                                      <p:tavLst>
                                        <p:tav tm="0">
                                          <p:val>
                                            <p:strVal val="#ppt_x"/>
                                          </p:val>
                                        </p:tav>
                                        <p:tav tm="100000">
                                          <p:val>
                                            <p:strVal val="#ppt_x"/>
                                          </p:val>
                                        </p:tav>
                                      </p:tavLst>
                                    </p:anim>
                                    <p:anim calcmode="lin" valueType="num">
                                      <p:cBhvr>
                                        <p:cTn id="55" dur="250" fill="hold"/>
                                        <p:tgtEl>
                                          <p:spTgt spid="39"/>
                                        </p:tgtEl>
                                        <p:attrNameLst>
                                          <p:attrName>ppt_y</p:attrName>
                                        </p:attrNameLst>
                                      </p:cBhvr>
                                      <p:tavLst>
                                        <p:tav tm="0">
                                          <p:val>
                                            <p:strVal val="#ppt_y+.1"/>
                                          </p:val>
                                        </p:tav>
                                        <p:tav tm="100000">
                                          <p:val>
                                            <p:strVal val="#ppt_y"/>
                                          </p:val>
                                        </p:tav>
                                      </p:tavLst>
                                    </p:anim>
                                  </p:childTnLst>
                                </p:cTn>
                              </p:par>
                            </p:childTnLst>
                          </p:cTn>
                        </p:par>
                        <p:par>
                          <p:cTn id="56" fill="hold">
                            <p:stCondLst>
                              <p:cond delay="2500"/>
                            </p:stCondLst>
                            <p:childTnLst>
                              <p:par>
                                <p:cTn id="57" presetID="42" presetClass="entr" presetSubtype="0" fill="hold" grpId="0" nodeType="afterEffect">
                                  <p:stCondLst>
                                    <p:cond delay="0"/>
                                  </p:stCondLst>
                                  <p:childTnLst>
                                    <p:set>
                                      <p:cBhvr>
                                        <p:cTn id="58" dur="1" fill="hold">
                                          <p:stCondLst>
                                            <p:cond delay="0"/>
                                          </p:stCondLst>
                                        </p:cTn>
                                        <p:tgtEl>
                                          <p:spTgt spid="40"/>
                                        </p:tgtEl>
                                        <p:attrNameLst>
                                          <p:attrName>style.visibility</p:attrName>
                                        </p:attrNameLst>
                                      </p:cBhvr>
                                      <p:to>
                                        <p:strVal val="visible"/>
                                      </p:to>
                                    </p:set>
                                    <p:animEffect transition="in" filter="fade">
                                      <p:cBhvr>
                                        <p:cTn id="59" dur="250"/>
                                        <p:tgtEl>
                                          <p:spTgt spid="40"/>
                                        </p:tgtEl>
                                      </p:cBhvr>
                                    </p:animEffect>
                                    <p:anim calcmode="lin" valueType="num">
                                      <p:cBhvr>
                                        <p:cTn id="60" dur="250" fill="hold"/>
                                        <p:tgtEl>
                                          <p:spTgt spid="40"/>
                                        </p:tgtEl>
                                        <p:attrNameLst>
                                          <p:attrName>ppt_x</p:attrName>
                                        </p:attrNameLst>
                                      </p:cBhvr>
                                      <p:tavLst>
                                        <p:tav tm="0">
                                          <p:val>
                                            <p:strVal val="#ppt_x"/>
                                          </p:val>
                                        </p:tav>
                                        <p:tav tm="100000">
                                          <p:val>
                                            <p:strVal val="#ppt_x"/>
                                          </p:val>
                                        </p:tav>
                                      </p:tavLst>
                                    </p:anim>
                                    <p:anim calcmode="lin" valueType="num">
                                      <p:cBhvr>
                                        <p:cTn id="61" dur="250" fill="hold"/>
                                        <p:tgtEl>
                                          <p:spTgt spid="40"/>
                                        </p:tgtEl>
                                        <p:attrNameLst>
                                          <p:attrName>ppt_y</p:attrName>
                                        </p:attrNameLst>
                                      </p:cBhvr>
                                      <p:tavLst>
                                        <p:tav tm="0">
                                          <p:val>
                                            <p:strVal val="#ppt_y+.1"/>
                                          </p:val>
                                        </p:tav>
                                        <p:tav tm="100000">
                                          <p:val>
                                            <p:strVal val="#ppt_y"/>
                                          </p:val>
                                        </p:tav>
                                      </p:tavLst>
                                    </p:anim>
                                  </p:childTnLst>
                                </p:cTn>
                              </p:par>
                            </p:childTnLst>
                          </p:cTn>
                        </p:par>
                        <p:par>
                          <p:cTn id="62" fill="hold">
                            <p:stCondLst>
                              <p:cond delay="2750"/>
                            </p:stCondLst>
                            <p:childTnLst>
                              <p:par>
                                <p:cTn id="63" presetID="42" presetClass="entr" presetSubtype="0" fill="hold" grpId="0" nodeType="afterEffect">
                                  <p:stCondLst>
                                    <p:cond delay="0"/>
                                  </p:stCondLst>
                                  <p:childTnLst>
                                    <p:set>
                                      <p:cBhvr>
                                        <p:cTn id="64" dur="1" fill="hold">
                                          <p:stCondLst>
                                            <p:cond delay="0"/>
                                          </p:stCondLst>
                                        </p:cTn>
                                        <p:tgtEl>
                                          <p:spTgt spid="41"/>
                                        </p:tgtEl>
                                        <p:attrNameLst>
                                          <p:attrName>style.visibility</p:attrName>
                                        </p:attrNameLst>
                                      </p:cBhvr>
                                      <p:to>
                                        <p:strVal val="visible"/>
                                      </p:to>
                                    </p:set>
                                    <p:animEffect transition="in" filter="fade">
                                      <p:cBhvr>
                                        <p:cTn id="65" dur="250"/>
                                        <p:tgtEl>
                                          <p:spTgt spid="41"/>
                                        </p:tgtEl>
                                      </p:cBhvr>
                                    </p:animEffect>
                                    <p:anim calcmode="lin" valueType="num">
                                      <p:cBhvr>
                                        <p:cTn id="66" dur="250" fill="hold"/>
                                        <p:tgtEl>
                                          <p:spTgt spid="41"/>
                                        </p:tgtEl>
                                        <p:attrNameLst>
                                          <p:attrName>ppt_x</p:attrName>
                                        </p:attrNameLst>
                                      </p:cBhvr>
                                      <p:tavLst>
                                        <p:tav tm="0">
                                          <p:val>
                                            <p:strVal val="#ppt_x"/>
                                          </p:val>
                                        </p:tav>
                                        <p:tav tm="100000">
                                          <p:val>
                                            <p:strVal val="#ppt_x"/>
                                          </p:val>
                                        </p:tav>
                                      </p:tavLst>
                                    </p:anim>
                                    <p:anim calcmode="lin" valueType="num">
                                      <p:cBhvr>
                                        <p:cTn id="67" dur="250" fill="hold"/>
                                        <p:tgtEl>
                                          <p:spTgt spid="41"/>
                                        </p:tgtEl>
                                        <p:attrNameLst>
                                          <p:attrName>ppt_y</p:attrName>
                                        </p:attrNameLst>
                                      </p:cBhvr>
                                      <p:tavLst>
                                        <p:tav tm="0">
                                          <p:val>
                                            <p:strVal val="#ppt_y+.1"/>
                                          </p:val>
                                        </p:tav>
                                        <p:tav tm="100000">
                                          <p:val>
                                            <p:strVal val="#ppt_y"/>
                                          </p:val>
                                        </p:tav>
                                      </p:tavLst>
                                    </p:anim>
                                  </p:childTnLst>
                                </p:cTn>
                              </p:par>
                            </p:childTnLst>
                          </p:cTn>
                        </p:par>
                        <p:par>
                          <p:cTn id="68" fill="hold">
                            <p:stCondLst>
                              <p:cond delay="3000"/>
                            </p:stCondLst>
                            <p:childTnLst>
                              <p:par>
                                <p:cTn id="69" presetID="42" presetClass="entr" presetSubtype="0" fill="hold" grpId="0" nodeType="afterEffect">
                                  <p:stCondLst>
                                    <p:cond delay="0"/>
                                  </p:stCondLst>
                                  <p:childTnLst>
                                    <p:set>
                                      <p:cBhvr>
                                        <p:cTn id="70" dur="1" fill="hold">
                                          <p:stCondLst>
                                            <p:cond delay="0"/>
                                          </p:stCondLst>
                                        </p:cTn>
                                        <p:tgtEl>
                                          <p:spTgt spid="42"/>
                                        </p:tgtEl>
                                        <p:attrNameLst>
                                          <p:attrName>style.visibility</p:attrName>
                                        </p:attrNameLst>
                                      </p:cBhvr>
                                      <p:to>
                                        <p:strVal val="visible"/>
                                      </p:to>
                                    </p:set>
                                    <p:animEffect transition="in" filter="fade">
                                      <p:cBhvr>
                                        <p:cTn id="71" dur="250"/>
                                        <p:tgtEl>
                                          <p:spTgt spid="42"/>
                                        </p:tgtEl>
                                      </p:cBhvr>
                                    </p:animEffect>
                                    <p:anim calcmode="lin" valueType="num">
                                      <p:cBhvr>
                                        <p:cTn id="72" dur="250" fill="hold"/>
                                        <p:tgtEl>
                                          <p:spTgt spid="42"/>
                                        </p:tgtEl>
                                        <p:attrNameLst>
                                          <p:attrName>ppt_x</p:attrName>
                                        </p:attrNameLst>
                                      </p:cBhvr>
                                      <p:tavLst>
                                        <p:tav tm="0">
                                          <p:val>
                                            <p:strVal val="#ppt_x"/>
                                          </p:val>
                                        </p:tav>
                                        <p:tav tm="100000">
                                          <p:val>
                                            <p:strVal val="#ppt_x"/>
                                          </p:val>
                                        </p:tav>
                                      </p:tavLst>
                                    </p:anim>
                                    <p:anim calcmode="lin" valueType="num">
                                      <p:cBhvr>
                                        <p:cTn id="73" dur="250" fill="hold"/>
                                        <p:tgtEl>
                                          <p:spTgt spid="42"/>
                                        </p:tgtEl>
                                        <p:attrNameLst>
                                          <p:attrName>ppt_y</p:attrName>
                                        </p:attrNameLst>
                                      </p:cBhvr>
                                      <p:tavLst>
                                        <p:tav tm="0">
                                          <p:val>
                                            <p:strVal val="#ppt_y+.1"/>
                                          </p:val>
                                        </p:tav>
                                        <p:tav tm="100000">
                                          <p:val>
                                            <p:strVal val="#ppt_y"/>
                                          </p:val>
                                        </p:tav>
                                      </p:tavLst>
                                    </p:anim>
                                  </p:childTnLst>
                                </p:cTn>
                              </p:par>
                            </p:childTnLst>
                          </p:cTn>
                        </p:par>
                        <p:par>
                          <p:cTn id="74" fill="hold">
                            <p:stCondLst>
                              <p:cond delay="3250"/>
                            </p:stCondLst>
                            <p:childTnLst>
                              <p:par>
                                <p:cTn id="75" presetID="42" presetClass="entr" presetSubtype="0" fill="hold" grpId="0" nodeType="afterEffect">
                                  <p:stCondLst>
                                    <p:cond delay="0"/>
                                  </p:stCondLst>
                                  <p:childTnLst>
                                    <p:set>
                                      <p:cBhvr>
                                        <p:cTn id="76" dur="1" fill="hold">
                                          <p:stCondLst>
                                            <p:cond delay="0"/>
                                          </p:stCondLst>
                                        </p:cTn>
                                        <p:tgtEl>
                                          <p:spTgt spid="43"/>
                                        </p:tgtEl>
                                        <p:attrNameLst>
                                          <p:attrName>style.visibility</p:attrName>
                                        </p:attrNameLst>
                                      </p:cBhvr>
                                      <p:to>
                                        <p:strVal val="visible"/>
                                      </p:to>
                                    </p:set>
                                    <p:animEffect transition="in" filter="fade">
                                      <p:cBhvr>
                                        <p:cTn id="77" dur="250"/>
                                        <p:tgtEl>
                                          <p:spTgt spid="43"/>
                                        </p:tgtEl>
                                      </p:cBhvr>
                                    </p:animEffect>
                                    <p:anim calcmode="lin" valueType="num">
                                      <p:cBhvr>
                                        <p:cTn id="78" dur="250" fill="hold"/>
                                        <p:tgtEl>
                                          <p:spTgt spid="43"/>
                                        </p:tgtEl>
                                        <p:attrNameLst>
                                          <p:attrName>ppt_x</p:attrName>
                                        </p:attrNameLst>
                                      </p:cBhvr>
                                      <p:tavLst>
                                        <p:tav tm="0">
                                          <p:val>
                                            <p:strVal val="#ppt_x"/>
                                          </p:val>
                                        </p:tav>
                                        <p:tav tm="100000">
                                          <p:val>
                                            <p:strVal val="#ppt_x"/>
                                          </p:val>
                                        </p:tav>
                                      </p:tavLst>
                                    </p:anim>
                                    <p:anim calcmode="lin" valueType="num">
                                      <p:cBhvr>
                                        <p:cTn id="79" dur="250" fill="hold"/>
                                        <p:tgtEl>
                                          <p:spTgt spid="43"/>
                                        </p:tgtEl>
                                        <p:attrNameLst>
                                          <p:attrName>ppt_y</p:attrName>
                                        </p:attrNameLst>
                                      </p:cBhvr>
                                      <p:tavLst>
                                        <p:tav tm="0">
                                          <p:val>
                                            <p:strVal val="#ppt_y+.1"/>
                                          </p:val>
                                        </p:tav>
                                        <p:tav tm="100000">
                                          <p:val>
                                            <p:strVal val="#ppt_y"/>
                                          </p:val>
                                        </p:tav>
                                      </p:tavLst>
                                    </p:anim>
                                  </p:childTnLst>
                                </p:cTn>
                              </p:par>
                            </p:childTnLst>
                          </p:cTn>
                        </p:par>
                        <p:par>
                          <p:cTn id="80" fill="hold">
                            <p:stCondLst>
                              <p:cond delay="3500"/>
                            </p:stCondLst>
                            <p:childTnLst>
                              <p:par>
                                <p:cTn id="81" presetID="42" presetClass="entr" presetSubtype="0" fill="hold" grpId="0" nodeType="afterEffect">
                                  <p:stCondLst>
                                    <p:cond delay="0"/>
                                  </p:stCondLst>
                                  <p:childTnLst>
                                    <p:set>
                                      <p:cBhvr>
                                        <p:cTn id="82" dur="1" fill="hold">
                                          <p:stCondLst>
                                            <p:cond delay="0"/>
                                          </p:stCondLst>
                                        </p:cTn>
                                        <p:tgtEl>
                                          <p:spTgt spid="44"/>
                                        </p:tgtEl>
                                        <p:attrNameLst>
                                          <p:attrName>style.visibility</p:attrName>
                                        </p:attrNameLst>
                                      </p:cBhvr>
                                      <p:to>
                                        <p:strVal val="visible"/>
                                      </p:to>
                                    </p:set>
                                    <p:animEffect transition="in" filter="fade">
                                      <p:cBhvr>
                                        <p:cTn id="83" dur="250"/>
                                        <p:tgtEl>
                                          <p:spTgt spid="44"/>
                                        </p:tgtEl>
                                      </p:cBhvr>
                                    </p:animEffect>
                                    <p:anim calcmode="lin" valueType="num">
                                      <p:cBhvr>
                                        <p:cTn id="84" dur="250" fill="hold"/>
                                        <p:tgtEl>
                                          <p:spTgt spid="44"/>
                                        </p:tgtEl>
                                        <p:attrNameLst>
                                          <p:attrName>ppt_x</p:attrName>
                                        </p:attrNameLst>
                                      </p:cBhvr>
                                      <p:tavLst>
                                        <p:tav tm="0">
                                          <p:val>
                                            <p:strVal val="#ppt_x"/>
                                          </p:val>
                                        </p:tav>
                                        <p:tav tm="100000">
                                          <p:val>
                                            <p:strVal val="#ppt_x"/>
                                          </p:val>
                                        </p:tav>
                                      </p:tavLst>
                                    </p:anim>
                                    <p:anim calcmode="lin" valueType="num">
                                      <p:cBhvr>
                                        <p:cTn id="85" dur="250" fill="hold"/>
                                        <p:tgtEl>
                                          <p:spTgt spid="44"/>
                                        </p:tgtEl>
                                        <p:attrNameLst>
                                          <p:attrName>ppt_y</p:attrName>
                                        </p:attrNameLst>
                                      </p:cBhvr>
                                      <p:tavLst>
                                        <p:tav tm="0">
                                          <p:val>
                                            <p:strVal val="#ppt_y+.1"/>
                                          </p:val>
                                        </p:tav>
                                        <p:tav tm="100000">
                                          <p:val>
                                            <p:strVal val="#ppt_y"/>
                                          </p:val>
                                        </p:tav>
                                      </p:tavLst>
                                    </p:anim>
                                  </p:childTnLst>
                                </p:cTn>
                              </p:par>
                            </p:childTnLst>
                          </p:cTn>
                        </p:par>
                        <p:par>
                          <p:cTn id="86" fill="hold">
                            <p:stCondLst>
                              <p:cond delay="3750"/>
                            </p:stCondLst>
                            <p:childTnLst>
                              <p:par>
                                <p:cTn id="87" presetID="42" presetClass="entr" presetSubtype="0" fill="hold" grpId="0" nodeType="afterEffect">
                                  <p:stCondLst>
                                    <p:cond delay="0"/>
                                  </p:stCondLst>
                                  <p:childTnLst>
                                    <p:set>
                                      <p:cBhvr>
                                        <p:cTn id="88" dur="1" fill="hold">
                                          <p:stCondLst>
                                            <p:cond delay="0"/>
                                          </p:stCondLst>
                                        </p:cTn>
                                        <p:tgtEl>
                                          <p:spTgt spid="46"/>
                                        </p:tgtEl>
                                        <p:attrNameLst>
                                          <p:attrName>style.visibility</p:attrName>
                                        </p:attrNameLst>
                                      </p:cBhvr>
                                      <p:to>
                                        <p:strVal val="visible"/>
                                      </p:to>
                                    </p:set>
                                    <p:animEffect transition="in" filter="fade">
                                      <p:cBhvr>
                                        <p:cTn id="89" dur="250"/>
                                        <p:tgtEl>
                                          <p:spTgt spid="46"/>
                                        </p:tgtEl>
                                      </p:cBhvr>
                                    </p:animEffect>
                                    <p:anim calcmode="lin" valueType="num">
                                      <p:cBhvr>
                                        <p:cTn id="90" dur="250" fill="hold"/>
                                        <p:tgtEl>
                                          <p:spTgt spid="46"/>
                                        </p:tgtEl>
                                        <p:attrNameLst>
                                          <p:attrName>ppt_x</p:attrName>
                                        </p:attrNameLst>
                                      </p:cBhvr>
                                      <p:tavLst>
                                        <p:tav tm="0">
                                          <p:val>
                                            <p:strVal val="#ppt_x"/>
                                          </p:val>
                                        </p:tav>
                                        <p:tav tm="100000">
                                          <p:val>
                                            <p:strVal val="#ppt_x"/>
                                          </p:val>
                                        </p:tav>
                                      </p:tavLst>
                                    </p:anim>
                                    <p:anim calcmode="lin" valueType="num">
                                      <p:cBhvr>
                                        <p:cTn id="91" dur="250" fill="hold"/>
                                        <p:tgtEl>
                                          <p:spTgt spid="46"/>
                                        </p:tgtEl>
                                        <p:attrNameLst>
                                          <p:attrName>ppt_y</p:attrName>
                                        </p:attrNameLst>
                                      </p:cBhvr>
                                      <p:tavLst>
                                        <p:tav tm="0">
                                          <p:val>
                                            <p:strVal val="#ppt_y+.1"/>
                                          </p:val>
                                        </p:tav>
                                        <p:tav tm="100000">
                                          <p:val>
                                            <p:strVal val="#ppt_y"/>
                                          </p:val>
                                        </p:tav>
                                      </p:tavLst>
                                    </p:anim>
                                  </p:childTnLst>
                                </p:cTn>
                              </p:par>
                            </p:childTnLst>
                          </p:cTn>
                        </p:par>
                        <p:par>
                          <p:cTn id="92" fill="hold">
                            <p:stCondLst>
                              <p:cond delay="4000"/>
                            </p:stCondLst>
                            <p:childTnLst>
                              <p:par>
                                <p:cTn id="93" presetID="42" presetClass="entr" presetSubtype="0" fill="hold" grpId="0" nodeType="afterEffect">
                                  <p:stCondLst>
                                    <p:cond delay="0"/>
                                  </p:stCondLst>
                                  <p:childTnLst>
                                    <p:set>
                                      <p:cBhvr>
                                        <p:cTn id="94" dur="1" fill="hold">
                                          <p:stCondLst>
                                            <p:cond delay="0"/>
                                          </p:stCondLst>
                                        </p:cTn>
                                        <p:tgtEl>
                                          <p:spTgt spid="45"/>
                                        </p:tgtEl>
                                        <p:attrNameLst>
                                          <p:attrName>style.visibility</p:attrName>
                                        </p:attrNameLst>
                                      </p:cBhvr>
                                      <p:to>
                                        <p:strVal val="visible"/>
                                      </p:to>
                                    </p:set>
                                    <p:animEffect transition="in" filter="fade">
                                      <p:cBhvr>
                                        <p:cTn id="95" dur="250"/>
                                        <p:tgtEl>
                                          <p:spTgt spid="45"/>
                                        </p:tgtEl>
                                      </p:cBhvr>
                                    </p:animEffect>
                                    <p:anim calcmode="lin" valueType="num">
                                      <p:cBhvr>
                                        <p:cTn id="96" dur="250" fill="hold"/>
                                        <p:tgtEl>
                                          <p:spTgt spid="45"/>
                                        </p:tgtEl>
                                        <p:attrNameLst>
                                          <p:attrName>ppt_x</p:attrName>
                                        </p:attrNameLst>
                                      </p:cBhvr>
                                      <p:tavLst>
                                        <p:tav tm="0">
                                          <p:val>
                                            <p:strVal val="#ppt_x"/>
                                          </p:val>
                                        </p:tav>
                                        <p:tav tm="100000">
                                          <p:val>
                                            <p:strVal val="#ppt_x"/>
                                          </p:val>
                                        </p:tav>
                                      </p:tavLst>
                                    </p:anim>
                                    <p:anim calcmode="lin" valueType="num">
                                      <p:cBhvr>
                                        <p:cTn id="97" dur="25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p:bldP spid="40" grpId="0"/>
      <p:bldP spid="41" grpId="0"/>
      <p:bldP spid="42" grpId="0"/>
      <p:bldP spid="43" grpId="0"/>
      <p:bldP spid="44" grpId="0"/>
      <p:bldP spid="45" grpId="0"/>
      <p:bldP spid="4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428072"/>
            <a:ext cx="12190413" cy="718527"/>
            <a:chOff x="0" y="428072"/>
            <a:chExt cx="12190413" cy="718527"/>
          </a:xfrm>
        </p:grpSpPr>
        <p:sp>
          <p:nvSpPr>
            <p:cNvPr id="32" name="9"/>
            <p:cNvSpPr txBox="1"/>
            <p:nvPr/>
          </p:nvSpPr>
          <p:spPr>
            <a:xfrm>
              <a:off x="4377578" y="428072"/>
              <a:ext cx="3435256" cy="430887"/>
            </a:xfrm>
            <a:prstGeom prst="rect">
              <a:avLst/>
            </a:prstGeom>
            <a:noFill/>
          </p:spPr>
          <p:txBody>
            <a:bodyPr wrap="square" lIns="0" tIns="0" rIns="0" bIns="0" rtlCol="0">
              <a:spAutoFit/>
            </a:bodyPr>
            <a:lstStyle/>
            <a:p>
              <a:pPr marL="0" lvl="1" algn="ctr"/>
              <a:r>
                <a:rPr lang="zh-CN" altLang="en-US" sz="2800" dirty="0">
                  <a:solidFill>
                    <a:schemeClr val="bg1">
                      <a:lumMod val="85000"/>
                    </a:schemeClr>
                  </a:solidFill>
                  <a:latin typeface="微软雅黑" pitchFamily="34" charset="-122"/>
                  <a:ea typeface="微软雅黑" pitchFamily="34" charset="-122"/>
                </a:rPr>
                <a:t>点击加入你的标题</a:t>
              </a:r>
            </a:p>
          </p:txBody>
        </p:sp>
        <p:sp>
          <p:nvSpPr>
            <p:cNvPr id="2" name="矩形 1"/>
            <p:cNvSpPr/>
            <p:nvPr/>
          </p:nvSpPr>
          <p:spPr>
            <a:xfrm>
              <a:off x="0" y="1095771"/>
              <a:ext cx="12190413" cy="50828"/>
            </a:xfrm>
            <a:prstGeom prst="rect">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nvGrpSpPr>
        <p:grpSpPr>
          <a:xfrm>
            <a:off x="1618829" y="2349000"/>
            <a:ext cx="1080000" cy="1080000"/>
            <a:chOff x="2967127" y="3028128"/>
            <a:chExt cx="1080000" cy="1080000"/>
          </a:xfrm>
        </p:grpSpPr>
        <p:sp>
          <p:nvSpPr>
            <p:cNvPr id="35" name="圆角矩形 34"/>
            <p:cNvSpPr>
              <a:spLocks noChangeAspect="1"/>
            </p:cNvSpPr>
            <p:nvPr/>
          </p:nvSpPr>
          <p:spPr>
            <a:xfrm rot="1800000">
              <a:off x="2967127" y="3028128"/>
              <a:ext cx="1080000" cy="1080000"/>
            </a:xfrm>
            <a:prstGeom prst="roundRect">
              <a:avLst>
                <a:gd name="adj" fmla="val 30000"/>
              </a:avLst>
            </a:prstGeom>
            <a:solidFill>
              <a:srgbClr val="E25E0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Segoe UI"/>
                <a:ea typeface="微软雅黑"/>
                <a:cs typeface="+mn-cs"/>
              </a:endParaRPr>
            </a:p>
          </p:txBody>
        </p:sp>
        <p:sp>
          <p:nvSpPr>
            <p:cNvPr id="36" name="圆角矩形 35"/>
            <p:cNvSpPr>
              <a:spLocks noChangeAspect="1"/>
            </p:cNvSpPr>
            <p:nvPr/>
          </p:nvSpPr>
          <p:spPr>
            <a:xfrm rot="2700000">
              <a:off x="2967127" y="3028128"/>
              <a:ext cx="1080000" cy="1080000"/>
            </a:xfrm>
            <a:prstGeom prst="roundRect">
              <a:avLst>
                <a:gd name="adj" fmla="val 30000"/>
              </a:avLst>
            </a:prstGeom>
            <a:solidFill>
              <a:srgbClr val="E25E0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Segoe UI"/>
                <a:ea typeface="微软雅黑"/>
                <a:cs typeface="+mn-cs"/>
              </a:endParaRPr>
            </a:p>
          </p:txBody>
        </p:sp>
      </p:grpSp>
      <p:cxnSp>
        <p:nvCxnSpPr>
          <p:cNvPr id="37" name="直接连接符 36"/>
          <p:cNvCxnSpPr/>
          <p:nvPr/>
        </p:nvCxnSpPr>
        <p:spPr>
          <a:xfrm>
            <a:off x="2158829" y="3519152"/>
            <a:ext cx="0" cy="540000"/>
          </a:xfrm>
          <a:prstGeom prst="line">
            <a:avLst/>
          </a:prstGeom>
          <a:noFill/>
          <a:ln w="19050" cap="flat" cmpd="sng" algn="ctr">
            <a:solidFill>
              <a:srgbClr val="E25E0E"/>
            </a:solidFill>
            <a:prstDash val="solid"/>
            <a:miter lim="800000"/>
          </a:ln>
          <a:effectLst/>
        </p:spPr>
      </p:cxnSp>
      <p:sp>
        <p:nvSpPr>
          <p:cNvPr id="38" name="文本框 9"/>
          <p:cNvSpPr txBox="1"/>
          <p:nvPr/>
        </p:nvSpPr>
        <p:spPr>
          <a:xfrm>
            <a:off x="1410066" y="4171560"/>
            <a:ext cx="1497525" cy="377283"/>
          </a:xfrm>
          <a:prstGeom prst="rect">
            <a:avLst/>
          </a:prstGeom>
          <a:noFill/>
        </p:spPr>
        <p:txBody>
          <a:bodyPr wrap="none" rtlCol="0">
            <a:spAutoFit/>
          </a:bodyPr>
          <a:lstStyle/>
          <a:p>
            <a:pPr marL="0" marR="0" lvl="0" indent="0" algn="ctr" defTabSz="914400" eaLnBrk="1" fontAlgn="auto" latinLnBrk="0" hangingPunct="1">
              <a:lnSpc>
                <a:spcPct val="125000"/>
              </a:lnSpc>
              <a:spcBef>
                <a:spcPts val="0"/>
              </a:spcBef>
              <a:spcAft>
                <a:spcPts val="800"/>
              </a:spcAft>
              <a:buClrTx/>
              <a:buSzTx/>
              <a:buFontTx/>
              <a:buNone/>
              <a:tabLst/>
              <a:defRPr/>
            </a:pPr>
            <a:r>
              <a:rPr kumimoji="0" lang="en-US" altLang="zh-CN" sz="1600" b="0" i="0" u="none" strike="noStrike" kern="0" cap="none" spc="0" normalizeH="0" baseline="0" noProof="0" dirty="0">
                <a:ln>
                  <a:noFill/>
                </a:ln>
                <a:solidFill>
                  <a:schemeClr val="bg1">
                    <a:lumMod val="85000"/>
                  </a:schemeClr>
                </a:solidFill>
                <a:effectLst/>
                <a:uLnTx/>
                <a:uFillTx/>
              </a:rPr>
              <a:t>ADD TEXT HERE</a:t>
            </a:r>
            <a:endParaRPr kumimoji="0" lang="zh-CN" altLang="en-US" sz="1600" b="0" i="0" u="none" strike="noStrike" kern="0" cap="none" spc="0" normalizeH="0" baseline="0" noProof="0" dirty="0">
              <a:ln>
                <a:noFill/>
              </a:ln>
              <a:solidFill>
                <a:schemeClr val="bg1">
                  <a:lumMod val="85000"/>
                </a:schemeClr>
              </a:solidFill>
              <a:effectLst/>
              <a:uLnTx/>
              <a:uFillTx/>
            </a:endParaRPr>
          </a:p>
        </p:txBody>
      </p:sp>
      <p:sp>
        <p:nvSpPr>
          <p:cNvPr id="39" name="文本框 10"/>
          <p:cNvSpPr txBox="1"/>
          <p:nvPr/>
        </p:nvSpPr>
        <p:spPr>
          <a:xfrm>
            <a:off x="898829" y="4653621"/>
            <a:ext cx="2520000" cy="900246"/>
          </a:xfrm>
          <a:prstGeom prst="rect">
            <a:avLst/>
          </a:prstGeom>
          <a:noFill/>
        </p:spPr>
        <p:txBody>
          <a:bodyPr wrap="square" rtlCol="0">
            <a:spAutoFit/>
          </a:bodyPr>
          <a:lstStyle/>
          <a:p>
            <a:pPr marL="0" marR="0" lvl="0" indent="0" algn="ctr" defTabSz="914400" eaLnBrk="1" fontAlgn="auto" latinLnBrk="0" hangingPunct="1">
              <a:lnSpc>
                <a:spcPct val="125000"/>
              </a:lnSpc>
              <a:spcBef>
                <a:spcPts val="0"/>
              </a:spcBef>
              <a:spcAft>
                <a:spcPts val="800"/>
              </a:spcAft>
              <a:buClrTx/>
              <a:buSzTx/>
              <a:buFontTx/>
              <a:buNone/>
              <a:tabLst/>
              <a:defRPr/>
            </a:pPr>
            <a:r>
              <a:rPr kumimoji="0" lang="en-US" altLang="zh-CN" sz="1400" b="0" i="0" u="none" strike="noStrike" kern="0" cap="none" spc="0" normalizeH="0" baseline="0" noProof="0" dirty="0">
                <a:ln>
                  <a:noFill/>
                </a:ln>
                <a:solidFill>
                  <a:schemeClr val="bg1">
                    <a:lumMod val="85000"/>
                  </a:schemeClr>
                </a:solidFill>
                <a:effectLst/>
                <a:uLnTx/>
                <a:uFillTx/>
              </a:rPr>
              <a:t>People tend to read writing. This text will not appear in a consistent order.</a:t>
            </a:r>
            <a:endParaRPr kumimoji="0" lang="zh-CN" altLang="en-US" sz="1400" b="0" i="0" u="none" strike="noStrike" kern="0" cap="none" spc="0" normalizeH="0" baseline="0" noProof="0" dirty="0">
              <a:ln>
                <a:noFill/>
              </a:ln>
              <a:solidFill>
                <a:schemeClr val="bg1">
                  <a:lumMod val="85000"/>
                </a:schemeClr>
              </a:solidFill>
              <a:effectLst/>
              <a:uLnTx/>
              <a:uFillTx/>
            </a:endParaRPr>
          </a:p>
        </p:txBody>
      </p:sp>
      <p:grpSp>
        <p:nvGrpSpPr>
          <p:cNvPr id="40" name="组合 39"/>
          <p:cNvGrpSpPr/>
          <p:nvPr/>
        </p:nvGrpSpPr>
        <p:grpSpPr>
          <a:xfrm>
            <a:off x="4246584" y="2349000"/>
            <a:ext cx="1080000" cy="1080000"/>
            <a:chOff x="2967127" y="3028128"/>
            <a:chExt cx="1080000" cy="1080000"/>
          </a:xfrm>
          <a:solidFill>
            <a:srgbClr val="E25E0E"/>
          </a:solidFill>
        </p:grpSpPr>
        <p:sp>
          <p:nvSpPr>
            <p:cNvPr id="41" name="圆角矩形 40"/>
            <p:cNvSpPr>
              <a:spLocks noChangeAspect="1"/>
            </p:cNvSpPr>
            <p:nvPr/>
          </p:nvSpPr>
          <p:spPr>
            <a:xfrm rot="1800000">
              <a:off x="2967127" y="3028128"/>
              <a:ext cx="1080000" cy="1080000"/>
            </a:xfrm>
            <a:prstGeom prst="roundRect">
              <a:avLst>
                <a:gd name="adj" fmla="val 30000"/>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Segoe UI"/>
                <a:ea typeface="微软雅黑"/>
                <a:cs typeface="+mn-cs"/>
              </a:endParaRPr>
            </a:p>
          </p:txBody>
        </p:sp>
        <p:sp>
          <p:nvSpPr>
            <p:cNvPr id="42" name="圆角矩形 41"/>
            <p:cNvSpPr>
              <a:spLocks noChangeAspect="1"/>
            </p:cNvSpPr>
            <p:nvPr/>
          </p:nvSpPr>
          <p:spPr>
            <a:xfrm rot="2700000">
              <a:off x="2967127" y="3028128"/>
              <a:ext cx="1080000" cy="1080000"/>
            </a:xfrm>
            <a:prstGeom prst="roundRect">
              <a:avLst>
                <a:gd name="adj" fmla="val 30000"/>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Segoe UI"/>
                <a:ea typeface="微软雅黑"/>
                <a:cs typeface="+mn-cs"/>
              </a:endParaRPr>
            </a:p>
          </p:txBody>
        </p:sp>
      </p:grpSp>
      <p:cxnSp>
        <p:nvCxnSpPr>
          <p:cNvPr id="43" name="直接连接符 42"/>
          <p:cNvCxnSpPr/>
          <p:nvPr/>
        </p:nvCxnSpPr>
        <p:spPr>
          <a:xfrm>
            <a:off x="4786584" y="3519152"/>
            <a:ext cx="0" cy="540000"/>
          </a:xfrm>
          <a:prstGeom prst="line">
            <a:avLst/>
          </a:prstGeom>
          <a:noFill/>
          <a:ln w="19050" cap="flat" cmpd="sng" algn="ctr">
            <a:solidFill>
              <a:srgbClr val="E25E0E"/>
            </a:solidFill>
            <a:prstDash val="solid"/>
            <a:miter lim="800000"/>
          </a:ln>
          <a:effectLst/>
        </p:spPr>
      </p:cxnSp>
      <p:sp>
        <p:nvSpPr>
          <p:cNvPr id="44" name="文本框 15"/>
          <p:cNvSpPr txBox="1"/>
          <p:nvPr/>
        </p:nvSpPr>
        <p:spPr>
          <a:xfrm>
            <a:off x="4037821" y="4171560"/>
            <a:ext cx="1497525" cy="377283"/>
          </a:xfrm>
          <a:prstGeom prst="rect">
            <a:avLst/>
          </a:prstGeom>
          <a:noFill/>
        </p:spPr>
        <p:txBody>
          <a:bodyPr wrap="none" rtlCol="0">
            <a:spAutoFit/>
          </a:bodyPr>
          <a:lstStyle/>
          <a:p>
            <a:pPr marL="0" marR="0" lvl="0" indent="0" algn="ctr" defTabSz="914400" eaLnBrk="1" fontAlgn="auto" latinLnBrk="0" hangingPunct="1">
              <a:lnSpc>
                <a:spcPct val="125000"/>
              </a:lnSpc>
              <a:spcBef>
                <a:spcPts val="0"/>
              </a:spcBef>
              <a:spcAft>
                <a:spcPts val="800"/>
              </a:spcAft>
              <a:buClrTx/>
              <a:buSzTx/>
              <a:buFontTx/>
              <a:buNone/>
              <a:tabLst/>
              <a:defRPr/>
            </a:pPr>
            <a:r>
              <a:rPr kumimoji="0" lang="en-US" altLang="zh-CN" sz="1600" b="0" i="0" u="none" strike="noStrike" kern="0" cap="none" spc="0" normalizeH="0" baseline="0" noProof="0" dirty="0">
                <a:ln>
                  <a:noFill/>
                </a:ln>
                <a:solidFill>
                  <a:schemeClr val="bg1">
                    <a:lumMod val="85000"/>
                  </a:schemeClr>
                </a:solidFill>
                <a:effectLst/>
                <a:uLnTx/>
                <a:uFillTx/>
              </a:rPr>
              <a:t>ADD TEXT HERE</a:t>
            </a:r>
            <a:endParaRPr kumimoji="0" lang="zh-CN" altLang="en-US" sz="1600" b="0" i="0" u="none" strike="noStrike" kern="0" cap="none" spc="0" normalizeH="0" baseline="0" noProof="0" dirty="0">
              <a:ln>
                <a:noFill/>
              </a:ln>
              <a:solidFill>
                <a:schemeClr val="bg1">
                  <a:lumMod val="85000"/>
                </a:schemeClr>
              </a:solidFill>
              <a:effectLst/>
              <a:uLnTx/>
              <a:uFillTx/>
            </a:endParaRPr>
          </a:p>
        </p:txBody>
      </p:sp>
      <p:sp>
        <p:nvSpPr>
          <p:cNvPr id="45" name="文本框 16"/>
          <p:cNvSpPr txBox="1"/>
          <p:nvPr/>
        </p:nvSpPr>
        <p:spPr>
          <a:xfrm>
            <a:off x="3526584" y="4653621"/>
            <a:ext cx="2520000" cy="900246"/>
          </a:xfrm>
          <a:prstGeom prst="rect">
            <a:avLst/>
          </a:prstGeom>
          <a:noFill/>
        </p:spPr>
        <p:txBody>
          <a:bodyPr wrap="square" rtlCol="0">
            <a:spAutoFit/>
          </a:bodyPr>
          <a:lstStyle/>
          <a:p>
            <a:pPr marL="0" marR="0" lvl="0" indent="0" algn="ctr" defTabSz="914400" eaLnBrk="1" fontAlgn="auto" latinLnBrk="0" hangingPunct="1">
              <a:lnSpc>
                <a:spcPct val="125000"/>
              </a:lnSpc>
              <a:spcBef>
                <a:spcPts val="0"/>
              </a:spcBef>
              <a:spcAft>
                <a:spcPts val="800"/>
              </a:spcAft>
              <a:buClrTx/>
              <a:buSzTx/>
              <a:buFontTx/>
              <a:buNone/>
              <a:tabLst/>
              <a:defRPr/>
            </a:pPr>
            <a:r>
              <a:rPr kumimoji="0" lang="en-US" altLang="zh-CN" sz="1400" b="0" i="0" u="none" strike="noStrike" kern="0" cap="none" spc="0" normalizeH="0" baseline="0" noProof="0" dirty="0">
                <a:ln>
                  <a:noFill/>
                </a:ln>
                <a:solidFill>
                  <a:schemeClr val="bg1">
                    <a:lumMod val="85000"/>
                  </a:schemeClr>
                </a:solidFill>
                <a:effectLst/>
                <a:uLnTx/>
                <a:uFillTx/>
              </a:rPr>
              <a:t>People tend to read writing. This text will not appear in a consistent order.</a:t>
            </a:r>
            <a:endParaRPr kumimoji="0" lang="zh-CN" altLang="en-US" sz="1400" b="0" i="0" u="none" strike="noStrike" kern="0" cap="none" spc="0" normalizeH="0" baseline="0" noProof="0" dirty="0">
              <a:ln>
                <a:noFill/>
              </a:ln>
              <a:solidFill>
                <a:schemeClr val="bg1">
                  <a:lumMod val="85000"/>
                </a:schemeClr>
              </a:solidFill>
              <a:effectLst/>
              <a:uLnTx/>
              <a:uFillTx/>
            </a:endParaRPr>
          </a:p>
        </p:txBody>
      </p:sp>
      <p:grpSp>
        <p:nvGrpSpPr>
          <p:cNvPr id="46" name="组合 45"/>
          <p:cNvGrpSpPr/>
          <p:nvPr/>
        </p:nvGrpSpPr>
        <p:grpSpPr>
          <a:xfrm>
            <a:off x="6874339" y="2349000"/>
            <a:ext cx="1080000" cy="1080000"/>
            <a:chOff x="2967127" y="3028128"/>
            <a:chExt cx="1080000" cy="1080000"/>
          </a:xfrm>
          <a:solidFill>
            <a:srgbClr val="E25E0E"/>
          </a:solidFill>
        </p:grpSpPr>
        <p:sp>
          <p:nvSpPr>
            <p:cNvPr id="47" name="圆角矩形 46"/>
            <p:cNvSpPr>
              <a:spLocks noChangeAspect="1"/>
            </p:cNvSpPr>
            <p:nvPr/>
          </p:nvSpPr>
          <p:spPr>
            <a:xfrm rot="1800000">
              <a:off x="2967127" y="3028128"/>
              <a:ext cx="1080000" cy="1080000"/>
            </a:xfrm>
            <a:prstGeom prst="roundRect">
              <a:avLst>
                <a:gd name="adj" fmla="val 30000"/>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Segoe UI"/>
                <a:ea typeface="微软雅黑"/>
                <a:cs typeface="+mn-cs"/>
              </a:endParaRPr>
            </a:p>
          </p:txBody>
        </p:sp>
        <p:sp>
          <p:nvSpPr>
            <p:cNvPr id="48" name="圆角矩形 47"/>
            <p:cNvSpPr>
              <a:spLocks noChangeAspect="1"/>
            </p:cNvSpPr>
            <p:nvPr/>
          </p:nvSpPr>
          <p:spPr>
            <a:xfrm rot="2700000">
              <a:off x="2967127" y="3028128"/>
              <a:ext cx="1080000" cy="1080000"/>
            </a:xfrm>
            <a:prstGeom prst="roundRect">
              <a:avLst>
                <a:gd name="adj" fmla="val 30000"/>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Segoe UI"/>
                <a:ea typeface="微软雅黑"/>
                <a:cs typeface="+mn-cs"/>
              </a:endParaRPr>
            </a:p>
          </p:txBody>
        </p:sp>
      </p:grpSp>
      <p:cxnSp>
        <p:nvCxnSpPr>
          <p:cNvPr id="49" name="直接连接符 48"/>
          <p:cNvCxnSpPr/>
          <p:nvPr/>
        </p:nvCxnSpPr>
        <p:spPr>
          <a:xfrm>
            <a:off x="7414339" y="3519152"/>
            <a:ext cx="0" cy="540000"/>
          </a:xfrm>
          <a:prstGeom prst="line">
            <a:avLst/>
          </a:prstGeom>
          <a:noFill/>
          <a:ln w="19050" cap="flat" cmpd="sng" algn="ctr">
            <a:solidFill>
              <a:srgbClr val="E25E0E"/>
            </a:solidFill>
            <a:prstDash val="solid"/>
            <a:miter lim="800000"/>
          </a:ln>
          <a:effectLst/>
        </p:spPr>
      </p:cxnSp>
      <p:sp>
        <p:nvSpPr>
          <p:cNvPr id="50" name="文本框 21"/>
          <p:cNvSpPr txBox="1"/>
          <p:nvPr/>
        </p:nvSpPr>
        <p:spPr>
          <a:xfrm>
            <a:off x="6665576" y="4171560"/>
            <a:ext cx="1497525" cy="377283"/>
          </a:xfrm>
          <a:prstGeom prst="rect">
            <a:avLst/>
          </a:prstGeom>
          <a:noFill/>
        </p:spPr>
        <p:txBody>
          <a:bodyPr wrap="none" rtlCol="0">
            <a:spAutoFit/>
          </a:bodyPr>
          <a:lstStyle/>
          <a:p>
            <a:pPr marL="0" marR="0" lvl="0" indent="0" algn="ctr" defTabSz="914400" eaLnBrk="1" fontAlgn="auto" latinLnBrk="0" hangingPunct="1">
              <a:lnSpc>
                <a:spcPct val="125000"/>
              </a:lnSpc>
              <a:spcBef>
                <a:spcPts val="0"/>
              </a:spcBef>
              <a:spcAft>
                <a:spcPts val="800"/>
              </a:spcAft>
              <a:buClrTx/>
              <a:buSzTx/>
              <a:buFontTx/>
              <a:buNone/>
              <a:tabLst/>
              <a:defRPr/>
            </a:pPr>
            <a:r>
              <a:rPr kumimoji="0" lang="en-US" altLang="zh-CN" sz="1600" b="0" i="0" u="none" strike="noStrike" kern="0" cap="none" spc="0" normalizeH="0" baseline="0" noProof="0" dirty="0">
                <a:ln>
                  <a:noFill/>
                </a:ln>
                <a:solidFill>
                  <a:schemeClr val="bg1">
                    <a:lumMod val="85000"/>
                  </a:schemeClr>
                </a:solidFill>
                <a:effectLst/>
                <a:uLnTx/>
                <a:uFillTx/>
              </a:rPr>
              <a:t>ADD TEXT HERE</a:t>
            </a:r>
            <a:endParaRPr kumimoji="0" lang="zh-CN" altLang="en-US" sz="1600" b="0" i="0" u="none" strike="noStrike" kern="0" cap="none" spc="0" normalizeH="0" baseline="0" noProof="0" dirty="0">
              <a:ln>
                <a:noFill/>
              </a:ln>
              <a:solidFill>
                <a:schemeClr val="bg1">
                  <a:lumMod val="85000"/>
                </a:schemeClr>
              </a:solidFill>
              <a:effectLst/>
              <a:uLnTx/>
              <a:uFillTx/>
            </a:endParaRPr>
          </a:p>
        </p:txBody>
      </p:sp>
      <p:sp>
        <p:nvSpPr>
          <p:cNvPr id="51" name="文本框 22"/>
          <p:cNvSpPr txBox="1"/>
          <p:nvPr/>
        </p:nvSpPr>
        <p:spPr>
          <a:xfrm>
            <a:off x="6154339" y="4653621"/>
            <a:ext cx="2520000" cy="900246"/>
          </a:xfrm>
          <a:prstGeom prst="rect">
            <a:avLst/>
          </a:prstGeom>
          <a:noFill/>
        </p:spPr>
        <p:txBody>
          <a:bodyPr wrap="square" rtlCol="0">
            <a:spAutoFit/>
          </a:bodyPr>
          <a:lstStyle/>
          <a:p>
            <a:pPr marL="0" marR="0" lvl="0" indent="0" algn="ctr" defTabSz="914400" eaLnBrk="1" fontAlgn="auto" latinLnBrk="0" hangingPunct="1">
              <a:lnSpc>
                <a:spcPct val="125000"/>
              </a:lnSpc>
              <a:spcBef>
                <a:spcPts val="0"/>
              </a:spcBef>
              <a:spcAft>
                <a:spcPts val="800"/>
              </a:spcAft>
              <a:buClrTx/>
              <a:buSzTx/>
              <a:buFontTx/>
              <a:buNone/>
              <a:tabLst/>
              <a:defRPr/>
            </a:pPr>
            <a:r>
              <a:rPr kumimoji="0" lang="en-US" altLang="zh-CN" sz="1400" b="0" i="0" u="none" strike="noStrike" kern="0" cap="none" spc="0" normalizeH="0" baseline="0" noProof="0" dirty="0">
                <a:ln>
                  <a:noFill/>
                </a:ln>
                <a:solidFill>
                  <a:schemeClr val="bg1">
                    <a:lumMod val="85000"/>
                  </a:schemeClr>
                </a:solidFill>
                <a:effectLst/>
                <a:uLnTx/>
                <a:uFillTx/>
              </a:rPr>
              <a:t>People tend to read writing. This text will not appear in a consistent order.</a:t>
            </a:r>
            <a:endParaRPr kumimoji="0" lang="zh-CN" altLang="en-US" sz="1400" b="0" i="0" u="none" strike="noStrike" kern="0" cap="none" spc="0" normalizeH="0" baseline="0" noProof="0" dirty="0">
              <a:ln>
                <a:noFill/>
              </a:ln>
              <a:solidFill>
                <a:schemeClr val="bg1">
                  <a:lumMod val="85000"/>
                </a:schemeClr>
              </a:solidFill>
              <a:effectLst/>
              <a:uLnTx/>
              <a:uFillTx/>
            </a:endParaRPr>
          </a:p>
        </p:txBody>
      </p:sp>
      <p:grpSp>
        <p:nvGrpSpPr>
          <p:cNvPr id="52" name="组合 51"/>
          <p:cNvGrpSpPr/>
          <p:nvPr/>
        </p:nvGrpSpPr>
        <p:grpSpPr>
          <a:xfrm>
            <a:off x="9502095" y="2349000"/>
            <a:ext cx="1080000" cy="1080000"/>
            <a:chOff x="2967127" y="3028128"/>
            <a:chExt cx="1080000" cy="1080000"/>
          </a:xfrm>
          <a:solidFill>
            <a:srgbClr val="E25E0E"/>
          </a:solidFill>
        </p:grpSpPr>
        <p:sp>
          <p:nvSpPr>
            <p:cNvPr id="53" name="圆角矩形 52"/>
            <p:cNvSpPr>
              <a:spLocks noChangeAspect="1"/>
            </p:cNvSpPr>
            <p:nvPr/>
          </p:nvSpPr>
          <p:spPr>
            <a:xfrm rot="1800000">
              <a:off x="2967127" y="3028128"/>
              <a:ext cx="1080000" cy="1080000"/>
            </a:xfrm>
            <a:prstGeom prst="roundRect">
              <a:avLst>
                <a:gd name="adj" fmla="val 30000"/>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Segoe UI"/>
                <a:ea typeface="微软雅黑"/>
                <a:cs typeface="+mn-cs"/>
              </a:endParaRPr>
            </a:p>
          </p:txBody>
        </p:sp>
        <p:sp>
          <p:nvSpPr>
            <p:cNvPr id="54" name="圆角矩形 53"/>
            <p:cNvSpPr>
              <a:spLocks noChangeAspect="1"/>
            </p:cNvSpPr>
            <p:nvPr/>
          </p:nvSpPr>
          <p:spPr>
            <a:xfrm rot="2700000">
              <a:off x="2967127" y="3028128"/>
              <a:ext cx="1080000" cy="1080000"/>
            </a:xfrm>
            <a:prstGeom prst="roundRect">
              <a:avLst>
                <a:gd name="adj" fmla="val 30000"/>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Segoe UI"/>
                <a:ea typeface="微软雅黑"/>
                <a:cs typeface="+mn-cs"/>
              </a:endParaRPr>
            </a:p>
          </p:txBody>
        </p:sp>
      </p:grpSp>
      <p:cxnSp>
        <p:nvCxnSpPr>
          <p:cNvPr id="55" name="直接连接符 54"/>
          <p:cNvCxnSpPr/>
          <p:nvPr/>
        </p:nvCxnSpPr>
        <p:spPr>
          <a:xfrm>
            <a:off x="10042095" y="3519152"/>
            <a:ext cx="0" cy="540000"/>
          </a:xfrm>
          <a:prstGeom prst="line">
            <a:avLst/>
          </a:prstGeom>
          <a:noFill/>
          <a:ln w="19050" cap="flat" cmpd="sng" algn="ctr">
            <a:solidFill>
              <a:srgbClr val="E25E0E"/>
            </a:solidFill>
            <a:prstDash val="solid"/>
            <a:miter lim="800000"/>
          </a:ln>
          <a:effectLst/>
        </p:spPr>
      </p:cxnSp>
      <p:sp>
        <p:nvSpPr>
          <p:cNvPr id="56" name="文本框 27"/>
          <p:cNvSpPr txBox="1"/>
          <p:nvPr/>
        </p:nvSpPr>
        <p:spPr>
          <a:xfrm>
            <a:off x="9293332" y="4171560"/>
            <a:ext cx="1497525" cy="377283"/>
          </a:xfrm>
          <a:prstGeom prst="rect">
            <a:avLst/>
          </a:prstGeom>
          <a:noFill/>
        </p:spPr>
        <p:txBody>
          <a:bodyPr wrap="none" rtlCol="0">
            <a:spAutoFit/>
          </a:bodyPr>
          <a:lstStyle/>
          <a:p>
            <a:pPr marL="0" marR="0" lvl="0" indent="0" algn="ctr" defTabSz="914400" eaLnBrk="1" fontAlgn="auto" latinLnBrk="0" hangingPunct="1">
              <a:lnSpc>
                <a:spcPct val="125000"/>
              </a:lnSpc>
              <a:spcBef>
                <a:spcPts val="0"/>
              </a:spcBef>
              <a:spcAft>
                <a:spcPts val="800"/>
              </a:spcAft>
              <a:buClrTx/>
              <a:buSzTx/>
              <a:buFontTx/>
              <a:buNone/>
              <a:tabLst/>
              <a:defRPr/>
            </a:pPr>
            <a:r>
              <a:rPr kumimoji="0" lang="en-US" altLang="zh-CN" sz="1600" b="0" i="0" u="none" strike="noStrike" kern="0" cap="none" spc="0" normalizeH="0" baseline="0" noProof="0" dirty="0">
                <a:ln>
                  <a:noFill/>
                </a:ln>
                <a:solidFill>
                  <a:schemeClr val="bg1">
                    <a:lumMod val="85000"/>
                  </a:schemeClr>
                </a:solidFill>
                <a:effectLst/>
                <a:uLnTx/>
                <a:uFillTx/>
              </a:rPr>
              <a:t>ADD TEXT HERE</a:t>
            </a:r>
            <a:endParaRPr kumimoji="0" lang="zh-CN" altLang="en-US" sz="1600" b="0" i="0" u="none" strike="noStrike" kern="0" cap="none" spc="0" normalizeH="0" baseline="0" noProof="0" dirty="0">
              <a:ln>
                <a:noFill/>
              </a:ln>
              <a:solidFill>
                <a:schemeClr val="bg1">
                  <a:lumMod val="85000"/>
                </a:schemeClr>
              </a:solidFill>
              <a:effectLst/>
              <a:uLnTx/>
              <a:uFillTx/>
            </a:endParaRPr>
          </a:p>
        </p:txBody>
      </p:sp>
      <p:sp>
        <p:nvSpPr>
          <p:cNvPr id="57" name="文本框 28"/>
          <p:cNvSpPr txBox="1"/>
          <p:nvPr/>
        </p:nvSpPr>
        <p:spPr>
          <a:xfrm>
            <a:off x="8782095" y="4653621"/>
            <a:ext cx="2520000" cy="900246"/>
          </a:xfrm>
          <a:prstGeom prst="rect">
            <a:avLst/>
          </a:prstGeom>
          <a:noFill/>
        </p:spPr>
        <p:txBody>
          <a:bodyPr wrap="square" rtlCol="0">
            <a:spAutoFit/>
          </a:bodyPr>
          <a:lstStyle/>
          <a:p>
            <a:pPr marL="0" marR="0" lvl="0" indent="0" algn="ctr" defTabSz="914400" eaLnBrk="1" fontAlgn="auto" latinLnBrk="0" hangingPunct="1">
              <a:lnSpc>
                <a:spcPct val="125000"/>
              </a:lnSpc>
              <a:spcBef>
                <a:spcPts val="0"/>
              </a:spcBef>
              <a:spcAft>
                <a:spcPts val="800"/>
              </a:spcAft>
              <a:buClrTx/>
              <a:buSzTx/>
              <a:buFontTx/>
              <a:buNone/>
              <a:tabLst/>
              <a:defRPr/>
            </a:pPr>
            <a:r>
              <a:rPr kumimoji="0" lang="en-US" altLang="zh-CN" sz="1400" b="0" i="0" u="none" strike="noStrike" kern="0" cap="none" spc="0" normalizeH="0" baseline="0" noProof="0" dirty="0">
                <a:ln>
                  <a:noFill/>
                </a:ln>
                <a:solidFill>
                  <a:schemeClr val="bg1">
                    <a:lumMod val="85000"/>
                  </a:schemeClr>
                </a:solidFill>
                <a:effectLst/>
                <a:uLnTx/>
                <a:uFillTx/>
              </a:rPr>
              <a:t>People tend to read writing. This text will not appear in a consistent order.</a:t>
            </a:r>
            <a:endParaRPr kumimoji="0" lang="zh-CN" altLang="en-US" sz="1400" b="0" i="0" u="none" strike="noStrike" kern="0" cap="none" spc="0" normalizeH="0" baseline="0" noProof="0" dirty="0">
              <a:ln>
                <a:noFill/>
              </a:ln>
              <a:solidFill>
                <a:schemeClr val="bg1">
                  <a:lumMod val="85000"/>
                </a:schemeClr>
              </a:solidFill>
              <a:effectLst/>
              <a:uLnTx/>
              <a:uFillTx/>
            </a:endParaRPr>
          </a:p>
        </p:txBody>
      </p:sp>
      <p:sp>
        <p:nvSpPr>
          <p:cNvPr id="58" name="KSO_Shape"/>
          <p:cNvSpPr>
            <a:spLocks noChangeAspect="1"/>
          </p:cNvSpPr>
          <p:nvPr/>
        </p:nvSpPr>
        <p:spPr bwMode="auto">
          <a:xfrm>
            <a:off x="1798829" y="2568665"/>
            <a:ext cx="720000" cy="714000"/>
          </a:xfrm>
          <a:custGeom>
            <a:avLst/>
            <a:gdLst>
              <a:gd name="T0" fmla="*/ 1420802 w 2262188"/>
              <a:gd name="T1" fmla="*/ 2155372 h 2241550"/>
              <a:gd name="T2" fmla="*/ 0 w 2262188"/>
              <a:gd name="T3" fmla="*/ 1901959 h 2241550"/>
              <a:gd name="T4" fmla="*/ 966787 w 2262188"/>
              <a:gd name="T5" fmla="*/ 2002745 h 2241550"/>
              <a:gd name="T6" fmla="*/ 463550 w 2262188"/>
              <a:gd name="T7" fmla="*/ 1799189 h 2241550"/>
              <a:gd name="T8" fmla="*/ 1920875 w 2262188"/>
              <a:gd name="T9" fmla="*/ 1721932 h 2241550"/>
              <a:gd name="T10" fmla="*/ 1920875 w 2262188"/>
              <a:gd name="T11" fmla="*/ 1643063 h 2241550"/>
              <a:gd name="T12" fmla="*/ 1920875 w 2262188"/>
              <a:gd name="T13" fmla="*/ 1520825 h 2241550"/>
              <a:gd name="T14" fmla="*/ 1437365 w 2262188"/>
              <a:gd name="T15" fmla="*/ 1781511 h 2241550"/>
              <a:gd name="T16" fmla="*/ 0 w 2262188"/>
              <a:gd name="T17" fmla="*/ 1470217 h 2241550"/>
              <a:gd name="T18" fmla="*/ 1304860 w 2262188"/>
              <a:gd name="T19" fmla="*/ 1658938 h 2241550"/>
              <a:gd name="T20" fmla="*/ 1333924 w 2262188"/>
              <a:gd name="T21" fmla="*/ 1648052 h 2241550"/>
              <a:gd name="T22" fmla="*/ 1395684 w 2262188"/>
              <a:gd name="T23" fmla="*/ 1641022 h 2241550"/>
              <a:gd name="T24" fmla="*/ 1448362 w 2262188"/>
              <a:gd name="T25" fmla="*/ 1646011 h 2241550"/>
              <a:gd name="T26" fmla="*/ 1677920 w 2262188"/>
              <a:gd name="T27" fmla="*/ 1506991 h 2241550"/>
              <a:gd name="T28" fmla="*/ 1657031 w 2262188"/>
              <a:gd name="T29" fmla="*/ 1492023 h 2241550"/>
              <a:gd name="T30" fmla="*/ 1654306 w 2262188"/>
              <a:gd name="T31" fmla="*/ 1479097 h 2241550"/>
              <a:gd name="T32" fmla="*/ 1663843 w 2262188"/>
              <a:gd name="T33" fmla="*/ 1466170 h 2241550"/>
              <a:gd name="T34" fmla="*/ 995838 w 2262188"/>
              <a:gd name="T35" fmla="*/ 1258888 h 2241550"/>
              <a:gd name="T36" fmla="*/ 489738 w 2262188"/>
              <a:gd name="T37" fmla="*/ 1130300 h 2241550"/>
              <a:gd name="T38" fmla="*/ 594035 w 2262188"/>
              <a:gd name="T39" fmla="*/ 1213404 h 2241550"/>
              <a:gd name="T40" fmla="*/ 555491 w 2262188"/>
              <a:gd name="T41" fmla="*/ 1222487 h 2241550"/>
              <a:gd name="T42" fmla="*/ 486564 w 2262188"/>
              <a:gd name="T43" fmla="*/ 1223168 h 2241550"/>
              <a:gd name="T44" fmla="*/ 211086 w 2262188"/>
              <a:gd name="T45" fmla="*/ 1351684 h 2241550"/>
              <a:gd name="T46" fmla="*/ 251218 w 2262188"/>
              <a:gd name="T47" fmla="*/ 1368941 h 2241550"/>
              <a:gd name="T48" fmla="*/ 259153 w 2262188"/>
              <a:gd name="T49" fmla="*/ 1381429 h 2241550"/>
              <a:gd name="T50" fmla="*/ 255072 w 2262188"/>
              <a:gd name="T51" fmla="*/ 1394599 h 2241550"/>
              <a:gd name="T52" fmla="*/ 240561 w 2262188"/>
              <a:gd name="T53" fmla="*/ 1405498 h 2241550"/>
              <a:gd name="T54" fmla="*/ 810075 w 2262188"/>
              <a:gd name="T55" fmla="*/ 1021049 h 2241550"/>
              <a:gd name="T56" fmla="*/ 341312 w 2262188"/>
              <a:gd name="T57" fmla="*/ 771297 h 2241550"/>
              <a:gd name="T58" fmla="*/ 2262188 w 2262188"/>
              <a:gd name="T59" fmla="*/ 687389 h 2241550"/>
              <a:gd name="T60" fmla="*/ 830949 w 2262188"/>
              <a:gd name="T61" fmla="*/ 982664 h 2241550"/>
              <a:gd name="T62" fmla="*/ 1797050 w 2262188"/>
              <a:gd name="T63" fmla="*/ 752476 h 2241550"/>
              <a:gd name="T64" fmla="*/ 1295400 w 2262188"/>
              <a:gd name="T65" fmla="*/ 660174 h 2241550"/>
              <a:gd name="T66" fmla="*/ 2262188 w 2262188"/>
              <a:gd name="T67" fmla="*/ 462607 h 2241550"/>
              <a:gd name="T68" fmla="*/ 824823 w 2262188"/>
              <a:gd name="T69" fmla="*/ 651157 h 2241550"/>
              <a:gd name="T70" fmla="*/ 341312 w 2262188"/>
              <a:gd name="T71" fmla="*/ 390526 h 2241550"/>
              <a:gd name="T72" fmla="*/ 786730 w 2262188"/>
              <a:gd name="T73" fmla="*/ 233363 h 2241550"/>
              <a:gd name="T74" fmla="*/ 600403 w 2262188"/>
              <a:gd name="T75" fmla="*/ 336703 h 2241550"/>
              <a:gd name="T76" fmla="*/ 608110 w 2262188"/>
              <a:gd name="T77" fmla="*/ 349677 h 2241550"/>
              <a:gd name="T78" fmla="*/ 603350 w 2262188"/>
              <a:gd name="T79" fmla="*/ 362651 h 2241550"/>
              <a:gd name="T80" fmla="*/ 576602 w 2262188"/>
              <a:gd name="T81" fmla="*/ 378585 h 2241550"/>
              <a:gd name="T82" fmla="*/ 820278 w 2262188"/>
              <a:gd name="T83" fmla="*/ 514246 h 2241550"/>
              <a:gd name="T84" fmla="*/ 878761 w 2262188"/>
              <a:gd name="T85" fmla="*/ 510831 h 2241550"/>
              <a:gd name="T86" fmla="*/ 932710 w 2262188"/>
              <a:gd name="T87" fmla="*/ 519026 h 2241550"/>
              <a:gd name="T88" fmla="*/ 1216508 w 2262188"/>
              <a:gd name="T89" fmla="*/ 466218 h 2241550"/>
              <a:gd name="T90" fmla="*/ 1749425 w 2262188"/>
              <a:gd name="T91" fmla="*/ 883986 h 2241550"/>
              <a:gd name="T92" fmla="*/ 1798297 w 2262188"/>
              <a:gd name="T93" fmla="*/ 374650 h 2241550"/>
              <a:gd name="T94" fmla="*/ 2012784 w 2262188"/>
              <a:gd name="T95" fmla="*/ 269585 h 2241550"/>
              <a:gd name="T96" fmla="*/ 2003262 w 2262188"/>
              <a:gd name="T97" fmla="*/ 256650 h 2241550"/>
              <a:gd name="T98" fmla="*/ 2006209 w 2262188"/>
              <a:gd name="T99" fmla="*/ 243943 h 2241550"/>
              <a:gd name="T100" fmla="*/ 2027068 w 2262188"/>
              <a:gd name="T101" fmla="*/ 228966 h 2241550"/>
              <a:gd name="T102" fmla="*/ 1797843 w 2262188"/>
              <a:gd name="T103" fmla="*/ 89635 h 2241550"/>
              <a:gd name="T104" fmla="*/ 1745015 w 2262188"/>
              <a:gd name="T105" fmla="*/ 94400 h 2241550"/>
              <a:gd name="T106" fmla="*/ 1683571 w 2262188"/>
              <a:gd name="T107" fmla="*/ 87820 h 2241550"/>
              <a:gd name="T108" fmla="*/ 1651602 w 2262188"/>
              <a:gd name="T109" fmla="*/ 75112 h 2241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262188" h="2241550">
                <a:moveTo>
                  <a:pt x="1920875" y="1898650"/>
                </a:moveTo>
                <a:lnTo>
                  <a:pt x="1920875" y="1901598"/>
                </a:lnTo>
                <a:lnTo>
                  <a:pt x="1920875" y="1977571"/>
                </a:lnTo>
                <a:lnTo>
                  <a:pt x="1431239" y="2241550"/>
                </a:lnTo>
                <a:lnTo>
                  <a:pt x="966787" y="2131332"/>
                </a:lnTo>
                <a:lnTo>
                  <a:pt x="966787" y="2047648"/>
                </a:lnTo>
                <a:lnTo>
                  <a:pt x="1420802" y="2155372"/>
                </a:lnTo>
                <a:lnTo>
                  <a:pt x="1437365" y="2159227"/>
                </a:lnTo>
                <a:lnTo>
                  <a:pt x="1452113" y="2151289"/>
                </a:lnTo>
                <a:lnTo>
                  <a:pt x="1920875" y="1898650"/>
                </a:lnTo>
                <a:close/>
                <a:moveTo>
                  <a:pt x="0" y="1817688"/>
                </a:moveTo>
                <a:lnTo>
                  <a:pt x="463550" y="1928451"/>
                </a:lnTo>
                <a:lnTo>
                  <a:pt x="463550" y="2012951"/>
                </a:lnTo>
                <a:lnTo>
                  <a:pt x="0" y="1901959"/>
                </a:lnTo>
                <a:lnTo>
                  <a:pt x="0" y="1848519"/>
                </a:lnTo>
                <a:lnTo>
                  <a:pt x="0" y="1817688"/>
                </a:lnTo>
                <a:close/>
                <a:moveTo>
                  <a:pt x="1920875" y="1770063"/>
                </a:moveTo>
                <a:lnTo>
                  <a:pt x="1920875" y="1772784"/>
                </a:lnTo>
                <a:lnTo>
                  <a:pt x="1920875" y="1848984"/>
                </a:lnTo>
                <a:lnTo>
                  <a:pt x="1431239" y="2112963"/>
                </a:lnTo>
                <a:lnTo>
                  <a:pt x="966787" y="2002745"/>
                </a:lnTo>
                <a:lnTo>
                  <a:pt x="966787" y="1919061"/>
                </a:lnTo>
                <a:lnTo>
                  <a:pt x="1420802" y="2026784"/>
                </a:lnTo>
                <a:lnTo>
                  <a:pt x="1437365" y="2030867"/>
                </a:lnTo>
                <a:lnTo>
                  <a:pt x="1452113" y="2022702"/>
                </a:lnTo>
                <a:lnTo>
                  <a:pt x="1920875" y="1770063"/>
                </a:lnTo>
                <a:close/>
                <a:moveTo>
                  <a:pt x="0" y="1689100"/>
                </a:moveTo>
                <a:lnTo>
                  <a:pt x="463550" y="1799189"/>
                </a:lnTo>
                <a:lnTo>
                  <a:pt x="463550" y="1882775"/>
                </a:lnTo>
                <a:lnTo>
                  <a:pt x="0" y="1772460"/>
                </a:lnTo>
                <a:lnTo>
                  <a:pt x="0" y="1719680"/>
                </a:lnTo>
                <a:lnTo>
                  <a:pt x="0" y="1689100"/>
                </a:lnTo>
                <a:close/>
                <a:moveTo>
                  <a:pt x="1920875" y="1643063"/>
                </a:moveTo>
                <a:lnTo>
                  <a:pt x="1920875" y="1646009"/>
                </a:lnTo>
                <a:lnTo>
                  <a:pt x="1920875" y="1721932"/>
                </a:lnTo>
                <a:lnTo>
                  <a:pt x="1431239" y="1985963"/>
                </a:lnTo>
                <a:lnTo>
                  <a:pt x="966787" y="1875591"/>
                </a:lnTo>
                <a:lnTo>
                  <a:pt x="966787" y="1791963"/>
                </a:lnTo>
                <a:lnTo>
                  <a:pt x="1420802" y="1899841"/>
                </a:lnTo>
                <a:lnTo>
                  <a:pt x="1437365" y="1903694"/>
                </a:lnTo>
                <a:lnTo>
                  <a:pt x="1452113" y="1895762"/>
                </a:lnTo>
                <a:lnTo>
                  <a:pt x="1920875" y="1643063"/>
                </a:lnTo>
                <a:close/>
                <a:moveTo>
                  <a:pt x="0" y="1562100"/>
                </a:moveTo>
                <a:lnTo>
                  <a:pt x="463550" y="1672189"/>
                </a:lnTo>
                <a:lnTo>
                  <a:pt x="463550" y="1755775"/>
                </a:lnTo>
                <a:lnTo>
                  <a:pt x="0" y="1645686"/>
                </a:lnTo>
                <a:lnTo>
                  <a:pt x="0" y="1592907"/>
                </a:lnTo>
                <a:lnTo>
                  <a:pt x="0" y="1562100"/>
                </a:lnTo>
                <a:close/>
                <a:moveTo>
                  <a:pt x="1920875" y="1520825"/>
                </a:moveTo>
                <a:lnTo>
                  <a:pt x="1920875" y="1523996"/>
                </a:lnTo>
                <a:lnTo>
                  <a:pt x="1920875" y="1599869"/>
                </a:lnTo>
                <a:lnTo>
                  <a:pt x="1431239" y="1863725"/>
                </a:lnTo>
                <a:lnTo>
                  <a:pt x="966787" y="1753426"/>
                </a:lnTo>
                <a:lnTo>
                  <a:pt x="966787" y="1669853"/>
                </a:lnTo>
                <a:lnTo>
                  <a:pt x="1420802" y="1777660"/>
                </a:lnTo>
                <a:lnTo>
                  <a:pt x="1437365" y="1781511"/>
                </a:lnTo>
                <a:lnTo>
                  <a:pt x="1452113" y="1773584"/>
                </a:lnTo>
                <a:lnTo>
                  <a:pt x="1920875" y="1520825"/>
                </a:lnTo>
                <a:close/>
                <a:moveTo>
                  <a:pt x="0" y="1439863"/>
                </a:moveTo>
                <a:lnTo>
                  <a:pt x="463550" y="1549725"/>
                </a:lnTo>
                <a:lnTo>
                  <a:pt x="463550" y="1633538"/>
                </a:lnTo>
                <a:lnTo>
                  <a:pt x="0" y="1523223"/>
                </a:lnTo>
                <a:lnTo>
                  <a:pt x="0" y="1470217"/>
                </a:lnTo>
                <a:lnTo>
                  <a:pt x="0" y="1439863"/>
                </a:lnTo>
                <a:close/>
                <a:moveTo>
                  <a:pt x="1474701" y="1365250"/>
                </a:moveTo>
                <a:lnTo>
                  <a:pt x="1920875" y="1470932"/>
                </a:lnTo>
                <a:lnTo>
                  <a:pt x="1430878" y="1735138"/>
                </a:lnTo>
                <a:lnTo>
                  <a:pt x="984250" y="1629229"/>
                </a:lnTo>
                <a:lnTo>
                  <a:pt x="1044194" y="1597025"/>
                </a:lnTo>
                <a:lnTo>
                  <a:pt x="1304860" y="1658938"/>
                </a:lnTo>
                <a:lnTo>
                  <a:pt x="1305314" y="1658258"/>
                </a:lnTo>
                <a:lnTo>
                  <a:pt x="1309401" y="1656217"/>
                </a:lnTo>
                <a:lnTo>
                  <a:pt x="1313942" y="1654402"/>
                </a:lnTo>
                <a:lnTo>
                  <a:pt x="1318483" y="1652588"/>
                </a:lnTo>
                <a:lnTo>
                  <a:pt x="1323479" y="1651227"/>
                </a:lnTo>
                <a:lnTo>
                  <a:pt x="1328474" y="1649640"/>
                </a:lnTo>
                <a:lnTo>
                  <a:pt x="1333924" y="1648052"/>
                </a:lnTo>
                <a:lnTo>
                  <a:pt x="1339373" y="1646692"/>
                </a:lnTo>
                <a:lnTo>
                  <a:pt x="1345050" y="1645784"/>
                </a:lnTo>
                <a:lnTo>
                  <a:pt x="1350953" y="1644650"/>
                </a:lnTo>
                <a:lnTo>
                  <a:pt x="1357311" y="1643743"/>
                </a:lnTo>
                <a:lnTo>
                  <a:pt x="1369572" y="1642383"/>
                </a:lnTo>
                <a:lnTo>
                  <a:pt x="1382515" y="1641249"/>
                </a:lnTo>
                <a:lnTo>
                  <a:pt x="1395684" y="1641022"/>
                </a:lnTo>
                <a:lnTo>
                  <a:pt x="1403177" y="1641249"/>
                </a:lnTo>
                <a:lnTo>
                  <a:pt x="1410897" y="1641475"/>
                </a:lnTo>
                <a:lnTo>
                  <a:pt x="1418617" y="1642156"/>
                </a:lnTo>
                <a:lnTo>
                  <a:pt x="1426110" y="1642836"/>
                </a:lnTo>
                <a:lnTo>
                  <a:pt x="1433603" y="1643743"/>
                </a:lnTo>
                <a:lnTo>
                  <a:pt x="1441096" y="1644650"/>
                </a:lnTo>
                <a:lnTo>
                  <a:pt x="1448362" y="1646011"/>
                </a:lnTo>
                <a:lnTo>
                  <a:pt x="1455401" y="1647599"/>
                </a:lnTo>
                <a:lnTo>
                  <a:pt x="1460623" y="1648959"/>
                </a:lnTo>
                <a:lnTo>
                  <a:pt x="1707665" y="1516063"/>
                </a:lnTo>
                <a:lnTo>
                  <a:pt x="1701989" y="1514702"/>
                </a:lnTo>
                <a:lnTo>
                  <a:pt x="1693133" y="1512434"/>
                </a:lnTo>
                <a:lnTo>
                  <a:pt x="1685186" y="1509713"/>
                </a:lnTo>
                <a:lnTo>
                  <a:pt x="1677920" y="1506991"/>
                </a:lnTo>
                <a:lnTo>
                  <a:pt x="1671790" y="1503816"/>
                </a:lnTo>
                <a:lnTo>
                  <a:pt x="1666340" y="1500641"/>
                </a:lnTo>
                <a:lnTo>
                  <a:pt x="1664070" y="1499054"/>
                </a:lnTo>
                <a:lnTo>
                  <a:pt x="1662026" y="1497240"/>
                </a:lnTo>
                <a:lnTo>
                  <a:pt x="1659983" y="1495652"/>
                </a:lnTo>
                <a:lnTo>
                  <a:pt x="1658393" y="1493838"/>
                </a:lnTo>
                <a:lnTo>
                  <a:pt x="1657031" y="1492023"/>
                </a:lnTo>
                <a:lnTo>
                  <a:pt x="1655668" y="1490209"/>
                </a:lnTo>
                <a:lnTo>
                  <a:pt x="1654987" y="1488395"/>
                </a:lnTo>
                <a:lnTo>
                  <a:pt x="1654306" y="1486581"/>
                </a:lnTo>
                <a:lnTo>
                  <a:pt x="1653852" y="1484540"/>
                </a:lnTo>
                <a:lnTo>
                  <a:pt x="1653625" y="1482725"/>
                </a:lnTo>
                <a:lnTo>
                  <a:pt x="1653625" y="1480911"/>
                </a:lnTo>
                <a:lnTo>
                  <a:pt x="1654306" y="1479097"/>
                </a:lnTo>
                <a:lnTo>
                  <a:pt x="1654760" y="1477282"/>
                </a:lnTo>
                <a:lnTo>
                  <a:pt x="1655441" y="1475241"/>
                </a:lnTo>
                <a:lnTo>
                  <a:pt x="1656577" y="1473427"/>
                </a:lnTo>
                <a:lnTo>
                  <a:pt x="1658166" y="1471613"/>
                </a:lnTo>
                <a:lnTo>
                  <a:pt x="1659528" y="1469798"/>
                </a:lnTo>
                <a:lnTo>
                  <a:pt x="1661345" y="1467984"/>
                </a:lnTo>
                <a:lnTo>
                  <a:pt x="1663843" y="1466170"/>
                </a:lnTo>
                <a:lnTo>
                  <a:pt x="1666113" y="1464356"/>
                </a:lnTo>
                <a:lnTo>
                  <a:pt x="1668611" y="1462768"/>
                </a:lnTo>
                <a:lnTo>
                  <a:pt x="1671790" y="1461181"/>
                </a:lnTo>
                <a:lnTo>
                  <a:pt x="1675650" y="1459366"/>
                </a:lnTo>
                <a:lnTo>
                  <a:pt x="1414984" y="1397454"/>
                </a:lnTo>
                <a:lnTo>
                  <a:pt x="1474701" y="1365250"/>
                </a:lnTo>
                <a:close/>
                <a:moveTo>
                  <a:pt x="995838" y="1258888"/>
                </a:moveTo>
                <a:lnTo>
                  <a:pt x="1393825" y="1352349"/>
                </a:lnTo>
                <a:lnTo>
                  <a:pt x="918237" y="1608912"/>
                </a:lnTo>
                <a:lnTo>
                  <a:pt x="918237" y="2111376"/>
                </a:lnTo>
                <a:lnTo>
                  <a:pt x="512762" y="2014286"/>
                </a:lnTo>
                <a:lnTo>
                  <a:pt x="512762" y="1518854"/>
                </a:lnTo>
                <a:lnTo>
                  <a:pt x="995838" y="1258888"/>
                </a:lnTo>
                <a:close/>
                <a:moveTo>
                  <a:pt x="489738" y="1130300"/>
                </a:moveTo>
                <a:lnTo>
                  <a:pt x="935038" y="1236110"/>
                </a:lnTo>
                <a:lnTo>
                  <a:pt x="875408" y="1268353"/>
                </a:lnTo>
                <a:lnTo>
                  <a:pt x="610586" y="1205457"/>
                </a:lnTo>
                <a:lnTo>
                  <a:pt x="606959" y="1207501"/>
                </a:lnTo>
                <a:lnTo>
                  <a:pt x="603104" y="1209544"/>
                </a:lnTo>
                <a:lnTo>
                  <a:pt x="598796" y="1211588"/>
                </a:lnTo>
                <a:lnTo>
                  <a:pt x="594035" y="1213404"/>
                </a:lnTo>
                <a:lnTo>
                  <a:pt x="589274" y="1214994"/>
                </a:lnTo>
                <a:lnTo>
                  <a:pt x="584059" y="1216583"/>
                </a:lnTo>
                <a:lnTo>
                  <a:pt x="578617" y="1218172"/>
                </a:lnTo>
                <a:lnTo>
                  <a:pt x="573176" y="1219308"/>
                </a:lnTo>
                <a:lnTo>
                  <a:pt x="567281" y="1220443"/>
                </a:lnTo>
                <a:lnTo>
                  <a:pt x="561386" y="1221351"/>
                </a:lnTo>
                <a:lnTo>
                  <a:pt x="555491" y="1222487"/>
                </a:lnTo>
                <a:lnTo>
                  <a:pt x="543021" y="1223849"/>
                </a:lnTo>
                <a:lnTo>
                  <a:pt x="530097" y="1224530"/>
                </a:lnTo>
                <a:lnTo>
                  <a:pt x="516947" y="1224757"/>
                </a:lnTo>
                <a:lnTo>
                  <a:pt x="509464" y="1224757"/>
                </a:lnTo>
                <a:lnTo>
                  <a:pt x="501755" y="1224530"/>
                </a:lnTo>
                <a:lnTo>
                  <a:pt x="494046" y="1224076"/>
                </a:lnTo>
                <a:lnTo>
                  <a:pt x="486564" y="1223168"/>
                </a:lnTo>
                <a:lnTo>
                  <a:pt x="479082" y="1222487"/>
                </a:lnTo>
                <a:lnTo>
                  <a:pt x="471600" y="1221124"/>
                </a:lnTo>
                <a:lnTo>
                  <a:pt x="464345" y="1219989"/>
                </a:lnTo>
                <a:lnTo>
                  <a:pt x="457543" y="1218399"/>
                </a:lnTo>
                <a:lnTo>
                  <a:pt x="456409" y="1218172"/>
                </a:lnTo>
                <a:lnTo>
                  <a:pt x="209953" y="1351230"/>
                </a:lnTo>
                <a:lnTo>
                  <a:pt x="211086" y="1351684"/>
                </a:lnTo>
                <a:lnTo>
                  <a:pt x="219929" y="1353955"/>
                </a:lnTo>
                <a:lnTo>
                  <a:pt x="227864" y="1356452"/>
                </a:lnTo>
                <a:lnTo>
                  <a:pt x="235120" y="1359404"/>
                </a:lnTo>
                <a:lnTo>
                  <a:pt x="241241" y="1362356"/>
                </a:lnTo>
                <a:lnTo>
                  <a:pt x="246683" y="1365535"/>
                </a:lnTo>
                <a:lnTo>
                  <a:pt x="249177" y="1367351"/>
                </a:lnTo>
                <a:lnTo>
                  <a:pt x="251218" y="1368941"/>
                </a:lnTo>
                <a:lnTo>
                  <a:pt x="253031" y="1370757"/>
                </a:lnTo>
                <a:lnTo>
                  <a:pt x="254845" y="1372574"/>
                </a:lnTo>
                <a:lnTo>
                  <a:pt x="255979" y="1374390"/>
                </a:lnTo>
                <a:lnTo>
                  <a:pt x="257113" y="1376207"/>
                </a:lnTo>
                <a:lnTo>
                  <a:pt x="258019" y="1378023"/>
                </a:lnTo>
                <a:lnTo>
                  <a:pt x="258926" y="1379613"/>
                </a:lnTo>
                <a:lnTo>
                  <a:pt x="259153" y="1381429"/>
                </a:lnTo>
                <a:lnTo>
                  <a:pt x="259380" y="1383246"/>
                </a:lnTo>
                <a:lnTo>
                  <a:pt x="259153" y="1385289"/>
                </a:lnTo>
                <a:lnTo>
                  <a:pt x="258926" y="1387106"/>
                </a:lnTo>
                <a:lnTo>
                  <a:pt x="258473" y="1388922"/>
                </a:lnTo>
                <a:lnTo>
                  <a:pt x="257566" y="1390739"/>
                </a:lnTo>
                <a:lnTo>
                  <a:pt x="256206" y="1392555"/>
                </a:lnTo>
                <a:lnTo>
                  <a:pt x="255072" y="1394599"/>
                </a:lnTo>
                <a:lnTo>
                  <a:pt x="253485" y="1396415"/>
                </a:lnTo>
                <a:lnTo>
                  <a:pt x="251444" y="1398232"/>
                </a:lnTo>
                <a:lnTo>
                  <a:pt x="249404" y="1399821"/>
                </a:lnTo>
                <a:lnTo>
                  <a:pt x="246910" y="1401638"/>
                </a:lnTo>
                <a:lnTo>
                  <a:pt x="244189" y="1403454"/>
                </a:lnTo>
                <a:lnTo>
                  <a:pt x="241241" y="1405043"/>
                </a:lnTo>
                <a:lnTo>
                  <a:pt x="240561" y="1405498"/>
                </a:lnTo>
                <a:lnTo>
                  <a:pt x="504929" y="1468393"/>
                </a:lnTo>
                <a:lnTo>
                  <a:pt x="463891" y="1490418"/>
                </a:lnTo>
                <a:lnTo>
                  <a:pt x="463891" y="1504950"/>
                </a:lnTo>
                <a:lnTo>
                  <a:pt x="0" y="1394599"/>
                </a:lnTo>
                <a:lnTo>
                  <a:pt x="489738" y="1130300"/>
                </a:lnTo>
                <a:close/>
                <a:moveTo>
                  <a:pt x="341312" y="768350"/>
                </a:moveTo>
                <a:lnTo>
                  <a:pt x="810075" y="1021049"/>
                </a:lnTo>
                <a:lnTo>
                  <a:pt x="824823" y="1028755"/>
                </a:lnTo>
                <a:lnTo>
                  <a:pt x="841386" y="1024902"/>
                </a:lnTo>
                <a:lnTo>
                  <a:pt x="1295400" y="917250"/>
                </a:lnTo>
                <a:lnTo>
                  <a:pt x="1295400" y="1000879"/>
                </a:lnTo>
                <a:lnTo>
                  <a:pt x="830949" y="1111250"/>
                </a:lnTo>
                <a:lnTo>
                  <a:pt x="341312" y="847220"/>
                </a:lnTo>
                <a:lnTo>
                  <a:pt x="341312" y="771297"/>
                </a:lnTo>
                <a:lnTo>
                  <a:pt x="341312" y="768350"/>
                </a:lnTo>
                <a:close/>
                <a:moveTo>
                  <a:pt x="2262188" y="687389"/>
                </a:moveTo>
                <a:lnTo>
                  <a:pt x="2262188" y="717969"/>
                </a:lnTo>
                <a:lnTo>
                  <a:pt x="2262188" y="770974"/>
                </a:lnTo>
                <a:lnTo>
                  <a:pt x="1797050" y="881063"/>
                </a:lnTo>
                <a:lnTo>
                  <a:pt x="1797050" y="797477"/>
                </a:lnTo>
                <a:lnTo>
                  <a:pt x="2262188" y="687389"/>
                </a:lnTo>
                <a:close/>
                <a:moveTo>
                  <a:pt x="341312" y="639763"/>
                </a:moveTo>
                <a:lnTo>
                  <a:pt x="810075" y="892403"/>
                </a:lnTo>
                <a:lnTo>
                  <a:pt x="824823" y="900340"/>
                </a:lnTo>
                <a:lnTo>
                  <a:pt x="841386" y="896485"/>
                </a:lnTo>
                <a:lnTo>
                  <a:pt x="1295400" y="788762"/>
                </a:lnTo>
                <a:lnTo>
                  <a:pt x="1295400" y="872672"/>
                </a:lnTo>
                <a:lnTo>
                  <a:pt x="830949" y="982664"/>
                </a:lnTo>
                <a:lnTo>
                  <a:pt x="341312" y="718685"/>
                </a:lnTo>
                <a:lnTo>
                  <a:pt x="341312" y="642938"/>
                </a:lnTo>
                <a:lnTo>
                  <a:pt x="341312" y="639763"/>
                </a:lnTo>
                <a:close/>
                <a:moveTo>
                  <a:pt x="2262188" y="558801"/>
                </a:moveTo>
                <a:lnTo>
                  <a:pt x="2262188" y="589381"/>
                </a:lnTo>
                <a:lnTo>
                  <a:pt x="2262188" y="642613"/>
                </a:lnTo>
                <a:lnTo>
                  <a:pt x="1797050" y="752476"/>
                </a:lnTo>
                <a:lnTo>
                  <a:pt x="1797050" y="668663"/>
                </a:lnTo>
                <a:lnTo>
                  <a:pt x="2262188" y="558801"/>
                </a:lnTo>
                <a:close/>
                <a:moveTo>
                  <a:pt x="341312" y="511175"/>
                </a:moveTo>
                <a:lnTo>
                  <a:pt x="810075" y="763815"/>
                </a:lnTo>
                <a:lnTo>
                  <a:pt x="824823" y="771979"/>
                </a:lnTo>
                <a:lnTo>
                  <a:pt x="841386" y="768124"/>
                </a:lnTo>
                <a:lnTo>
                  <a:pt x="1295400" y="660174"/>
                </a:lnTo>
                <a:lnTo>
                  <a:pt x="1295400" y="744084"/>
                </a:lnTo>
                <a:lnTo>
                  <a:pt x="830949" y="854075"/>
                </a:lnTo>
                <a:lnTo>
                  <a:pt x="341312" y="590097"/>
                </a:lnTo>
                <a:lnTo>
                  <a:pt x="341312" y="514350"/>
                </a:lnTo>
                <a:lnTo>
                  <a:pt x="341312" y="511175"/>
                </a:lnTo>
                <a:close/>
                <a:moveTo>
                  <a:pt x="2262188" y="431801"/>
                </a:moveTo>
                <a:lnTo>
                  <a:pt x="2262188" y="462607"/>
                </a:lnTo>
                <a:lnTo>
                  <a:pt x="2262188" y="515613"/>
                </a:lnTo>
                <a:lnTo>
                  <a:pt x="1797050" y="625476"/>
                </a:lnTo>
                <a:lnTo>
                  <a:pt x="1797050" y="541889"/>
                </a:lnTo>
                <a:lnTo>
                  <a:pt x="2262188" y="431801"/>
                </a:lnTo>
                <a:close/>
                <a:moveTo>
                  <a:pt x="341312" y="390526"/>
                </a:moveTo>
                <a:lnTo>
                  <a:pt x="810075" y="643225"/>
                </a:lnTo>
                <a:lnTo>
                  <a:pt x="824823" y="651157"/>
                </a:lnTo>
                <a:lnTo>
                  <a:pt x="841386" y="647304"/>
                </a:lnTo>
                <a:lnTo>
                  <a:pt x="1295400" y="539652"/>
                </a:lnTo>
                <a:lnTo>
                  <a:pt x="1295400" y="623054"/>
                </a:lnTo>
                <a:lnTo>
                  <a:pt x="830949" y="733425"/>
                </a:lnTo>
                <a:lnTo>
                  <a:pt x="341312" y="469395"/>
                </a:lnTo>
                <a:lnTo>
                  <a:pt x="341312" y="393472"/>
                </a:lnTo>
                <a:lnTo>
                  <a:pt x="341312" y="390526"/>
                </a:lnTo>
                <a:close/>
                <a:moveTo>
                  <a:pt x="2262188" y="309564"/>
                </a:moveTo>
                <a:lnTo>
                  <a:pt x="2262188" y="340144"/>
                </a:lnTo>
                <a:lnTo>
                  <a:pt x="2262188" y="392923"/>
                </a:lnTo>
                <a:lnTo>
                  <a:pt x="1797050" y="503239"/>
                </a:lnTo>
                <a:lnTo>
                  <a:pt x="1797050" y="419426"/>
                </a:lnTo>
                <a:lnTo>
                  <a:pt x="2262188" y="309564"/>
                </a:lnTo>
                <a:close/>
                <a:moveTo>
                  <a:pt x="786730" y="233363"/>
                </a:moveTo>
                <a:lnTo>
                  <a:pt x="846346" y="265913"/>
                </a:lnTo>
                <a:lnTo>
                  <a:pt x="585896" y="328053"/>
                </a:lnTo>
                <a:lnTo>
                  <a:pt x="589976" y="329646"/>
                </a:lnTo>
                <a:lnTo>
                  <a:pt x="593149" y="331467"/>
                </a:lnTo>
                <a:lnTo>
                  <a:pt x="595643" y="333288"/>
                </a:lnTo>
                <a:lnTo>
                  <a:pt x="597909" y="334882"/>
                </a:lnTo>
                <a:lnTo>
                  <a:pt x="600403" y="336703"/>
                </a:lnTo>
                <a:lnTo>
                  <a:pt x="602216" y="338524"/>
                </a:lnTo>
                <a:lnTo>
                  <a:pt x="603576" y="340344"/>
                </a:lnTo>
                <a:lnTo>
                  <a:pt x="605163" y="342165"/>
                </a:lnTo>
                <a:lnTo>
                  <a:pt x="606296" y="344214"/>
                </a:lnTo>
                <a:lnTo>
                  <a:pt x="606976" y="346035"/>
                </a:lnTo>
                <a:lnTo>
                  <a:pt x="607430" y="347856"/>
                </a:lnTo>
                <a:lnTo>
                  <a:pt x="608110" y="349677"/>
                </a:lnTo>
                <a:lnTo>
                  <a:pt x="608110" y="351498"/>
                </a:lnTo>
                <a:lnTo>
                  <a:pt x="607883" y="353546"/>
                </a:lnTo>
                <a:lnTo>
                  <a:pt x="607430" y="355367"/>
                </a:lnTo>
                <a:lnTo>
                  <a:pt x="606750" y="357188"/>
                </a:lnTo>
                <a:lnTo>
                  <a:pt x="606070" y="359009"/>
                </a:lnTo>
                <a:lnTo>
                  <a:pt x="604710" y="360830"/>
                </a:lnTo>
                <a:lnTo>
                  <a:pt x="603350" y="362651"/>
                </a:lnTo>
                <a:lnTo>
                  <a:pt x="601536" y="364472"/>
                </a:lnTo>
                <a:lnTo>
                  <a:pt x="599723" y="366293"/>
                </a:lnTo>
                <a:lnTo>
                  <a:pt x="597683" y="367886"/>
                </a:lnTo>
                <a:lnTo>
                  <a:pt x="595416" y="369707"/>
                </a:lnTo>
                <a:lnTo>
                  <a:pt x="589976" y="372666"/>
                </a:lnTo>
                <a:lnTo>
                  <a:pt x="583855" y="375853"/>
                </a:lnTo>
                <a:lnTo>
                  <a:pt x="576602" y="378585"/>
                </a:lnTo>
                <a:lnTo>
                  <a:pt x="568668" y="381316"/>
                </a:lnTo>
                <a:lnTo>
                  <a:pt x="559828" y="383592"/>
                </a:lnTo>
                <a:lnTo>
                  <a:pt x="554161" y="384958"/>
                </a:lnTo>
                <a:lnTo>
                  <a:pt x="800558" y="518343"/>
                </a:lnTo>
                <a:lnTo>
                  <a:pt x="805998" y="517205"/>
                </a:lnTo>
                <a:lnTo>
                  <a:pt x="813025" y="515611"/>
                </a:lnTo>
                <a:lnTo>
                  <a:pt x="820278" y="514246"/>
                </a:lnTo>
                <a:lnTo>
                  <a:pt x="827759" y="513108"/>
                </a:lnTo>
                <a:lnTo>
                  <a:pt x="835239" y="512197"/>
                </a:lnTo>
                <a:lnTo>
                  <a:pt x="842719" y="511514"/>
                </a:lnTo>
                <a:lnTo>
                  <a:pt x="850426" y="510831"/>
                </a:lnTo>
                <a:lnTo>
                  <a:pt x="858133" y="510604"/>
                </a:lnTo>
                <a:lnTo>
                  <a:pt x="865614" y="510604"/>
                </a:lnTo>
                <a:lnTo>
                  <a:pt x="878761" y="510831"/>
                </a:lnTo>
                <a:lnTo>
                  <a:pt x="891681" y="511742"/>
                </a:lnTo>
                <a:lnTo>
                  <a:pt x="903922" y="513108"/>
                </a:lnTo>
                <a:lnTo>
                  <a:pt x="910269" y="514018"/>
                </a:lnTo>
                <a:lnTo>
                  <a:pt x="916162" y="515156"/>
                </a:lnTo>
                <a:lnTo>
                  <a:pt x="921829" y="516067"/>
                </a:lnTo>
                <a:lnTo>
                  <a:pt x="927269" y="517432"/>
                </a:lnTo>
                <a:lnTo>
                  <a:pt x="932710" y="519026"/>
                </a:lnTo>
                <a:lnTo>
                  <a:pt x="937696" y="520619"/>
                </a:lnTo>
                <a:lnTo>
                  <a:pt x="942683" y="521985"/>
                </a:lnTo>
                <a:lnTo>
                  <a:pt x="947217" y="523806"/>
                </a:lnTo>
                <a:lnTo>
                  <a:pt x="951750" y="525854"/>
                </a:lnTo>
                <a:lnTo>
                  <a:pt x="955604" y="528131"/>
                </a:lnTo>
                <a:lnTo>
                  <a:pt x="956284" y="528358"/>
                </a:lnTo>
                <a:lnTo>
                  <a:pt x="1216508" y="466218"/>
                </a:lnTo>
                <a:lnTo>
                  <a:pt x="1276350" y="498540"/>
                </a:lnTo>
                <a:lnTo>
                  <a:pt x="830479" y="604838"/>
                </a:lnTo>
                <a:lnTo>
                  <a:pt x="341312" y="339889"/>
                </a:lnTo>
                <a:lnTo>
                  <a:pt x="786730" y="233363"/>
                </a:lnTo>
                <a:close/>
                <a:moveTo>
                  <a:pt x="1266452" y="128588"/>
                </a:moveTo>
                <a:lnTo>
                  <a:pt x="1749425" y="388781"/>
                </a:lnTo>
                <a:lnTo>
                  <a:pt x="1749425" y="883986"/>
                </a:lnTo>
                <a:lnTo>
                  <a:pt x="1344073" y="981076"/>
                </a:lnTo>
                <a:lnTo>
                  <a:pt x="1343846" y="478612"/>
                </a:lnTo>
                <a:lnTo>
                  <a:pt x="868362" y="222276"/>
                </a:lnTo>
                <a:lnTo>
                  <a:pt x="1266452" y="128588"/>
                </a:lnTo>
                <a:close/>
                <a:moveTo>
                  <a:pt x="1772450" y="0"/>
                </a:moveTo>
                <a:lnTo>
                  <a:pt x="2262188" y="264139"/>
                </a:lnTo>
                <a:lnTo>
                  <a:pt x="1798297" y="374650"/>
                </a:lnTo>
                <a:lnTo>
                  <a:pt x="1798297" y="359900"/>
                </a:lnTo>
                <a:lnTo>
                  <a:pt x="1757259" y="338116"/>
                </a:lnTo>
                <a:lnTo>
                  <a:pt x="2021627" y="275031"/>
                </a:lnTo>
                <a:lnTo>
                  <a:pt x="2020947" y="274804"/>
                </a:lnTo>
                <a:lnTo>
                  <a:pt x="2017772" y="272989"/>
                </a:lnTo>
                <a:lnTo>
                  <a:pt x="2015278" y="271173"/>
                </a:lnTo>
                <a:lnTo>
                  <a:pt x="2012784" y="269585"/>
                </a:lnTo>
                <a:lnTo>
                  <a:pt x="2010517" y="267770"/>
                </a:lnTo>
                <a:lnTo>
                  <a:pt x="2008703" y="265954"/>
                </a:lnTo>
                <a:lnTo>
                  <a:pt x="2007116" y="264139"/>
                </a:lnTo>
                <a:lnTo>
                  <a:pt x="2005982" y="262323"/>
                </a:lnTo>
                <a:lnTo>
                  <a:pt x="2004622" y="260508"/>
                </a:lnTo>
                <a:lnTo>
                  <a:pt x="2003942" y="258466"/>
                </a:lnTo>
                <a:lnTo>
                  <a:pt x="2003262" y="256650"/>
                </a:lnTo>
                <a:lnTo>
                  <a:pt x="2002808" y="254835"/>
                </a:lnTo>
                <a:lnTo>
                  <a:pt x="2002808" y="253020"/>
                </a:lnTo>
                <a:lnTo>
                  <a:pt x="2003035" y="251431"/>
                </a:lnTo>
                <a:lnTo>
                  <a:pt x="2003262" y="249162"/>
                </a:lnTo>
                <a:lnTo>
                  <a:pt x="2004169" y="247346"/>
                </a:lnTo>
                <a:lnTo>
                  <a:pt x="2004849" y="245758"/>
                </a:lnTo>
                <a:lnTo>
                  <a:pt x="2006209" y="243943"/>
                </a:lnTo>
                <a:lnTo>
                  <a:pt x="2007343" y="242127"/>
                </a:lnTo>
                <a:lnTo>
                  <a:pt x="2009157" y="240312"/>
                </a:lnTo>
                <a:lnTo>
                  <a:pt x="2010970" y="238723"/>
                </a:lnTo>
                <a:lnTo>
                  <a:pt x="2013011" y="236908"/>
                </a:lnTo>
                <a:lnTo>
                  <a:pt x="2015505" y="235320"/>
                </a:lnTo>
                <a:lnTo>
                  <a:pt x="2020947" y="231916"/>
                </a:lnTo>
                <a:lnTo>
                  <a:pt x="2027068" y="228966"/>
                </a:lnTo>
                <a:lnTo>
                  <a:pt x="2034324" y="226016"/>
                </a:lnTo>
                <a:lnTo>
                  <a:pt x="2042259" y="223520"/>
                </a:lnTo>
                <a:lnTo>
                  <a:pt x="2051102" y="221023"/>
                </a:lnTo>
                <a:lnTo>
                  <a:pt x="2052009" y="220797"/>
                </a:lnTo>
                <a:lnTo>
                  <a:pt x="1805779" y="87820"/>
                </a:lnTo>
                <a:lnTo>
                  <a:pt x="1804872" y="88046"/>
                </a:lnTo>
                <a:lnTo>
                  <a:pt x="1797843" y="89635"/>
                </a:lnTo>
                <a:lnTo>
                  <a:pt x="1790588" y="90996"/>
                </a:lnTo>
                <a:lnTo>
                  <a:pt x="1783106" y="92131"/>
                </a:lnTo>
                <a:lnTo>
                  <a:pt x="1775624" y="92812"/>
                </a:lnTo>
                <a:lnTo>
                  <a:pt x="1768142" y="93720"/>
                </a:lnTo>
                <a:lnTo>
                  <a:pt x="1760433" y="94173"/>
                </a:lnTo>
                <a:lnTo>
                  <a:pt x="1752724" y="94400"/>
                </a:lnTo>
                <a:lnTo>
                  <a:pt x="1745015" y="94400"/>
                </a:lnTo>
                <a:lnTo>
                  <a:pt x="1732092" y="94173"/>
                </a:lnTo>
                <a:lnTo>
                  <a:pt x="1719168" y="93493"/>
                </a:lnTo>
                <a:lnTo>
                  <a:pt x="1706698" y="92131"/>
                </a:lnTo>
                <a:lnTo>
                  <a:pt x="1700576" y="90996"/>
                </a:lnTo>
                <a:lnTo>
                  <a:pt x="1694681" y="90089"/>
                </a:lnTo>
                <a:lnTo>
                  <a:pt x="1689013" y="88954"/>
                </a:lnTo>
                <a:lnTo>
                  <a:pt x="1683571" y="87820"/>
                </a:lnTo>
                <a:lnTo>
                  <a:pt x="1678130" y="86231"/>
                </a:lnTo>
                <a:lnTo>
                  <a:pt x="1672915" y="84643"/>
                </a:lnTo>
                <a:lnTo>
                  <a:pt x="1668153" y="83054"/>
                </a:lnTo>
                <a:lnTo>
                  <a:pt x="1663392" y="81239"/>
                </a:lnTo>
                <a:lnTo>
                  <a:pt x="1659084" y="79196"/>
                </a:lnTo>
                <a:lnTo>
                  <a:pt x="1655230" y="77154"/>
                </a:lnTo>
                <a:lnTo>
                  <a:pt x="1651602" y="75112"/>
                </a:lnTo>
                <a:lnTo>
                  <a:pt x="1386780" y="137970"/>
                </a:lnTo>
                <a:lnTo>
                  <a:pt x="1327150" y="105973"/>
                </a:lnTo>
                <a:lnTo>
                  <a:pt x="1772450" y="0"/>
                </a:lnTo>
                <a:close/>
              </a:path>
            </a:pathLst>
          </a:custGeom>
          <a:solidFill>
            <a:sysClr val="window" lastClr="FFFFFF"/>
          </a:solidFill>
          <a:ln>
            <a:noFill/>
          </a:ln>
        </p:spPr>
        <p:txBody>
          <a:bodyPr anchor="ctr">
            <a:scene3d>
              <a:camera prst="orthographicFront"/>
              <a:lightRig rig="threePt" dir="t"/>
            </a:scene3d>
            <a:sp3d contourW="12700">
              <a:contourClr>
                <a:srgbClr val="FFFFFF"/>
              </a:contourClr>
            </a:sp3d>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endParaRPr>
          </a:p>
        </p:txBody>
      </p:sp>
      <p:sp>
        <p:nvSpPr>
          <p:cNvPr id="59" name="KSO_Shape"/>
          <p:cNvSpPr>
            <a:spLocks noChangeAspect="1"/>
          </p:cNvSpPr>
          <p:nvPr/>
        </p:nvSpPr>
        <p:spPr bwMode="auto">
          <a:xfrm>
            <a:off x="4522584" y="2493986"/>
            <a:ext cx="528000" cy="720000"/>
          </a:xfrm>
          <a:custGeom>
            <a:avLst/>
            <a:gdLst>
              <a:gd name="T0" fmla="*/ 821150 w 1122363"/>
              <a:gd name="T1" fmla="*/ 1319439 h 1531938"/>
              <a:gd name="T2" fmla="*/ 818610 w 1122363"/>
              <a:gd name="T3" fmla="*/ 1374324 h 1531938"/>
              <a:gd name="T4" fmla="*/ 763001 w 1122363"/>
              <a:gd name="T5" fmla="*/ 1407818 h 1531938"/>
              <a:gd name="T6" fmla="*/ 617712 w 1122363"/>
              <a:gd name="T7" fmla="*/ 1069756 h 1531938"/>
              <a:gd name="T8" fmla="*/ 595045 w 1122363"/>
              <a:gd name="T9" fmla="*/ 1020228 h 1531938"/>
              <a:gd name="T10" fmla="*/ 616862 w 1122363"/>
              <a:gd name="T11" fmla="*/ 985788 h 1531938"/>
              <a:gd name="T12" fmla="*/ 638822 w 1122363"/>
              <a:gd name="T13" fmla="*/ 861065 h 1531938"/>
              <a:gd name="T14" fmla="*/ 533011 w 1122363"/>
              <a:gd name="T15" fmla="*/ 900272 h 1531938"/>
              <a:gd name="T16" fmla="*/ 472344 w 1122363"/>
              <a:gd name="T17" fmla="*/ 959225 h 1531938"/>
              <a:gd name="T18" fmla="*/ 447514 w 1122363"/>
              <a:gd name="T19" fmla="*/ 1068950 h 1531938"/>
              <a:gd name="T20" fmla="*/ 483631 w 1122363"/>
              <a:gd name="T21" fmla="*/ 1155544 h 1531938"/>
              <a:gd name="T22" fmla="*/ 563202 w 1122363"/>
              <a:gd name="T23" fmla="*/ 1213369 h 1531938"/>
              <a:gd name="T24" fmla="*/ 641644 w 1122363"/>
              <a:gd name="T25" fmla="*/ 1407149 h 1531938"/>
              <a:gd name="T26" fmla="*/ 522288 w 1122363"/>
              <a:gd name="T27" fmla="*/ 1360326 h 1531938"/>
              <a:gd name="T28" fmla="*/ 562920 w 1122363"/>
              <a:gd name="T29" fmla="*/ 1503052 h 1531938"/>
              <a:gd name="T30" fmla="*/ 767489 w 1122363"/>
              <a:gd name="T31" fmla="*/ 1526182 h 1531938"/>
              <a:gd name="T32" fmla="*/ 873019 w 1122363"/>
              <a:gd name="T33" fmla="*/ 1493462 h 1531938"/>
              <a:gd name="T34" fmla="*/ 940739 w 1122363"/>
              <a:gd name="T35" fmla="*/ 1437049 h 1531938"/>
              <a:gd name="T36" fmla="*/ 975445 w 1122363"/>
              <a:gd name="T37" fmla="*/ 1352710 h 1531938"/>
              <a:gd name="T38" fmla="*/ 957387 w 1122363"/>
              <a:gd name="T39" fmla="*/ 1244960 h 1531938"/>
              <a:gd name="T40" fmla="*/ 862579 w 1122363"/>
              <a:gd name="T41" fmla="*/ 1159211 h 1531938"/>
              <a:gd name="T42" fmla="*/ 777366 w 1122363"/>
              <a:gd name="T43" fmla="*/ 984893 h 1531938"/>
              <a:gd name="T44" fmla="*/ 941021 w 1122363"/>
              <a:gd name="T45" fmla="*/ 1068103 h 1531938"/>
              <a:gd name="T46" fmla="*/ 812918 w 1122363"/>
              <a:gd name="T47" fmla="*/ 868963 h 1531938"/>
              <a:gd name="T48" fmla="*/ 768618 w 1122363"/>
              <a:gd name="T49" fmla="*/ 464758 h 1531938"/>
              <a:gd name="T50" fmla="*/ 956258 w 1122363"/>
              <a:gd name="T51" fmla="*/ 515531 h 1531938"/>
              <a:gd name="T52" fmla="*/ 1106652 w 1122363"/>
              <a:gd name="T53" fmla="*/ 632589 h 1531938"/>
              <a:gd name="T54" fmla="*/ 1227702 w 1122363"/>
              <a:gd name="T55" fmla="*/ 820164 h 1531938"/>
              <a:gd name="T56" fmla="*/ 1327023 w 1122363"/>
              <a:gd name="T57" fmla="*/ 1081925 h 1531938"/>
              <a:gd name="T58" fmla="*/ 1396717 w 1122363"/>
              <a:gd name="T59" fmla="*/ 1393892 h 1531938"/>
              <a:gd name="T60" fmla="*/ 1355239 w 1122363"/>
              <a:gd name="T61" fmla="*/ 1597827 h 1531938"/>
              <a:gd name="T62" fmla="*/ 1228829 w 1122363"/>
              <a:gd name="T63" fmla="*/ 1750144 h 1531938"/>
              <a:gd name="T64" fmla="*/ 1040908 w 1122363"/>
              <a:gd name="T65" fmla="*/ 1850561 h 1531938"/>
              <a:gd name="T66" fmla="*/ 813764 w 1122363"/>
              <a:gd name="T67" fmla="*/ 1899358 h 1531938"/>
              <a:gd name="T68" fmla="*/ 571385 w 1122363"/>
              <a:gd name="T69" fmla="*/ 1896538 h 1531938"/>
              <a:gd name="T70" fmla="*/ 341985 w 1122363"/>
              <a:gd name="T71" fmla="*/ 1837867 h 1531938"/>
              <a:gd name="T72" fmla="*/ 152933 w 1122363"/>
              <a:gd name="T73" fmla="*/ 1725604 h 1531938"/>
              <a:gd name="T74" fmla="*/ 31320 w 1122363"/>
              <a:gd name="T75" fmla="*/ 1563133 h 1531938"/>
              <a:gd name="T76" fmla="*/ 3668 w 1122363"/>
              <a:gd name="T77" fmla="*/ 1352710 h 1531938"/>
              <a:gd name="T78" fmla="*/ 126691 w 1122363"/>
              <a:gd name="T79" fmla="*/ 958096 h 1531938"/>
              <a:gd name="T80" fmla="*/ 230811 w 1122363"/>
              <a:gd name="T81" fmla="*/ 743160 h 1531938"/>
              <a:gd name="T82" fmla="*/ 362301 w 1122363"/>
              <a:gd name="T83" fmla="*/ 582099 h 1531938"/>
              <a:gd name="T84" fmla="*/ 534421 w 1122363"/>
              <a:gd name="T85" fmla="*/ 485632 h 1531938"/>
              <a:gd name="T86" fmla="*/ 596426 w 1122363"/>
              <a:gd name="T87" fmla="*/ 1978 h 1531938"/>
              <a:gd name="T88" fmla="*/ 686940 w 1122363"/>
              <a:gd name="T89" fmla="*/ 37299 h 1531938"/>
              <a:gd name="T90" fmla="*/ 778299 w 1122363"/>
              <a:gd name="T91" fmla="*/ 32213 h 1531938"/>
              <a:gd name="T92" fmla="*/ 882912 w 1122363"/>
              <a:gd name="T93" fmla="*/ 282 h 1531938"/>
              <a:gd name="T94" fmla="*/ 944383 w 1122363"/>
              <a:gd name="T95" fmla="*/ 34192 h 1531938"/>
              <a:gd name="T96" fmla="*/ 991755 w 1122363"/>
              <a:gd name="T97" fmla="*/ 157394 h 1531938"/>
              <a:gd name="T98" fmla="*/ 1048714 w 1122363"/>
              <a:gd name="T99" fmla="*/ 165023 h 1531938"/>
              <a:gd name="T100" fmla="*/ 1092702 w 1122363"/>
              <a:gd name="T101" fmla="*/ 159655 h 1531938"/>
              <a:gd name="T102" fmla="*/ 1063377 w 1122363"/>
              <a:gd name="T103" fmla="*/ 261663 h 1531938"/>
              <a:gd name="T104" fmla="*/ 978784 w 1122363"/>
              <a:gd name="T105" fmla="*/ 348130 h 1531938"/>
              <a:gd name="T106" fmla="*/ 836387 w 1122363"/>
              <a:gd name="T107" fmla="*/ 422166 h 1531938"/>
              <a:gd name="T108" fmla="*/ 657614 w 1122363"/>
              <a:gd name="T109" fmla="*/ 404646 h 1531938"/>
              <a:gd name="T110" fmla="*/ 554694 w 1122363"/>
              <a:gd name="T111" fmla="*/ 419340 h 1531938"/>
              <a:gd name="T112" fmla="*/ 313322 w 1122363"/>
              <a:gd name="T113" fmla="*/ 219560 h 1531938"/>
              <a:gd name="T114" fmla="*/ 410321 w 1122363"/>
              <a:gd name="T115" fmla="*/ 170392 h 1531938"/>
              <a:gd name="T116" fmla="*/ 485327 w 1122363"/>
              <a:gd name="T117" fmla="*/ 159089 h 1531938"/>
              <a:gd name="T118" fmla="*/ 519164 w 1122363"/>
              <a:gd name="T119" fmla="*/ 54537 h 1531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122363" h="1531938">
                <a:moveTo>
                  <a:pt x="600075" y="1019175"/>
                </a:moveTo>
                <a:lnTo>
                  <a:pt x="608240" y="1022344"/>
                </a:lnTo>
                <a:lnTo>
                  <a:pt x="615950" y="1025965"/>
                </a:lnTo>
                <a:lnTo>
                  <a:pt x="622981" y="1029134"/>
                </a:lnTo>
                <a:lnTo>
                  <a:pt x="629331" y="1032303"/>
                </a:lnTo>
                <a:lnTo>
                  <a:pt x="635227" y="1035925"/>
                </a:lnTo>
                <a:lnTo>
                  <a:pt x="640443" y="1039093"/>
                </a:lnTo>
                <a:lnTo>
                  <a:pt x="644979" y="1042488"/>
                </a:lnTo>
                <a:lnTo>
                  <a:pt x="649061" y="1045884"/>
                </a:lnTo>
                <a:lnTo>
                  <a:pt x="652236" y="1049505"/>
                </a:lnTo>
                <a:lnTo>
                  <a:pt x="655411" y="1053127"/>
                </a:lnTo>
                <a:lnTo>
                  <a:pt x="657906" y="1056974"/>
                </a:lnTo>
                <a:lnTo>
                  <a:pt x="659720" y="1061049"/>
                </a:lnTo>
                <a:lnTo>
                  <a:pt x="661534" y="1065576"/>
                </a:lnTo>
                <a:lnTo>
                  <a:pt x="662668" y="1070329"/>
                </a:lnTo>
                <a:lnTo>
                  <a:pt x="663348" y="1074856"/>
                </a:lnTo>
                <a:lnTo>
                  <a:pt x="663575" y="1080062"/>
                </a:lnTo>
                <a:lnTo>
                  <a:pt x="663575" y="1083230"/>
                </a:lnTo>
                <a:lnTo>
                  <a:pt x="663348" y="1086626"/>
                </a:lnTo>
                <a:lnTo>
                  <a:pt x="662895" y="1089568"/>
                </a:lnTo>
                <a:lnTo>
                  <a:pt x="662441" y="1092510"/>
                </a:lnTo>
                <a:lnTo>
                  <a:pt x="661761" y="1095227"/>
                </a:lnTo>
                <a:lnTo>
                  <a:pt x="660854" y="1097716"/>
                </a:lnTo>
                <a:lnTo>
                  <a:pt x="659947" y="1100432"/>
                </a:lnTo>
                <a:lnTo>
                  <a:pt x="659040" y="1102922"/>
                </a:lnTo>
                <a:lnTo>
                  <a:pt x="657679" y="1105186"/>
                </a:lnTo>
                <a:lnTo>
                  <a:pt x="656545" y="1107449"/>
                </a:lnTo>
                <a:lnTo>
                  <a:pt x="654957" y="1109486"/>
                </a:lnTo>
                <a:lnTo>
                  <a:pt x="653143" y="1111523"/>
                </a:lnTo>
                <a:lnTo>
                  <a:pt x="651556" y="1113334"/>
                </a:lnTo>
                <a:lnTo>
                  <a:pt x="649515" y="1115145"/>
                </a:lnTo>
                <a:lnTo>
                  <a:pt x="647473" y="1116729"/>
                </a:lnTo>
                <a:lnTo>
                  <a:pt x="645206" y="1118087"/>
                </a:lnTo>
                <a:lnTo>
                  <a:pt x="640670" y="1120803"/>
                </a:lnTo>
                <a:lnTo>
                  <a:pt x="635681" y="1123520"/>
                </a:lnTo>
                <a:lnTo>
                  <a:pt x="630238" y="1126009"/>
                </a:lnTo>
                <a:lnTo>
                  <a:pt x="625022" y="1128046"/>
                </a:lnTo>
                <a:lnTo>
                  <a:pt x="619125" y="1130310"/>
                </a:lnTo>
                <a:lnTo>
                  <a:pt x="613002" y="1132121"/>
                </a:lnTo>
                <a:lnTo>
                  <a:pt x="606652" y="1133705"/>
                </a:lnTo>
                <a:lnTo>
                  <a:pt x="600075" y="1135063"/>
                </a:lnTo>
                <a:lnTo>
                  <a:pt x="600075" y="1019175"/>
                </a:lnTo>
                <a:close/>
                <a:moveTo>
                  <a:pt x="538162" y="779462"/>
                </a:moveTo>
                <a:lnTo>
                  <a:pt x="538162" y="877887"/>
                </a:lnTo>
                <a:lnTo>
                  <a:pt x="529967" y="875827"/>
                </a:lnTo>
                <a:lnTo>
                  <a:pt x="522227" y="873538"/>
                </a:lnTo>
                <a:lnTo>
                  <a:pt x="515398" y="870791"/>
                </a:lnTo>
                <a:lnTo>
                  <a:pt x="509024" y="868273"/>
                </a:lnTo>
                <a:lnTo>
                  <a:pt x="503333" y="865298"/>
                </a:lnTo>
                <a:lnTo>
                  <a:pt x="500829" y="863467"/>
                </a:lnTo>
                <a:lnTo>
                  <a:pt x="498553" y="861864"/>
                </a:lnTo>
                <a:lnTo>
                  <a:pt x="496276" y="860262"/>
                </a:lnTo>
                <a:lnTo>
                  <a:pt x="494227" y="858431"/>
                </a:lnTo>
                <a:lnTo>
                  <a:pt x="492406" y="856600"/>
                </a:lnTo>
                <a:lnTo>
                  <a:pt x="490813" y="854540"/>
                </a:lnTo>
                <a:lnTo>
                  <a:pt x="487626" y="850877"/>
                </a:lnTo>
                <a:lnTo>
                  <a:pt x="485122" y="846986"/>
                </a:lnTo>
                <a:lnTo>
                  <a:pt x="482618" y="843324"/>
                </a:lnTo>
                <a:lnTo>
                  <a:pt x="481024" y="839662"/>
                </a:lnTo>
                <a:lnTo>
                  <a:pt x="479658" y="835999"/>
                </a:lnTo>
                <a:lnTo>
                  <a:pt x="478520" y="832337"/>
                </a:lnTo>
                <a:lnTo>
                  <a:pt x="478065" y="828903"/>
                </a:lnTo>
                <a:lnTo>
                  <a:pt x="477837" y="825241"/>
                </a:lnTo>
                <a:lnTo>
                  <a:pt x="477837" y="822952"/>
                </a:lnTo>
                <a:lnTo>
                  <a:pt x="478065" y="820434"/>
                </a:lnTo>
                <a:lnTo>
                  <a:pt x="478520" y="817916"/>
                </a:lnTo>
                <a:lnTo>
                  <a:pt x="478975" y="815627"/>
                </a:lnTo>
                <a:lnTo>
                  <a:pt x="479431" y="813339"/>
                </a:lnTo>
                <a:lnTo>
                  <a:pt x="480341" y="810821"/>
                </a:lnTo>
                <a:lnTo>
                  <a:pt x="481252" y="808761"/>
                </a:lnTo>
                <a:lnTo>
                  <a:pt x="482162" y="806701"/>
                </a:lnTo>
                <a:lnTo>
                  <a:pt x="483528" y="804869"/>
                </a:lnTo>
                <a:lnTo>
                  <a:pt x="484894" y="802809"/>
                </a:lnTo>
                <a:lnTo>
                  <a:pt x="486260" y="800978"/>
                </a:lnTo>
                <a:lnTo>
                  <a:pt x="487853" y="799147"/>
                </a:lnTo>
                <a:lnTo>
                  <a:pt x="489447" y="797545"/>
                </a:lnTo>
                <a:lnTo>
                  <a:pt x="491496" y="795714"/>
                </a:lnTo>
                <a:lnTo>
                  <a:pt x="495593" y="792738"/>
                </a:lnTo>
                <a:lnTo>
                  <a:pt x="500146" y="789991"/>
                </a:lnTo>
                <a:lnTo>
                  <a:pt x="504699" y="787244"/>
                </a:lnTo>
                <a:lnTo>
                  <a:pt x="509935" y="785184"/>
                </a:lnTo>
                <a:lnTo>
                  <a:pt x="515170" y="783582"/>
                </a:lnTo>
                <a:lnTo>
                  <a:pt x="520634" y="781980"/>
                </a:lnTo>
                <a:lnTo>
                  <a:pt x="526097" y="780835"/>
                </a:lnTo>
                <a:lnTo>
                  <a:pt x="532016" y="779920"/>
                </a:lnTo>
                <a:lnTo>
                  <a:pt x="538162" y="779462"/>
                </a:lnTo>
                <a:close/>
                <a:moveTo>
                  <a:pt x="538626" y="654332"/>
                </a:moveTo>
                <a:lnTo>
                  <a:pt x="538626" y="688810"/>
                </a:lnTo>
                <a:lnTo>
                  <a:pt x="530011" y="689945"/>
                </a:lnTo>
                <a:lnTo>
                  <a:pt x="521624" y="691079"/>
                </a:lnTo>
                <a:lnTo>
                  <a:pt x="513236" y="692440"/>
                </a:lnTo>
                <a:lnTo>
                  <a:pt x="505302" y="694028"/>
                </a:lnTo>
                <a:lnTo>
                  <a:pt x="497594" y="695842"/>
                </a:lnTo>
                <a:lnTo>
                  <a:pt x="490113" y="697657"/>
                </a:lnTo>
                <a:lnTo>
                  <a:pt x="482859" y="699471"/>
                </a:lnTo>
                <a:lnTo>
                  <a:pt x="475831" y="701740"/>
                </a:lnTo>
                <a:lnTo>
                  <a:pt x="469257" y="704008"/>
                </a:lnTo>
                <a:lnTo>
                  <a:pt x="462683" y="706276"/>
                </a:lnTo>
                <a:lnTo>
                  <a:pt x="456336" y="708998"/>
                </a:lnTo>
                <a:lnTo>
                  <a:pt x="450215" y="711720"/>
                </a:lnTo>
                <a:lnTo>
                  <a:pt x="444321" y="714442"/>
                </a:lnTo>
                <a:lnTo>
                  <a:pt x="438654" y="717618"/>
                </a:lnTo>
                <a:lnTo>
                  <a:pt x="433440" y="720567"/>
                </a:lnTo>
                <a:lnTo>
                  <a:pt x="428226" y="723969"/>
                </a:lnTo>
                <a:lnTo>
                  <a:pt x="423238" y="727372"/>
                </a:lnTo>
                <a:lnTo>
                  <a:pt x="418478" y="731001"/>
                </a:lnTo>
                <a:lnTo>
                  <a:pt x="413944" y="734403"/>
                </a:lnTo>
                <a:lnTo>
                  <a:pt x="409410" y="738033"/>
                </a:lnTo>
                <a:lnTo>
                  <a:pt x="405556" y="741435"/>
                </a:lnTo>
                <a:lnTo>
                  <a:pt x="401476" y="744837"/>
                </a:lnTo>
                <a:lnTo>
                  <a:pt x="397849" y="748694"/>
                </a:lnTo>
                <a:lnTo>
                  <a:pt x="394221" y="752323"/>
                </a:lnTo>
                <a:lnTo>
                  <a:pt x="391048" y="755952"/>
                </a:lnTo>
                <a:lnTo>
                  <a:pt x="387874" y="760035"/>
                </a:lnTo>
                <a:lnTo>
                  <a:pt x="384927" y="763664"/>
                </a:lnTo>
                <a:lnTo>
                  <a:pt x="382207" y="767520"/>
                </a:lnTo>
                <a:lnTo>
                  <a:pt x="379486" y="771377"/>
                </a:lnTo>
                <a:lnTo>
                  <a:pt x="377219" y="775460"/>
                </a:lnTo>
                <a:lnTo>
                  <a:pt x="375179" y="779316"/>
                </a:lnTo>
                <a:lnTo>
                  <a:pt x="373366" y="783399"/>
                </a:lnTo>
                <a:lnTo>
                  <a:pt x="369738" y="791338"/>
                </a:lnTo>
                <a:lnTo>
                  <a:pt x="367018" y="799277"/>
                </a:lnTo>
                <a:lnTo>
                  <a:pt x="364298" y="806989"/>
                </a:lnTo>
                <a:lnTo>
                  <a:pt x="362258" y="814701"/>
                </a:lnTo>
                <a:lnTo>
                  <a:pt x="360671" y="822187"/>
                </a:lnTo>
                <a:lnTo>
                  <a:pt x="359537" y="829672"/>
                </a:lnTo>
                <a:lnTo>
                  <a:pt x="358857" y="836931"/>
                </a:lnTo>
                <a:lnTo>
                  <a:pt x="358630" y="844189"/>
                </a:lnTo>
                <a:lnTo>
                  <a:pt x="358857" y="851901"/>
                </a:lnTo>
                <a:lnTo>
                  <a:pt x="359537" y="859614"/>
                </a:lnTo>
                <a:lnTo>
                  <a:pt x="360444" y="867326"/>
                </a:lnTo>
                <a:lnTo>
                  <a:pt x="362031" y="874811"/>
                </a:lnTo>
                <a:lnTo>
                  <a:pt x="363844" y="882297"/>
                </a:lnTo>
                <a:lnTo>
                  <a:pt x="366111" y="889782"/>
                </a:lnTo>
                <a:lnTo>
                  <a:pt x="368832" y="897267"/>
                </a:lnTo>
                <a:lnTo>
                  <a:pt x="371779" y="904526"/>
                </a:lnTo>
                <a:lnTo>
                  <a:pt x="373592" y="907928"/>
                </a:lnTo>
                <a:lnTo>
                  <a:pt x="375633" y="911558"/>
                </a:lnTo>
                <a:lnTo>
                  <a:pt x="377673" y="915187"/>
                </a:lnTo>
                <a:lnTo>
                  <a:pt x="379940" y="918816"/>
                </a:lnTo>
                <a:lnTo>
                  <a:pt x="382660" y="922219"/>
                </a:lnTo>
                <a:lnTo>
                  <a:pt x="385380" y="925848"/>
                </a:lnTo>
                <a:lnTo>
                  <a:pt x="388554" y="929250"/>
                </a:lnTo>
                <a:lnTo>
                  <a:pt x="391501" y="932880"/>
                </a:lnTo>
                <a:lnTo>
                  <a:pt x="395128" y="936282"/>
                </a:lnTo>
                <a:lnTo>
                  <a:pt x="398529" y="939685"/>
                </a:lnTo>
                <a:lnTo>
                  <a:pt x="402609" y="943087"/>
                </a:lnTo>
                <a:lnTo>
                  <a:pt x="406463" y="946489"/>
                </a:lnTo>
                <a:lnTo>
                  <a:pt x="410770" y="949892"/>
                </a:lnTo>
                <a:lnTo>
                  <a:pt x="415077" y="953294"/>
                </a:lnTo>
                <a:lnTo>
                  <a:pt x="424372" y="959646"/>
                </a:lnTo>
                <a:lnTo>
                  <a:pt x="429586" y="963048"/>
                </a:lnTo>
                <a:lnTo>
                  <a:pt x="434800" y="966224"/>
                </a:lnTo>
                <a:lnTo>
                  <a:pt x="440467" y="969626"/>
                </a:lnTo>
                <a:lnTo>
                  <a:pt x="446361" y="972575"/>
                </a:lnTo>
                <a:lnTo>
                  <a:pt x="452482" y="975751"/>
                </a:lnTo>
                <a:lnTo>
                  <a:pt x="459056" y="978473"/>
                </a:lnTo>
                <a:lnTo>
                  <a:pt x="465630" y="981421"/>
                </a:lnTo>
                <a:lnTo>
                  <a:pt x="472658" y="984370"/>
                </a:lnTo>
                <a:lnTo>
                  <a:pt x="479912" y="987092"/>
                </a:lnTo>
                <a:lnTo>
                  <a:pt x="487619" y="989814"/>
                </a:lnTo>
                <a:lnTo>
                  <a:pt x="495327" y="992309"/>
                </a:lnTo>
                <a:lnTo>
                  <a:pt x="503488" y="994804"/>
                </a:lnTo>
                <a:lnTo>
                  <a:pt x="520490" y="1000021"/>
                </a:lnTo>
                <a:lnTo>
                  <a:pt x="538626" y="1004785"/>
                </a:lnTo>
                <a:lnTo>
                  <a:pt x="538626" y="1135439"/>
                </a:lnTo>
                <a:lnTo>
                  <a:pt x="530918" y="1134305"/>
                </a:lnTo>
                <a:lnTo>
                  <a:pt x="523210" y="1133171"/>
                </a:lnTo>
                <a:lnTo>
                  <a:pt x="515503" y="1131583"/>
                </a:lnTo>
                <a:lnTo>
                  <a:pt x="507795" y="1129768"/>
                </a:lnTo>
                <a:lnTo>
                  <a:pt x="500088" y="1127727"/>
                </a:lnTo>
                <a:lnTo>
                  <a:pt x="492607" y="1125685"/>
                </a:lnTo>
                <a:lnTo>
                  <a:pt x="485126" y="1123417"/>
                </a:lnTo>
                <a:lnTo>
                  <a:pt x="477645" y="1120695"/>
                </a:lnTo>
                <a:lnTo>
                  <a:pt x="470164" y="1117973"/>
                </a:lnTo>
                <a:lnTo>
                  <a:pt x="462683" y="1115024"/>
                </a:lnTo>
                <a:lnTo>
                  <a:pt x="455429" y="1111849"/>
                </a:lnTo>
                <a:lnTo>
                  <a:pt x="448175" y="1108673"/>
                </a:lnTo>
                <a:lnTo>
                  <a:pt x="440920" y="1105044"/>
                </a:lnTo>
                <a:lnTo>
                  <a:pt x="433893" y="1101641"/>
                </a:lnTo>
                <a:lnTo>
                  <a:pt x="426639" y="1097785"/>
                </a:lnTo>
                <a:lnTo>
                  <a:pt x="419611" y="1093929"/>
                </a:lnTo>
                <a:lnTo>
                  <a:pt x="405783" y="1085310"/>
                </a:lnTo>
                <a:lnTo>
                  <a:pt x="392181" y="1076690"/>
                </a:lnTo>
                <a:lnTo>
                  <a:pt x="379033" y="1067617"/>
                </a:lnTo>
                <a:lnTo>
                  <a:pt x="366338" y="1058317"/>
                </a:lnTo>
                <a:lnTo>
                  <a:pt x="366338" y="1169917"/>
                </a:lnTo>
                <a:lnTo>
                  <a:pt x="376313" y="1175588"/>
                </a:lnTo>
                <a:lnTo>
                  <a:pt x="386287" y="1181032"/>
                </a:lnTo>
                <a:lnTo>
                  <a:pt x="396715" y="1186249"/>
                </a:lnTo>
                <a:lnTo>
                  <a:pt x="407370" y="1191466"/>
                </a:lnTo>
                <a:lnTo>
                  <a:pt x="418251" y="1196003"/>
                </a:lnTo>
                <a:lnTo>
                  <a:pt x="429359" y="1200539"/>
                </a:lnTo>
                <a:lnTo>
                  <a:pt x="440694" y="1204849"/>
                </a:lnTo>
                <a:lnTo>
                  <a:pt x="452255" y="1208705"/>
                </a:lnTo>
                <a:lnTo>
                  <a:pt x="464043" y="1212561"/>
                </a:lnTo>
                <a:lnTo>
                  <a:pt x="475151" y="1215964"/>
                </a:lnTo>
                <a:lnTo>
                  <a:pt x="486486" y="1218686"/>
                </a:lnTo>
                <a:lnTo>
                  <a:pt x="497367" y="1221634"/>
                </a:lnTo>
                <a:lnTo>
                  <a:pt x="508022" y="1223903"/>
                </a:lnTo>
                <a:lnTo>
                  <a:pt x="518450" y="1225944"/>
                </a:lnTo>
                <a:lnTo>
                  <a:pt x="528878" y="1227759"/>
                </a:lnTo>
                <a:lnTo>
                  <a:pt x="538626" y="1229120"/>
                </a:lnTo>
                <a:lnTo>
                  <a:pt x="538626" y="1297396"/>
                </a:lnTo>
                <a:lnTo>
                  <a:pt x="600740" y="1297396"/>
                </a:lnTo>
                <a:lnTo>
                  <a:pt x="600740" y="1229120"/>
                </a:lnTo>
                <a:lnTo>
                  <a:pt x="608674" y="1228213"/>
                </a:lnTo>
                <a:lnTo>
                  <a:pt x="616608" y="1227305"/>
                </a:lnTo>
                <a:lnTo>
                  <a:pt x="624089" y="1225944"/>
                </a:lnTo>
                <a:lnTo>
                  <a:pt x="631570" y="1224810"/>
                </a:lnTo>
                <a:lnTo>
                  <a:pt x="638824" y="1223449"/>
                </a:lnTo>
                <a:lnTo>
                  <a:pt x="645852" y="1221861"/>
                </a:lnTo>
                <a:lnTo>
                  <a:pt x="652880" y="1220273"/>
                </a:lnTo>
                <a:lnTo>
                  <a:pt x="659454" y="1218232"/>
                </a:lnTo>
                <a:lnTo>
                  <a:pt x="666028" y="1216191"/>
                </a:lnTo>
                <a:lnTo>
                  <a:pt x="672375" y="1214149"/>
                </a:lnTo>
                <a:lnTo>
                  <a:pt x="678723" y="1211881"/>
                </a:lnTo>
                <a:lnTo>
                  <a:pt x="684617" y="1209386"/>
                </a:lnTo>
                <a:lnTo>
                  <a:pt x="690284" y="1206890"/>
                </a:lnTo>
                <a:lnTo>
                  <a:pt x="695951" y="1203942"/>
                </a:lnTo>
                <a:lnTo>
                  <a:pt x="701392" y="1200993"/>
                </a:lnTo>
                <a:lnTo>
                  <a:pt x="706833" y="1198044"/>
                </a:lnTo>
                <a:lnTo>
                  <a:pt x="711593" y="1194868"/>
                </a:lnTo>
                <a:lnTo>
                  <a:pt x="716581" y="1191693"/>
                </a:lnTo>
                <a:lnTo>
                  <a:pt x="721341" y="1188290"/>
                </a:lnTo>
                <a:lnTo>
                  <a:pt x="725875" y="1184888"/>
                </a:lnTo>
                <a:lnTo>
                  <a:pt x="730182" y="1181486"/>
                </a:lnTo>
                <a:lnTo>
                  <a:pt x="734263" y="1178083"/>
                </a:lnTo>
                <a:lnTo>
                  <a:pt x="738343" y="1174227"/>
                </a:lnTo>
                <a:lnTo>
                  <a:pt x="742197" y="1170825"/>
                </a:lnTo>
                <a:lnTo>
                  <a:pt x="745824" y="1166968"/>
                </a:lnTo>
                <a:lnTo>
                  <a:pt x="749225" y="1163339"/>
                </a:lnTo>
                <a:lnTo>
                  <a:pt x="752625" y="1159256"/>
                </a:lnTo>
                <a:lnTo>
                  <a:pt x="755799" y="1155627"/>
                </a:lnTo>
                <a:lnTo>
                  <a:pt x="758746" y="1151544"/>
                </a:lnTo>
                <a:lnTo>
                  <a:pt x="761466" y="1147461"/>
                </a:lnTo>
                <a:lnTo>
                  <a:pt x="763960" y="1143378"/>
                </a:lnTo>
                <a:lnTo>
                  <a:pt x="766453" y="1139295"/>
                </a:lnTo>
                <a:lnTo>
                  <a:pt x="770760" y="1130676"/>
                </a:lnTo>
                <a:lnTo>
                  <a:pt x="774614" y="1122056"/>
                </a:lnTo>
                <a:lnTo>
                  <a:pt x="777561" y="1113436"/>
                </a:lnTo>
                <a:lnTo>
                  <a:pt x="778921" y="1109354"/>
                </a:lnTo>
                <a:lnTo>
                  <a:pt x="780055" y="1105044"/>
                </a:lnTo>
                <a:lnTo>
                  <a:pt x="781415" y="1100507"/>
                </a:lnTo>
                <a:lnTo>
                  <a:pt x="782322" y="1096424"/>
                </a:lnTo>
                <a:lnTo>
                  <a:pt x="783002" y="1092114"/>
                </a:lnTo>
                <a:lnTo>
                  <a:pt x="783682" y="1087805"/>
                </a:lnTo>
                <a:lnTo>
                  <a:pt x="784135" y="1083495"/>
                </a:lnTo>
                <a:lnTo>
                  <a:pt x="784589" y="1079185"/>
                </a:lnTo>
                <a:lnTo>
                  <a:pt x="784816" y="1074875"/>
                </a:lnTo>
                <a:lnTo>
                  <a:pt x="784816" y="1070339"/>
                </a:lnTo>
                <a:lnTo>
                  <a:pt x="784589" y="1061719"/>
                </a:lnTo>
                <a:lnTo>
                  <a:pt x="784135" y="1053326"/>
                </a:lnTo>
                <a:lnTo>
                  <a:pt x="783229" y="1045161"/>
                </a:lnTo>
                <a:lnTo>
                  <a:pt x="781869" y="1037222"/>
                </a:lnTo>
                <a:lnTo>
                  <a:pt x="779828" y="1029509"/>
                </a:lnTo>
                <a:lnTo>
                  <a:pt x="777788" y="1022251"/>
                </a:lnTo>
                <a:lnTo>
                  <a:pt x="775294" y="1014992"/>
                </a:lnTo>
                <a:lnTo>
                  <a:pt x="772347" y="1007960"/>
                </a:lnTo>
                <a:lnTo>
                  <a:pt x="769174" y="1001156"/>
                </a:lnTo>
                <a:lnTo>
                  <a:pt x="765320" y="994577"/>
                </a:lnTo>
                <a:lnTo>
                  <a:pt x="761466" y="988226"/>
                </a:lnTo>
                <a:lnTo>
                  <a:pt x="756705" y="982329"/>
                </a:lnTo>
                <a:lnTo>
                  <a:pt x="752172" y="976431"/>
                </a:lnTo>
                <a:lnTo>
                  <a:pt x="746731" y="970987"/>
                </a:lnTo>
                <a:lnTo>
                  <a:pt x="741064" y="965543"/>
                </a:lnTo>
                <a:lnTo>
                  <a:pt x="734943" y="960553"/>
                </a:lnTo>
                <a:lnTo>
                  <a:pt x="728822" y="955563"/>
                </a:lnTo>
                <a:lnTo>
                  <a:pt x="722248" y="950572"/>
                </a:lnTo>
                <a:lnTo>
                  <a:pt x="715220" y="946036"/>
                </a:lnTo>
                <a:lnTo>
                  <a:pt x="708193" y="941272"/>
                </a:lnTo>
                <a:lnTo>
                  <a:pt x="700712" y="936509"/>
                </a:lnTo>
                <a:lnTo>
                  <a:pt x="693004" y="932199"/>
                </a:lnTo>
                <a:lnTo>
                  <a:pt x="685070" y="927889"/>
                </a:lnTo>
                <a:lnTo>
                  <a:pt x="676456" y="923806"/>
                </a:lnTo>
                <a:lnTo>
                  <a:pt x="668068" y="919497"/>
                </a:lnTo>
                <a:lnTo>
                  <a:pt x="659227" y="915641"/>
                </a:lnTo>
                <a:lnTo>
                  <a:pt x="650159" y="911558"/>
                </a:lnTo>
                <a:lnTo>
                  <a:pt x="641091" y="907475"/>
                </a:lnTo>
                <a:lnTo>
                  <a:pt x="631117" y="903845"/>
                </a:lnTo>
                <a:lnTo>
                  <a:pt x="621369" y="899989"/>
                </a:lnTo>
                <a:lnTo>
                  <a:pt x="611394" y="896587"/>
                </a:lnTo>
                <a:lnTo>
                  <a:pt x="600740" y="892958"/>
                </a:lnTo>
                <a:lnTo>
                  <a:pt x="600740" y="785894"/>
                </a:lnTo>
                <a:lnTo>
                  <a:pt x="612755" y="788616"/>
                </a:lnTo>
                <a:lnTo>
                  <a:pt x="624543" y="792018"/>
                </a:lnTo>
                <a:lnTo>
                  <a:pt x="636331" y="795421"/>
                </a:lnTo>
                <a:lnTo>
                  <a:pt x="647892" y="799504"/>
                </a:lnTo>
                <a:lnTo>
                  <a:pt x="659227" y="803813"/>
                </a:lnTo>
                <a:lnTo>
                  <a:pt x="670562" y="808577"/>
                </a:lnTo>
                <a:lnTo>
                  <a:pt x="681443" y="813794"/>
                </a:lnTo>
                <a:lnTo>
                  <a:pt x="692324" y="819465"/>
                </a:lnTo>
                <a:lnTo>
                  <a:pt x="702752" y="824909"/>
                </a:lnTo>
                <a:lnTo>
                  <a:pt x="712727" y="830806"/>
                </a:lnTo>
                <a:lnTo>
                  <a:pt x="722475" y="836477"/>
                </a:lnTo>
                <a:lnTo>
                  <a:pt x="731542" y="842148"/>
                </a:lnTo>
                <a:lnTo>
                  <a:pt x="740157" y="847592"/>
                </a:lnTo>
                <a:lnTo>
                  <a:pt x="748318" y="853262"/>
                </a:lnTo>
                <a:lnTo>
                  <a:pt x="756025" y="858933"/>
                </a:lnTo>
                <a:lnTo>
                  <a:pt x="763280" y="864604"/>
                </a:lnTo>
                <a:lnTo>
                  <a:pt x="763280" y="748240"/>
                </a:lnTo>
                <a:lnTo>
                  <a:pt x="752625" y="741889"/>
                </a:lnTo>
                <a:lnTo>
                  <a:pt x="741744" y="735764"/>
                </a:lnTo>
                <a:lnTo>
                  <a:pt x="731316" y="730547"/>
                </a:lnTo>
                <a:lnTo>
                  <a:pt x="720888" y="725103"/>
                </a:lnTo>
                <a:lnTo>
                  <a:pt x="710913" y="720340"/>
                </a:lnTo>
                <a:lnTo>
                  <a:pt x="701165" y="716030"/>
                </a:lnTo>
                <a:lnTo>
                  <a:pt x="691644" y="711720"/>
                </a:lnTo>
                <a:lnTo>
                  <a:pt x="682123" y="708318"/>
                </a:lnTo>
                <a:lnTo>
                  <a:pt x="672602" y="704689"/>
                </a:lnTo>
                <a:lnTo>
                  <a:pt x="663081" y="701740"/>
                </a:lnTo>
                <a:lnTo>
                  <a:pt x="653106" y="698791"/>
                </a:lnTo>
                <a:lnTo>
                  <a:pt x="643132" y="696296"/>
                </a:lnTo>
                <a:lnTo>
                  <a:pt x="632930" y="694254"/>
                </a:lnTo>
                <a:lnTo>
                  <a:pt x="622276" y="691986"/>
                </a:lnTo>
                <a:lnTo>
                  <a:pt x="611848" y="690171"/>
                </a:lnTo>
                <a:lnTo>
                  <a:pt x="600740" y="688810"/>
                </a:lnTo>
                <a:lnTo>
                  <a:pt x="600740" y="654332"/>
                </a:lnTo>
                <a:lnTo>
                  <a:pt x="538626" y="654332"/>
                </a:lnTo>
                <a:close/>
                <a:moveTo>
                  <a:pt x="549280" y="371475"/>
                </a:moveTo>
                <a:lnTo>
                  <a:pt x="564015" y="371475"/>
                </a:lnTo>
                <a:lnTo>
                  <a:pt x="577844" y="371475"/>
                </a:lnTo>
                <a:lnTo>
                  <a:pt x="591219" y="371929"/>
                </a:lnTo>
                <a:lnTo>
                  <a:pt x="604594" y="372609"/>
                </a:lnTo>
                <a:lnTo>
                  <a:pt x="617515" y="373743"/>
                </a:lnTo>
                <a:lnTo>
                  <a:pt x="630210" y="375104"/>
                </a:lnTo>
                <a:lnTo>
                  <a:pt x="642905" y="376692"/>
                </a:lnTo>
                <a:lnTo>
                  <a:pt x="655373" y="378507"/>
                </a:lnTo>
                <a:lnTo>
                  <a:pt x="667388" y="380775"/>
                </a:lnTo>
                <a:lnTo>
                  <a:pt x="679403" y="383497"/>
                </a:lnTo>
                <a:lnTo>
                  <a:pt x="691191" y="386219"/>
                </a:lnTo>
                <a:lnTo>
                  <a:pt x="702752" y="389168"/>
                </a:lnTo>
                <a:lnTo>
                  <a:pt x="714314" y="392797"/>
                </a:lnTo>
                <a:lnTo>
                  <a:pt x="725422" y="396426"/>
                </a:lnTo>
                <a:lnTo>
                  <a:pt x="736530" y="400509"/>
                </a:lnTo>
                <a:lnTo>
                  <a:pt x="747184" y="405046"/>
                </a:lnTo>
                <a:lnTo>
                  <a:pt x="757839" y="409582"/>
                </a:lnTo>
                <a:lnTo>
                  <a:pt x="768267" y="414573"/>
                </a:lnTo>
                <a:lnTo>
                  <a:pt x="778468" y="420017"/>
                </a:lnTo>
                <a:lnTo>
                  <a:pt x="788669" y="425461"/>
                </a:lnTo>
                <a:lnTo>
                  <a:pt x="798644" y="431358"/>
                </a:lnTo>
                <a:lnTo>
                  <a:pt x="808392" y="437709"/>
                </a:lnTo>
                <a:lnTo>
                  <a:pt x="818140" y="444288"/>
                </a:lnTo>
                <a:lnTo>
                  <a:pt x="827434" y="451092"/>
                </a:lnTo>
                <a:lnTo>
                  <a:pt x="836729" y="458351"/>
                </a:lnTo>
                <a:lnTo>
                  <a:pt x="845796" y="466063"/>
                </a:lnTo>
                <a:lnTo>
                  <a:pt x="854864" y="473775"/>
                </a:lnTo>
                <a:lnTo>
                  <a:pt x="863705" y="481941"/>
                </a:lnTo>
                <a:lnTo>
                  <a:pt x="872319" y="490561"/>
                </a:lnTo>
                <a:lnTo>
                  <a:pt x="880934" y="499407"/>
                </a:lnTo>
                <a:lnTo>
                  <a:pt x="889095" y="508707"/>
                </a:lnTo>
                <a:lnTo>
                  <a:pt x="897483" y="518234"/>
                </a:lnTo>
                <a:lnTo>
                  <a:pt x="905417" y="527988"/>
                </a:lnTo>
                <a:lnTo>
                  <a:pt x="913351" y="538422"/>
                </a:lnTo>
                <a:lnTo>
                  <a:pt x="921512" y="548856"/>
                </a:lnTo>
                <a:lnTo>
                  <a:pt x="929220" y="559744"/>
                </a:lnTo>
                <a:lnTo>
                  <a:pt x="936701" y="571086"/>
                </a:lnTo>
                <a:lnTo>
                  <a:pt x="944182" y="582654"/>
                </a:lnTo>
                <a:lnTo>
                  <a:pt x="951436" y="594449"/>
                </a:lnTo>
                <a:lnTo>
                  <a:pt x="958690" y="606925"/>
                </a:lnTo>
                <a:lnTo>
                  <a:pt x="965944" y="619627"/>
                </a:lnTo>
                <a:lnTo>
                  <a:pt x="972745" y="632330"/>
                </a:lnTo>
                <a:lnTo>
                  <a:pt x="979546" y="645713"/>
                </a:lnTo>
                <a:lnTo>
                  <a:pt x="986347" y="659549"/>
                </a:lnTo>
                <a:lnTo>
                  <a:pt x="993148" y="673613"/>
                </a:lnTo>
                <a:lnTo>
                  <a:pt x="999722" y="687903"/>
                </a:lnTo>
                <a:lnTo>
                  <a:pt x="1006069" y="702647"/>
                </a:lnTo>
                <a:lnTo>
                  <a:pt x="1012643" y="717845"/>
                </a:lnTo>
                <a:lnTo>
                  <a:pt x="1018991" y="733269"/>
                </a:lnTo>
                <a:lnTo>
                  <a:pt x="1025111" y="748920"/>
                </a:lnTo>
                <a:lnTo>
                  <a:pt x="1031005" y="765252"/>
                </a:lnTo>
                <a:lnTo>
                  <a:pt x="1037126" y="781584"/>
                </a:lnTo>
                <a:lnTo>
                  <a:pt x="1043247" y="798823"/>
                </a:lnTo>
                <a:lnTo>
                  <a:pt x="1049141" y="816062"/>
                </a:lnTo>
                <a:lnTo>
                  <a:pt x="1054808" y="833528"/>
                </a:lnTo>
                <a:lnTo>
                  <a:pt x="1060476" y="851674"/>
                </a:lnTo>
                <a:lnTo>
                  <a:pt x="1066143" y="870048"/>
                </a:lnTo>
                <a:lnTo>
                  <a:pt x="1071810" y="888875"/>
                </a:lnTo>
                <a:lnTo>
                  <a:pt x="1077478" y="907928"/>
                </a:lnTo>
                <a:lnTo>
                  <a:pt x="1082692" y="927436"/>
                </a:lnTo>
                <a:lnTo>
                  <a:pt x="1088132" y="947624"/>
                </a:lnTo>
                <a:lnTo>
                  <a:pt x="1093573" y="967812"/>
                </a:lnTo>
                <a:lnTo>
                  <a:pt x="1098787" y="988453"/>
                </a:lnTo>
                <a:lnTo>
                  <a:pt x="1109215" y="1030870"/>
                </a:lnTo>
                <a:lnTo>
                  <a:pt x="1112615" y="1046522"/>
                </a:lnTo>
                <a:lnTo>
                  <a:pt x="1115789" y="1061946"/>
                </a:lnTo>
                <a:lnTo>
                  <a:pt x="1118056" y="1076917"/>
                </a:lnTo>
                <a:lnTo>
                  <a:pt x="1119870" y="1091888"/>
                </a:lnTo>
                <a:lnTo>
                  <a:pt x="1121456" y="1106405"/>
                </a:lnTo>
                <a:lnTo>
                  <a:pt x="1122136" y="1120922"/>
                </a:lnTo>
                <a:lnTo>
                  <a:pt x="1122363" y="1134985"/>
                </a:lnTo>
                <a:lnTo>
                  <a:pt x="1122136" y="1148822"/>
                </a:lnTo>
                <a:lnTo>
                  <a:pt x="1121456" y="1162659"/>
                </a:lnTo>
                <a:lnTo>
                  <a:pt x="1120096" y="1176042"/>
                </a:lnTo>
                <a:lnTo>
                  <a:pt x="1118509" y="1188971"/>
                </a:lnTo>
                <a:lnTo>
                  <a:pt x="1116469" y="1201900"/>
                </a:lnTo>
                <a:lnTo>
                  <a:pt x="1113749" y="1214603"/>
                </a:lnTo>
                <a:lnTo>
                  <a:pt x="1110575" y="1227078"/>
                </a:lnTo>
                <a:lnTo>
                  <a:pt x="1107175" y="1239100"/>
                </a:lnTo>
                <a:lnTo>
                  <a:pt x="1103321" y="1250896"/>
                </a:lnTo>
                <a:lnTo>
                  <a:pt x="1098787" y="1262464"/>
                </a:lnTo>
                <a:lnTo>
                  <a:pt x="1094026" y="1274032"/>
                </a:lnTo>
                <a:lnTo>
                  <a:pt x="1088812" y="1284920"/>
                </a:lnTo>
                <a:lnTo>
                  <a:pt x="1083145" y="1296035"/>
                </a:lnTo>
                <a:lnTo>
                  <a:pt x="1077251" y="1306469"/>
                </a:lnTo>
                <a:lnTo>
                  <a:pt x="1070904" y="1317130"/>
                </a:lnTo>
                <a:lnTo>
                  <a:pt x="1064103" y="1327110"/>
                </a:lnTo>
                <a:lnTo>
                  <a:pt x="1056849" y="1336864"/>
                </a:lnTo>
                <a:lnTo>
                  <a:pt x="1049368" y="1346845"/>
                </a:lnTo>
                <a:lnTo>
                  <a:pt x="1041660" y="1356145"/>
                </a:lnTo>
                <a:lnTo>
                  <a:pt x="1033499" y="1365218"/>
                </a:lnTo>
                <a:lnTo>
                  <a:pt x="1024658" y="1374064"/>
                </a:lnTo>
                <a:lnTo>
                  <a:pt x="1015817" y="1382911"/>
                </a:lnTo>
                <a:lnTo>
                  <a:pt x="1006749" y="1391303"/>
                </a:lnTo>
                <a:lnTo>
                  <a:pt x="997228" y="1399469"/>
                </a:lnTo>
                <a:lnTo>
                  <a:pt x="987253" y="1407408"/>
                </a:lnTo>
                <a:lnTo>
                  <a:pt x="977279" y="1415121"/>
                </a:lnTo>
                <a:lnTo>
                  <a:pt x="967078" y="1422606"/>
                </a:lnTo>
                <a:lnTo>
                  <a:pt x="956196" y="1429638"/>
                </a:lnTo>
                <a:lnTo>
                  <a:pt x="945315" y="1436669"/>
                </a:lnTo>
                <a:lnTo>
                  <a:pt x="934207" y="1443474"/>
                </a:lnTo>
                <a:lnTo>
                  <a:pt x="922872" y="1449826"/>
                </a:lnTo>
                <a:lnTo>
                  <a:pt x="911084" y="1455950"/>
                </a:lnTo>
                <a:lnTo>
                  <a:pt x="899296" y="1461848"/>
                </a:lnTo>
                <a:lnTo>
                  <a:pt x="887055" y="1467745"/>
                </a:lnTo>
                <a:lnTo>
                  <a:pt x="874586" y="1473189"/>
                </a:lnTo>
                <a:lnTo>
                  <a:pt x="862118" y="1478179"/>
                </a:lnTo>
                <a:lnTo>
                  <a:pt x="849197" y="1483396"/>
                </a:lnTo>
                <a:lnTo>
                  <a:pt x="836275" y="1488160"/>
                </a:lnTo>
                <a:lnTo>
                  <a:pt x="823127" y="1492470"/>
                </a:lnTo>
                <a:lnTo>
                  <a:pt x="809752" y="1496779"/>
                </a:lnTo>
                <a:lnTo>
                  <a:pt x="796377" y="1500862"/>
                </a:lnTo>
                <a:lnTo>
                  <a:pt x="782549" y="1504492"/>
                </a:lnTo>
                <a:lnTo>
                  <a:pt x="768720" y="1508348"/>
                </a:lnTo>
                <a:lnTo>
                  <a:pt x="754892" y="1511523"/>
                </a:lnTo>
                <a:lnTo>
                  <a:pt x="740610" y="1514472"/>
                </a:lnTo>
                <a:lnTo>
                  <a:pt x="726555" y="1517194"/>
                </a:lnTo>
                <a:lnTo>
                  <a:pt x="712047" y="1519689"/>
                </a:lnTo>
                <a:lnTo>
                  <a:pt x="697538" y="1521958"/>
                </a:lnTo>
                <a:lnTo>
                  <a:pt x="683030" y="1524226"/>
                </a:lnTo>
                <a:lnTo>
                  <a:pt x="668521" y="1526040"/>
                </a:lnTo>
                <a:lnTo>
                  <a:pt x="653786" y="1527401"/>
                </a:lnTo>
                <a:lnTo>
                  <a:pt x="638824" y="1528762"/>
                </a:lnTo>
                <a:lnTo>
                  <a:pt x="624089" y="1529897"/>
                </a:lnTo>
                <a:lnTo>
                  <a:pt x="609128" y="1530804"/>
                </a:lnTo>
                <a:lnTo>
                  <a:pt x="594166" y="1531484"/>
                </a:lnTo>
                <a:lnTo>
                  <a:pt x="579204" y="1531938"/>
                </a:lnTo>
                <a:lnTo>
                  <a:pt x="564015" y="1531938"/>
                </a:lnTo>
                <a:lnTo>
                  <a:pt x="549054" y="1531938"/>
                </a:lnTo>
                <a:lnTo>
                  <a:pt x="533865" y="1531484"/>
                </a:lnTo>
                <a:lnTo>
                  <a:pt x="518903" y="1530804"/>
                </a:lnTo>
                <a:lnTo>
                  <a:pt x="503941" y="1529670"/>
                </a:lnTo>
                <a:lnTo>
                  <a:pt x="488980" y="1528309"/>
                </a:lnTo>
                <a:lnTo>
                  <a:pt x="474018" y="1526948"/>
                </a:lnTo>
                <a:lnTo>
                  <a:pt x="459056" y="1525133"/>
                </a:lnTo>
                <a:lnTo>
                  <a:pt x="444321" y="1523319"/>
                </a:lnTo>
                <a:lnTo>
                  <a:pt x="429359" y="1520823"/>
                </a:lnTo>
                <a:lnTo>
                  <a:pt x="414851" y="1518328"/>
                </a:lnTo>
                <a:lnTo>
                  <a:pt x="400115" y="1515606"/>
                </a:lnTo>
                <a:lnTo>
                  <a:pt x="385607" y="1512204"/>
                </a:lnTo>
                <a:lnTo>
                  <a:pt x="371325" y="1509028"/>
                </a:lnTo>
                <a:lnTo>
                  <a:pt x="357044" y="1505172"/>
                </a:lnTo>
                <a:lnTo>
                  <a:pt x="342989" y="1501543"/>
                </a:lnTo>
                <a:lnTo>
                  <a:pt x="329160" y="1497233"/>
                </a:lnTo>
                <a:lnTo>
                  <a:pt x="315332" y="1492696"/>
                </a:lnTo>
                <a:lnTo>
                  <a:pt x="301730" y="1488160"/>
                </a:lnTo>
                <a:lnTo>
                  <a:pt x="288129" y="1483170"/>
                </a:lnTo>
                <a:lnTo>
                  <a:pt x="274754" y="1477952"/>
                </a:lnTo>
                <a:lnTo>
                  <a:pt x="261832" y="1472735"/>
                </a:lnTo>
                <a:lnTo>
                  <a:pt x="248910" y="1466838"/>
                </a:lnTo>
                <a:lnTo>
                  <a:pt x="235988" y="1460940"/>
                </a:lnTo>
                <a:lnTo>
                  <a:pt x="223520" y="1454816"/>
                </a:lnTo>
                <a:lnTo>
                  <a:pt x="211505" y="1448238"/>
                </a:lnTo>
                <a:lnTo>
                  <a:pt x="199264" y="1441660"/>
                </a:lnTo>
                <a:lnTo>
                  <a:pt x="187703" y="1434855"/>
                </a:lnTo>
                <a:lnTo>
                  <a:pt x="176141" y="1427596"/>
                </a:lnTo>
                <a:lnTo>
                  <a:pt x="164806" y="1420111"/>
                </a:lnTo>
                <a:lnTo>
                  <a:pt x="153925" y="1412399"/>
                </a:lnTo>
                <a:lnTo>
                  <a:pt x="143497" y="1404233"/>
                </a:lnTo>
                <a:lnTo>
                  <a:pt x="132843" y="1396067"/>
                </a:lnTo>
                <a:lnTo>
                  <a:pt x="122868" y="1387674"/>
                </a:lnTo>
                <a:lnTo>
                  <a:pt x="113120" y="1379055"/>
                </a:lnTo>
                <a:lnTo>
                  <a:pt x="103826" y="1370208"/>
                </a:lnTo>
                <a:lnTo>
                  <a:pt x="94758" y="1361135"/>
                </a:lnTo>
                <a:lnTo>
                  <a:pt x="86144" y="1351608"/>
                </a:lnTo>
                <a:lnTo>
                  <a:pt x="77756" y="1342081"/>
                </a:lnTo>
                <a:lnTo>
                  <a:pt x="69822" y="1332328"/>
                </a:lnTo>
                <a:lnTo>
                  <a:pt x="62341" y="1322120"/>
                </a:lnTo>
                <a:lnTo>
                  <a:pt x="55086" y="1311913"/>
                </a:lnTo>
                <a:lnTo>
                  <a:pt x="48286" y="1301479"/>
                </a:lnTo>
                <a:lnTo>
                  <a:pt x="41711" y="1290591"/>
                </a:lnTo>
                <a:lnTo>
                  <a:pt x="35817" y="1279703"/>
                </a:lnTo>
                <a:lnTo>
                  <a:pt x="30150" y="1268361"/>
                </a:lnTo>
                <a:lnTo>
                  <a:pt x="25163" y="1257020"/>
                </a:lnTo>
                <a:lnTo>
                  <a:pt x="20402" y="1245225"/>
                </a:lnTo>
                <a:lnTo>
                  <a:pt x="16095" y="1233203"/>
                </a:lnTo>
                <a:lnTo>
                  <a:pt x="12468" y="1221181"/>
                </a:lnTo>
                <a:lnTo>
                  <a:pt x="9068" y="1208932"/>
                </a:lnTo>
                <a:lnTo>
                  <a:pt x="6347" y="1196229"/>
                </a:lnTo>
                <a:lnTo>
                  <a:pt x="4080" y="1183527"/>
                </a:lnTo>
                <a:lnTo>
                  <a:pt x="2493" y="1170371"/>
                </a:lnTo>
                <a:lnTo>
                  <a:pt x="907" y="1157215"/>
                </a:lnTo>
                <a:lnTo>
                  <a:pt x="226" y="1143605"/>
                </a:lnTo>
                <a:lnTo>
                  <a:pt x="0" y="1129995"/>
                </a:lnTo>
                <a:lnTo>
                  <a:pt x="453" y="1116158"/>
                </a:lnTo>
                <a:lnTo>
                  <a:pt x="1133" y="1102095"/>
                </a:lnTo>
                <a:lnTo>
                  <a:pt x="2947" y="1087805"/>
                </a:lnTo>
                <a:lnTo>
                  <a:pt x="4760" y="1073288"/>
                </a:lnTo>
                <a:lnTo>
                  <a:pt x="7481" y="1058544"/>
                </a:lnTo>
                <a:lnTo>
                  <a:pt x="10654" y="1043573"/>
                </a:lnTo>
                <a:lnTo>
                  <a:pt x="14508" y="1028375"/>
                </a:lnTo>
                <a:lnTo>
                  <a:pt x="19042" y="1012951"/>
                </a:lnTo>
                <a:lnTo>
                  <a:pt x="29697" y="978473"/>
                </a:lnTo>
                <a:lnTo>
                  <a:pt x="40578" y="944448"/>
                </a:lnTo>
                <a:lnTo>
                  <a:pt x="51233" y="911104"/>
                </a:lnTo>
                <a:lnTo>
                  <a:pt x="62114" y="878667"/>
                </a:lnTo>
                <a:lnTo>
                  <a:pt x="73222" y="846684"/>
                </a:lnTo>
                <a:lnTo>
                  <a:pt x="84557" y="815608"/>
                </a:lnTo>
                <a:lnTo>
                  <a:pt x="95891" y="785213"/>
                </a:lnTo>
                <a:lnTo>
                  <a:pt x="101785" y="770469"/>
                </a:lnTo>
                <a:lnTo>
                  <a:pt x="107679" y="755725"/>
                </a:lnTo>
                <a:lnTo>
                  <a:pt x="113574" y="741435"/>
                </a:lnTo>
                <a:lnTo>
                  <a:pt x="119468" y="727145"/>
                </a:lnTo>
                <a:lnTo>
                  <a:pt x="125588" y="713081"/>
                </a:lnTo>
                <a:lnTo>
                  <a:pt x="131936" y="699245"/>
                </a:lnTo>
                <a:lnTo>
                  <a:pt x="138283" y="685635"/>
                </a:lnTo>
                <a:lnTo>
                  <a:pt x="144631" y="672479"/>
                </a:lnTo>
                <a:lnTo>
                  <a:pt x="151205" y="659322"/>
                </a:lnTo>
                <a:lnTo>
                  <a:pt x="157552" y="646393"/>
                </a:lnTo>
                <a:lnTo>
                  <a:pt x="164353" y="633691"/>
                </a:lnTo>
                <a:lnTo>
                  <a:pt x="171381" y="621669"/>
                </a:lnTo>
                <a:lnTo>
                  <a:pt x="178181" y="609420"/>
                </a:lnTo>
                <a:lnTo>
                  <a:pt x="185436" y="597625"/>
                </a:lnTo>
                <a:lnTo>
                  <a:pt x="192463" y="585830"/>
                </a:lnTo>
                <a:lnTo>
                  <a:pt x="199944" y="574488"/>
                </a:lnTo>
                <a:lnTo>
                  <a:pt x="207425" y="563600"/>
                </a:lnTo>
                <a:lnTo>
                  <a:pt x="215133" y="552712"/>
                </a:lnTo>
                <a:lnTo>
                  <a:pt x="222840" y="542051"/>
                </a:lnTo>
                <a:lnTo>
                  <a:pt x="230774" y="531844"/>
                </a:lnTo>
                <a:lnTo>
                  <a:pt x="238935" y="521863"/>
                </a:lnTo>
                <a:lnTo>
                  <a:pt x="247324" y="512110"/>
                </a:lnTo>
                <a:lnTo>
                  <a:pt x="255711" y="502810"/>
                </a:lnTo>
                <a:lnTo>
                  <a:pt x="264326" y="493736"/>
                </a:lnTo>
                <a:lnTo>
                  <a:pt x="272940" y="484663"/>
                </a:lnTo>
                <a:lnTo>
                  <a:pt x="282008" y="476271"/>
                </a:lnTo>
                <a:lnTo>
                  <a:pt x="291076" y="468105"/>
                </a:lnTo>
                <a:lnTo>
                  <a:pt x="300597" y="460166"/>
                </a:lnTo>
                <a:lnTo>
                  <a:pt x="310118" y="452453"/>
                </a:lnTo>
                <a:lnTo>
                  <a:pt x="319639" y="445195"/>
                </a:lnTo>
                <a:lnTo>
                  <a:pt x="329840" y="438163"/>
                </a:lnTo>
                <a:lnTo>
                  <a:pt x="339815" y="431585"/>
                </a:lnTo>
                <a:lnTo>
                  <a:pt x="350243" y="425234"/>
                </a:lnTo>
                <a:lnTo>
                  <a:pt x="360897" y="419336"/>
                </a:lnTo>
                <a:lnTo>
                  <a:pt x="371552" y="413665"/>
                </a:lnTo>
                <a:lnTo>
                  <a:pt x="382660" y="408222"/>
                </a:lnTo>
                <a:lnTo>
                  <a:pt x="393995" y="403231"/>
                </a:lnTo>
                <a:lnTo>
                  <a:pt x="405556" y="398695"/>
                </a:lnTo>
                <a:lnTo>
                  <a:pt x="417344" y="394385"/>
                </a:lnTo>
                <a:lnTo>
                  <a:pt x="429359" y="390529"/>
                </a:lnTo>
                <a:lnTo>
                  <a:pt x="441601" y="386899"/>
                </a:lnTo>
                <a:lnTo>
                  <a:pt x="454069" y="383724"/>
                </a:lnTo>
                <a:lnTo>
                  <a:pt x="466764" y="380775"/>
                </a:lnTo>
                <a:lnTo>
                  <a:pt x="479912" y="378280"/>
                </a:lnTo>
                <a:lnTo>
                  <a:pt x="493287" y="376238"/>
                </a:lnTo>
                <a:lnTo>
                  <a:pt x="506888" y="374424"/>
                </a:lnTo>
                <a:lnTo>
                  <a:pt x="520717" y="373063"/>
                </a:lnTo>
                <a:lnTo>
                  <a:pt x="534772" y="372156"/>
                </a:lnTo>
                <a:lnTo>
                  <a:pt x="549280" y="371475"/>
                </a:lnTo>
                <a:close/>
                <a:moveTo>
                  <a:pt x="455387" y="0"/>
                </a:moveTo>
                <a:lnTo>
                  <a:pt x="463542" y="227"/>
                </a:lnTo>
                <a:lnTo>
                  <a:pt x="471471" y="682"/>
                </a:lnTo>
                <a:lnTo>
                  <a:pt x="479174" y="1591"/>
                </a:lnTo>
                <a:lnTo>
                  <a:pt x="486423" y="2500"/>
                </a:lnTo>
                <a:lnTo>
                  <a:pt x="493446" y="3863"/>
                </a:lnTo>
                <a:lnTo>
                  <a:pt x="500242" y="5681"/>
                </a:lnTo>
                <a:lnTo>
                  <a:pt x="506812" y="7499"/>
                </a:lnTo>
                <a:lnTo>
                  <a:pt x="512702" y="9317"/>
                </a:lnTo>
                <a:lnTo>
                  <a:pt x="518592" y="11362"/>
                </a:lnTo>
                <a:lnTo>
                  <a:pt x="524256" y="13861"/>
                </a:lnTo>
                <a:lnTo>
                  <a:pt x="529466" y="16361"/>
                </a:lnTo>
                <a:lnTo>
                  <a:pt x="534450" y="18861"/>
                </a:lnTo>
                <a:lnTo>
                  <a:pt x="539207" y="21587"/>
                </a:lnTo>
                <a:lnTo>
                  <a:pt x="543738" y="24314"/>
                </a:lnTo>
                <a:lnTo>
                  <a:pt x="547816" y="27268"/>
                </a:lnTo>
                <a:lnTo>
                  <a:pt x="551894" y="29995"/>
                </a:lnTo>
                <a:lnTo>
                  <a:pt x="555292" y="32722"/>
                </a:lnTo>
                <a:lnTo>
                  <a:pt x="558916" y="35676"/>
                </a:lnTo>
                <a:lnTo>
                  <a:pt x="564807" y="40903"/>
                </a:lnTo>
                <a:lnTo>
                  <a:pt x="569790" y="45902"/>
                </a:lnTo>
                <a:lnTo>
                  <a:pt x="574095" y="50674"/>
                </a:lnTo>
                <a:lnTo>
                  <a:pt x="577040" y="54310"/>
                </a:lnTo>
                <a:lnTo>
                  <a:pt x="579079" y="57491"/>
                </a:lnTo>
                <a:lnTo>
                  <a:pt x="581118" y="59990"/>
                </a:lnTo>
                <a:lnTo>
                  <a:pt x="590406" y="51810"/>
                </a:lnTo>
                <a:lnTo>
                  <a:pt x="599467" y="44311"/>
                </a:lnTo>
                <a:lnTo>
                  <a:pt x="608076" y="37494"/>
                </a:lnTo>
                <a:lnTo>
                  <a:pt x="616685" y="31359"/>
                </a:lnTo>
                <a:lnTo>
                  <a:pt x="625293" y="25905"/>
                </a:lnTo>
                <a:lnTo>
                  <a:pt x="633449" y="21360"/>
                </a:lnTo>
                <a:lnTo>
                  <a:pt x="641151" y="17043"/>
                </a:lnTo>
                <a:lnTo>
                  <a:pt x="648854" y="13407"/>
                </a:lnTo>
                <a:lnTo>
                  <a:pt x="656103" y="10226"/>
                </a:lnTo>
                <a:lnTo>
                  <a:pt x="663126" y="7499"/>
                </a:lnTo>
                <a:lnTo>
                  <a:pt x="669922" y="5454"/>
                </a:lnTo>
                <a:lnTo>
                  <a:pt x="676492" y="3409"/>
                </a:lnTo>
                <a:lnTo>
                  <a:pt x="682608" y="2272"/>
                </a:lnTo>
                <a:lnTo>
                  <a:pt x="688498" y="1136"/>
                </a:lnTo>
                <a:lnTo>
                  <a:pt x="694162" y="454"/>
                </a:lnTo>
                <a:lnTo>
                  <a:pt x="699599" y="227"/>
                </a:lnTo>
                <a:lnTo>
                  <a:pt x="704583" y="0"/>
                </a:lnTo>
                <a:lnTo>
                  <a:pt x="709340" y="227"/>
                </a:lnTo>
                <a:lnTo>
                  <a:pt x="713871" y="454"/>
                </a:lnTo>
                <a:lnTo>
                  <a:pt x="717949" y="909"/>
                </a:lnTo>
                <a:lnTo>
                  <a:pt x="721800" y="1591"/>
                </a:lnTo>
                <a:lnTo>
                  <a:pt x="725198" y="2272"/>
                </a:lnTo>
                <a:lnTo>
                  <a:pt x="728596" y="3181"/>
                </a:lnTo>
                <a:lnTo>
                  <a:pt x="731315" y="3863"/>
                </a:lnTo>
                <a:lnTo>
                  <a:pt x="736299" y="5908"/>
                </a:lnTo>
                <a:lnTo>
                  <a:pt x="739697" y="7499"/>
                </a:lnTo>
                <a:lnTo>
                  <a:pt x="742415" y="8862"/>
                </a:lnTo>
                <a:lnTo>
                  <a:pt x="746720" y="13180"/>
                </a:lnTo>
                <a:lnTo>
                  <a:pt x="751024" y="17497"/>
                </a:lnTo>
                <a:lnTo>
                  <a:pt x="754875" y="22269"/>
                </a:lnTo>
                <a:lnTo>
                  <a:pt x="758726" y="27496"/>
                </a:lnTo>
                <a:lnTo>
                  <a:pt x="762124" y="32495"/>
                </a:lnTo>
                <a:lnTo>
                  <a:pt x="765523" y="37949"/>
                </a:lnTo>
                <a:lnTo>
                  <a:pt x="768694" y="43629"/>
                </a:lnTo>
                <a:lnTo>
                  <a:pt x="771639" y="49310"/>
                </a:lnTo>
                <a:lnTo>
                  <a:pt x="774584" y="54764"/>
                </a:lnTo>
                <a:lnTo>
                  <a:pt x="777076" y="60672"/>
                </a:lnTo>
                <a:lnTo>
                  <a:pt x="779342" y="66808"/>
                </a:lnTo>
                <a:lnTo>
                  <a:pt x="781834" y="72716"/>
                </a:lnTo>
                <a:lnTo>
                  <a:pt x="785911" y="84305"/>
                </a:lnTo>
                <a:lnTo>
                  <a:pt x="789536" y="95894"/>
                </a:lnTo>
                <a:lnTo>
                  <a:pt x="792481" y="106801"/>
                </a:lnTo>
                <a:lnTo>
                  <a:pt x="794973" y="117254"/>
                </a:lnTo>
                <a:lnTo>
                  <a:pt x="796785" y="126571"/>
                </a:lnTo>
                <a:lnTo>
                  <a:pt x="798371" y="134524"/>
                </a:lnTo>
                <a:lnTo>
                  <a:pt x="800183" y="146568"/>
                </a:lnTo>
                <a:lnTo>
                  <a:pt x="800636" y="150658"/>
                </a:lnTo>
                <a:lnTo>
                  <a:pt x="805847" y="149294"/>
                </a:lnTo>
                <a:lnTo>
                  <a:pt x="810831" y="147931"/>
                </a:lnTo>
                <a:lnTo>
                  <a:pt x="815362" y="146340"/>
                </a:lnTo>
                <a:lnTo>
                  <a:pt x="820119" y="144522"/>
                </a:lnTo>
                <a:lnTo>
                  <a:pt x="824197" y="142705"/>
                </a:lnTo>
                <a:lnTo>
                  <a:pt x="828275" y="140887"/>
                </a:lnTo>
                <a:lnTo>
                  <a:pt x="832352" y="139069"/>
                </a:lnTo>
                <a:lnTo>
                  <a:pt x="835750" y="136796"/>
                </a:lnTo>
                <a:lnTo>
                  <a:pt x="839375" y="134751"/>
                </a:lnTo>
                <a:lnTo>
                  <a:pt x="842547" y="132706"/>
                </a:lnTo>
                <a:lnTo>
                  <a:pt x="848663" y="128389"/>
                </a:lnTo>
                <a:lnTo>
                  <a:pt x="853647" y="124071"/>
                </a:lnTo>
                <a:lnTo>
                  <a:pt x="858405" y="119754"/>
                </a:lnTo>
                <a:lnTo>
                  <a:pt x="862482" y="115663"/>
                </a:lnTo>
                <a:lnTo>
                  <a:pt x="865654" y="111800"/>
                </a:lnTo>
                <a:lnTo>
                  <a:pt x="868372" y="108392"/>
                </a:lnTo>
                <a:lnTo>
                  <a:pt x="870638" y="105211"/>
                </a:lnTo>
                <a:lnTo>
                  <a:pt x="873130" y="100439"/>
                </a:lnTo>
                <a:lnTo>
                  <a:pt x="874036" y="98848"/>
                </a:lnTo>
                <a:lnTo>
                  <a:pt x="875395" y="106347"/>
                </a:lnTo>
                <a:lnTo>
                  <a:pt x="876755" y="113846"/>
                </a:lnTo>
                <a:lnTo>
                  <a:pt x="877434" y="121117"/>
                </a:lnTo>
                <a:lnTo>
                  <a:pt x="877887" y="128389"/>
                </a:lnTo>
                <a:lnTo>
                  <a:pt x="877887" y="135433"/>
                </a:lnTo>
                <a:lnTo>
                  <a:pt x="877434" y="142250"/>
                </a:lnTo>
                <a:lnTo>
                  <a:pt x="876755" y="149067"/>
                </a:lnTo>
                <a:lnTo>
                  <a:pt x="875622" y="155884"/>
                </a:lnTo>
                <a:lnTo>
                  <a:pt x="874263" y="162474"/>
                </a:lnTo>
                <a:lnTo>
                  <a:pt x="872903" y="168837"/>
                </a:lnTo>
                <a:lnTo>
                  <a:pt x="870864" y="175199"/>
                </a:lnTo>
                <a:lnTo>
                  <a:pt x="868599" y="181335"/>
                </a:lnTo>
                <a:lnTo>
                  <a:pt x="866334" y="187243"/>
                </a:lnTo>
                <a:lnTo>
                  <a:pt x="863615" y="193378"/>
                </a:lnTo>
                <a:lnTo>
                  <a:pt x="860670" y="199287"/>
                </a:lnTo>
                <a:lnTo>
                  <a:pt x="857725" y="204967"/>
                </a:lnTo>
                <a:lnTo>
                  <a:pt x="854327" y="210421"/>
                </a:lnTo>
                <a:lnTo>
                  <a:pt x="850702" y="215875"/>
                </a:lnTo>
                <a:lnTo>
                  <a:pt x="847078" y="221328"/>
                </a:lnTo>
                <a:lnTo>
                  <a:pt x="843000" y="226328"/>
                </a:lnTo>
                <a:lnTo>
                  <a:pt x="838922" y="231554"/>
                </a:lnTo>
                <a:lnTo>
                  <a:pt x="834844" y="236553"/>
                </a:lnTo>
                <a:lnTo>
                  <a:pt x="830313" y="241325"/>
                </a:lnTo>
                <a:lnTo>
                  <a:pt x="826009" y="246097"/>
                </a:lnTo>
                <a:lnTo>
                  <a:pt x="821252" y="250869"/>
                </a:lnTo>
                <a:lnTo>
                  <a:pt x="816494" y="255187"/>
                </a:lnTo>
                <a:lnTo>
                  <a:pt x="811737" y="259731"/>
                </a:lnTo>
                <a:lnTo>
                  <a:pt x="806753" y="264049"/>
                </a:lnTo>
                <a:lnTo>
                  <a:pt x="796785" y="272229"/>
                </a:lnTo>
                <a:lnTo>
                  <a:pt x="786364" y="279955"/>
                </a:lnTo>
                <a:lnTo>
                  <a:pt x="776170" y="287227"/>
                </a:lnTo>
                <a:lnTo>
                  <a:pt x="765749" y="294044"/>
                </a:lnTo>
                <a:lnTo>
                  <a:pt x="755328" y="300180"/>
                </a:lnTo>
                <a:lnTo>
                  <a:pt x="745360" y="305860"/>
                </a:lnTo>
                <a:lnTo>
                  <a:pt x="735619" y="311314"/>
                </a:lnTo>
                <a:lnTo>
                  <a:pt x="725878" y="316313"/>
                </a:lnTo>
                <a:lnTo>
                  <a:pt x="717043" y="320631"/>
                </a:lnTo>
                <a:lnTo>
                  <a:pt x="708661" y="324721"/>
                </a:lnTo>
                <a:lnTo>
                  <a:pt x="700732" y="327902"/>
                </a:lnTo>
                <a:lnTo>
                  <a:pt x="693709" y="331084"/>
                </a:lnTo>
                <a:lnTo>
                  <a:pt x="681929" y="335628"/>
                </a:lnTo>
                <a:lnTo>
                  <a:pt x="674453" y="338583"/>
                </a:lnTo>
                <a:lnTo>
                  <a:pt x="671961" y="339492"/>
                </a:lnTo>
                <a:lnTo>
                  <a:pt x="658142" y="336083"/>
                </a:lnTo>
                <a:lnTo>
                  <a:pt x="644776" y="333583"/>
                </a:lnTo>
                <a:lnTo>
                  <a:pt x="632089" y="331311"/>
                </a:lnTo>
                <a:lnTo>
                  <a:pt x="619630" y="329266"/>
                </a:lnTo>
                <a:lnTo>
                  <a:pt x="607623" y="327675"/>
                </a:lnTo>
                <a:lnTo>
                  <a:pt x="596069" y="326539"/>
                </a:lnTo>
                <a:lnTo>
                  <a:pt x="584969" y="325630"/>
                </a:lnTo>
                <a:lnTo>
                  <a:pt x="574548" y="324948"/>
                </a:lnTo>
                <a:lnTo>
                  <a:pt x="564127" y="324494"/>
                </a:lnTo>
                <a:lnTo>
                  <a:pt x="554612" y="324494"/>
                </a:lnTo>
                <a:lnTo>
                  <a:pt x="545324" y="324494"/>
                </a:lnTo>
                <a:lnTo>
                  <a:pt x="536715" y="324948"/>
                </a:lnTo>
                <a:lnTo>
                  <a:pt x="528333" y="325403"/>
                </a:lnTo>
                <a:lnTo>
                  <a:pt x="520178" y="326085"/>
                </a:lnTo>
                <a:lnTo>
                  <a:pt x="512702" y="326766"/>
                </a:lnTo>
                <a:lnTo>
                  <a:pt x="505679" y="327675"/>
                </a:lnTo>
                <a:lnTo>
                  <a:pt x="499109" y="328811"/>
                </a:lnTo>
                <a:lnTo>
                  <a:pt x="492993" y="329948"/>
                </a:lnTo>
                <a:lnTo>
                  <a:pt x="487329" y="331311"/>
                </a:lnTo>
                <a:lnTo>
                  <a:pt x="481892" y="332447"/>
                </a:lnTo>
                <a:lnTo>
                  <a:pt x="472604" y="334947"/>
                </a:lnTo>
                <a:lnTo>
                  <a:pt x="465128" y="337219"/>
                </a:lnTo>
                <a:lnTo>
                  <a:pt x="459012" y="339719"/>
                </a:lnTo>
                <a:lnTo>
                  <a:pt x="454934" y="341309"/>
                </a:lnTo>
                <a:lnTo>
                  <a:pt x="451536" y="342900"/>
                </a:lnTo>
                <a:lnTo>
                  <a:pt x="445646" y="337219"/>
                </a:lnTo>
                <a:lnTo>
                  <a:pt x="439529" y="331311"/>
                </a:lnTo>
                <a:lnTo>
                  <a:pt x="425710" y="318813"/>
                </a:lnTo>
                <a:lnTo>
                  <a:pt x="410532" y="305860"/>
                </a:lnTo>
                <a:lnTo>
                  <a:pt x="394221" y="292454"/>
                </a:lnTo>
                <a:lnTo>
                  <a:pt x="377456" y="279274"/>
                </a:lnTo>
                <a:lnTo>
                  <a:pt x="360239" y="266094"/>
                </a:lnTo>
                <a:lnTo>
                  <a:pt x="343249" y="252914"/>
                </a:lnTo>
                <a:lnTo>
                  <a:pt x="326258" y="240416"/>
                </a:lnTo>
                <a:lnTo>
                  <a:pt x="295222" y="217693"/>
                </a:lnTo>
                <a:lnTo>
                  <a:pt x="269849" y="199514"/>
                </a:lnTo>
                <a:lnTo>
                  <a:pt x="252405" y="187243"/>
                </a:lnTo>
                <a:lnTo>
                  <a:pt x="246062" y="183153"/>
                </a:lnTo>
                <a:lnTo>
                  <a:pt x="251726" y="176563"/>
                </a:lnTo>
                <a:lnTo>
                  <a:pt x="257616" y="170655"/>
                </a:lnTo>
                <a:lnTo>
                  <a:pt x="263506" y="165428"/>
                </a:lnTo>
                <a:lnTo>
                  <a:pt x="269623" y="160656"/>
                </a:lnTo>
                <a:lnTo>
                  <a:pt x="275286" y="156339"/>
                </a:lnTo>
                <a:lnTo>
                  <a:pt x="281629" y="152476"/>
                </a:lnTo>
                <a:lnTo>
                  <a:pt x="287746" y="149294"/>
                </a:lnTo>
                <a:lnTo>
                  <a:pt x="293863" y="146568"/>
                </a:lnTo>
                <a:lnTo>
                  <a:pt x="299979" y="144068"/>
                </a:lnTo>
                <a:lnTo>
                  <a:pt x="306096" y="142023"/>
                </a:lnTo>
                <a:lnTo>
                  <a:pt x="311986" y="140432"/>
                </a:lnTo>
                <a:lnTo>
                  <a:pt x="317876" y="139069"/>
                </a:lnTo>
                <a:lnTo>
                  <a:pt x="323766" y="138160"/>
                </a:lnTo>
                <a:lnTo>
                  <a:pt x="329656" y="137024"/>
                </a:lnTo>
                <a:lnTo>
                  <a:pt x="335093" y="136569"/>
                </a:lnTo>
                <a:lnTo>
                  <a:pt x="340530" y="136342"/>
                </a:lnTo>
                <a:lnTo>
                  <a:pt x="345967" y="136342"/>
                </a:lnTo>
                <a:lnTo>
                  <a:pt x="350951" y="136569"/>
                </a:lnTo>
                <a:lnTo>
                  <a:pt x="355708" y="136796"/>
                </a:lnTo>
                <a:lnTo>
                  <a:pt x="360466" y="137251"/>
                </a:lnTo>
                <a:lnTo>
                  <a:pt x="368848" y="138614"/>
                </a:lnTo>
                <a:lnTo>
                  <a:pt x="376097" y="139978"/>
                </a:lnTo>
                <a:lnTo>
                  <a:pt x="382214" y="141341"/>
                </a:lnTo>
                <a:lnTo>
                  <a:pt x="386518" y="142705"/>
                </a:lnTo>
                <a:lnTo>
                  <a:pt x="390369" y="143841"/>
                </a:lnTo>
                <a:lnTo>
                  <a:pt x="389916" y="135888"/>
                </a:lnTo>
                <a:lnTo>
                  <a:pt x="389916" y="127934"/>
                </a:lnTo>
                <a:lnTo>
                  <a:pt x="390369" y="120208"/>
                </a:lnTo>
                <a:lnTo>
                  <a:pt x="391049" y="112482"/>
                </a:lnTo>
                <a:lnTo>
                  <a:pt x="392182" y="105211"/>
                </a:lnTo>
                <a:lnTo>
                  <a:pt x="393767" y="98166"/>
                </a:lnTo>
                <a:lnTo>
                  <a:pt x="395580" y="91122"/>
                </a:lnTo>
                <a:lnTo>
                  <a:pt x="397619" y="84305"/>
                </a:lnTo>
                <a:lnTo>
                  <a:pt x="399884" y="77942"/>
                </a:lnTo>
                <a:lnTo>
                  <a:pt x="402376" y="71807"/>
                </a:lnTo>
                <a:lnTo>
                  <a:pt x="405095" y="65671"/>
                </a:lnTo>
                <a:lnTo>
                  <a:pt x="407813" y="59763"/>
                </a:lnTo>
                <a:lnTo>
                  <a:pt x="410985" y="54310"/>
                </a:lnTo>
                <a:lnTo>
                  <a:pt x="413930" y="49083"/>
                </a:lnTo>
                <a:lnTo>
                  <a:pt x="417101" y="43857"/>
                </a:lnTo>
                <a:lnTo>
                  <a:pt x="420273" y="39085"/>
                </a:lnTo>
                <a:lnTo>
                  <a:pt x="423444" y="34540"/>
                </a:lnTo>
                <a:lnTo>
                  <a:pt x="426616" y="30222"/>
                </a:lnTo>
                <a:lnTo>
                  <a:pt x="432959" y="22496"/>
                </a:lnTo>
                <a:lnTo>
                  <a:pt x="438849" y="15679"/>
                </a:lnTo>
                <a:lnTo>
                  <a:pt x="444060" y="10226"/>
                </a:lnTo>
                <a:lnTo>
                  <a:pt x="448817" y="5908"/>
                </a:lnTo>
                <a:lnTo>
                  <a:pt x="452215" y="2500"/>
                </a:lnTo>
                <a:lnTo>
                  <a:pt x="455387" y="0"/>
                </a:lnTo>
                <a:close/>
              </a:path>
            </a:pathLst>
          </a:custGeom>
          <a:solidFill>
            <a:sysClr val="window" lastClr="FFFFFF"/>
          </a:solidFill>
          <a:ln>
            <a:noFill/>
          </a:ln>
        </p:spPr>
        <p:txBody>
          <a:bodyPr anchor="ctr">
            <a:scene3d>
              <a:camera prst="orthographicFront"/>
              <a:lightRig rig="threePt" dir="t"/>
            </a:scene3d>
            <a:sp3d contourW="12700">
              <a:contourClr>
                <a:srgbClr val="FFFFFF"/>
              </a:contourClr>
            </a:sp3d>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endParaRPr>
          </a:p>
        </p:txBody>
      </p:sp>
      <p:sp>
        <p:nvSpPr>
          <p:cNvPr id="60" name="KSO_Shape"/>
          <p:cNvSpPr>
            <a:spLocks noChangeAspect="1"/>
          </p:cNvSpPr>
          <p:nvPr/>
        </p:nvSpPr>
        <p:spPr bwMode="auto">
          <a:xfrm>
            <a:off x="7147339" y="2478901"/>
            <a:ext cx="534000" cy="720000"/>
          </a:xfrm>
          <a:custGeom>
            <a:avLst/>
            <a:gdLst>
              <a:gd name="T0" fmla="*/ 1114659 w 1125538"/>
              <a:gd name="T1" fmla="*/ 1446451 h 1516063"/>
              <a:gd name="T2" fmla="*/ 1124632 w 1125538"/>
              <a:gd name="T3" fmla="*/ 1455581 h 1516063"/>
              <a:gd name="T4" fmla="*/ 1123952 w 1125538"/>
              <a:gd name="T5" fmla="*/ 1506706 h 1516063"/>
              <a:gd name="T6" fmla="*/ 1112619 w 1125538"/>
              <a:gd name="T7" fmla="*/ 1514922 h 1516063"/>
              <a:gd name="T8" fmla="*/ 14959 w 1125538"/>
              <a:gd name="T9" fmla="*/ 1515379 h 1516063"/>
              <a:gd name="T10" fmla="*/ 2720 w 1125538"/>
              <a:gd name="T11" fmla="*/ 1508075 h 1516063"/>
              <a:gd name="T12" fmla="*/ 453 w 1125538"/>
              <a:gd name="T13" fmla="*/ 1456950 h 1516063"/>
              <a:gd name="T14" fmla="*/ 9292 w 1125538"/>
              <a:gd name="T15" fmla="*/ 1447136 h 1516063"/>
              <a:gd name="T16" fmla="*/ 202628 w 1125538"/>
              <a:gd name="T17" fmla="*/ 1074964 h 1516063"/>
              <a:gd name="T18" fmla="*/ 218423 w 1125538"/>
              <a:gd name="T19" fmla="*/ 1080869 h 1516063"/>
              <a:gd name="T20" fmla="*/ 223838 w 1125538"/>
              <a:gd name="T21" fmla="*/ 1377473 h 1516063"/>
              <a:gd name="T22" fmla="*/ 216843 w 1125538"/>
              <a:gd name="T23" fmla="*/ 1389056 h 1516063"/>
              <a:gd name="T24" fmla="*/ 200146 w 1125538"/>
              <a:gd name="T25" fmla="*/ 1393825 h 1516063"/>
              <a:gd name="T26" fmla="*/ 8574 w 1125538"/>
              <a:gd name="T27" fmla="*/ 1390191 h 1516063"/>
              <a:gd name="T28" fmla="*/ 225 w 1125538"/>
              <a:gd name="T29" fmla="*/ 1379063 h 1516063"/>
              <a:gd name="T30" fmla="*/ 4287 w 1125538"/>
              <a:gd name="T31" fmla="*/ 1082005 h 1516063"/>
              <a:gd name="T32" fmla="*/ 18954 w 1125538"/>
              <a:gd name="T33" fmla="*/ 1075191 h 1516063"/>
              <a:gd name="T34" fmla="*/ 494553 w 1125538"/>
              <a:gd name="T35" fmla="*/ 906007 h 1516063"/>
              <a:gd name="T36" fmla="*/ 508443 w 1125538"/>
              <a:gd name="T37" fmla="*/ 918225 h 1516063"/>
              <a:gd name="T38" fmla="*/ 510720 w 1125538"/>
              <a:gd name="T39" fmla="*/ 1373688 h 1516063"/>
              <a:gd name="T40" fmla="*/ 500929 w 1125538"/>
              <a:gd name="T41" fmla="*/ 1389526 h 1516063"/>
              <a:gd name="T42" fmla="*/ 307154 w 1125538"/>
              <a:gd name="T43" fmla="*/ 1393599 h 1516063"/>
              <a:gd name="T44" fmla="*/ 291215 w 1125538"/>
              <a:gd name="T45" fmla="*/ 1384549 h 1516063"/>
              <a:gd name="T46" fmla="*/ 285750 w 1125538"/>
              <a:gd name="T47" fmla="*/ 930216 h 1516063"/>
              <a:gd name="T48" fmla="*/ 292581 w 1125538"/>
              <a:gd name="T49" fmla="*/ 912342 h 1516063"/>
              <a:gd name="T50" fmla="*/ 614065 w 1125538"/>
              <a:gd name="T51" fmla="*/ 754062 h 1516063"/>
              <a:gd name="T52" fmla="*/ 807605 w 1125538"/>
              <a:gd name="T53" fmla="*/ 758598 h 1516063"/>
              <a:gd name="T54" fmla="*/ 814388 w 1125538"/>
              <a:gd name="T55" fmla="*/ 776968 h 1516063"/>
              <a:gd name="T56" fmla="*/ 808962 w 1125538"/>
              <a:gd name="T57" fmla="*/ 1387929 h 1516063"/>
              <a:gd name="T58" fmla="*/ 790874 w 1125538"/>
              <a:gd name="T59" fmla="*/ 1393825 h 1516063"/>
              <a:gd name="T60" fmla="*/ 597559 w 1125538"/>
              <a:gd name="T61" fmla="*/ 1389290 h 1516063"/>
              <a:gd name="T62" fmla="*/ 590550 w 1125538"/>
              <a:gd name="T63" fmla="*/ 1370920 h 1516063"/>
              <a:gd name="T64" fmla="*/ 595977 w 1125538"/>
              <a:gd name="T65" fmla="*/ 759959 h 1516063"/>
              <a:gd name="T66" fmla="*/ 614065 w 1125538"/>
              <a:gd name="T67" fmla="*/ 754062 h 1516063"/>
              <a:gd name="T68" fmla="*/ 1117173 w 1125538"/>
              <a:gd name="T69" fmla="*/ 374198 h 1516063"/>
              <a:gd name="T70" fmla="*/ 1125538 w 1125538"/>
              <a:gd name="T71" fmla="*/ 395525 h 1516063"/>
              <a:gd name="T72" fmla="*/ 1121695 w 1125538"/>
              <a:gd name="T73" fmla="*/ 1383617 h 1516063"/>
              <a:gd name="T74" fmla="*/ 1106998 w 1125538"/>
              <a:gd name="T75" fmla="*/ 1390650 h 1516063"/>
              <a:gd name="T76" fmla="*/ 910292 w 1125538"/>
              <a:gd name="T77" fmla="*/ 1388381 h 1516063"/>
              <a:gd name="T78" fmla="*/ 901926 w 1125538"/>
              <a:gd name="T79" fmla="*/ 1366827 h 1516063"/>
              <a:gd name="T80" fmla="*/ 905544 w 1125538"/>
              <a:gd name="T81" fmla="*/ 378509 h 1516063"/>
              <a:gd name="T82" fmla="*/ 920466 w 1125538"/>
              <a:gd name="T83" fmla="*/ 371702 h 1516063"/>
              <a:gd name="T84" fmla="*/ 871862 w 1125538"/>
              <a:gd name="T85" fmla="*/ 250077 h 1516063"/>
              <a:gd name="T86" fmla="*/ 834181 w 1125538"/>
              <a:gd name="T87" fmla="*/ 369107 h 1516063"/>
              <a:gd name="T88" fmla="*/ 785151 w 1125538"/>
              <a:gd name="T89" fmla="*/ 471133 h 1516063"/>
              <a:gd name="T90" fmla="*/ 726588 w 1125538"/>
              <a:gd name="T91" fmla="*/ 557062 h 1516063"/>
              <a:gd name="T92" fmla="*/ 660533 w 1125538"/>
              <a:gd name="T93" fmla="*/ 628934 h 1516063"/>
              <a:gd name="T94" fmla="*/ 589258 w 1125538"/>
              <a:gd name="T95" fmla="*/ 687429 h 1516063"/>
              <a:gd name="T96" fmla="*/ 514351 w 1125538"/>
              <a:gd name="T97" fmla="*/ 733907 h 1516063"/>
              <a:gd name="T98" fmla="*/ 419015 w 1125538"/>
              <a:gd name="T99" fmla="*/ 777438 h 1516063"/>
              <a:gd name="T100" fmla="*/ 271244 w 1125538"/>
              <a:gd name="T101" fmla="*/ 819382 h 1516063"/>
              <a:gd name="T102" fmla="*/ 143448 w 1125538"/>
              <a:gd name="T103" fmla="*/ 835933 h 1516063"/>
              <a:gd name="T104" fmla="*/ 29499 w 1125538"/>
              <a:gd name="T105" fmla="*/ 836840 h 1516063"/>
              <a:gd name="T106" fmla="*/ 97823 w 1125538"/>
              <a:gd name="T107" fmla="*/ 823690 h 1516063"/>
              <a:gd name="T108" fmla="*/ 204055 w 1125538"/>
              <a:gd name="T109" fmla="*/ 801017 h 1516063"/>
              <a:gd name="T110" fmla="*/ 299618 w 1125538"/>
              <a:gd name="T111" fmla="*/ 770863 h 1516063"/>
              <a:gd name="T112" fmla="*/ 404715 w 1125538"/>
              <a:gd name="T113" fmla="*/ 724838 h 1516063"/>
              <a:gd name="T114" fmla="*/ 542725 w 1125538"/>
              <a:gd name="T115" fmla="*/ 635962 h 1516063"/>
              <a:gd name="T116" fmla="*/ 647822 w 1125538"/>
              <a:gd name="T117" fmla="*/ 535296 h 1516063"/>
              <a:gd name="T118" fmla="*/ 724091 w 1125538"/>
              <a:gd name="T119" fmla="*/ 431683 h 1516063"/>
              <a:gd name="T120" fmla="*/ 776299 w 1125538"/>
              <a:gd name="T121" fmla="*/ 333285 h 1516063"/>
              <a:gd name="T122" fmla="*/ 814206 w 1125538"/>
              <a:gd name="T123" fmla="*/ 229445 h 1516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25538" h="1516063">
                <a:moveTo>
                  <a:pt x="19039" y="1444625"/>
                </a:moveTo>
                <a:lnTo>
                  <a:pt x="21305" y="1444625"/>
                </a:lnTo>
                <a:lnTo>
                  <a:pt x="1104460" y="1444625"/>
                </a:lnTo>
                <a:lnTo>
                  <a:pt x="1106726" y="1444625"/>
                </a:lnTo>
                <a:lnTo>
                  <a:pt x="1108766" y="1444853"/>
                </a:lnTo>
                <a:lnTo>
                  <a:pt x="1110806" y="1445310"/>
                </a:lnTo>
                <a:lnTo>
                  <a:pt x="1112619" y="1445766"/>
                </a:lnTo>
                <a:lnTo>
                  <a:pt x="1114659" y="1446451"/>
                </a:lnTo>
                <a:lnTo>
                  <a:pt x="1116472" y="1447136"/>
                </a:lnTo>
                <a:lnTo>
                  <a:pt x="1118059" y="1448277"/>
                </a:lnTo>
                <a:lnTo>
                  <a:pt x="1119419" y="1449190"/>
                </a:lnTo>
                <a:lnTo>
                  <a:pt x="1120779" y="1450331"/>
                </a:lnTo>
                <a:lnTo>
                  <a:pt x="1122138" y="1451472"/>
                </a:lnTo>
                <a:lnTo>
                  <a:pt x="1123272" y="1452614"/>
                </a:lnTo>
                <a:lnTo>
                  <a:pt x="1123952" y="1453983"/>
                </a:lnTo>
                <a:lnTo>
                  <a:pt x="1124632" y="1455581"/>
                </a:lnTo>
                <a:lnTo>
                  <a:pt x="1125312" y="1456950"/>
                </a:lnTo>
                <a:lnTo>
                  <a:pt x="1125538" y="1458319"/>
                </a:lnTo>
                <a:lnTo>
                  <a:pt x="1125538" y="1459917"/>
                </a:lnTo>
                <a:lnTo>
                  <a:pt x="1125538" y="1500771"/>
                </a:lnTo>
                <a:lnTo>
                  <a:pt x="1125538" y="1502369"/>
                </a:lnTo>
                <a:lnTo>
                  <a:pt x="1125312" y="1503967"/>
                </a:lnTo>
                <a:lnTo>
                  <a:pt x="1124632" y="1505336"/>
                </a:lnTo>
                <a:lnTo>
                  <a:pt x="1123952" y="1506706"/>
                </a:lnTo>
                <a:lnTo>
                  <a:pt x="1123272" y="1508075"/>
                </a:lnTo>
                <a:lnTo>
                  <a:pt x="1122138" y="1509444"/>
                </a:lnTo>
                <a:lnTo>
                  <a:pt x="1120779" y="1510586"/>
                </a:lnTo>
                <a:lnTo>
                  <a:pt x="1119419" y="1511499"/>
                </a:lnTo>
                <a:lnTo>
                  <a:pt x="1118059" y="1512640"/>
                </a:lnTo>
                <a:lnTo>
                  <a:pt x="1116472" y="1513324"/>
                </a:lnTo>
                <a:lnTo>
                  <a:pt x="1114659" y="1514237"/>
                </a:lnTo>
                <a:lnTo>
                  <a:pt x="1112619" y="1514922"/>
                </a:lnTo>
                <a:lnTo>
                  <a:pt x="1110806" y="1515379"/>
                </a:lnTo>
                <a:lnTo>
                  <a:pt x="1108766" y="1515835"/>
                </a:lnTo>
                <a:lnTo>
                  <a:pt x="1106726" y="1516063"/>
                </a:lnTo>
                <a:lnTo>
                  <a:pt x="1104460" y="1516063"/>
                </a:lnTo>
                <a:lnTo>
                  <a:pt x="21305" y="1516063"/>
                </a:lnTo>
                <a:lnTo>
                  <a:pt x="19039" y="1516063"/>
                </a:lnTo>
                <a:lnTo>
                  <a:pt x="16772" y="1515835"/>
                </a:lnTo>
                <a:lnTo>
                  <a:pt x="14959" y="1515379"/>
                </a:lnTo>
                <a:lnTo>
                  <a:pt x="12919" y="1514922"/>
                </a:lnTo>
                <a:lnTo>
                  <a:pt x="11333" y="1514237"/>
                </a:lnTo>
                <a:lnTo>
                  <a:pt x="9292" y="1513324"/>
                </a:lnTo>
                <a:lnTo>
                  <a:pt x="7706" y="1512640"/>
                </a:lnTo>
                <a:lnTo>
                  <a:pt x="6346" y="1511499"/>
                </a:lnTo>
                <a:lnTo>
                  <a:pt x="4986" y="1510586"/>
                </a:lnTo>
                <a:lnTo>
                  <a:pt x="3853" y="1509444"/>
                </a:lnTo>
                <a:lnTo>
                  <a:pt x="2720" y="1508075"/>
                </a:lnTo>
                <a:lnTo>
                  <a:pt x="1586" y="1506706"/>
                </a:lnTo>
                <a:lnTo>
                  <a:pt x="906" y="1505336"/>
                </a:lnTo>
                <a:lnTo>
                  <a:pt x="453" y="1503967"/>
                </a:lnTo>
                <a:lnTo>
                  <a:pt x="226" y="1502369"/>
                </a:lnTo>
                <a:lnTo>
                  <a:pt x="0" y="1500771"/>
                </a:lnTo>
                <a:lnTo>
                  <a:pt x="0" y="1459917"/>
                </a:lnTo>
                <a:lnTo>
                  <a:pt x="226" y="1458319"/>
                </a:lnTo>
                <a:lnTo>
                  <a:pt x="453" y="1456950"/>
                </a:lnTo>
                <a:lnTo>
                  <a:pt x="906" y="1455581"/>
                </a:lnTo>
                <a:lnTo>
                  <a:pt x="1586" y="1453983"/>
                </a:lnTo>
                <a:lnTo>
                  <a:pt x="2720" y="1452614"/>
                </a:lnTo>
                <a:lnTo>
                  <a:pt x="3853" y="1451472"/>
                </a:lnTo>
                <a:lnTo>
                  <a:pt x="4986" y="1450331"/>
                </a:lnTo>
                <a:lnTo>
                  <a:pt x="6346" y="1449190"/>
                </a:lnTo>
                <a:lnTo>
                  <a:pt x="7706" y="1448277"/>
                </a:lnTo>
                <a:lnTo>
                  <a:pt x="9292" y="1447136"/>
                </a:lnTo>
                <a:lnTo>
                  <a:pt x="11333" y="1446451"/>
                </a:lnTo>
                <a:lnTo>
                  <a:pt x="12919" y="1445766"/>
                </a:lnTo>
                <a:lnTo>
                  <a:pt x="14959" y="1445310"/>
                </a:lnTo>
                <a:lnTo>
                  <a:pt x="16772" y="1444853"/>
                </a:lnTo>
                <a:lnTo>
                  <a:pt x="19039" y="1444625"/>
                </a:lnTo>
                <a:close/>
                <a:moveTo>
                  <a:pt x="23693" y="1074737"/>
                </a:moveTo>
                <a:lnTo>
                  <a:pt x="200146" y="1074737"/>
                </a:lnTo>
                <a:lnTo>
                  <a:pt x="202628" y="1074964"/>
                </a:lnTo>
                <a:lnTo>
                  <a:pt x="204884" y="1075191"/>
                </a:lnTo>
                <a:lnTo>
                  <a:pt x="207141" y="1075419"/>
                </a:lnTo>
                <a:lnTo>
                  <a:pt x="209397" y="1076100"/>
                </a:lnTo>
                <a:lnTo>
                  <a:pt x="211428" y="1076781"/>
                </a:lnTo>
                <a:lnTo>
                  <a:pt x="213233" y="1077690"/>
                </a:lnTo>
                <a:lnTo>
                  <a:pt x="215038" y="1078598"/>
                </a:lnTo>
                <a:lnTo>
                  <a:pt x="216843" y="1079734"/>
                </a:lnTo>
                <a:lnTo>
                  <a:pt x="218423" y="1080869"/>
                </a:lnTo>
                <a:lnTo>
                  <a:pt x="219551" y="1082005"/>
                </a:lnTo>
                <a:lnTo>
                  <a:pt x="220905" y="1083367"/>
                </a:lnTo>
                <a:lnTo>
                  <a:pt x="221807" y="1084957"/>
                </a:lnTo>
                <a:lnTo>
                  <a:pt x="222484" y="1086547"/>
                </a:lnTo>
                <a:lnTo>
                  <a:pt x="223161" y="1087910"/>
                </a:lnTo>
                <a:lnTo>
                  <a:pt x="223387" y="1089499"/>
                </a:lnTo>
                <a:lnTo>
                  <a:pt x="223838" y="1091316"/>
                </a:lnTo>
                <a:lnTo>
                  <a:pt x="223838" y="1377473"/>
                </a:lnTo>
                <a:lnTo>
                  <a:pt x="223387" y="1379063"/>
                </a:lnTo>
                <a:lnTo>
                  <a:pt x="223161" y="1380653"/>
                </a:lnTo>
                <a:lnTo>
                  <a:pt x="222484" y="1382470"/>
                </a:lnTo>
                <a:lnTo>
                  <a:pt x="221807" y="1383832"/>
                </a:lnTo>
                <a:lnTo>
                  <a:pt x="220905" y="1385195"/>
                </a:lnTo>
                <a:lnTo>
                  <a:pt x="219551" y="1386558"/>
                </a:lnTo>
                <a:lnTo>
                  <a:pt x="218423" y="1387693"/>
                </a:lnTo>
                <a:lnTo>
                  <a:pt x="216843" y="1389056"/>
                </a:lnTo>
                <a:lnTo>
                  <a:pt x="215038" y="1390191"/>
                </a:lnTo>
                <a:lnTo>
                  <a:pt x="213233" y="1391100"/>
                </a:lnTo>
                <a:lnTo>
                  <a:pt x="211428" y="1392008"/>
                </a:lnTo>
                <a:lnTo>
                  <a:pt x="209397" y="1392690"/>
                </a:lnTo>
                <a:lnTo>
                  <a:pt x="207141" y="1393144"/>
                </a:lnTo>
                <a:lnTo>
                  <a:pt x="204884" y="1393598"/>
                </a:lnTo>
                <a:lnTo>
                  <a:pt x="202628" y="1393825"/>
                </a:lnTo>
                <a:lnTo>
                  <a:pt x="200146" y="1393825"/>
                </a:lnTo>
                <a:lnTo>
                  <a:pt x="23693" y="1393825"/>
                </a:lnTo>
                <a:lnTo>
                  <a:pt x="21211" y="1393825"/>
                </a:lnTo>
                <a:lnTo>
                  <a:pt x="18954" y="1393598"/>
                </a:lnTo>
                <a:lnTo>
                  <a:pt x="16472" y="1393144"/>
                </a:lnTo>
                <a:lnTo>
                  <a:pt x="14441" y="1392690"/>
                </a:lnTo>
                <a:lnTo>
                  <a:pt x="12411" y="1392008"/>
                </a:lnTo>
                <a:lnTo>
                  <a:pt x="10605" y="1391100"/>
                </a:lnTo>
                <a:lnTo>
                  <a:pt x="8574" y="1390191"/>
                </a:lnTo>
                <a:lnTo>
                  <a:pt x="6995" y="1389056"/>
                </a:lnTo>
                <a:lnTo>
                  <a:pt x="5415" y="1387693"/>
                </a:lnTo>
                <a:lnTo>
                  <a:pt x="4287" y="1386558"/>
                </a:lnTo>
                <a:lnTo>
                  <a:pt x="3159" y="1385195"/>
                </a:lnTo>
                <a:lnTo>
                  <a:pt x="1805" y="1383832"/>
                </a:lnTo>
                <a:lnTo>
                  <a:pt x="1128" y="1382470"/>
                </a:lnTo>
                <a:lnTo>
                  <a:pt x="451" y="1380653"/>
                </a:lnTo>
                <a:lnTo>
                  <a:pt x="225" y="1379063"/>
                </a:lnTo>
                <a:lnTo>
                  <a:pt x="0" y="1377473"/>
                </a:lnTo>
                <a:lnTo>
                  <a:pt x="0" y="1091316"/>
                </a:lnTo>
                <a:lnTo>
                  <a:pt x="225" y="1089499"/>
                </a:lnTo>
                <a:lnTo>
                  <a:pt x="451" y="1087910"/>
                </a:lnTo>
                <a:lnTo>
                  <a:pt x="1128" y="1086547"/>
                </a:lnTo>
                <a:lnTo>
                  <a:pt x="1805" y="1084957"/>
                </a:lnTo>
                <a:lnTo>
                  <a:pt x="3159" y="1083367"/>
                </a:lnTo>
                <a:lnTo>
                  <a:pt x="4287" y="1082005"/>
                </a:lnTo>
                <a:lnTo>
                  <a:pt x="5415" y="1080869"/>
                </a:lnTo>
                <a:lnTo>
                  <a:pt x="6995" y="1079734"/>
                </a:lnTo>
                <a:lnTo>
                  <a:pt x="8574" y="1078598"/>
                </a:lnTo>
                <a:lnTo>
                  <a:pt x="10605" y="1077690"/>
                </a:lnTo>
                <a:lnTo>
                  <a:pt x="12411" y="1076781"/>
                </a:lnTo>
                <a:lnTo>
                  <a:pt x="14441" y="1076100"/>
                </a:lnTo>
                <a:lnTo>
                  <a:pt x="16472" y="1075419"/>
                </a:lnTo>
                <a:lnTo>
                  <a:pt x="18954" y="1075191"/>
                </a:lnTo>
                <a:lnTo>
                  <a:pt x="21211" y="1074964"/>
                </a:lnTo>
                <a:lnTo>
                  <a:pt x="23693" y="1074737"/>
                </a:lnTo>
                <a:close/>
                <a:moveTo>
                  <a:pt x="307154" y="904875"/>
                </a:moveTo>
                <a:lnTo>
                  <a:pt x="309431" y="904875"/>
                </a:lnTo>
                <a:lnTo>
                  <a:pt x="487494" y="904875"/>
                </a:lnTo>
                <a:lnTo>
                  <a:pt x="489771" y="904875"/>
                </a:lnTo>
                <a:lnTo>
                  <a:pt x="492276" y="905328"/>
                </a:lnTo>
                <a:lnTo>
                  <a:pt x="494553" y="906007"/>
                </a:lnTo>
                <a:lnTo>
                  <a:pt x="496602" y="906685"/>
                </a:lnTo>
                <a:lnTo>
                  <a:pt x="498652" y="908043"/>
                </a:lnTo>
                <a:lnTo>
                  <a:pt x="500929" y="909174"/>
                </a:lnTo>
                <a:lnTo>
                  <a:pt x="502523" y="910758"/>
                </a:lnTo>
                <a:lnTo>
                  <a:pt x="504344" y="912342"/>
                </a:lnTo>
                <a:lnTo>
                  <a:pt x="505710" y="913926"/>
                </a:lnTo>
                <a:lnTo>
                  <a:pt x="507304" y="916188"/>
                </a:lnTo>
                <a:lnTo>
                  <a:pt x="508443" y="918225"/>
                </a:lnTo>
                <a:lnTo>
                  <a:pt x="509354" y="920261"/>
                </a:lnTo>
                <a:lnTo>
                  <a:pt x="510264" y="922750"/>
                </a:lnTo>
                <a:lnTo>
                  <a:pt x="510720" y="925012"/>
                </a:lnTo>
                <a:lnTo>
                  <a:pt x="511175" y="927501"/>
                </a:lnTo>
                <a:lnTo>
                  <a:pt x="511175" y="930216"/>
                </a:lnTo>
                <a:lnTo>
                  <a:pt x="511175" y="1368484"/>
                </a:lnTo>
                <a:lnTo>
                  <a:pt x="511175" y="1370973"/>
                </a:lnTo>
                <a:lnTo>
                  <a:pt x="510720" y="1373688"/>
                </a:lnTo>
                <a:lnTo>
                  <a:pt x="510264" y="1376177"/>
                </a:lnTo>
                <a:lnTo>
                  <a:pt x="509354" y="1378439"/>
                </a:lnTo>
                <a:lnTo>
                  <a:pt x="508443" y="1380702"/>
                </a:lnTo>
                <a:lnTo>
                  <a:pt x="507304" y="1382738"/>
                </a:lnTo>
                <a:lnTo>
                  <a:pt x="505710" y="1384549"/>
                </a:lnTo>
                <a:lnTo>
                  <a:pt x="504344" y="1386359"/>
                </a:lnTo>
                <a:lnTo>
                  <a:pt x="502523" y="1388169"/>
                </a:lnTo>
                <a:lnTo>
                  <a:pt x="500929" y="1389526"/>
                </a:lnTo>
                <a:lnTo>
                  <a:pt x="498652" y="1390884"/>
                </a:lnTo>
                <a:lnTo>
                  <a:pt x="496602" y="1391789"/>
                </a:lnTo>
                <a:lnTo>
                  <a:pt x="494553" y="1392694"/>
                </a:lnTo>
                <a:lnTo>
                  <a:pt x="492276" y="1393373"/>
                </a:lnTo>
                <a:lnTo>
                  <a:pt x="489771" y="1393599"/>
                </a:lnTo>
                <a:lnTo>
                  <a:pt x="487494" y="1393825"/>
                </a:lnTo>
                <a:lnTo>
                  <a:pt x="309431" y="1393825"/>
                </a:lnTo>
                <a:lnTo>
                  <a:pt x="307154" y="1393599"/>
                </a:lnTo>
                <a:lnTo>
                  <a:pt x="304422" y="1393373"/>
                </a:lnTo>
                <a:lnTo>
                  <a:pt x="302372" y="1392694"/>
                </a:lnTo>
                <a:lnTo>
                  <a:pt x="300323" y="1391789"/>
                </a:lnTo>
                <a:lnTo>
                  <a:pt x="298274" y="1390884"/>
                </a:lnTo>
                <a:lnTo>
                  <a:pt x="295997" y="1389526"/>
                </a:lnTo>
                <a:lnTo>
                  <a:pt x="294403" y="1388169"/>
                </a:lnTo>
                <a:lnTo>
                  <a:pt x="292581" y="1386359"/>
                </a:lnTo>
                <a:lnTo>
                  <a:pt x="291215" y="1384549"/>
                </a:lnTo>
                <a:lnTo>
                  <a:pt x="289621" y="1382738"/>
                </a:lnTo>
                <a:lnTo>
                  <a:pt x="288483" y="1380702"/>
                </a:lnTo>
                <a:lnTo>
                  <a:pt x="287572" y="1378439"/>
                </a:lnTo>
                <a:lnTo>
                  <a:pt x="286661" y="1376177"/>
                </a:lnTo>
                <a:lnTo>
                  <a:pt x="286206" y="1373688"/>
                </a:lnTo>
                <a:lnTo>
                  <a:pt x="285750" y="1370973"/>
                </a:lnTo>
                <a:lnTo>
                  <a:pt x="285750" y="1368484"/>
                </a:lnTo>
                <a:lnTo>
                  <a:pt x="285750" y="930216"/>
                </a:lnTo>
                <a:lnTo>
                  <a:pt x="285750" y="927501"/>
                </a:lnTo>
                <a:lnTo>
                  <a:pt x="286206" y="925012"/>
                </a:lnTo>
                <a:lnTo>
                  <a:pt x="286661" y="922750"/>
                </a:lnTo>
                <a:lnTo>
                  <a:pt x="287572" y="920261"/>
                </a:lnTo>
                <a:lnTo>
                  <a:pt x="288483" y="918225"/>
                </a:lnTo>
                <a:lnTo>
                  <a:pt x="289621" y="916188"/>
                </a:lnTo>
                <a:lnTo>
                  <a:pt x="291215" y="913926"/>
                </a:lnTo>
                <a:lnTo>
                  <a:pt x="292581" y="912342"/>
                </a:lnTo>
                <a:lnTo>
                  <a:pt x="294403" y="910758"/>
                </a:lnTo>
                <a:lnTo>
                  <a:pt x="295997" y="909174"/>
                </a:lnTo>
                <a:lnTo>
                  <a:pt x="298274" y="908043"/>
                </a:lnTo>
                <a:lnTo>
                  <a:pt x="300323" y="906685"/>
                </a:lnTo>
                <a:lnTo>
                  <a:pt x="302372" y="906007"/>
                </a:lnTo>
                <a:lnTo>
                  <a:pt x="304422" y="905328"/>
                </a:lnTo>
                <a:lnTo>
                  <a:pt x="307154" y="904875"/>
                </a:lnTo>
                <a:close/>
                <a:moveTo>
                  <a:pt x="614065" y="754062"/>
                </a:moveTo>
                <a:lnTo>
                  <a:pt x="790874" y="754062"/>
                </a:lnTo>
                <a:lnTo>
                  <a:pt x="795848" y="754289"/>
                </a:lnTo>
                <a:lnTo>
                  <a:pt x="797883" y="754516"/>
                </a:lnTo>
                <a:lnTo>
                  <a:pt x="800144" y="754969"/>
                </a:lnTo>
                <a:lnTo>
                  <a:pt x="802179" y="755650"/>
                </a:lnTo>
                <a:lnTo>
                  <a:pt x="804214" y="756330"/>
                </a:lnTo>
                <a:lnTo>
                  <a:pt x="806023" y="757237"/>
                </a:lnTo>
                <a:lnTo>
                  <a:pt x="807605" y="758598"/>
                </a:lnTo>
                <a:lnTo>
                  <a:pt x="808962" y="759959"/>
                </a:lnTo>
                <a:lnTo>
                  <a:pt x="810545" y="761546"/>
                </a:lnTo>
                <a:lnTo>
                  <a:pt x="811675" y="763360"/>
                </a:lnTo>
                <a:lnTo>
                  <a:pt x="812579" y="765855"/>
                </a:lnTo>
                <a:lnTo>
                  <a:pt x="813484" y="768123"/>
                </a:lnTo>
                <a:lnTo>
                  <a:pt x="813936" y="770618"/>
                </a:lnTo>
                <a:lnTo>
                  <a:pt x="814388" y="773793"/>
                </a:lnTo>
                <a:lnTo>
                  <a:pt x="814388" y="776968"/>
                </a:lnTo>
                <a:lnTo>
                  <a:pt x="814388" y="1370920"/>
                </a:lnTo>
                <a:lnTo>
                  <a:pt x="814388" y="1374322"/>
                </a:lnTo>
                <a:lnTo>
                  <a:pt x="813936" y="1377043"/>
                </a:lnTo>
                <a:lnTo>
                  <a:pt x="813484" y="1379764"/>
                </a:lnTo>
                <a:lnTo>
                  <a:pt x="812579" y="1382259"/>
                </a:lnTo>
                <a:lnTo>
                  <a:pt x="811675" y="1384300"/>
                </a:lnTo>
                <a:lnTo>
                  <a:pt x="810545" y="1386114"/>
                </a:lnTo>
                <a:lnTo>
                  <a:pt x="808962" y="1387929"/>
                </a:lnTo>
                <a:lnTo>
                  <a:pt x="807605" y="1389290"/>
                </a:lnTo>
                <a:lnTo>
                  <a:pt x="806023" y="1390423"/>
                </a:lnTo>
                <a:lnTo>
                  <a:pt x="804214" y="1391331"/>
                </a:lnTo>
                <a:lnTo>
                  <a:pt x="802179" y="1392238"/>
                </a:lnTo>
                <a:lnTo>
                  <a:pt x="800144" y="1392691"/>
                </a:lnTo>
                <a:lnTo>
                  <a:pt x="797883" y="1393145"/>
                </a:lnTo>
                <a:lnTo>
                  <a:pt x="795848" y="1393598"/>
                </a:lnTo>
                <a:lnTo>
                  <a:pt x="790874" y="1393825"/>
                </a:lnTo>
                <a:lnTo>
                  <a:pt x="614065" y="1393825"/>
                </a:lnTo>
                <a:lnTo>
                  <a:pt x="609316" y="1393598"/>
                </a:lnTo>
                <a:lnTo>
                  <a:pt x="607055" y="1393145"/>
                </a:lnTo>
                <a:lnTo>
                  <a:pt x="605021" y="1392691"/>
                </a:lnTo>
                <a:lnTo>
                  <a:pt x="602760" y="1392238"/>
                </a:lnTo>
                <a:lnTo>
                  <a:pt x="600951" y="1391331"/>
                </a:lnTo>
                <a:lnTo>
                  <a:pt x="599142" y="1390423"/>
                </a:lnTo>
                <a:lnTo>
                  <a:pt x="597559" y="1389290"/>
                </a:lnTo>
                <a:lnTo>
                  <a:pt x="595977" y="1387929"/>
                </a:lnTo>
                <a:lnTo>
                  <a:pt x="594394" y="1386114"/>
                </a:lnTo>
                <a:lnTo>
                  <a:pt x="593263" y="1384300"/>
                </a:lnTo>
                <a:lnTo>
                  <a:pt x="592359" y="1382259"/>
                </a:lnTo>
                <a:lnTo>
                  <a:pt x="591681" y="1379764"/>
                </a:lnTo>
                <a:lnTo>
                  <a:pt x="591002" y="1377043"/>
                </a:lnTo>
                <a:lnTo>
                  <a:pt x="590776" y="1374322"/>
                </a:lnTo>
                <a:lnTo>
                  <a:pt x="590550" y="1370920"/>
                </a:lnTo>
                <a:lnTo>
                  <a:pt x="590550" y="776968"/>
                </a:lnTo>
                <a:lnTo>
                  <a:pt x="590776" y="773793"/>
                </a:lnTo>
                <a:lnTo>
                  <a:pt x="591002" y="770618"/>
                </a:lnTo>
                <a:lnTo>
                  <a:pt x="591681" y="768123"/>
                </a:lnTo>
                <a:lnTo>
                  <a:pt x="592359" y="765855"/>
                </a:lnTo>
                <a:lnTo>
                  <a:pt x="593263" y="763360"/>
                </a:lnTo>
                <a:lnTo>
                  <a:pt x="594394" y="761546"/>
                </a:lnTo>
                <a:lnTo>
                  <a:pt x="595977" y="759959"/>
                </a:lnTo>
                <a:lnTo>
                  <a:pt x="597559" y="758598"/>
                </a:lnTo>
                <a:lnTo>
                  <a:pt x="599142" y="757237"/>
                </a:lnTo>
                <a:lnTo>
                  <a:pt x="600951" y="756330"/>
                </a:lnTo>
                <a:lnTo>
                  <a:pt x="602760" y="755650"/>
                </a:lnTo>
                <a:lnTo>
                  <a:pt x="605021" y="754969"/>
                </a:lnTo>
                <a:lnTo>
                  <a:pt x="607055" y="754516"/>
                </a:lnTo>
                <a:lnTo>
                  <a:pt x="609316" y="754289"/>
                </a:lnTo>
                <a:lnTo>
                  <a:pt x="614065" y="754062"/>
                </a:lnTo>
                <a:close/>
                <a:moveTo>
                  <a:pt x="925215" y="371475"/>
                </a:moveTo>
                <a:lnTo>
                  <a:pt x="1102024" y="371475"/>
                </a:lnTo>
                <a:lnTo>
                  <a:pt x="1106998" y="371702"/>
                </a:lnTo>
                <a:lnTo>
                  <a:pt x="1109033" y="371702"/>
                </a:lnTo>
                <a:lnTo>
                  <a:pt x="1111294" y="371929"/>
                </a:lnTo>
                <a:lnTo>
                  <a:pt x="1113329" y="372383"/>
                </a:lnTo>
                <a:lnTo>
                  <a:pt x="1115364" y="373290"/>
                </a:lnTo>
                <a:lnTo>
                  <a:pt x="1117173" y="374198"/>
                </a:lnTo>
                <a:lnTo>
                  <a:pt x="1118755" y="375332"/>
                </a:lnTo>
                <a:lnTo>
                  <a:pt x="1120112" y="376694"/>
                </a:lnTo>
                <a:lnTo>
                  <a:pt x="1121695" y="378509"/>
                </a:lnTo>
                <a:lnTo>
                  <a:pt x="1122825" y="381004"/>
                </a:lnTo>
                <a:lnTo>
                  <a:pt x="1123729" y="383727"/>
                </a:lnTo>
                <a:lnTo>
                  <a:pt x="1124634" y="387130"/>
                </a:lnTo>
                <a:lnTo>
                  <a:pt x="1125086" y="390987"/>
                </a:lnTo>
                <a:lnTo>
                  <a:pt x="1125538" y="395525"/>
                </a:lnTo>
                <a:lnTo>
                  <a:pt x="1125538" y="400517"/>
                </a:lnTo>
                <a:lnTo>
                  <a:pt x="1125538" y="1361609"/>
                </a:lnTo>
                <a:lnTo>
                  <a:pt x="1125538" y="1366827"/>
                </a:lnTo>
                <a:lnTo>
                  <a:pt x="1125086" y="1371138"/>
                </a:lnTo>
                <a:lnTo>
                  <a:pt x="1124634" y="1375222"/>
                </a:lnTo>
                <a:lnTo>
                  <a:pt x="1123729" y="1378398"/>
                </a:lnTo>
                <a:lnTo>
                  <a:pt x="1122825" y="1381348"/>
                </a:lnTo>
                <a:lnTo>
                  <a:pt x="1121695" y="1383617"/>
                </a:lnTo>
                <a:lnTo>
                  <a:pt x="1120112" y="1385432"/>
                </a:lnTo>
                <a:lnTo>
                  <a:pt x="1118755" y="1387020"/>
                </a:lnTo>
                <a:lnTo>
                  <a:pt x="1117173" y="1388381"/>
                </a:lnTo>
                <a:lnTo>
                  <a:pt x="1115364" y="1389289"/>
                </a:lnTo>
                <a:lnTo>
                  <a:pt x="1113329" y="1389743"/>
                </a:lnTo>
                <a:lnTo>
                  <a:pt x="1111294" y="1390196"/>
                </a:lnTo>
                <a:lnTo>
                  <a:pt x="1109033" y="1390423"/>
                </a:lnTo>
                <a:lnTo>
                  <a:pt x="1106998" y="1390650"/>
                </a:lnTo>
                <a:lnTo>
                  <a:pt x="1102024" y="1390650"/>
                </a:lnTo>
                <a:lnTo>
                  <a:pt x="925215" y="1390650"/>
                </a:lnTo>
                <a:lnTo>
                  <a:pt x="920466" y="1390650"/>
                </a:lnTo>
                <a:lnTo>
                  <a:pt x="918205" y="1390423"/>
                </a:lnTo>
                <a:lnTo>
                  <a:pt x="916171" y="1390196"/>
                </a:lnTo>
                <a:lnTo>
                  <a:pt x="913910" y="1389743"/>
                </a:lnTo>
                <a:lnTo>
                  <a:pt x="912101" y="1389289"/>
                </a:lnTo>
                <a:lnTo>
                  <a:pt x="910292" y="1388381"/>
                </a:lnTo>
                <a:lnTo>
                  <a:pt x="908709" y="1387020"/>
                </a:lnTo>
                <a:lnTo>
                  <a:pt x="907127" y="1385432"/>
                </a:lnTo>
                <a:lnTo>
                  <a:pt x="905544" y="1383617"/>
                </a:lnTo>
                <a:lnTo>
                  <a:pt x="904413" y="1381348"/>
                </a:lnTo>
                <a:lnTo>
                  <a:pt x="903509" y="1378398"/>
                </a:lnTo>
                <a:lnTo>
                  <a:pt x="902831" y="1375222"/>
                </a:lnTo>
                <a:lnTo>
                  <a:pt x="902152" y="1371138"/>
                </a:lnTo>
                <a:lnTo>
                  <a:pt x="901926" y="1366827"/>
                </a:lnTo>
                <a:lnTo>
                  <a:pt x="901700" y="1361609"/>
                </a:lnTo>
                <a:lnTo>
                  <a:pt x="901700" y="400517"/>
                </a:lnTo>
                <a:lnTo>
                  <a:pt x="901926" y="395525"/>
                </a:lnTo>
                <a:lnTo>
                  <a:pt x="902152" y="390987"/>
                </a:lnTo>
                <a:lnTo>
                  <a:pt x="902831" y="387130"/>
                </a:lnTo>
                <a:lnTo>
                  <a:pt x="903509" y="383727"/>
                </a:lnTo>
                <a:lnTo>
                  <a:pt x="904413" y="381004"/>
                </a:lnTo>
                <a:lnTo>
                  <a:pt x="905544" y="378509"/>
                </a:lnTo>
                <a:lnTo>
                  <a:pt x="907127" y="376694"/>
                </a:lnTo>
                <a:lnTo>
                  <a:pt x="908709" y="375332"/>
                </a:lnTo>
                <a:lnTo>
                  <a:pt x="910292" y="374198"/>
                </a:lnTo>
                <a:lnTo>
                  <a:pt x="912101" y="373290"/>
                </a:lnTo>
                <a:lnTo>
                  <a:pt x="913910" y="372383"/>
                </a:lnTo>
                <a:lnTo>
                  <a:pt x="916171" y="371929"/>
                </a:lnTo>
                <a:lnTo>
                  <a:pt x="918205" y="371702"/>
                </a:lnTo>
                <a:lnTo>
                  <a:pt x="920466" y="371702"/>
                </a:lnTo>
                <a:lnTo>
                  <a:pt x="925215" y="371475"/>
                </a:lnTo>
                <a:close/>
                <a:moveTo>
                  <a:pt x="866187" y="0"/>
                </a:moveTo>
                <a:lnTo>
                  <a:pt x="1014412" y="183647"/>
                </a:lnTo>
                <a:lnTo>
                  <a:pt x="885708" y="183647"/>
                </a:lnTo>
                <a:lnTo>
                  <a:pt x="882530" y="200651"/>
                </a:lnTo>
                <a:lnTo>
                  <a:pt x="879126" y="217202"/>
                </a:lnTo>
                <a:lnTo>
                  <a:pt x="875494" y="233980"/>
                </a:lnTo>
                <a:lnTo>
                  <a:pt x="871862" y="250077"/>
                </a:lnTo>
                <a:lnTo>
                  <a:pt x="867776" y="265948"/>
                </a:lnTo>
                <a:lnTo>
                  <a:pt x="863690" y="281365"/>
                </a:lnTo>
                <a:lnTo>
                  <a:pt x="859150" y="296782"/>
                </a:lnTo>
                <a:lnTo>
                  <a:pt x="854384" y="311746"/>
                </a:lnTo>
                <a:lnTo>
                  <a:pt x="849844" y="326483"/>
                </a:lnTo>
                <a:lnTo>
                  <a:pt x="844623" y="340994"/>
                </a:lnTo>
                <a:lnTo>
                  <a:pt x="839402" y="355051"/>
                </a:lnTo>
                <a:lnTo>
                  <a:pt x="834181" y="369107"/>
                </a:lnTo>
                <a:lnTo>
                  <a:pt x="828734" y="382711"/>
                </a:lnTo>
                <a:lnTo>
                  <a:pt x="822832" y="396088"/>
                </a:lnTo>
                <a:lnTo>
                  <a:pt x="816930" y="409238"/>
                </a:lnTo>
                <a:lnTo>
                  <a:pt x="811028" y="422161"/>
                </a:lnTo>
                <a:lnTo>
                  <a:pt x="804900" y="434857"/>
                </a:lnTo>
                <a:lnTo>
                  <a:pt x="798317" y="446874"/>
                </a:lnTo>
                <a:lnTo>
                  <a:pt x="791734" y="459117"/>
                </a:lnTo>
                <a:lnTo>
                  <a:pt x="785151" y="471133"/>
                </a:lnTo>
                <a:lnTo>
                  <a:pt x="778342" y="482470"/>
                </a:lnTo>
                <a:lnTo>
                  <a:pt x="771305" y="494033"/>
                </a:lnTo>
                <a:lnTo>
                  <a:pt x="764041" y="505142"/>
                </a:lnTo>
                <a:lnTo>
                  <a:pt x="756777" y="516025"/>
                </a:lnTo>
                <a:lnTo>
                  <a:pt x="749514" y="526681"/>
                </a:lnTo>
                <a:lnTo>
                  <a:pt x="742023" y="537110"/>
                </a:lnTo>
                <a:lnTo>
                  <a:pt x="734305" y="547313"/>
                </a:lnTo>
                <a:lnTo>
                  <a:pt x="726588" y="557062"/>
                </a:lnTo>
                <a:lnTo>
                  <a:pt x="718643" y="567038"/>
                </a:lnTo>
                <a:lnTo>
                  <a:pt x="710698" y="576334"/>
                </a:lnTo>
                <a:lnTo>
                  <a:pt x="702754" y="585629"/>
                </a:lnTo>
                <a:lnTo>
                  <a:pt x="694582" y="594698"/>
                </a:lnTo>
                <a:lnTo>
                  <a:pt x="686183" y="603767"/>
                </a:lnTo>
                <a:lnTo>
                  <a:pt x="677785" y="612156"/>
                </a:lnTo>
                <a:lnTo>
                  <a:pt x="669159" y="620545"/>
                </a:lnTo>
                <a:lnTo>
                  <a:pt x="660533" y="628934"/>
                </a:lnTo>
                <a:lnTo>
                  <a:pt x="651908" y="636869"/>
                </a:lnTo>
                <a:lnTo>
                  <a:pt x="643282" y="644578"/>
                </a:lnTo>
                <a:lnTo>
                  <a:pt x="634429" y="652286"/>
                </a:lnTo>
                <a:lnTo>
                  <a:pt x="625577" y="659541"/>
                </a:lnTo>
                <a:lnTo>
                  <a:pt x="616497" y="666797"/>
                </a:lnTo>
                <a:lnTo>
                  <a:pt x="607417" y="673825"/>
                </a:lnTo>
                <a:lnTo>
                  <a:pt x="598338" y="680627"/>
                </a:lnTo>
                <a:lnTo>
                  <a:pt x="589258" y="687429"/>
                </a:lnTo>
                <a:lnTo>
                  <a:pt x="579952" y="693777"/>
                </a:lnTo>
                <a:lnTo>
                  <a:pt x="570645" y="700125"/>
                </a:lnTo>
                <a:lnTo>
                  <a:pt x="561565" y="706020"/>
                </a:lnTo>
                <a:lnTo>
                  <a:pt x="552259" y="711915"/>
                </a:lnTo>
                <a:lnTo>
                  <a:pt x="542725" y="717810"/>
                </a:lnTo>
                <a:lnTo>
                  <a:pt x="533191" y="723478"/>
                </a:lnTo>
                <a:lnTo>
                  <a:pt x="523885" y="728919"/>
                </a:lnTo>
                <a:lnTo>
                  <a:pt x="514351" y="733907"/>
                </a:lnTo>
                <a:lnTo>
                  <a:pt x="504818" y="739122"/>
                </a:lnTo>
                <a:lnTo>
                  <a:pt x="495284" y="743883"/>
                </a:lnTo>
                <a:lnTo>
                  <a:pt x="485750" y="748644"/>
                </a:lnTo>
                <a:lnTo>
                  <a:pt x="476217" y="753179"/>
                </a:lnTo>
                <a:lnTo>
                  <a:pt x="466683" y="757486"/>
                </a:lnTo>
                <a:lnTo>
                  <a:pt x="457149" y="761794"/>
                </a:lnTo>
                <a:lnTo>
                  <a:pt x="437855" y="769956"/>
                </a:lnTo>
                <a:lnTo>
                  <a:pt x="419015" y="777438"/>
                </a:lnTo>
                <a:lnTo>
                  <a:pt x="399948" y="784467"/>
                </a:lnTo>
                <a:lnTo>
                  <a:pt x="381107" y="790815"/>
                </a:lnTo>
                <a:lnTo>
                  <a:pt x="362040" y="796936"/>
                </a:lnTo>
                <a:lnTo>
                  <a:pt x="343654" y="802151"/>
                </a:lnTo>
                <a:lnTo>
                  <a:pt x="325041" y="807139"/>
                </a:lnTo>
                <a:lnTo>
                  <a:pt x="306881" y="811673"/>
                </a:lnTo>
                <a:lnTo>
                  <a:pt x="288722" y="815528"/>
                </a:lnTo>
                <a:lnTo>
                  <a:pt x="271244" y="819382"/>
                </a:lnTo>
                <a:lnTo>
                  <a:pt x="253539" y="822556"/>
                </a:lnTo>
                <a:lnTo>
                  <a:pt x="236514" y="825504"/>
                </a:lnTo>
                <a:lnTo>
                  <a:pt x="219944" y="827998"/>
                </a:lnTo>
                <a:lnTo>
                  <a:pt x="203828" y="830038"/>
                </a:lnTo>
                <a:lnTo>
                  <a:pt x="187938" y="831852"/>
                </a:lnTo>
                <a:lnTo>
                  <a:pt x="172503" y="833666"/>
                </a:lnTo>
                <a:lnTo>
                  <a:pt x="157748" y="835026"/>
                </a:lnTo>
                <a:lnTo>
                  <a:pt x="143448" y="835933"/>
                </a:lnTo>
                <a:lnTo>
                  <a:pt x="129602" y="836840"/>
                </a:lnTo>
                <a:lnTo>
                  <a:pt x="116436" y="837293"/>
                </a:lnTo>
                <a:lnTo>
                  <a:pt x="103725" y="837747"/>
                </a:lnTo>
                <a:lnTo>
                  <a:pt x="91921" y="837973"/>
                </a:lnTo>
                <a:lnTo>
                  <a:pt x="80571" y="838200"/>
                </a:lnTo>
                <a:lnTo>
                  <a:pt x="60369" y="837973"/>
                </a:lnTo>
                <a:lnTo>
                  <a:pt x="43345" y="837520"/>
                </a:lnTo>
                <a:lnTo>
                  <a:pt x="29499" y="836840"/>
                </a:lnTo>
                <a:lnTo>
                  <a:pt x="19511" y="836386"/>
                </a:lnTo>
                <a:lnTo>
                  <a:pt x="11112" y="835480"/>
                </a:lnTo>
                <a:lnTo>
                  <a:pt x="26094" y="834119"/>
                </a:lnTo>
                <a:lnTo>
                  <a:pt x="40848" y="832079"/>
                </a:lnTo>
                <a:lnTo>
                  <a:pt x="55375" y="830265"/>
                </a:lnTo>
                <a:lnTo>
                  <a:pt x="69676" y="828224"/>
                </a:lnTo>
                <a:lnTo>
                  <a:pt x="83976" y="826184"/>
                </a:lnTo>
                <a:lnTo>
                  <a:pt x="97823" y="823690"/>
                </a:lnTo>
                <a:lnTo>
                  <a:pt x="111669" y="821423"/>
                </a:lnTo>
                <a:lnTo>
                  <a:pt x="125516" y="818929"/>
                </a:lnTo>
                <a:lnTo>
                  <a:pt x="138908" y="815981"/>
                </a:lnTo>
                <a:lnTo>
                  <a:pt x="152301" y="813261"/>
                </a:lnTo>
                <a:lnTo>
                  <a:pt x="165693" y="810540"/>
                </a:lnTo>
                <a:lnTo>
                  <a:pt x="178405" y="807366"/>
                </a:lnTo>
                <a:lnTo>
                  <a:pt x="191343" y="804418"/>
                </a:lnTo>
                <a:lnTo>
                  <a:pt x="204055" y="801017"/>
                </a:lnTo>
                <a:lnTo>
                  <a:pt x="216312" y="797617"/>
                </a:lnTo>
                <a:lnTo>
                  <a:pt x="228797" y="793989"/>
                </a:lnTo>
                <a:lnTo>
                  <a:pt x="241054" y="790588"/>
                </a:lnTo>
                <a:lnTo>
                  <a:pt x="252858" y="786734"/>
                </a:lnTo>
                <a:lnTo>
                  <a:pt x="264888" y="783106"/>
                </a:lnTo>
                <a:lnTo>
                  <a:pt x="276692" y="779025"/>
                </a:lnTo>
                <a:lnTo>
                  <a:pt x="288041" y="775171"/>
                </a:lnTo>
                <a:lnTo>
                  <a:pt x="299618" y="770863"/>
                </a:lnTo>
                <a:lnTo>
                  <a:pt x="310513" y="766782"/>
                </a:lnTo>
                <a:lnTo>
                  <a:pt x="321863" y="762474"/>
                </a:lnTo>
                <a:lnTo>
                  <a:pt x="332531" y="757940"/>
                </a:lnTo>
                <a:lnTo>
                  <a:pt x="343427" y="753632"/>
                </a:lnTo>
                <a:lnTo>
                  <a:pt x="353869" y="748871"/>
                </a:lnTo>
                <a:lnTo>
                  <a:pt x="364310" y="744336"/>
                </a:lnTo>
                <a:lnTo>
                  <a:pt x="384739" y="734587"/>
                </a:lnTo>
                <a:lnTo>
                  <a:pt x="404715" y="724838"/>
                </a:lnTo>
                <a:lnTo>
                  <a:pt x="423782" y="714635"/>
                </a:lnTo>
                <a:lnTo>
                  <a:pt x="442622" y="703979"/>
                </a:lnTo>
                <a:lnTo>
                  <a:pt x="460554" y="693323"/>
                </a:lnTo>
                <a:lnTo>
                  <a:pt x="478260" y="682214"/>
                </a:lnTo>
                <a:lnTo>
                  <a:pt x="495057" y="671104"/>
                </a:lnTo>
                <a:lnTo>
                  <a:pt x="511400" y="659541"/>
                </a:lnTo>
                <a:lnTo>
                  <a:pt x="527290" y="647752"/>
                </a:lnTo>
                <a:lnTo>
                  <a:pt x="542725" y="635962"/>
                </a:lnTo>
                <a:lnTo>
                  <a:pt x="557479" y="623719"/>
                </a:lnTo>
                <a:lnTo>
                  <a:pt x="571780" y="611476"/>
                </a:lnTo>
                <a:lnTo>
                  <a:pt x="585853" y="599006"/>
                </a:lnTo>
                <a:lnTo>
                  <a:pt x="599246" y="586536"/>
                </a:lnTo>
                <a:lnTo>
                  <a:pt x="612184" y="574066"/>
                </a:lnTo>
                <a:lnTo>
                  <a:pt x="624215" y="561143"/>
                </a:lnTo>
                <a:lnTo>
                  <a:pt x="636245" y="548446"/>
                </a:lnTo>
                <a:lnTo>
                  <a:pt x="647822" y="535296"/>
                </a:lnTo>
                <a:lnTo>
                  <a:pt x="658717" y="522600"/>
                </a:lnTo>
                <a:lnTo>
                  <a:pt x="669613" y="509677"/>
                </a:lnTo>
                <a:lnTo>
                  <a:pt x="679601" y="496527"/>
                </a:lnTo>
                <a:lnTo>
                  <a:pt x="689361" y="483376"/>
                </a:lnTo>
                <a:lnTo>
                  <a:pt x="698441" y="470680"/>
                </a:lnTo>
                <a:lnTo>
                  <a:pt x="707520" y="457757"/>
                </a:lnTo>
                <a:lnTo>
                  <a:pt x="716146" y="444607"/>
                </a:lnTo>
                <a:lnTo>
                  <a:pt x="724091" y="431683"/>
                </a:lnTo>
                <a:lnTo>
                  <a:pt x="732035" y="419214"/>
                </a:lnTo>
                <a:lnTo>
                  <a:pt x="739299" y="406517"/>
                </a:lnTo>
                <a:lnTo>
                  <a:pt x="746336" y="393820"/>
                </a:lnTo>
                <a:lnTo>
                  <a:pt x="753146" y="381577"/>
                </a:lnTo>
                <a:lnTo>
                  <a:pt x="759501" y="369107"/>
                </a:lnTo>
                <a:lnTo>
                  <a:pt x="765176" y="356864"/>
                </a:lnTo>
                <a:lnTo>
                  <a:pt x="770851" y="345075"/>
                </a:lnTo>
                <a:lnTo>
                  <a:pt x="776299" y="333285"/>
                </a:lnTo>
                <a:lnTo>
                  <a:pt x="781520" y="321722"/>
                </a:lnTo>
                <a:lnTo>
                  <a:pt x="786059" y="310386"/>
                </a:lnTo>
                <a:lnTo>
                  <a:pt x="790599" y="299050"/>
                </a:lnTo>
                <a:lnTo>
                  <a:pt x="794685" y="288394"/>
                </a:lnTo>
                <a:lnTo>
                  <a:pt x="798544" y="277737"/>
                </a:lnTo>
                <a:lnTo>
                  <a:pt x="802176" y="267308"/>
                </a:lnTo>
                <a:lnTo>
                  <a:pt x="808531" y="247810"/>
                </a:lnTo>
                <a:lnTo>
                  <a:pt x="814206" y="229445"/>
                </a:lnTo>
                <a:lnTo>
                  <a:pt x="818973" y="212441"/>
                </a:lnTo>
                <a:lnTo>
                  <a:pt x="822605" y="197250"/>
                </a:lnTo>
                <a:lnTo>
                  <a:pt x="825783" y="183647"/>
                </a:lnTo>
                <a:lnTo>
                  <a:pt x="695944" y="183647"/>
                </a:lnTo>
                <a:lnTo>
                  <a:pt x="866187" y="0"/>
                </a:lnTo>
                <a:close/>
              </a:path>
            </a:pathLst>
          </a:custGeom>
          <a:solidFill>
            <a:sysClr val="window" lastClr="FFFFFF"/>
          </a:solidFill>
          <a:ln>
            <a:noFill/>
          </a:ln>
        </p:spPr>
        <p:txBody>
          <a:bodyPr anchor="ctr">
            <a:scene3d>
              <a:camera prst="orthographicFront"/>
              <a:lightRig rig="threePt" dir="t"/>
            </a:scene3d>
            <a:sp3d contourW="12700">
              <a:contourClr>
                <a:srgbClr val="FFFFFF"/>
              </a:contourClr>
            </a:sp3d>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endParaRPr>
          </a:p>
        </p:txBody>
      </p:sp>
      <p:sp>
        <p:nvSpPr>
          <p:cNvPr id="61" name="KSO_Shape"/>
          <p:cNvSpPr>
            <a:spLocks noChangeAspect="1"/>
          </p:cNvSpPr>
          <p:nvPr/>
        </p:nvSpPr>
        <p:spPr bwMode="auto">
          <a:xfrm>
            <a:off x="9684495" y="2529000"/>
            <a:ext cx="715200" cy="720000"/>
          </a:xfrm>
          <a:custGeom>
            <a:avLst/>
            <a:gdLst>
              <a:gd name="T0" fmla="*/ 1161579 w 2109787"/>
              <a:gd name="T1" fmla="*/ 1730131 h 2125662"/>
              <a:gd name="T2" fmla="*/ 1236189 w 2109787"/>
              <a:gd name="T3" fmla="*/ 1509409 h 2125662"/>
              <a:gd name="T4" fmla="*/ 1220811 w 2109787"/>
              <a:gd name="T5" fmla="*/ 1384665 h 2125662"/>
              <a:gd name="T6" fmla="*/ 1405342 w 2109787"/>
              <a:gd name="T7" fmla="*/ 1404601 h 2125662"/>
              <a:gd name="T8" fmla="*/ 1370886 w 2109787"/>
              <a:gd name="T9" fmla="*/ 1829242 h 2125662"/>
              <a:gd name="T10" fmla="*/ 1480807 w 2109787"/>
              <a:gd name="T11" fmla="*/ 1653234 h 2125662"/>
              <a:gd name="T12" fmla="*/ 1705206 w 2109787"/>
              <a:gd name="T13" fmla="*/ 1300363 h 2125662"/>
              <a:gd name="T14" fmla="*/ 1872936 w 2109787"/>
              <a:gd name="T15" fmla="*/ 1412006 h 2125662"/>
              <a:gd name="T16" fmla="*/ 1863539 w 2109787"/>
              <a:gd name="T17" fmla="*/ 1802186 h 2125662"/>
              <a:gd name="T18" fmla="*/ 1574496 w 2109787"/>
              <a:gd name="T19" fmla="*/ 1890475 h 2125662"/>
              <a:gd name="T20" fmla="*/ 1000968 w 2109787"/>
              <a:gd name="T21" fmla="*/ 1883925 h 2125662"/>
              <a:gd name="T22" fmla="*/ 739264 w 2109787"/>
              <a:gd name="T23" fmla="*/ 1789655 h 2125662"/>
              <a:gd name="T24" fmla="*/ 755496 w 2109787"/>
              <a:gd name="T25" fmla="*/ 1386943 h 2125662"/>
              <a:gd name="T26" fmla="*/ 968220 w 2109787"/>
              <a:gd name="T27" fmla="*/ 1296091 h 2125662"/>
              <a:gd name="T28" fmla="*/ 1037602 w 2109787"/>
              <a:gd name="T29" fmla="*/ 801385 h 2125662"/>
              <a:gd name="T30" fmla="*/ 1059503 w 2109787"/>
              <a:gd name="T31" fmla="*/ 1006892 h 2125662"/>
              <a:gd name="T32" fmla="*/ 1259170 w 2109787"/>
              <a:gd name="T33" fmla="*/ 1210691 h 2125662"/>
              <a:gd name="T34" fmla="*/ 1395127 w 2109787"/>
              <a:gd name="T35" fmla="*/ 1192474 h 2125662"/>
              <a:gd name="T36" fmla="*/ 1566637 w 2109787"/>
              <a:gd name="T37" fmla="*/ 975297 h 2125662"/>
              <a:gd name="T38" fmla="*/ 1465950 w 2109787"/>
              <a:gd name="T39" fmla="*/ 842087 h 2125662"/>
              <a:gd name="T40" fmla="*/ 1192046 w 2109787"/>
              <a:gd name="T41" fmla="*/ 747589 h 2125662"/>
              <a:gd name="T42" fmla="*/ 1334259 w 2109787"/>
              <a:gd name="T43" fmla="*/ 449574 h 2125662"/>
              <a:gd name="T44" fmla="*/ 1512027 w 2109787"/>
              <a:gd name="T45" fmla="*/ 526995 h 2125662"/>
              <a:gd name="T46" fmla="*/ 1630349 w 2109787"/>
              <a:gd name="T47" fmla="*/ 698631 h 2125662"/>
              <a:gd name="T48" fmla="*/ 1657939 w 2109787"/>
              <a:gd name="T49" fmla="*/ 929186 h 2125662"/>
              <a:gd name="T50" fmla="*/ 1568628 w 2109787"/>
              <a:gd name="T51" fmla="*/ 1139532 h 2125662"/>
              <a:gd name="T52" fmla="*/ 1413900 w 2109787"/>
              <a:gd name="T53" fmla="*/ 1270180 h 2125662"/>
              <a:gd name="T54" fmla="*/ 1258886 w 2109787"/>
              <a:gd name="T55" fmla="*/ 1292381 h 2125662"/>
              <a:gd name="T56" fmla="*/ 1097900 w 2109787"/>
              <a:gd name="T57" fmla="*/ 1197598 h 2125662"/>
              <a:gd name="T58" fmla="*/ 976733 w 2109787"/>
              <a:gd name="T59" fmla="*/ 1012869 h 2125662"/>
              <a:gd name="T60" fmla="*/ 961659 w 2109787"/>
              <a:gd name="T61" fmla="*/ 777760 h 2125662"/>
              <a:gd name="T62" fmla="*/ 1050685 w 2109787"/>
              <a:gd name="T63" fmla="*/ 580223 h 2125662"/>
              <a:gd name="T64" fmla="*/ 1209965 w 2109787"/>
              <a:gd name="T65" fmla="*/ 464660 h 2125662"/>
              <a:gd name="T66" fmla="*/ 802597 w 2109787"/>
              <a:gd name="T67" fmla="*/ 349265 h 2125662"/>
              <a:gd name="T68" fmla="*/ 703059 w 2109787"/>
              <a:gd name="T69" fmla="*/ 413778 h 2125662"/>
              <a:gd name="T70" fmla="*/ 579631 w 2109787"/>
              <a:gd name="T71" fmla="*/ 465219 h 2125662"/>
              <a:gd name="T72" fmla="*/ 582759 w 2109787"/>
              <a:gd name="T73" fmla="*/ 565826 h 2125662"/>
              <a:gd name="T74" fmla="*/ 771314 w 2109787"/>
              <a:gd name="T75" fmla="*/ 673822 h 2125662"/>
              <a:gd name="T76" fmla="*/ 887063 w 2109787"/>
              <a:gd name="T77" fmla="*/ 819901 h 2125662"/>
              <a:gd name="T78" fmla="*/ 831038 w 2109787"/>
              <a:gd name="T79" fmla="*/ 994969 h 2125662"/>
              <a:gd name="T80" fmla="*/ 571383 w 2109787"/>
              <a:gd name="T81" fmla="*/ 1050387 h 2125662"/>
              <a:gd name="T82" fmla="*/ 581337 w 2109787"/>
              <a:gd name="T83" fmla="*/ 969675 h 2125662"/>
              <a:gd name="T84" fmla="*/ 751122 w 2109787"/>
              <a:gd name="T85" fmla="*/ 946086 h 2125662"/>
              <a:gd name="T86" fmla="*/ 784396 w 2109787"/>
              <a:gd name="T87" fmla="*/ 831269 h 2125662"/>
              <a:gd name="T88" fmla="*/ 658408 w 2109787"/>
              <a:gd name="T89" fmla="*/ 726967 h 2125662"/>
              <a:gd name="T90" fmla="*/ 480377 w 2109787"/>
              <a:gd name="T91" fmla="*/ 593962 h 2125662"/>
              <a:gd name="T92" fmla="*/ 503981 w 2109787"/>
              <a:gd name="T93" fmla="*/ 416621 h 2125662"/>
              <a:gd name="T94" fmla="*/ 746906 w 2109787"/>
              <a:gd name="T95" fmla="*/ 1423 h 2125662"/>
              <a:gd name="T96" fmla="*/ 1166756 w 2109787"/>
              <a:gd name="T97" fmla="*/ 173605 h 2125662"/>
              <a:gd name="T98" fmla="*/ 1015895 w 2109787"/>
              <a:gd name="T99" fmla="*/ 216010 h 2125662"/>
              <a:gd name="T100" fmla="*/ 659520 w 2109787"/>
              <a:gd name="T101" fmla="*/ 126646 h 2125662"/>
              <a:gd name="T102" fmla="*/ 368899 w 2109787"/>
              <a:gd name="T103" fmla="*/ 231948 h 2125662"/>
              <a:gd name="T104" fmla="*/ 176195 w 2109787"/>
              <a:gd name="T105" fmla="*/ 466173 h 2125662"/>
              <a:gd name="T106" fmla="*/ 128375 w 2109787"/>
              <a:gd name="T107" fmla="*/ 769271 h 2125662"/>
              <a:gd name="T108" fmla="*/ 222307 w 2109787"/>
              <a:gd name="T109" fmla="*/ 1026548 h 2125662"/>
              <a:gd name="T110" fmla="*/ 420703 w 2109787"/>
              <a:gd name="T111" fmla="*/ 1209830 h 2125662"/>
              <a:gd name="T112" fmla="*/ 486742 w 2109787"/>
              <a:gd name="T113" fmla="*/ 1374042 h 2125662"/>
              <a:gd name="T114" fmla="*/ 203805 w 2109787"/>
              <a:gd name="T115" fmla="*/ 1200153 h 2125662"/>
              <a:gd name="T116" fmla="*/ 33303 w 2109787"/>
              <a:gd name="T117" fmla="*/ 918970 h 2125662"/>
              <a:gd name="T118" fmla="*/ 14232 w 2109787"/>
              <a:gd name="T119" fmla="*/ 562367 h 2125662"/>
              <a:gd name="T120" fmla="*/ 183026 w 2109787"/>
              <a:gd name="T121" fmla="*/ 230810 h 2125662"/>
              <a:gd name="T122" fmla="*/ 494712 w 2109787"/>
              <a:gd name="T123" fmla="*/ 31875 h 212566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109787" h="2125662">
                <a:moveTo>
                  <a:pt x="1216342" y="1436687"/>
                </a:moveTo>
                <a:lnTo>
                  <a:pt x="1216977" y="1467831"/>
                </a:lnTo>
                <a:lnTo>
                  <a:pt x="1218247" y="1498021"/>
                </a:lnTo>
                <a:lnTo>
                  <a:pt x="1219517" y="1527894"/>
                </a:lnTo>
                <a:lnTo>
                  <a:pt x="1221105" y="1556813"/>
                </a:lnTo>
                <a:lnTo>
                  <a:pt x="1223010" y="1585097"/>
                </a:lnTo>
                <a:lnTo>
                  <a:pt x="1225550" y="1612427"/>
                </a:lnTo>
                <a:lnTo>
                  <a:pt x="1227772" y="1639121"/>
                </a:lnTo>
                <a:lnTo>
                  <a:pt x="1230630" y="1665180"/>
                </a:lnTo>
                <a:lnTo>
                  <a:pt x="1233487" y="1690286"/>
                </a:lnTo>
                <a:lnTo>
                  <a:pt x="1237297" y="1714756"/>
                </a:lnTo>
                <a:lnTo>
                  <a:pt x="1240790" y="1738273"/>
                </a:lnTo>
                <a:lnTo>
                  <a:pt x="1244917" y="1761154"/>
                </a:lnTo>
                <a:lnTo>
                  <a:pt x="1249362" y="1783399"/>
                </a:lnTo>
                <a:lnTo>
                  <a:pt x="1253807" y="1804691"/>
                </a:lnTo>
                <a:lnTo>
                  <a:pt x="1258570" y="1825030"/>
                </a:lnTo>
                <a:lnTo>
                  <a:pt x="1263967" y="1844733"/>
                </a:lnTo>
                <a:lnTo>
                  <a:pt x="1269365" y="1863801"/>
                </a:lnTo>
                <a:lnTo>
                  <a:pt x="1275397" y="1881597"/>
                </a:lnTo>
                <a:lnTo>
                  <a:pt x="1281430" y="1899076"/>
                </a:lnTo>
                <a:lnTo>
                  <a:pt x="1288097" y="1915283"/>
                </a:lnTo>
                <a:lnTo>
                  <a:pt x="1295082" y="1930537"/>
                </a:lnTo>
                <a:lnTo>
                  <a:pt x="1302067" y="1945474"/>
                </a:lnTo>
                <a:lnTo>
                  <a:pt x="1309687" y="1959457"/>
                </a:lnTo>
                <a:lnTo>
                  <a:pt x="1317625" y="1972168"/>
                </a:lnTo>
                <a:lnTo>
                  <a:pt x="1325562" y="1984244"/>
                </a:lnTo>
                <a:lnTo>
                  <a:pt x="1330007" y="1990282"/>
                </a:lnTo>
                <a:lnTo>
                  <a:pt x="1334135" y="1995685"/>
                </a:lnTo>
                <a:lnTo>
                  <a:pt x="1338262" y="2001087"/>
                </a:lnTo>
                <a:lnTo>
                  <a:pt x="1343025" y="2005854"/>
                </a:lnTo>
                <a:lnTo>
                  <a:pt x="1347470" y="2010621"/>
                </a:lnTo>
                <a:lnTo>
                  <a:pt x="1352232" y="2015388"/>
                </a:lnTo>
                <a:lnTo>
                  <a:pt x="1356677" y="2019519"/>
                </a:lnTo>
                <a:lnTo>
                  <a:pt x="1361440" y="2023968"/>
                </a:lnTo>
                <a:lnTo>
                  <a:pt x="1366520" y="2027782"/>
                </a:lnTo>
                <a:lnTo>
                  <a:pt x="1371282" y="2031278"/>
                </a:lnTo>
                <a:lnTo>
                  <a:pt x="1376362" y="2034773"/>
                </a:lnTo>
                <a:lnTo>
                  <a:pt x="1381442" y="2038269"/>
                </a:lnTo>
                <a:lnTo>
                  <a:pt x="1386840" y="2041129"/>
                </a:lnTo>
                <a:lnTo>
                  <a:pt x="1391920" y="2043989"/>
                </a:lnTo>
                <a:lnTo>
                  <a:pt x="1391920" y="1688379"/>
                </a:lnTo>
                <a:lnTo>
                  <a:pt x="1387475" y="1687108"/>
                </a:lnTo>
                <a:lnTo>
                  <a:pt x="1382395" y="1685837"/>
                </a:lnTo>
                <a:lnTo>
                  <a:pt x="1378267" y="1684248"/>
                </a:lnTo>
                <a:lnTo>
                  <a:pt x="1373505" y="1682341"/>
                </a:lnTo>
                <a:lnTo>
                  <a:pt x="1369695" y="1680117"/>
                </a:lnTo>
                <a:lnTo>
                  <a:pt x="1365885" y="1677256"/>
                </a:lnTo>
                <a:lnTo>
                  <a:pt x="1362075" y="1674079"/>
                </a:lnTo>
                <a:lnTo>
                  <a:pt x="1358900" y="1670901"/>
                </a:lnTo>
                <a:lnTo>
                  <a:pt x="1356042" y="1667405"/>
                </a:lnTo>
                <a:lnTo>
                  <a:pt x="1353502" y="1663274"/>
                </a:lnTo>
                <a:lnTo>
                  <a:pt x="1350962" y="1659460"/>
                </a:lnTo>
                <a:lnTo>
                  <a:pt x="1349057" y="1655329"/>
                </a:lnTo>
                <a:lnTo>
                  <a:pt x="1347470" y="1650562"/>
                </a:lnTo>
                <a:lnTo>
                  <a:pt x="1346517" y="1645795"/>
                </a:lnTo>
                <a:lnTo>
                  <a:pt x="1345882" y="1641346"/>
                </a:lnTo>
                <a:lnTo>
                  <a:pt x="1345565" y="1635943"/>
                </a:lnTo>
                <a:lnTo>
                  <a:pt x="1345565" y="1582872"/>
                </a:lnTo>
                <a:lnTo>
                  <a:pt x="1345882" y="1577469"/>
                </a:lnTo>
                <a:lnTo>
                  <a:pt x="1346517" y="1572385"/>
                </a:lnTo>
                <a:lnTo>
                  <a:pt x="1347787" y="1567300"/>
                </a:lnTo>
                <a:lnTo>
                  <a:pt x="1349692" y="1562215"/>
                </a:lnTo>
                <a:lnTo>
                  <a:pt x="1352232" y="1557449"/>
                </a:lnTo>
                <a:lnTo>
                  <a:pt x="1354772" y="1553317"/>
                </a:lnTo>
                <a:lnTo>
                  <a:pt x="1357630" y="1549186"/>
                </a:lnTo>
                <a:lnTo>
                  <a:pt x="1361122" y="1545055"/>
                </a:lnTo>
                <a:lnTo>
                  <a:pt x="1365250" y="1541877"/>
                </a:lnTo>
                <a:lnTo>
                  <a:pt x="1369060" y="1538699"/>
                </a:lnTo>
                <a:lnTo>
                  <a:pt x="1373505" y="1535839"/>
                </a:lnTo>
                <a:lnTo>
                  <a:pt x="1378267" y="1533614"/>
                </a:lnTo>
                <a:lnTo>
                  <a:pt x="1383030" y="1532025"/>
                </a:lnTo>
                <a:lnTo>
                  <a:pt x="1388427" y="1530754"/>
                </a:lnTo>
                <a:lnTo>
                  <a:pt x="1393507" y="1529801"/>
                </a:lnTo>
                <a:lnTo>
                  <a:pt x="1399222" y="1529483"/>
                </a:lnTo>
                <a:lnTo>
                  <a:pt x="1516062" y="1529483"/>
                </a:lnTo>
                <a:lnTo>
                  <a:pt x="1521460" y="1529801"/>
                </a:lnTo>
                <a:lnTo>
                  <a:pt x="1526857" y="1530754"/>
                </a:lnTo>
                <a:lnTo>
                  <a:pt x="1531937" y="1532025"/>
                </a:lnTo>
                <a:lnTo>
                  <a:pt x="1537017" y="1533614"/>
                </a:lnTo>
                <a:lnTo>
                  <a:pt x="1541462" y="1535839"/>
                </a:lnTo>
                <a:lnTo>
                  <a:pt x="1545907" y="1538699"/>
                </a:lnTo>
                <a:lnTo>
                  <a:pt x="1550035" y="1541877"/>
                </a:lnTo>
                <a:lnTo>
                  <a:pt x="1553845" y="1545055"/>
                </a:lnTo>
                <a:lnTo>
                  <a:pt x="1557020" y="1549186"/>
                </a:lnTo>
                <a:lnTo>
                  <a:pt x="1560512" y="1553317"/>
                </a:lnTo>
                <a:lnTo>
                  <a:pt x="1563052" y="1557449"/>
                </a:lnTo>
                <a:lnTo>
                  <a:pt x="1565275" y="1562215"/>
                </a:lnTo>
                <a:lnTo>
                  <a:pt x="1566862" y="1567300"/>
                </a:lnTo>
                <a:lnTo>
                  <a:pt x="1568132" y="1572385"/>
                </a:lnTo>
                <a:lnTo>
                  <a:pt x="1569085" y="1577469"/>
                </a:lnTo>
                <a:lnTo>
                  <a:pt x="1569402" y="1582872"/>
                </a:lnTo>
                <a:lnTo>
                  <a:pt x="1569402" y="1635943"/>
                </a:lnTo>
                <a:lnTo>
                  <a:pt x="1569085" y="1641346"/>
                </a:lnTo>
                <a:lnTo>
                  <a:pt x="1568450" y="1645795"/>
                </a:lnTo>
                <a:lnTo>
                  <a:pt x="1567180" y="1650562"/>
                </a:lnTo>
                <a:lnTo>
                  <a:pt x="1565910" y="1655329"/>
                </a:lnTo>
                <a:lnTo>
                  <a:pt x="1564005" y="1659460"/>
                </a:lnTo>
                <a:lnTo>
                  <a:pt x="1561782" y="1663274"/>
                </a:lnTo>
                <a:lnTo>
                  <a:pt x="1558607" y="1667405"/>
                </a:lnTo>
                <a:lnTo>
                  <a:pt x="1555750" y="1670901"/>
                </a:lnTo>
                <a:lnTo>
                  <a:pt x="1552575" y="1674079"/>
                </a:lnTo>
                <a:lnTo>
                  <a:pt x="1549082" y="1677256"/>
                </a:lnTo>
                <a:lnTo>
                  <a:pt x="1545272" y="1680117"/>
                </a:lnTo>
                <a:lnTo>
                  <a:pt x="1541145" y="1682341"/>
                </a:lnTo>
                <a:lnTo>
                  <a:pt x="1537017" y="1684248"/>
                </a:lnTo>
                <a:lnTo>
                  <a:pt x="1532255" y="1685837"/>
                </a:lnTo>
                <a:lnTo>
                  <a:pt x="1527810" y="1687108"/>
                </a:lnTo>
                <a:lnTo>
                  <a:pt x="1523047" y="1688379"/>
                </a:lnTo>
                <a:lnTo>
                  <a:pt x="1523047" y="2043989"/>
                </a:lnTo>
                <a:lnTo>
                  <a:pt x="1528445" y="2041129"/>
                </a:lnTo>
                <a:lnTo>
                  <a:pt x="1533525" y="2038269"/>
                </a:lnTo>
                <a:lnTo>
                  <a:pt x="1538605" y="2034773"/>
                </a:lnTo>
                <a:lnTo>
                  <a:pt x="1543685" y="2031278"/>
                </a:lnTo>
                <a:lnTo>
                  <a:pt x="1548765" y="2027782"/>
                </a:lnTo>
                <a:lnTo>
                  <a:pt x="1553527" y="2023968"/>
                </a:lnTo>
                <a:lnTo>
                  <a:pt x="1558290" y="2019519"/>
                </a:lnTo>
                <a:lnTo>
                  <a:pt x="1563052" y="2015388"/>
                </a:lnTo>
                <a:lnTo>
                  <a:pt x="1567497" y="2010621"/>
                </a:lnTo>
                <a:lnTo>
                  <a:pt x="1572260" y="2005854"/>
                </a:lnTo>
                <a:lnTo>
                  <a:pt x="1576705" y="2001087"/>
                </a:lnTo>
                <a:lnTo>
                  <a:pt x="1580832" y="1995685"/>
                </a:lnTo>
                <a:lnTo>
                  <a:pt x="1585277" y="1990282"/>
                </a:lnTo>
                <a:lnTo>
                  <a:pt x="1589405" y="1984244"/>
                </a:lnTo>
                <a:lnTo>
                  <a:pt x="1597660" y="1972168"/>
                </a:lnTo>
                <a:lnTo>
                  <a:pt x="1605280" y="1959457"/>
                </a:lnTo>
                <a:lnTo>
                  <a:pt x="1612900" y="1945474"/>
                </a:lnTo>
                <a:lnTo>
                  <a:pt x="1620202" y="1930537"/>
                </a:lnTo>
                <a:lnTo>
                  <a:pt x="1626870" y="1915283"/>
                </a:lnTo>
                <a:lnTo>
                  <a:pt x="1633537" y="1899076"/>
                </a:lnTo>
                <a:lnTo>
                  <a:pt x="1639570" y="1881597"/>
                </a:lnTo>
                <a:lnTo>
                  <a:pt x="1645602" y="1863801"/>
                </a:lnTo>
                <a:lnTo>
                  <a:pt x="1651000" y="1844733"/>
                </a:lnTo>
                <a:lnTo>
                  <a:pt x="1656397" y="1825030"/>
                </a:lnTo>
                <a:lnTo>
                  <a:pt x="1661160" y="1804691"/>
                </a:lnTo>
                <a:lnTo>
                  <a:pt x="1665922" y="1783399"/>
                </a:lnTo>
                <a:lnTo>
                  <a:pt x="1670050" y="1761154"/>
                </a:lnTo>
                <a:lnTo>
                  <a:pt x="1673860" y="1738273"/>
                </a:lnTo>
                <a:lnTo>
                  <a:pt x="1677987" y="1714756"/>
                </a:lnTo>
                <a:lnTo>
                  <a:pt x="1681162" y="1690286"/>
                </a:lnTo>
                <a:lnTo>
                  <a:pt x="1684337" y="1665180"/>
                </a:lnTo>
                <a:lnTo>
                  <a:pt x="1687195" y="1639121"/>
                </a:lnTo>
                <a:lnTo>
                  <a:pt x="1689735" y="1612427"/>
                </a:lnTo>
                <a:lnTo>
                  <a:pt x="1691957" y="1585097"/>
                </a:lnTo>
                <a:lnTo>
                  <a:pt x="1693862" y="1556813"/>
                </a:lnTo>
                <a:lnTo>
                  <a:pt x="1695450" y="1527894"/>
                </a:lnTo>
                <a:lnTo>
                  <a:pt x="1696720" y="1498021"/>
                </a:lnTo>
                <a:lnTo>
                  <a:pt x="1697672" y="1467831"/>
                </a:lnTo>
                <a:lnTo>
                  <a:pt x="1698942" y="1436687"/>
                </a:lnTo>
                <a:lnTo>
                  <a:pt x="1738312" y="1438912"/>
                </a:lnTo>
                <a:lnTo>
                  <a:pt x="1774825" y="1441454"/>
                </a:lnTo>
                <a:lnTo>
                  <a:pt x="1835150" y="1446221"/>
                </a:lnTo>
                <a:lnTo>
                  <a:pt x="1875472" y="1449399"/>
                </a:lnTo>
                <a:lnTo>
                  <a:pt x="1890077" y="1450670"/>
                </a:lnTo>
                <a:lnTo>
                  <a:pt x="1901190" y="1450988"/>
                </a:lnTo>
                <a:lnTo>
                  <a:pt x="1912620" y="1451941"/>
                </a:lnTo>
                <a:lnTo>
                  <a:pt x="1923415" y="1453212"/>
                </a:lnTo>
                <a:lnTo>
                  <a:pt x="1934210" y="1455119"/>
                </a:lnTo>
                <a:lnTo>
                  <a:pt x="1945005" y="1457662"/>
                </a:lnTo>
                <a:lnTo>
                  <a:pt x="1955482" y="1460522"/>
                </a:lnTo>
                <a:lnTo>
                  <a:pt x="1965642" y="1464017"/>
                </a:lnTo>
                <a:lnTo>
                  <a:pt x="1975485" y="1468149"/>
                </a:lnTo>
                <a:lnTo>
                  <a:pt x="1985327" y="1472598"/>
                </a:lnTo>
                <a:lnTo>
                  <a:pt x="1994852" y="1477047"/>
                </a:lnTo>
                <a:lnTo>
                  <a:pt x="2004060" y="1482767"/>
                </a:lnTo>
                <a:lnTo>
                  <a:pt x="2012950" y="1488170"/>
                </a:lnTo>
                <a:lnTo>
                  <a:pt x="2021522" y="1494526"/>
                </a:lnTo>
                <a:lnTo>
                  <a:pt x="2029777" y="1500881"/>
                </a:lnTo>
                <a:lnTo>
                  <a:pt x="2038032" y="1507873"/>
                </a:lnTo>
                <a:lnTo>
                  <a:pt x="2045652" y="1515182"/>
                </a:lnTo>
                <a:lnTo>
                  <a:pt x="2052637" y="1522809"/>
                </a:lnTo>
                <a:lnTo>
                  <a:pt x="2059622" y="1530754"/>
                </a:lnTo>
                <a:lnTo>
                  <a:pt x="2065972" y="1539334"/>
                </a:lnTo>
                <a:lnTo>
                  <a:pt x="2072322" y="1547597"/>
                </a:lnTo>
                <a:lnTo>
                  <a:pt x="2078037" y="1556495"/>
                </a:lnTo>
                <a:lnTo>
                  <a:pt x="2083435" y="1566029"/>
                </a:lnTo>
                <a:lnTo>
                  <a:pt x="2088197" y="1575563"/>
                </a:lnTo>
                <a:lnTo>
                  <a:pt x="2092642" y="1585414"/>
                </a:lnTo>
                <a:lnTo>
                  <a:pt x="2096452" y="1595266"/>
                </a:lnTo>
                <a:lnTo>
                  <a:pt x="2099945" y="1605117"/>
                </a:lnTo>
                <a:lnTo>
                  <a:pt x="2103120" y="1615605"/>
                </a:lnTo>
                <a:lnTo>
                  <a:pt x="2105660" y="1626410"/>
                </a:lnTo>
                <a:lnTo>
                  <a:pt x="2107247" y="1637215"/>
                </a:lnTo>
                <a:lnTo>
                  <a:pt x="2108835" y="1648337"/>
                </a:lnTo>
                <a:lnTo>
                  <a:pt x="2109470" y="1659460"/>
                </a:lnTo>
                <a:lnTo>
                  <a:pt x="2109787" y="1670901"/>
                </a:lnTo>
                <a:lnTo>
                  <a:pt x="2109787" y="1949605"/>
                </a:lnTo>
                <a:lnTo>
                  <a:pt x="2109787" y="1955325"/>
                </a:lnTo>
                <a:lnTo>
                  <a:pt x="2108835" y="1960728"/>
                </a:lnTo>
                <a:lnTo>
                  <a:pt x="2107882" y="1966448"/>
                </a:lnTo>
                <a:lnTo>
                  <a:pt x="2106295" y="1971850"/>
                </a:lnTo>
                <a:lnTo>
                  <a:pt x="2104072" y="1976935"/>
                </a:lnTo>
                <a:lnTo>
                  <a:pt x="2101532" y="1982020"/>
                </a:lnTo>
                <a:lnTo>
                  <a:pt x="2098675" y="1987105"/>
                </a:lnTo>
                <a:lnTo>
                  <a:pt x="2095182" y="1992189"/>
                </a:lnTo>
                <a:lnTo>
                  <a:pt x="2091690" y="1996956"/>
                </a:lnTo>
                <a:lnTo>
                  <a:pt x="2087245" y="2002041"/>
                </a:lnTo>
                <a:lnTo>
                  <a:pt x="2082800" y="2006490"/>
                </a:lnTo>
                <a:lnTo>
                  <a:pt x="2077720" y="2010939"/>
                </a:lnTo>
                <a:lnTo>
                  <a:pt x="2072322" y="2015706"/>
                </a:lnTo>
                <a:lnTo>
                  <a:pt x="2066607" y="2019837"/>
                </a:lnTo>
                <a:lnTo>
                  <a:pt x="2060575" y="2024286"/>
                </a:lnTo>
                <a:lnTo>
                  <a:pt x="2053907" y="2028418"/>
                </a:lnTo>
                <a:lnTo>
                  <a:pt x="2047240" y="2032549"/>
                </a:lnTo>
                <a:lnTo>
                  <a:pt x="2039937" y="2036680"/>
                </a:lnTo>
                <a:lnTo>
                  <a:pt x="2032317" y="2040494"/>
                </a:lnTo>
                <a:lnTo>
                  <a:pt x="2024697" y="2044307"/>
                </a:lnTo>
                <a:lnTo>
                  <a:pt x="2016442" y="2048121"/>
                </a:lnTo>
                <a:lnTo>
                  <a:pt x="2007870" y="2051934"/>
                </a:lnTo>
                <a:lnTo>
                  <a:pt x="1999297" y="2055430"/>
                </a:lnTo>
                <a:lnTo>
                  <a:pt x="1990090" y="2058926"/>
                </a:lnTo>
                <a:lnTo>
                  <a:pt x="1970722" y="2065599"/>
                </a:lnTo>
                <a:lnTo>
                  <a:pt x="1950402" y="2071955"/>
                </a:lnTo>
                <a:lnTo>
                  <a:pt x="1929130" y="2077675"/>
                </a:lnTo>
                <a:lnTo>
                  <a:pt x="1907222" y="2083396"/>
                </a:lnTo>
                <a:lnTo>
                  <a:pt x="1883727" y="2088480"/>
                </a:lnTo>
                <a:lnTo>
                  <a:pt x="1859597" y="2093565"/>
                </a:lnTo>
                <a:lnTo>
                  <a:pt x="1834515" y="2098014"/>
                </a:lnTo>
                <a:lnTo>
                  <a:pt x="1809115" y="2102146"/>
                </a:lnTo>
                <a:lnTo>
                  <a:pt x="1782762" y="2105959"/>
                </a:lnTo>
                <a:lnTo>
                  <a:pt x="1755457" y="2109455"/>
                </a:lnTo>
                <a:lnTo>
                  <a:pt x="1728152" y="2112633"/>
                </a:lnTo>
                <a:lnTo>
                  <a:pt x="1700212" y="2115175"/>
                </a:lnTo>
                <a:lnTo>
                  <a:pt x="1671637" y="2118035"/>
                </a:lnTo>
                <a:lnTo>
                  <a:pt x="1642745" y="2119942"/>
                </a:lnTo>
                <a:lnTo>
                  <a:pt x="1613535" y="2121849"/>
                </a:lnTo>
                <a:lnTo>
                  <a:pt x="1584325" y="2123120"/>
                </a:lnTo>
                <a:lnTo>
                  <a:pt x="1554480" y="2124391"/>
                </a:lnTo>
                <a:lnTo>
                  <a:pt x="1524635" y="2125027"/>
                </a:lnTo>
                <a:lnTo>
                  <a:pt x="1494790" y="2125344"/>
                </a:lnTo>
                <a:lnTo>
                  <a:pt x="1464945" y="2125662"/>
                </a:lnTo>
                <a:lnTo>
                  <a:pt x="1435100" y="2125344"/>
                </a:lnTo>
                <a:lnTo>
                  <a:pt x="1404937" y="2125027"/>
                </a:lnTo>
                <a:lnTo>
                  <a:pt x="1375092" y="2124391"/>
                </a:lnTo>
                <a:lnTo>
                  <a:pt x="1344930" y="2123120"/>
                </a:lnTo>
                <a:lnTo>
                  <a:pt x="1315085" y="2121849"/>
                </a:lnTo>
                <a:lnTo>
                  <a:pt x="1285557" y="2119942"/>
                </a:lnTo>
                <a:lnTo>
                  <a:pt x="1256030" y="2118035"/>
                </a:lnTo>
                <a:lnTo>
                  <a:pt x="1227455" y="2115175"/>
                </a:lnTo>
                <a:lnTo>
                  <a:pt x="1198562" y="2112633"/>
                </a:lnTo>
                <a:lnTo>
                  <a:pt x="1170622" y="2109455"/>
                </a:lnTo>
                <a:lnTo>
                  <a:pt x="1142682" y="2105959"/>
                </a:lnTo>
                <a:lnTo>
                  <a:pt x="1116012" y="2102146"/>
                </a:lnTo>
                <a:lnTo>
                  <a:pt x="1089660" y="2098014"/>
                </a:lnTo>
                <a:lnTo>
                  <a:pt x="1064260" y="2093565"/>
                </a:lnTo>
                <a:lnTo>
                  <a:pt x="1039177" y="2088480"/>
                </a:lnTo>
                <a:lnTo>
                  <a:pt x="1015364" y="2083396"/>
                </a:lnTo>
                <a:lnTo>
                  <a:pt x="992187" y="2077675"/>
                </a:lnTo>
                <a:lnTo>
                  <a:pt x="970597" y="2071955"/>
                </a:lnTo>
                <a:lnTo>
                  <a:pt x="949642" y="2065599"/>
                </a:lnTo>
                <a:lnTo>
                  <a:pt x="929639" y="2058926"/>
                </a:lnTo>
                <a:lnTo>
                  <a:pt x="910907" y="2051934"/>
                </a:lnTo>
                <a:lnTo>
                  <a:pt x="902334" y="2048121"/>
                </a:lnTo>
                <a:lnTo>
                  <a:pt x="893762" y="2044307"/>
                </a:lnTo>
                <a:lnTo>
                  <a:pt x="885507" y="2040494"/>
                </a:lnTo>
                <a:lnTo>
                  <a:pt x="877569" y="2036680"/>
                </a:lnTo>
                <a:lnTo>
                  <a:pt x="870584" y="2032549"/>
                </a:lnTo>
                <a:lnTo>
                  <a:pt x="863282" y="2028418"/>
                </a:lnTo>
                <a:lnTo>
                  <a:pt x="856614" y="2024286"/>
                </a:lnTo>
                <a:lnTo>
                  <a:pt x="850264" y="2019837"/>
                </a:lnTo>
                <a:lnTo>
                  <a:pt x="844232" y="2015706"/>
                </a:lnTo>
                <a:lnTo>
                  <a:pt x="838517" y="2010939"/>
                </a:lnTo>
                <a:lnTo>
                  <a:pt x="833437" y="2006490"/>
                </a:lnTo>
                <a:lnTo>
                  <a:pt x="828674" y="2002041"/>
                </a:lnTo>
                <a:lnTo>
                  <a:pt x="824229" y="1996956"/>
                </a:lnTo>
                <a:lnTo>
                  <a:pt x="820419" y="1992189"/>
                </a:lnTo>
                <a:lnTo>
                  <a:pt x="816609" y="1987105"/>
                </a:lnTo>
                <a:lnTo>
                  <a:pt x="813752" y="1982020"/>
                </a:lnTo>
                <a:lnTo>
                  <a:pt x="811212" y="1976935"/>
                </a:lnTo>
                <a:lnTo>
                  <a:pt x="808989" y="1971850"/>
                </a:lnTo>
                <a:lnTo>
                  <a:pt x="807084" y="1966448"/>
                </a:lnTo>
                <a:lnTo>
                  <a:pt x="805814" y="1960728"/>
                </a:lnTo>
                <a:lnTo>
                  <a:pt x="805179" y="1955325"/>
                </a:lnTo>
                <a:lnTo>
                  <a:pt x="804862" y="1949605"/>
                </a:lnTo>
                <a:lnTo>
                  <a:pt x="804862" y="1670901"/>
                </a:lnTo>
                <a:lnTo>
                  <a:pt x="805179" y="1659460"/>
                </a:lnTo>
                <a:lnTo>
                  <a:pt x="806132" y="1648337"/>
                </a:lnTo>
                <a:lnTo>
                  <a:pt x="807402" y="1637215"/>
                </a:lnTo>
                <a:lnTo>
                  <a:pt x="809624" y="1626410"/>
                </a:lnTo>
                <a:lnTo>
                  <a:pt x="812164" y="1615605"/>
                </a:lnTo>
                <a:lnTo>
                  <a:pt x="815022" y="1605117"/>
                </a:lnTo>
                <a:lnTo>
                  <a:pt x="818197" y="1595266"/>
                </a:lnTo>
                <a:lnTo>
                  <a:pt x="822324" y="1585414"/>
                </a:lnTo>
                <a:lnTo>
                  <a:pt x="826769" y="1575563"/>
                </a:lnTo>
                <a:lnTo>
                  <a:pt x="831849" y="1566029"/>
                </a:lnTo>
                <a:lnTo>
                  <a:pt x="836929" y="1556495"/>
                </a:lnTo>
                <a:lnTo>
                  <a:pt x="842327" y="1547597"/>
                </a:lnTo>
                <a:lnTo>
                  <a:pt x="848677" y="1539334"/>
                </a:lnTo>
                <a:lnTo>
                  <a:pt x="855344" y="1530754"/>
                </a:lnTo>
                <a:lnTo>
                  <a:pt x="862012" y="1522809"/>
                </a:lnTo>
                <a:lnTo>
                  <a:pt x="869632" y="1515182"/>
                </a:lnTo>
                <a:lnTo>
                  <a:pt x="876934" y="1507873"/>
                </a:lnTo>
                <a:lnTo>
                  <a:pt x="884872" y="1500881"/>
                </a:lnTo>
                <a:lnTo>
                  <a:pt x="893444" y="1494526"/>
                </a:lnTo>
                <a:lnTo>
                  <a:pt x="902017" y="1488170"/>
                </a:lnTo>
                <a:lnTo>
                  <a:pt x="910907" y="1482767"/>
                </a:lnTo>
                <a:lnTo>
                  <a:pt x="920114" y="1477047"/>
                </a:lnTo>
                <a:lnTo>
                  <a:pt x="929639" y="1472598"/>
                </a:lnTo>
                <a:lnTo>
                  <a:pt x="939482" y="1468149"/>
                </a:lnTo>
                <a:lnTo>
                  <a:pt x="949324" y="1464017"/>
                </a:lnTo>
                <a:lnTo>
                  <a:pt x="959802" y="1460522"/>
                </a:lnTo>
                <a:lnTo>
                  <a:pt x="969962" y="1457662"/>
                </a:lnTo>
                <a:lnTo>
                  <a:pt x="980439" y="1455119"/>
                </a:lnTo>
                <a:lnTo>
                  <a:pt x="991234" y="1453212"/>
                </a:lnTo>
                <a:lnTo>
                  <a:pt x="1002347" y="1451941"/>
                </a:lnTo>
                <a:lnTo>
                  <a:pt x="1013459" y="1450988"/>
                </a:lnTo>
                <a:lnTo>
                  <a:pt x="1024889" y="1450670"/>
                </a:lnTo>
                <a:lnTo>
                  <a:pt x="1039177" y="1449399"/>
                </a:lnTo>
                <a:lnTo>
                  <a:pt x="1079500" y="1446221"/>
                </a:lnTo>
                <a:lnTo>
                  <a:pt x="1140142" y="1441454"/>
                </a:lnTo>
                <a:lnTo>
                  <a:pt x="1176655" y="1438912"/>
                </a:lnTo>
                <a:lnTo>
                  <a:pt x="1216342" y="1436687"/>
                </a:lnTo>
                <a:close/>
                <a:moveTo>
                  <a:pt x="1249771" y="769392"/>
                </a:moveTo>
                <a:lnTo>
                  <a:pt x="1245966" y="770028"/>
                </a:lnTo>
                <a:lnTo>
                  <a:pt x="1242477" y="770663"/>
                </a:lnTo>
                <a:lnTo>
                  <a:pt x="1239306" y="771933"/>
                </a:lnTo>
                <a:lnTo>
                  <a:pt x="1235818" y="773839"/>
                </a:lnTo>
                <a:lnTo>
                  <a:pt x="1232647" y="775427"/>
                </a:lnTo>
                <a:lnTo>
                  <a:pt x="1229476" y="777650"/>
                </a:lnTo>
                <a:lnTo>
                  <a:pt x="1226621" y="780191"/>
                </a:lnTo>
                <a:lnTo>
                  <a:pt x="1223450" y="782732"/>
                </a:lnTo>
                <a:lnTo>
                  <a:pt x="1217425" y="789084"/>
                </a:lnTo>
                <a:lnTo>
                  <a:pt x="1211717" y="796071"/>
                </a:lnTo>
                <a:lnTo>
                  <a:pt x="1206009" y="803376"/>
                </a:lnTo>
                <a:lnTo>
                  <a:pt x="1194275" y="819574"/>
                </a:lnTo>
                <a:lnTo>
                  <a:pt x="1186030" y="831008"/>
                </a:lnTo>
                <a:lnTo>
                  <a:pt x="1177785" y="843395"/>
                </a:lnTo>
                <a:lnTo>
                  <a:pt x="1169857" y="855781"/>
                </a:lnTo>
                <a:lnTo>
                  <a:pt x="1161929" y="868803"/>
                </a:lnTo>
                <a:lnTo>
                  <a:pt x="1159075" y="881507"/>
                </a:lnTo>
                <a:lnTo>
                  <a:pt x="1156856" y="894212"/>
                </a:lnTo>
                <a:lnTo>
                  <a:pt x="1154636" y="907233"/>
                </a:lnTo>
                <a:lnTo>
                  <a:pt x="1152733" y="920573"/>
                </a:lnTo>
                <a:lnTo>
                  <a:pt x="1151465" y="933595"/>
                </a:lnTo>
                <a:lnTo>
                  <a:pt x="1150513" y="947569"/>
                </a:lnTo>
                <a:lnTo>
                  <a:pt x="1149879" y="960909"/>
                </a:lnTo>
                <a:lnTo>
                  <a:pt x="1149879" y="974566"/>
                </a:lnTo>
                <a:lnTo>
                  <a:pt x="1149879" y="984412"/>
                </a:lnTo>
                <a:lnTo>
                  <a:pt x="1150196" y="994258"/>
                </a:lnTo>
                <a:lnTo>
                  <a:pt x="1151147" y="1003786"/>
                </a:lnTo>
                <a:lnTo>
                  <a:pt x="1151782" y="1013314"/>
                </a:lnTo>
                <a:lnTo>
                  <a:pt x="1153050" y="1023160"/>
                </a:lnTo>
                <a:lnTo>
                  <a:pt x="1154319" y="1032688"/>
                </a:lnTo>
                <a:lnTo>
                  <a:pt x="1156538" y="1042216"/>
                </a:lnTo>
                <a:lnTo>
                  <a:pt x="1158124" y="1051427"/>
                </a:lnTo>
                <a:lnTo>
                  <a:pt x="1160344" y="1060637"/>
                </a:lnTo>
                <a:lnTo>
                  <a:pt x="1162564" y="1069848"/>
                </a:lnTo>
                <a:lnTo>
                  <a:pt x="1165101" y="1079058"/>
                </a:lnTo>
                <a:lnTo>
                  <a:pt x="1168272" y="1088269"/>
                </a:lnTo>
                <a:lnTo>
                  <a:pt x="1171126" y="1096844"/>
                </a:lnTo>
                <a:lnTo>
                  <a:pt x="1174297" y="1106055"/>
                </a:lnTo>
                <a:lnTo>
                  <a:pt x="1177468" y="1114948"/>
                </a:lnTo>
                <a:lnTo>
                  <a:pt x="1181274" y="1123523"/>
                </a:lnTo>
                <a:lnTo>
                  <a:pt x="1184762" y="1132099"/>
                </a:lnTo>
                <a:lnTo>
                  <a:pt x="1188884" y="1140356"/>
                </a:lnTo>
                <a:lnTo>
                  <a:pt x="1193007" y="1148932"/>
                </a:lnTo>
                <a:lnTo>
                  <a:pt x="1197129" y="1157189"/>
                </a:lnTo>
                <a:lnTo>
                  <a:pt x="1206326" y="1173387"/>
                </a:lnTo>
                <a:lnTo>
                  <a:pt x="1215839" y="1188950"/>
                </a:lnTo>
                <a:lnTo>
                  <a:pt x="1225987" y="1204513"/>
                </a:lnTo>
                <a:lnTo>
                  <a:pt x="1236769" y="1219123"/>
                </a:lnTo>
                <a:lnTo>
                  <a:pt x="1247551" y="1233097"/>
                </a:lnTo>
                <a:lnTo>
                  <a:pt x="1258967" y="1246437"/>
                </a:lnTo>
                <a:lnTo>
                  <a:pt x="1271018" y="1259776"/>
                </a:lnTo>
                <a:lnTo>
                  <a:pt x="1283068" y="1271845"/>
                </a:lnTo>
                <a:lnTo>
                  <a:pt x="1295436" y="1283597"/>
                </a:lnTo>
                <a:lnTo>
                  <a:pt x="1308121" y="1294395"/>
                </a:lnTo>
                <a:lnTo>
                  <a:pt x="1320805" y="1304241"/>
                </a:lnTo>
                <a:lnTo>
                  <a:pt x="1333490" y="1313769"/>
                </a:lnTo>
                <a:lnTo>
                  <a:pt x="1346175" y="1322662"/>
                </a:lnTo>
                <a:lnTo>
                  <a:pt x="1359177" y="1330602"/>
                </a:lnTo>
                <a:lnTo>
                  <a:pt x="1371861" y="1337272"/>
                </a:lnTo>
                <a:lnTo>
                  <a:pt x="1384863" y="1343624"/>
                </a:lnTo>
                <a:lnTo>
                  <a:pt x="1397548" y="1348706"/>
                </a:lnTo>
                <a:lnTo>
                  <a:pt x="1403890" y="1350929"/>
                </a:lnTo>
                <a:lnTo>
                  <a:pt x="1410233" y="1353470"/>
                </a:lnTo>
                <a:lnTo>
                  <a:pt x="1416258" y="1355058"/>
                </a:lnTo>
                <a:lnTo>
                  <a:pt x="1422600" y="1356646"/>
                </a:lnTo>
                <a:lnTo>
                  <a:pt x="1428308" y="1358234"/>
                </a:lnTo>
                <a:lnTo>
                  <a:pt x="1434334" y="1359187"/>
                </a:lnTo>
                <a:lnTo>
                  <a:pt x="1440042" y="1360140"/>
                </a:lnTo>
                <a:lnTo>
                  <a:pt x="1446067" y="1360775"/>
                </a:lnTo>
                <a:lnTo>
                  <a:pt x="1451775" y="1361093"/>
                </a:lnTo>
                <a:lnTo>
                  <a:pt x="1457483" y="1361093"/>
                </a:lnTo>
                <a:lnTo>
                  <a:pt x="1462874" y="1361093"/>
                </a:lnTo>
                <a:lnTo>
                  <a:pt x="1468900" y="1360775"/>
                </a:lnTo>
                <a:lnTo>
                  <a:pt x="1474291" y="1360140"/>
                </a:lnTo>
                <a:lnTo>
                  <a:pt x="1480316" y="1359187"/>
                </a:lnTo>
                <a:lnTo>
                  <a:pt x="1486341" y="1358234"/>
                </a:lnTo>
                <a:lnTo>
                  <a:pt x="1492366" y="1356646"/>
                </a:lnTo>
                <a:lnTo>
                  <a:pt x="1498392" y="1355058"/>
                </a:lnTo>
                <a:lnTo>
                  <a:pt x="1504734" y="1353470"/>
                </a:lnTo>
                <a:lnTo>
                  <a:pt x="1510759" y="1350929"/>
                </a:lnTo>
                <a:lnTo>
                  <a:pt x="1517101" y="1348706"/>
                </a:lnTo>
                <a:lnTo>
                  <a:pt x="1529786" y="1343624"/>
                </a:lnTo>
                <a:lnTo>
                  <a:pt x="1542471" y="1337272"/>
                </a:lnTo>
                <a:lnTo>
                  <a:pt x="1555473" y="1330602"/>
                </a:lnTo>
                <a:lnTo>
                  <a:pt x="1568157" y="1322662"/>
                </a:lnTo>
                <a:lnTo>
                  <a:pt x="1581159" y="1313769"/>
                </a:lnTo>
                <a:lnTo>
                  <a:pt x="1593844" y="1304241"/>
                </a:lnTo>
                <a:lnTo>
                  <a:pt x="1606846" y="1294395"/>
                </a:lnTo>
                <a:lnTo>
                  <a:pt x="1619531" y="1283597"/>
                </a:lnTo>
                <a:lnTo>
                  <a:pt x="1631581" y="1271845"/>
                </a:lnTo>
                <a:lnTo>
                  <a:pt x="1643949" y="1259776"/>
                </a:lnTo>
                <a:lnTo>
                  <a:pt x="1655682" y="1246437"/>
                </a:lnTo>
                <a:lnTo>
                  <a:pt x="1667098" y="1233097"/>
                </a:lnTo>
                <a:lnTo>
                  <a:pt x="1678197" y="1219123"/>
                </a:lnTo>
                <a:lnTo>
                  <a:pt x="1688662" y="1204513"/>
                </a:lnTo>
                <a:lnTo>
                  <a:pt x="1698810" y="1188950"/>
                </a:lnTo>
                <a:lnTo>
                  <a:pt x="1708324" y="1173387"/>
                </a:lnTo>
                <a:lnTo>
                  <a:pt x="1717203" y="1157189"/>
                </a:lnTo>
                <a:lnTo>
                  <a:pt x="1721643" y="1148932"/>
                </a:lnTo>
                <a:lnTo>
                  <a:pt x="1725765" y="1140356"/>
                </a:lnTo>
                <a:lnTo>
                  <a:pt x="1729570" y="1132099"/>
                </a:lnTo>
                <a:lnTo>
                  <a:pt x="1733693" y="1123523"/>
                </a:lnTo>
                <a:lnTo>
                  <a:pt x="1737181" y="1114948"/>
                </a:lnTo>
                <a:lnTo>
                  <a:pt x="1740352" y="1106055"/>
                </a:lnTo>
                <a:lnTo>
                  <a:pt x="1743524" y="1096844"/>
                </a:lnTo>
                <a:lnTo>
                  <a:pt x="1746695" y="1088269"/>
                </a:lnTo>
                <a:lnTo>
                  <a:pt x="1749232" y="1079058"/>
                </a:lnTo>
                <a:lnTo>
                  <a:pt x="1751769" y="1069848"/>
                </a:lnTo>
                <a:lnTo>
                  <a:pt x="1754306" y="1060637"/>
                </a:lnTo>
                <a:lnTo>
                  <a:pt x="1756525" y="1051427"/>
                </a:lnTo>
                <a:lnTo>
                  <a:pt x="1758428" y="1042216"/>
                </a:lnTo>
                <a:lnTo>
                  <a:pt x="1760014" y="1032688"/>
                </a:lnTo>
                <a:lnTo>
                  <a:pt x="1761599" y="1023160"/>
                </a:lnTo>
                <a:lnTo>
                  <a:pt x="1762551" y="1013314"/>
                </a:lnTo>
                <a:lnTo>
                  <a:pt x="1763502" y="1003786"/>
                </a:lnTo>
                <a:lnTo>
                  <a:pt x="1764136" y="994258"/>
                </a:lnTo>
                <a:lnTo>
                  <a:pt x="1764453" y="984412"/>
                </a:lnTo>
                <a:lnTo>
                  <a:pt x="1764771" y="974566"/>
                </a:lnTo>
                <a:lnTo>
                  <a:pt x="1764453" y="962815"/>
                </a:lnTo>
                <a:lnTo>
                  <a:pt x="1763819" y="951063"/>
                </a:lnTo>
                <a:lnTo>
                  <a:pt x="1748598" y="950745"/>
                </a:lnTo>
                <a:lnTo>
                  <a:pt x="1733059" y="949793"/>
                </a:lnTo>
                <a:lnTo>
                  <a:pt x="1716886" y="948840"/>
                </a:lnTo>
                <a:lnTo>
                  <a:pt x="1701030" y="947569"/>
                </a:lnTo>
                <a:lnTo>
                  <a:pt x="1684223" y="945664"/>
                </a:lnTo>
                <a:lnTo>
                  <a:pt x="1667732" y="943758"/>
                </a:lnTo>
                <a:lnTo>
                  <a:pt x="1650925" y="941852"/>
                </a:lnTo>
                <a:lnTo>
                  <a:pt x="1634435" y="939629"/>
                </a:lnTo>
                <a:lnTo>
                  <a:pt x="1617628" y="937406"/>
                </a:lnTo>
                <a:lnTo>
                  <a:pt x="1600503" y="934548"/>
                </a:lnTo>
                <a:lnTo>
                  <a:pt x="1584013" y="931689"/>
                </a:lnTo>
                <a:lnTo>
                  <a:pt x="1567206" y="928513"/>
                </a:lnTo>
                <a:lnTo>
                  <a:pt x="1550716" y="925337"/>
                </a:lnTo>
                <a:lnTo>
                  <a:pt x="1533909" y="921526"/>
                </a:lnTo>
                <a:lnTo>
                  <a:pt x="1517736" y="917714"/>
                </a:lnTo>
                <a:lnTo>
                  <a:pt x="1502197" y="913903"/>
                </a:lnTo>
                <a:lnTo>
                  <a:pt x="1486024" y="909457"/>
                </a:lnTo>
                <a:lnTo>
                  <a:pt x="1470802" y="905010"/>
                </a:lnTo>
                <a:lnTo>
                  <a:pt x="1456215" y="900564"/>
                </a:lnTo>
                <a:lnTo>
                  <a:pt x="1441310" y="895164"/>
                </a:lnTo>
                <a:lnTo>
                  <a:pt x="1427357" y="890400"/>
                </a:lnTo>
                <a:lnTo>
                  <a:pt x="1413721" y="884683"/>
                </a:lnTo>
                <a:lnTo>
                  <a:pt x="1400719" y="879284"/>
                </a:lnTo>
                <a:lnTo>
                  <a:pt x="1388352" y="873250"/>
                </a:lnTo>
                <a:lnTo>
                  <a:pt x="1376618" y="867533"/>
                </a:lnTo>
                <a:lnTo>
                  <a:pt x="1365519" y="861181"/>
                </a:lnTo>
                <a:lnTo>
                  <a:pt x="1355054" y="854828"/>
                </a:lnTo>
                <a:lnTo>
                  <a:pt x="1345541" y="848159"/>
                </a:lnTo>
                <a:lnTo>
                  <a:pt x="1336661" y="841171"/>
                </a:lnTo>
                <a:lnTo>
                  <a:pt x="1329051" y="834184"/>
                </a:lnTo>
                <a:lnTo>
                  <a:pt x="1324928" y="830690"/>
                </a:lnTo>
                <a:lnTo>
                  <a:pt x="1321757" y="826879"/>
                </a:lnTo>
                <a:lnTo>
                  <a:pt x="1318586" y="823068"/>
                </a:lnTo>
                <a:lnTo>
                  <a:pt x="1315414" y="819574"/>
                </a:lnTo>
                <a:lnTo>
                  <a:pt x="1309706" y="811634"/>
                </a:lnTo>
                <a:lnTo>
                  <a:pt x="1303681" y="804647"/>
                </a:lnTo>
                <a:lnTo>
                  <a:pt x="1298607" y="798612"/>
                </a:lnTo>
                <a:lnTo>
                  <a:pt x="1293216" y="792578"/>
                </a:lnTo>
                <a:lnTo>
                  <a:pt x="1288142" y="787813"/>
                </a:lnTo>
                <a:lnTo>
                  <a:pt x="1283386" y="783367"/>
                </a:lnTo>
                <a:lnTo>
                  <a:pt x="1278312" y="779873"/>
                </a:lnTo>
                <a:lnTo>
                  <a:pt x="1273872" y="777015"/>
                </a:lnTo>
                <a:lnTo>
                  <a:pt x="1269432" y="774474"/>
                </a:lnTo>
                <a:lnTo>
                  <a:pt x="1265310" y="772251"/>
                </a:lnTo>
                <a:lnTo>
                  <a:pt x="1261187" y="770980"/>
                </a:lnTo>
                <a:lnTo>
                  <a:pt x="1257065" y="770028"/>
                </a:lnTo>
                <a:lnTo>
                  <a:pt x="1253576" y="769392"/>
                </a:lnTo>
                <a:lnTo>
                  <a:pt x="1249771" y="769392"/>
                </a:lnTo>
                <a:close/>
                <a:moveTo>
                  <a:pt x="1457483" y="500062"/>
                </a:moveTo>
                <a:lnTo>
                  <a:pt x="1467631" y="500380"/>
                </a:lnTo>
                <a:lnTo>
                  <a:pt x="1477462" y="500697"/>
                </a:lnTo>
                <a:lnTo>
                  <a:pt x="1487609" y="501650"/>
                </a:lnTo>
                <a:lnTo>
                  <a:pt x="1497757" y="502603"/>
                </a:lnTo>
                <a:lnTo>
                  <a:pt x="1507588" y="503874"/>
                </a:lnTo>
                <a:lnTo>
                  <a:pt x="1517419" y="505462"/>
                </a:lnTo>
                <a:lnTo>
                  <a:pt x="1527249" y="507685"/>
                </a:lnTo>
                <a:lnTo>
                  <a:pt x="1537080" y="509908"/>
                </a:lnTo>
                <a:lnTo>
                  <a:pt x="1546276" y="512449"/>
                </a:lnTo>
                <a:lnTo>
                  <a:pt x="1556107" y="514990"/>
                </a:lnTo>
                <a:lnTo>
                  <a:pt x="1565303" y="518483"/>
                </a:lnTo>
                <a:lnTo>
                  <a:pt x="1574817" y="521659"/>
                </a:lnTo>
                <a:lnTo>
                  <a:pt x="1584013" y="525153"/>
                </a:lnTo>
                <a:lnTo>
                  <a:pt x="1592893" y="528964"/>
                </a:lnTo>
                <a:lnTo>
                  <a:pt x="1602089" y="533093"/>
                </a:lnTo>
                <a:lnTo>
                  <a:pt x="1610968" y="537540"/>
                </a:lnTo>
                <a:lnTo>
                  <a:pt x="1619848" y="542304"/>
                </a:lnTo>
                <a:lnTo>
                  <a:pt x="1628410" y="547068"/>
                </a:lnTo>
                <a:lnTo>
                  <a:pt x="1636972" y="552150"/>
                </a:lnTo>
                <a:lnTo>
                  <a:pt x="1645534" y="557549"/>
                </a:lnTo>
                <a:lnTo>
                  <a:pt x="1654096" y="562948"/>
                </a:lnTo>
                <a:lnTo>
                  <a:pt x="1662024" y="568983"/>
                </a:lnTo>
                <a:lnTo>
                  <a:pt x="1670269" y="575017"/>
                </a:lnTo>
                <a:lnTo>
                  <a:pt x="1678197" y="581369"/>
                </a:lnTo>
                <a:lnTo>
                  <a:pt x="1685808" y="588039"/>
                </a:lnTo>
                <a:lnTo>
                  <a:pt x="1693736" y="594391"/>
                </a:lnTo>
                <a:lnTo>
                  <a:pt x="1701347" y="601696"/>
                </a:lnTo>
                <a:lnTo>
                  <a:pt x="1708641" y="608684"/>
                </a:lnTo>
                <a:lnTo>
                  <a:pt x="1715934" y="615989"/>
                </a:lnTo>
                <a:lnTo>
                  <a:pt x="1723228" y="623611"/>
                </a:lnTo>
                <a:lnTo>
                  <a:pt x="1729888" y="631234"/>
                </a:lnTo>
                <a:lnTo>
                  <a:pt x="1736864" y="639174"/>
                </a:lnTo>
                <a:lnTo>
                  <a:pt x="1743207" y="647432"/>
                </a:lnTo>
                <a:lnTo>
                  <a:pt x="1749866" y="655689"/>
                </a:lnTo>
                <a:lnTo>
                  <a:pt x="1756208" y="664265"/>
                </a:lnTo>
                <a:lnTo>
                  <a:pt x="1762234" y="673158"/>
                </a:lnTo>
                <a:lnTo>
                  <a:pt x="1768259" y="682051"/>
                </a:lnTo>
                <a:lnTo>
                  <a:pt x="1773967" y="690944"/>
                </a:lnTo>
                <a:lnTo>
                  <a:pt x="1779675" y="700154"/>
                </a:lnTo>
                <a:lnTo>
                  <a:pt x="1785066" y="709682"/>
                </a:lnTo>
                <a:lnTo>
                  <a:pt x="1790140" y="719211"/>
                </a:lnTo>
                <a:lnTo>
                  <a:pt x="1795531" y="728739"/>
                </a:lnTo>
                <a:lnTo>
                  <a:pt x="1800288" y="738902"/>
                </a:lnTo>
                <a:lnTo>
                  <a:pt x="1805045" y="748430"/>
                </a:lnTo>
                <a:lnTo>
                  <a:pt x="1809484" y="758594"/>
                </a:lnTo>
                <a:lnTo>
                  <a:pt x="1813924" y="769075"/>
                </a:lnTo>
                <a:lnTo>
                  <a:pt x="1817729" y="779556"/>
                </a:lnTo>
                <a:lnTo>
                  <a:pt x="1821535" y="790037"/>
                </a:lnTo>
                <a:lnTo>
                  <a:pt x="1825340" y="800835"/>
                </a:lnTo>
                <a:lnTo>
                  <a:pt x="1828828" y="811634"/>
                </a:lnTo>
                <a:lnTo>
                  <a:pt x="1832000" y="822750"/>
                </a:lnTo>
                <a:lnTo>
                  <a:pt x="1834854" y="833866"/>
                </a:lnTo>
                <a:lnTo>
                  <a:pt x="1837708" y="844983"/>
                </a:lnTo>
                <a:lnTo>
                  <a:pt x="1840245" y="856416"/>
                </a:lnTo>
                <a:lnTo>
                  <a:pt x="1842464" y="867850"/>
                </a:lnTo>
                <a:lnTo>
                  <a:pt x="1844684" y="879284"/>
                </a:lnTo>
                <a:lnTo>
                  <a:pt x="1846270" y="890718"/>
                </a:lnTo>
                <a:lnTo>
                  <a:pt x="1847855" y="902469"/>
                </a:lnTo>
                <a:lnTo>
                  <a:pt x="1849758" y="914221"/>
                </a:lnTo>
                <a:lnTo>
                  <a:pt x="1850710" y="926290"/>
                </a:lnTo>
                <a:lnTo>
                  <a:pt x="1851661" y="938359"/>
                </a:lnTo>
                <a:lnTo>
                  <a:pt x="1852295" y="950428"/>
                </a:lnTo>
                <a:lnTo>
                  <a:pt x="1852612" y="962497"/>
                </a:lnTo>
                <a:lnTo>
                  <a:pt x="1852612" y="974566"/>
                </a:lnTo>
                <a:lnTo>
                  <a:pt x="1852612" y="987270"/>
                </a:lnTo>
                <a:lnTo>
                  <a:pt x="1851978" y="999657"/>
                </a:lnTo>
                <a:lnTo>
                  <a:pt x="1851344" y="1012361"/>
                </a:lnTo>
                <a:lnTo>
                  <a:pt x="1850075" y="1024430"/>
                </a:lnTo>
                <a:lnTo>
                  <a:pt x="1848490" y="1036817"/>
                </a:lnTo>
                <a:lnTo>
                  <a:pt x="1846587" y="1048886"/>
                </a:lnTo>
                <a:lnTo>
                  <a:pt x="1844367" y="1060955"/>
                </a:lnTo>
                <a:lnTo>
                  <a:pt x="1842147" y="1072706"/>
                </a:lnTo>
                <a:lnTo>
                  <a:pt x="1839293" y="1084458"/>
                </a:lnTo>
                <a:lnTo>
                  <a:pt x="1836122" y="1095891"/>
                </a:lnTo>
                <a:lnTo>
                  <a:pt x="1832951" y="1107643"/>
                </a:lnTo>
                <a:lnTo>
                  <a:pt x="1829463" y="1118759"/>
                </a:lnTo>
                <a:lnTo>
                  <a:pt x="1825974" y="1130193"/>
                </a:lnTo>
                <a:lnTo>
                  <a:pt x="1821535" y="1141309"/>
                </a:lnTo>
                <a:lnTo>
                  <a:pt x="1817412" y="1152108"/>
                </a:lnTo>
                <a:lnTo>
                  <a:pt x="1812655" y="1162906"/>
                </a:lnTo>
                <a:lnTo>
                  <a:pt x="1807899" y="1173705"/>
                </a:lnTo>
                <a:lnTo>
                  <a:pt x="1803142" y="1184186"/>
                </a:lnTo>
                <a:lnTo>
                  <a:pt x="1797751" y="1194667"/>
                </a:lnTo>
                <a:lnTo>
                  <a:pt x="1792360" y="1204830"/>
                </a:lnTo>
                <a:lnTo>
                  <a:pt x="1786652" y="1214994"/>
                </a:lnTo>
                <a:lnTo>
                  <a:pt x="1780944" y="1224840"/>
                </a:lnTo>
                <a:lnTo>
                  <a:pt x="1774601" y="1234050"/>
                </a:lnTo>
                <a:lnTo>
                  <a:pt x="1768576" y="1243896"/>
                </a:lnTo>
                <a:lnTo>
                  <a:pt x="1762234" y="1253107"/>
                </a:lnTo>
                <a:lnTo>
                  <a:pt x="1755891" y="1262317"/>
                </a:lnTo>
                <a:lnTo>
                  <a:pt x="1748915" y="1271528"/>
                </a:lnTo>
                <a:lnTo>
                  <a:pt x="1741938" y="1280103"/>
                </a:lnTo>
                <a:lnTo>
                  <a:pt x="1735279" y="1288678"/>
                </a:lnTo>
                <a:lnTo>
                  <a:pt x="1727985" y="1297254"/>
                </a:lnTo>
                <a:lnTo>
                  <a:pt x="1720691" y="1305194"/>
                </a:lnTo>
                <a:lnTo>
                  <a:pt x="1713397" y="1313452"/>
                </a:lnTo>
                <a:lnTo>
                  <a:pt x="1705787" y="1321392"/>
                </a:lnTo>
                <a:lnTo>
                  <a:pt x="1698493" y="1329014"/>
                </a:lnTo>
                <a:lnTo>
                  <a:pt x="1690565" y="1336319"/>
                </a:lnTo>
                <a:lnTo>
                  <a:pt x="1682637" y="1343624"/>
                </a:lnTo>
                <a:lnTo>
                  <a:pt x="1674709" y="1350612"/>
                </a:lnTo>
                <a:lnTo>
                  <a:pt x="1666781" y="1357599"/>
                </a:lnTo>
                <a:lnTo>
                  <a:pt x="1658853" y="1364269"/>
                </a:lnTo>
                <a:lnTo>
                  <a:pt x="1650608" y="1370303"/>
                </a:lnTo>
                <a:lnTo>
                  <a:pt x="1642680" y="1376655"/>
                </a:lnTo>
                <a:lnTo>
                  <a:pt x="1634435" y="1382372"/>
                </a:lnTo>
                <a:lnTo>
                  <a:pt x="1626190" y="1388407"/>
                </a:lnTo>
                <a:lnTo>
                  <a:pt x="1617945" y="1393806"/>
                </a:lnTo>
                <a:lnTo>
                  <a:pt x="1609700" y="1399205"/>
                </a:lnTo>
                <a:lnTo>
                  <a:pt x="1601455" y="1403970"/>
                </a:lnTo>
                <a:lnTo>
                  <a:pt x="1592893" y="1408416"/>
                </a:lnTo>
                <a:lnTo>
                  <a:pt x="1584648" y="1413180"/>
                </a:lnTo>
                <a:lnTo>
                  <a:pt x="1576403" y="1417309"/>
                </a:lnTo>
                <a:lnTo>
                  <a:pt x="1568157" y="1421120"/>
                </a:lnTo>
                <a:lnTo>
                  <a:pt x="1559912" y="1425249"/>
                </a:lnTo>
                <a:lnTo>
                  <a:pt x="1551667" y="1428743"/>
                </a:lnTo>
                <a:lnTo>
                  <a:pt x="1543422" y="1431601"/>
                </a:lnTo>
                <a:lnTo>
                  <a:pt x="1535177" y="1434777"/>
                </a:lnTo>
                <a:lnTo>
                  <a:pt x="1527249" y="1437636"/>
                </a:lnTo>
                <a:lnTo>
                  <a:pt x="1519004" y="1439859"/>
                </a:lnTo>
                <a:lnTo>
                  <a:pt x="1510759" y="1442082"/>
                </a:lnTo>
                <a:lnTo>
                  <a:pt x="1503148" y="1443670"/>
                </a:lnTo>
                <a:lnTo>
                  <a:pt x="1495220" y="1445576"/>
                </a:lnTo>
                <a:lnTo>
                  <a:pt x="1487292" y="1446846"/>
                </a:lnTo>
                <a:lnTo>
                  <a:pt x="1479999" y="1448117"/>
                </a:lnTo>
                <a:lnTo>
                  <a:pt x="1472071" y="1448752"/>
                </a:lnTo>
                <a:lnTo>
                  <a:pt x="1464460" y="1449070"/>
                </a:lnTo>
                <a:lnTo>
                  <a:pt x="1457483" y="1449387"/>
                </a:lnTo>
                <a:lnTo>
                  <a:pt x="1449872" y="1449070"/>
                </a:lnTo>
                <a:lnTo>
                  <a:pt x="1442579" y="1448752"/>
                </a:lnTo>
                <a:lnTo>
                  <a:pt x="1434968" y="1448117"/>
                </a:lnTo>
                <a:lnTo>
                  <a:pt x="1427357" y="1446846"/>
                </a:lnTo>
                <a:lnTo>
                  <a:pt x="1419429" y="1445576"/>
                </a:lnTo>
                <a:lnTo>
                  <a:pt x="1411818" y="1443670"/>
                </a:lnTo>
                <a:lnTo>
                  <a:pt x="1403573" y="1442082"/>
                </a:lnTo>
                <a:lnTo>
                  <a:pt x="1395645" y="1439859"/>
                </a:lnTo>
                <a:lnTo>
                  <a:pt x="1387717" y="1437636"/>
                </a:lnTo>
                <a:lnTo>
                  <a:pt x="1379472" y="1434777"/>
                </a:lnTo>
                <a:lnTo>
                  <a:pt x="1371227" y="1431601"/>
                </a:lnTo>
                <a:lnTo>
                  <a:pt x="1362982" y="1428743"/>
                </a:lnTo>
                <a:lnTo>
                  <a:pt x="1355054" y="1425249"/>
                </a:lnTo>
                <a:lnTo>
                  <a:pt x="1346492" y="1421120"/>
                </a:lnTo>
                <a:lnTo>
                  <a:pt x="1338247" y="1417309"/>
                </a:lnTo>
                <a:lnTo>
                  <a:pt x="1330002" y="1413180"/>
                </a:lnTo>
                <a:lnTo>
                  <a:pt x="1321757" y="1408416"/>
                </a:lnTo>
                <a:lnTo>
                  <a:pt x="1313195" y="1403970"/>
                </a:lnTo>
                <a:lnTo>
                  <a:pt x="1304950" y="1399205"/>
                </a:lnTo>
                <a:lnTo>
                  <a:pt x="1296705" y="1393806"/>
                </a:lnTo>
                <a:lnTo>
                  <a:pt x="1288459" y="1388407"/>
                </a:lnTo>
                <a:lnTo>
                  <a:pt x="1280214" y="1382372"/>
                </a:lnTo>
                <a:lnTo>
                  <a:pt x="1272286" y="1376655"/>
                </a:lnTo>
                <a:lnTo>
                  <a:pt x="1264041" y="1370303"/>
                </a:lnTo>
                <a:lnTo>
                  <a:pt x="1255796" y="1364269"/>
                </a:lnTo>
                <a:lnTo>
                  <a:pt x="1247551" y="1357599"/>
                </a:lnTo>
                <a:lnTo>
                  <a:pt x="1239940" y="1350612"/>
                </a:lnTo>
                <a:lnTo>
                  <a:pt x="1232012" y="1343624"/>
                </a:lnTo>
                <a:lnTo>
                  <a:pt x="1224085" y="1336319"/>
                </a:lnTo>
                <a:lnTo>
                  <a:pt x="1216474" y="1329014"/>
                </a:lnTo>
                <a:lnTo>
                  <a:pt x="1208863" y="1321392"/>
                </a:lnTo>
                <a:lnTo>
                  <a:pt x="1201252" y="1313452"/>
                </a:lnTo>
                <a:lnTo>
                  <a:pt x="1193958" y="1305194"/>
                </a:lnTo>
                <a:lnTo>
                  <a:pt x="1186665" y="1297254"/>
                </a:lnTo>
                <a:lnTo>
                  <a:pt x="1179688" y="1288678"/>
                </a:lnTo>
                <a:lnTo>
                  <a:pt x="1172711" y="1280103"/>
                </a:lnTo>
                <a:lnTo>
                  <a:pt x="1165735" y="1271528"/>
                </a:lnTo>
                <a:lnTo>
                  <a:pt x="1159075" y="1262317"/>
                </a:lnTo>
                <a:lnTo>
                  <a:pt x="1152416" y="1253107"/>
                </a:lnTo>
                <a:lnTo>
                  <a:pt x="1146073" y="1243896"/>
                </a:lnTo>
                <a:lnTo>
                  <a:pt x="1139731" y="1234050"/>
                </a:lnTo>
                <a:lnTo>
                  <a:pt x="1134023" y="1224840"/>
                </a:lnTo>
                <a:lnTo>
                  <a:pt x="1127998" y="1214994"/>
                </a:lnTo>
                <a:lnTo>
                  <a:pt x="1122607" y="1204830"/>
                </a:lnTo>
                <a:lnTo>
                  <a:pt x="1116899" y="1194667"/>
                </a:lnTo>
                <a:lnTo>
                  <a:pt x="1111825" y="1184186"/>
                </a:lnTo>
                <a:lnTo>
                  <a:pt x="1106751" y="1173705"/>
                </a:lnTo>
                <a:lnTo>
                  <a:pt x="1101994" y="1162906"/>
                </a:lnTo>
                <a:lnTo>
                  <a:pt x="1097237" y="1152108"/>
                </a:lnTo>
                <a:lnTo>
                  <a:pt x="1093115" y="1141309"/>
                </a:lnTo>
                <a:lnTo>
                  <a:pt x="1088992" y="1130193"/>
                </a:lnTo>
                <a:lnTo>
                  <a:pt x="1085187" y="1118759"/>
                </a:lnTo>
                <a:lnTo>
                  <a:pt x="1081699" y="1107643"/>
                </a:lnTo>
                <a:lnTo>
                  <a:pt x="1078527" y="1095891"/>
                </a:lnTo>
                <a:lnTo>
                  <a:pt x="1075356" y="1084458"/>
                </a:lnTo>
                <a:lnTo>
                  <a:pt x="1072502" y="1072706"/>
                </a:lnTo>
                <a:lnTo>
                  <a:pt x="1070282" y="1060955"/>
                </a:lnTo>
                <a:lnTo>
                  <a:pt x="1068062" y="1048886"/>
                </a:lnTo>
                <a:lnTo>
                  <a:pt x="1066477" y="1036817"/>
                </a:lnTo>
                <a:lnTo>
                  <a:pt x="1064891" y="1024430"/>
                </a:lnTo>
                <a:lnTo>
                  <a:pt x="1063623" y="1012361"/>
                </a:lnTo>
                <a:lnTo>
                  <a:pt x="1062671" y="999657"/>
                </a:lnTo>
                <a:lnTo>
                  <a:pt x="1062037" y="987270"/>
                </a:lnTo>
                <a:lnTo>
                  <a:pt x="1062037" y="974566"/>
                </a:lnTo>
                <a:lnTo>
                  <a:pt x="1062037" y="962497"/>
                </a:lnTo>
                <a:lnTo>
                  <a:pt x="1062354" y="950428"/>
                </a:lnTo>
                <a:lnTo>
                  <a:pt x="1063306" y="938359"/>
                </a:lnTo>
                <a:lnTo>
                  <a:pt x="1064257" y="926290"/>
                </a:lnTo>
                <a:lnTo>
                  <a:pt x="1065208" y="914221"/>
                </a:lnTo>
                <a:lnTo>
                  <a:pt x="1066794" y="902469"/>
                </a:lnTo>
                <a:lnTo>
                  <a:pt x="1068380" y="890718"/>
                </a:lnTo>
                <a:lnTo>
                  <a:pt x="1069965" y="879284"/>
                </a:lnTo>
                <a:lnTo>
                  <a:pt x="1072185" y="867850"/>
                </a:lnTo>
                <a:lnTo>
                  <a:pt x="1074405" y="856416"/>
                </a:lnTo>
                <a:lnTo>
                  <a:pt x="1077259" y="844983"/>
                </a:lnTo>
                <a:lnTo>
                  <a:pt x="1079796" y="833866"/>
                </a:lnTo>
                <a:lnTo>
                  <a:pt x="1082650" y="822750"/>
                </a:lnTo>
                <a:lnTo>
                  <a:pt x="1085821" y="811634"/>
                </a:lnTo>
                <a:lnTo>
                  <a:pt x="1089627" y="800835"/>
                </a:lnTo>
                <a:lnTo>
                  <a:pt x="1093115" y="790037"/>
                </a:lnTo>
                <a:lnTo>
                  <a:pt x="1096920" y="779556"/>
                </a:lnTo>
                <a:lnTo>
                  <a:pt x="1101043" y="769075"/>
                </a:lnTo>
                <a:lnTo>
                  <a:pt x="1105165" y="758594"/>
                </a:lnTo>
                <a:lnTo>
                  <a:pt x="1109922" y="748430"/>
                </a:lnTo>
                <a:lnTo>
                  <a:pt x="1114362" y="738902"/>
                </a:lnTo>
                <a:lnTo>
                  <a:pt x="1119118" y="728739"/>
                </a:lnTo>
                <a:lnTo>
                  <a:pt x="1124509" y="719211"/>
                </a:lnTo>
                <a:lnTo>
                  <a:pt x="1129583" y="709682"/>
                </a:lnTo>
                <a:lnTo>
                  <a:pt x="1135291" y="700154"/>
                </a:lnTo>
                <a:lnTo>
                  <a:pt x="1140682" y="690944"/>
                </a:lnTo>
                <a:lnTo>
                  <a:pt x="1146391" y="682051"/>
                </a:lnTo>
                <a:lnTo>
                  <a:pt x="1152416" y="673158"/>
                </a:lnTo>
                <a:lnTo>
                  <a:pt x="1158758" y="664265"/>
                </a:lnTo>
                <a:lnTo>
                  <a:pt x="1164783" y="655689"/>
                </a:lnTo>
                <a:lnTo>
                  <a:pt x="1171443" y="647432"/>
                </a:lnTo>
                <a:lnTo>
                  <a:pt x="1177785" y="639174"/>
                </a:lnTo>
                <a:lnTo>
                  <a:pt x="1184762" y="631234"/>
                </a:lnTo>
                <a:lnTo>
                  <a:pt x="1191738" y="623611"/>
                </a:lnTo>
                <a:lnTo>
                  <a:pt x="1198715" y="615989"/>
                </a:lnTo>
                <a:lnTo>
                  <a:pt x="1206009" y="608684"/>
                </a:lnTo>
                <a:lnTo>
                  <a:pt x="1213620" y="601696"/>
                </a:lnTo>
                <a:lnTo>
                  <a:pt x="1220913" y="594391"/>
                </a:lnTo>
                <a:lnTo>
                  <a:pt x="1228841" y="588039"/>
                </a:lnTo>
                <a:lnTo>
                  <a:pt x="1236769" y="581369"/>
                </a:lnTo>
                <a:lnTo>
                  <a:pt x="1244380" y="575017"/>
                </a:lnTo>
                <a:lnTo>
                  <a:pt x="1252625" y="568983"/>
                </a:lnTo>
                <a:lnTo>
                  <a:pt x="1260870" y="562948"/>
                </a:lnTo>
                <a:lnTo>
                  <a:pt x="1269115" y="557549"/>
                </a:lnTo>
                <a:lnTo>
                  <a:pt x="1277360" y="552150"/>
                </a:lnTo>
                <a:lnTo>
                  <a:pt x="1286240" y="547068"/>
                </a:lnTo>
                <a:lnTo>
                  <a:pt x="1294802" y="542304"/>
                </a:lnTo>
                <a:lnTo>
                  <a:pt x="1303364" y="537540"/>
                </a:lnTo>
                <a:lnTo>
                  <a:pt x="1312560" y="533093"/>
                </a:lnTo>
                <a:lnTo>
                  <a:pt x="1321757" y="528964"/>
                </a:lnTo>
                <a:lnTo>
                  <a:pt x="1330953" y="525153"/>
                </a:lnTo>
                <a:lnTo>
                  <a:pt x="1339833" y="521659"/>
                </a:lnTo>
                <a:lnTo>
                  <a:pt x="1349029" y="518483"/>
                </a:lnTo>
                <a:lnTo>
                  <a:pt x="1358542" y="514990"/>
                </a:lnTo>
                <a:lnTo>
                  <a:pt x="1368056" y="512449"/>
                </a:lnTo>
                <a:lnTo>
                  <a:pt x="1377887" y="509908"/>
                </a:lnTo>
                <a:lnTo>
                  <a:pt x="1387717" y="507685"/>
                </a:lnTo>
                <a:lnTo>
                  <a:pt x="1397231" y="505462"/>
                </a:lnTo>
                <a:lnTo>
                  <a:pt x="1407062" y="503874"/>
                </a:lnTo>
                <a:lnTo>
                  <a:pt x="1416892" y="502603"/>
                </a:lnTo>
                <a:lnTo>
                  <a:pt x="1427040" y="501650"/>
                </a:lnTo>
                <a:lnTo>
                  <a:pt x="1437188" y="500697"/>
                </a:lnTo>
                <a:lnTo>
                  <a:pt x="1447336" y="500380"/>
                </a:lnTo>
                <a:lnTo>
                  <a:pt x="1457483" y="500062"/>
                </a:lnTo>
                <a:close/>
                <a:moveTo>
                  <a:pt x="716008" y="249237"/>
                </a:moveTo>
                <a:lnTo>
                  <a:pt x="795913" y="249237"/>
                </a:lnTo>
                <a:lnTo>
                  <a:pt x="795913" y="374499"/>
                </a:lnTo>
                <a:lnTo>
                  <a:pt x="810181" y="375133"/>
                </a:lnTo>
                <a:lnTo>
                  <a:pt x="823816" y="376402"/>
                </a:lnTo>
                <a:lnTo>
                  <a:pt x="837133" y="377670"/>
                </a:lnTo>
                <a:lnTo>
                  <a:pt x="849500" y="379890"/>
                </a:lnTo>
                <a:lnTo>
                  <a:pt x="861549" y="381793"/>
                </a:lnTo>
                <a:lnTo>
                  <a:pt x="873281" y="384330"/>
                </a:lnTo>
                <a:lnTo>
                  <a:pt x="884379" y="386867"/>
                </a:lnTo>
                <a:lnTo>
                  <a:pt x="894842" y="389721"/>
                </a:lnTo>
                <a:lnTo>
                  <a:pt x="904989" y="393209"/>
                </a:lnTo>
                <a:lnTo>
                  <a:pt x="914819" y="396698"/>
                </a:lnTo>
                <a:lnTo>
                  <a:pt x="924014" y="400186"/>
                </a:lnTo>
                <a:lnTo>
                  <a:pt x="932575" y="403991"/>
                </a:lnTo>
                <a:lnTo>
                  <a:pt x="941136" y="407797"/>
                </a:lnTo>
                <a:lnTo>
                  <a:pt x="949381" y="411602"/>
                </a:lnTo>
                <a:lnTo>
                  <a:pt x="956673" y="415725"/>
                </a:lnTo>
                <a:lnTo>
                  <a:pt x="963966" y="419847"/>
                </a:lnTo>
                <a:lnTo>
                  <a:pt x="931624" y="504836"/>
                </a:lnTo>
                <a:lnTo>
                  <a:pt x="920209" y="498810"/>
                </a:lnTo>
                <a:lnTo>
                  <a:pt x="906257" y="491517"/>
                </a:lnTo>
                <a:lnTo>
                  <a:pt x="898330" y="488028"/>
                </a:lnTo>
                <a:lnTo>
                  <a:pt x="890086" y="484540"/>
                </a:lnTo>
                <a:lnTo>
                  <a:pt x="880891" y="480735"/>
                </a:lnTo>
                <a:lnTo>
                  <a:pt x="871061" y="477246"/>
                </a:lnTo>
                <a:lnTo>
                  <a:pt x="860597" y="474075"/>
                </a:lnTo>
                <a:lnTo>
                  <a:pt x="849500" y="470904"/>
                </a:lnTo>
                <a:lnTo>
                  <a:pt x="837767" y="468367"/>
                </a:lnTo>
                <a:lnTo>
                  <a:pt x="825401" y="465830"/>
                </a:lnTo>
                <a:lnTo>
                  <a:pt x="812401" y="463927"/>
                </a:lnTo>
                <a:lnTo>
                  <a:pt x="798449" y="462659"/>
                </a:lnTo>
                <a:lnTo>
                  <a:pt x="783863" y="461707"/>
                </a:lnTo>
                <a:lnTo>
                  <a:pt x="768960" y="461390"/>
                </a:lnTo>
                <a:lnTo>
                  <a:pt x="759765" y="461390"/>
                </a:lnTo>
                <a:lnTo>
                  <a:pt x="751204" y="462024"/>
                </a:lnTo>
                <a:lnTo>
                  <a:pt x="742643" y="462659"/>
                </a:lnTo>
                <a:lnTo>
                  <a:pt x="734398" y="463927"/>
                </a:lnTo>
                <a:lnTo>
                  <a:pt x="726471" y="465196"/>
                </a:lnTo>
                <a:lnTo>
                  <a:pt x="719496" y="467098"/>
                </a:lnTo>
                <a:lnTo>
                  <a:pt x="712203" y="469001"/>
                </a:lnTo>
                <a:lnTo>
                  <a:pt x="705544" y="471538"/>
                </a:lnTo>
                <a:lnTo>
                  <a:pt x="699202" y="473758"/>
                </a:lnTo>
                <a:lnTo>
                  <a:pt x="693178" y="476612"/>
                </a:lnTo>
                <a:lnTo>
                  <a:pt x="687153" y="479466"/>
                </a:lnTo>
                <a:lnTo>
                  <a:pt x="682080" y="482637"/>
                </a:lnTo>
                <a:lnTo>
                  <a:pt x="676689" y="486126"/>
                </a:lnTo>
                <a:lnTo>
                  <a:pt x="671933" y="489614"/>
                </a:lnTo>
                <a:lnTo>
                  <a:pt x="667177" y="493419"/>
                </a:lnTo>
                <a:lnTo>
                  <a:pt x="663055" y="497542"/>
                </a:lnTo>
                <a:lnTo>
                  <a:pt x="659250" y="501348"/>
                </a:lnTo>
                <a:lnTo>
                  <a:pt x="655445" y="505470"/>
                </a:lnTo>
                <a:lnTo>
                  <a:pt x="652274" y="509910"/>
                </a:lnTo>
                <a:lnTo>
                  <a:pt x="649103" y="514350"/>
                </a:lnTo>
                <a:lnTo>
                  <a:pt x="646249" y="519107"/>
                </a:lnTo>
                <a:lnTo>
                  <a:pt x="643713" y="523546"/>
                </a:lnTo>
                <a:lnTo>
                  <a:pt x="641493" y="528303"/>
                </a:lnTo>
                <a:lnTo>
                  <a:pt x="639591" y="533060"/>
                </a:lnTo>
                <a:lnTo>
                  <a:pt x="637688" y="537817"/>
                </a:lnTo>
                <a:lnTo>
                  <a:pt x="636420" y="542891"/>
                </a:lnTo>
                <a:lnTo>
                  <a:pt x="635152" y="547647"/>
                </a:lnTo>
                <a:lnTo>
                  <a:pt x="633566" y="552721"/>
                </a:lnTo>
                <a:lnTo>
                  <a:pt x="632932" y="557478"/>
                </a:lnTo>
                <a:lnTo>
                  <a:pt x="632298" y="562235"/>
                </a:lnTo>
                <a:lnTo>
                  <a:pt x="631981" y="567309"/>
                </a:lnTo>
                <a:lnTo>
                  <a:pt x="631981" y="572066"/>
                </a:lnTo>
                <a:lnTo>
                  <a:pt x="631981" y="578408"/>
                </a:lnTo>
                <a:lnTo>
                  <a:pt x="632615" y="584433"/>
                </a:lnTo>
                <a:lnTo>
                  <a:pt x="633249" y="590459"/>
                </a:lnTo>
                <a:lnTo>
                  <a:pt x="634200" y="595850"/>
                </a:lnTo>
                <a:lnTo>
                  <a:pt x="635786" y="601558"/>
                </a:lnTo>
                <a:lnTo>
                  <a:pt x="637371" y="606632"/>
                </a:lnTo>
                <a:lnTo>
                  <a:pt x="639274" y="612023"/>
                </a:lnTo>
                <a:lnTo>
                  <a:pt x="641176" y="617097"/>
                </a:lnTo>
                <a:lnTo>
                  <a:pt x="643713" y="622171"/>
                </a:lnTo>
                <a:lnTo>
                  <a:pt x="646249" y="626927"/>
                </a:lnTo>
                <a:lnTo>
                  <a:pt x="649737" y="631367"/>
                </a:lnTo>
                <a:lnTo>
                  <a:pt x="652908" y="636124"/>
                </a:lnTo>
                <a:lnTo>
                  <a:pt x="656713" y="640564"/>
                </a:lnTo>
                <a:lnTo>
                  <a:pt x="660835" y="645320"/>
                </a:lnTo>
                <a:lnTo>
                  <a:pt x="665274" y="649443"/>
                </a:lnTo>
                <a:lnTo>
                  <a:pt x="670031" y="653566"/>
                </a:lnTo>
                <a:lnTo>
                  <a:pt x="675104" y="658005"/>
                </a:lnTo>
                <a:lnTo>
                  <a:pt x="680177" y="662128"/>
                </a:lnTo>
                <a:lnTo>
                  <a:pt x="686202" y="665933"/>
                </a:lnTo>
                <a:lnTo>
                  <a:pt x="691909" y="670373"/>
                </a:lnTo>
                <a:lnTo>
                  <a:pt x="698568" y="674178"/>
                </a:lnTo>
                <a:lnTo>
                  <a:pt x="705227" y="678301"/>
                </a:lnTo>
                <a:lnTo>
                  <a:pt x="719813" y="686229"/>
                </a:lnTo>
                <a:lnTo>
                  <a:pt x="735667" y="694474"/>
                </a:lnTo>
                <a:lnTo>
                  <a:pt x="753106" y="702402"/>
                </a:lnTo>
                <a:lnTo>
                  <a:pt x="771814" y="710964"/>
                </a:lnTo>
                <a:lnTo>
                  <a:pt x="792108" y="719527"/>
                </a:lnTo>
                <a:lnTo>
                  <a:pt x="804474" y="724600"/>
                </a:lnTo>
                <a:lnTo>
                  <a:pt x="816206" y="729991"/>
                </a:lnTo>
                <a:lnTo>
                  <a:pt x="827621" y="735065"/>
                </a:lnTo>
                <a:lnTo>
                  <a:pt x="838719" y="740774"/>
                </a:lnTo>
                <a:lnTo>
                  <a:pt x="849500" y="745847"/>
                </a:lnTo>
                <a:lnTo>
                  <a:pt x="859963" y="751873"/>
                </a:lnTo>
                <a:lnTo>
                  <a:pt x="870110" y="757264"/>
                </a:lnTo>
                <a:lnTo>
                  <a:pt x="879622" y="763289"/>
                </a:lnTo>
                <a:lnTo>
                  <a:pt x="888501" y="768997"/>
                </a:lnTo>
                <a:lnTo>
                  <a:pt x="897379" y="775340"/>
                </a:lnTo>
                <a:lnTo>
                  <a:pt x="905940" y="781365"/>
                </a:lnTo>
                <a:lnTo>
                  <a:pt x="914184" y="788024"/>
                </a:lnTo>
                <a:lnTo>
                  <a:pt x="921477" y="794367"/>
                </a:lnTo>
                <a:lnTo>
                  <a:pt x="928770" y="801026"/>
                </a:lnTo>
                <a:lnTo>
                  <a:pt x="935746" y="808003"/>
                </a:lnTo>
                <a:lnTo>
                  <a:pt x="942088" y="814980"/>
                </a:lnTo>
                <a:lnTo>
                  <a:pt x="948429" y="822273"/>
                </a:lnTo>
                <a:lnTo>
                  <a:pt x="953820" y="829250"/>
                </a:lnTo>
                <a:lnTo>
                  <a:pt x="959210" y="837178"/>
                </a:lnTo>
                <a:lnTo>
                  <a:pt x="963966" y="844789"/>
                </a:lnTo>
                <a:lnTo>
                  <a:pt x="968406" y="852717"/>
                </a:lnTo>
                <a:lnTo>
                  <a:pt x="972845" y="860962"/>
                </a:lnTo>
                <a:lnTo>
                  <a:pt x="976333" y="869524"/>
                </a:lnTo>
                <a:lnTo>
                  <a:pt x="979503" y="878087"/>
                </a:lnTo>
                <a:lnTo>
                  <a:pt x="982674" y="886966"/>
                </a:lnTo>
                <a:lnTo>
                  <a:pt x="985211" y="895845"/>
                </a:lnTo>
                <a:lnTo>
                  <a:pt x="987431" y="905359"/>
                </a:lnTo>
                <a:lnTo>
                  <a:pt x="989016" y="914873"/>
                </a:lnTo>
                <a:lnTo>
                  <a:pt x="990284" y="925020"/>
                </a:lnTo>
                <a:lnTo>
                  <a:pt x="991236" y="935168"/>
                </a:lnTo>
                <a:lnTo>
                  <a:pt x="991870" y="944999"/>
                </a:lnTo>
                <a:lnTo>
                  <a:pt x="992187" y="955781"/>
                </a:lnTo>
                <a:lnTo>
                  <a:pt x="991870" y="965295"/>
                </a:lnTo>
                <a:lnTo>
                  <a:pt x="991236" y="974808"/>
                </a:lnTo>
                <a:lnTo>
                  <a:pt x="990284" y="984322"/>
                </a:lnTo>
                <a:lnTo>
                  <a:pt x="989016" y="993835"/>
                </a:lnTo>
                <a:lnTo>
                  <a:pt x="987113" y="1002715"/>
                </a:lnTo>
                <a:lnTo>
                  <a:pt x="984894" y="1012228"/>
                </a:lnTo>
                <a:lnTo>
                  <a:pt x="982357" y="1021108"/>
                </a:lnTo>
                <a:lnTo>
                  <a:pt x="978869" y="1030304"/>
                </a:lnTo>
                <a:lnTo>
                  <a:pt x="975698" y="1039184"/>
                </a:lnTo>
                <a:lnTo>
                  <a:pt x="971893" y="1047429"/>
                </a:lnTo>
                <a:lnTo>
                  <a:pt x="967454" y="1055991"/>
                </a:lnTo>
                <a:lnTo>
                  <a:pt x="962698" y="1064553"/>
                </a:lnTo>
                <a:lnTo>
                  <a:pt x="957625" y="1072481"/>
                </a:lnTo>
                <a:lnTo>
                  <a:pt x="952234" y="1080409"/>
                </a:lnTo>
                <a:lnTo>
                  <a:pt x="946210" y="1088337"/>
                </a:lnTo>
                <a:lnTo>
                  <a:pt x="940185" y="1095631"/>
                </a:lnTo>
                <a:lnTo>
                  <a:pt x="933526" y="1102925"/>
                </a:lnTo>
                <a:lnTo>
                  <a:pt x="926551" y="1110219"/>
                </a:lnTo>
                <a:lnTo>
                  <a:pt x="918941" y="1116561"/>
                </a:lnTo>
                <a:lnTo>
                  <a:pt x="911014" y="1123221"/>
                </a:lnTo>
                <a:lnTo>
                  <a:pt x="903087" y="1129246"/>
                </a:lnTo>
                <a:lnTo>
                  <a:pt x="894525" y="1135271"/>
                </a:lnTo>
                <a:lnTo>
                  <a:pt x="885647" y="1140979"/>
                </a:lnTo>
                <a:lnTo>
                  <a:pt x="876134" y="1146370"/>
                </a:lnTo>
                <a:lnTo>
                  <a:pt x="866622" y="1151127"/>
                </a:lnTo>
                <a:lnTo>
                  <a:pt x="856475" y="1155884"/>
                </a:lnTo>
                <a:lnTo>
                  <a:pt x="846012" y="1160006"/>
                </a:lnTo>
                <a:lnTo>
                  <a:pt x="835231" y="1163812"/>
                </a:lnTo>
                <a:lnTo>
                  <a:pt x="824133" y="1167617"/>
                </a:lnTo>
                <a:lnTo>
                  <a:pt x="812401" y="1170471"/>
                </a:lnTo>
                <a:lnTo>
                  <a:pt x="800669" y="1173008"/>
                </a:lnTo>
                <a:lnTo>
                  <a:pt x="788303" y="1175228"/>
                </a:lnTo>
                <a:lnTo>
                  <a:pt x="788303" y="1309687"/>
                </a:lnTo>
                <a:lnTo>
                  <a:pt x="707129" y="1309687"/>
                </a:lnTo>
                <a:lnTo>
                  <a:pt x="707129" y="1179351"/>
                </a:lnTo>
                <a:lnTo>
                  <a:pt x="692861" y="1179034"/>
                </a:lnTo>
                <a:lnTo>
                  <a:pt x="678592" y="1178082"/>
                </a:lnTo>
                <a:lnTo>
                  <a:pt x="664640" y="1176180"/>
                </a:lnTo>
                <a:lnTo>
                  <a:pt x="650689" y="1174277"/>
                </a:lnTo>
                <a:lnTo>
                  <a:pt x="637054" y="1172057"/>
                </a:lnTo>
                <a:lnTo>
                  <a:pt x="623102" y="1169520"/>
                </a:lnTo>
                <a:lnTo>
                  <a:pt x="609785" y="1166349"/>
                </a:lnTo>
                <a:lnTo>
                  <a:pt x="596785" y="1162543"/>
                </a:lnTo>
                <a:lnTo>
                  <a:pt x="584101" y="1158738"/>
                </a:lnTo>
                <a:lnTo>
                  <a:pt x="572052" y="1154615"/>
                </a:lnTo>
                <a:lnTo>
                  <a:pt x="560003" y="1149859"/>
                </a:lnTo>
                <a:lnTo>
                  <a:pt x="548588" y="1144785"/>
                </a:lnTo>
                <a:lnTo>
                  <a:pt x="537807" y="1139394"/>
                </a:lnTo>
                <a:lnTo>
                  <a:pt x="527660" y="1134320"/>
                </a:lnTo>
                <a:lnTo>
                  <a:pt x="518148" y="1128294"/>
                </a:lnTo>
                <a:lnTo>
                  <a:pt x="509587" y="1122586"/>
                </a:lnTo>
                <a:lnTo>
                  <a:pt x="540027" y="1036012"/>
                </a:lnTo>
                <a:lnTo>
                  <a:pt x="549222" y="1041721"/>
                </a:lnTo>
                <a:lnTo>
                  <a:pt x="558735" y="1047112"/>
                </a:lnTo>
                <a:lnTo>
                  <a:pt x="568564" y="1052820"/>
                </a:lnTo>
                <a:lnTo>
                  <a:pt x="579028" y="1057577"/>
                </a:lnTo>
                <a:lnTo>
                  <a:pt x="589492" y="1062651"/>
                </a:lnTo>
                <a:lnTo>
                  <a:pt x="600590" y="1067090"/>
                </a:lnTo>
                <a:lnTo>
                  <a:pt x="612004" y="1071213"/>
                </a:lnTo>
                <a:lnTo>
                  <a:pt x="623737" y="1075335"/>
                </a:lnTo>
                <a:lnTo>
                  <a:pt x="635786" y="1078824"/>
                </a:lnTo>
                <a:lnTo>
                  <a:pt x="648152" y="1081995"/>
                </a:lnTo>
                <a:lnTo>
                  <a:pt x="660518" y="1084849"/>
                </a:lnTo>
                <a:lnTo>
                  <a:pt x="673201" y="1087069"/>
                </a:lnTo>
                <a:lnTo>
                  <a:pt x="686202" y="1088972"/>
                </a:lnTo>
                <a:lnTo>
                  <a:pt x="699519" y="1090240"/>
                </a:lnTo>
                <a:lnTo>
                  <a:pt x="712520" y="1091191"/>
                </a:lnTo>
                <a:lnTo>
                  <a:pt x="726154" y="1091509"/>
                </a:lnTo>
                <a:lnTo>
                  <a:pt x="734716" y="1091191"/>
                </a:lnTo>
                <a:lnTo>
                  <a:pt x="743277" y="1090874"/>
                </a:lnTo>
                <a:lnTo>
                  <a:pt x="751521" y="1090240"/>
                </a:lnTo>
                <a:lnTo>
                  <a:pt x="759131" y="1088972"/>
                </a:lnTo>
                <a:lnTo>
                  <a:pt x="767058" y="1087703"/>
                </a:lnTo>
                <a:lnTo>
                  <a:pt x="774668" y="1086117"/>
                </a:lnTo>
                <a:lnTo>
                  <a:pt x="781644" y="1083898"/>
                </a:lnTo>
                <a:lnTo>
                  <a:pt x="788937" y="1081995"/>
                </a:lnTo>
                <a:lnTo>
                  <a:pt x="795595" y="1079458"/>
                </a:lnTo>
                <a:lnTo>
                  <a:pt x="802571" y="1076921"/>
                </a:lnTo>
                <a:lnTo>
                  <a:pt x="809230" y="1074067"/>
                </a:lnTo>
                <a:lnTo>
                  <a:pt x="815255" y="1070579"/>
                </a:lnTo>
                <a:lnTo>
                  <a:pt x="821279" y="1067407"/>
                </a:lnTo>
                <a:lnTo>
                  <a:pt x="826987" y="1063919"/>
                </a:lnTo>
                <a:lnTo>
                  <a:pt x="832377" y="1059796"/>
                </a:lnTo>
                <a:lnTo>
                  <a:pt x="837450" y="1055674"/>
                </a:lnTo>
                <a:lnTo>
                  <a:pt x="842207" y="1051551"/>
                </a:lnTo>
                <a:lnTo>
                  <a:pt x="847280" y="1046795"/>
                </a:lnTo>
                <a:lnTo>
                  <a:pt x="851402" y="1042355"/>
                </a:lnTo>
                <a:lnTo>
                  <a:pt x="855524" y="1037281"/>
                </a:lnTo>
                <a:lnTo>
                  <a:pt x="859329" y="1032207"/>
                </a:lnTo>
                <a:lnTo>
                  <a:pt x="862817" y="1027133"/>
                </a:lnTo>
                <a:lnTo>
                  <a:pt x="866305" y="1021425"/>
                </a:lnTo>
                <a:lnTo>
                  <a:pt x="868842" y="1016034"/>
                </a:lnTo>
                <a:lnTo>
                  <a:pt x="871378" y="1010009"/>
                </a:lnTo>
                <a:lnTo>
                  <a:pt x="873598" y="1003983"/>
                </a:lnTo>
                <a:lnTo>
                  <a:pt x="875500" y="997641"/>
                </a:lnTo>
                <a:lnTo>
                  <a:pt x="877086" y="991299"/>
                </a:lnTo>
                <a:lnTo>
                  <a:pt x="878354" y="984956"/>
                </a:lnTo>
                <a:lnTo>
                  <a:pt x="879305" y="978297"/>
                </a:lnTo>
                <a:lnTo>
                  <a:pt x="879939" y="971954"/>
                </a:lnTo>
                <a:lnTo>
                  <a:pt x="879939" y="964978"/>
                </a:lnTo>
                <a:lnTo>
                  <a:pt x="879939" y="958318"/>
                </a:lnTo>
                <a:lnTo>
                  <a:pt x="879622" y="951976"/>
                </a:lnTo>
                <a:lnTo>
                  <a:pt x="878671" y="945950"/>
                </a:lnTo>
                <a:lnTo>
                  <a:pt x="877720" y="939608"/>
                </a:lnTo>
                <a:lnTo>
                  <a:pt x="876134" y="933266"/>
                </a:lnTo>
                <a:lnTo>
                  <a:pt x="874549" y="927557"/>
                </a:lnTo>
                <a:lnTo>
                  <a:pt x="872647" y="921849"/>
                </a:lnTo>
                <a:lnTo>
                  <a:pt x="870744" y="916458"/>
                </a:lnTo>
                <a:lnTo>
                  <a:pt x="868207" y="910750"/>
                </a:lnTo>
                <a:lnTo>
                  <a:pt x="865354" y="905676"/>
                </a:lnTo>
                <a:lnTo>
                  <a:pt x="862183" y="900602"/>
                </a:lnTo>
                <a:lnTo>
                  <a:pt x="859012" y="895211"/>
                </a:lnTo>
                <a:lnTo>
                  <a:pt x="855524" y="890454"/>
                </a:lnTo>
                <a:lnTo>
                  <a:pt x="851402" y="885380"/>
                </a:lnTo>
                <a:lnTo>
                  <a:pt x="847280" y="880624"/>
                </a:lnTo>
                <a:lnTo>
                  <a:pt x="842524" y="875867"/>
                </a:lnTo>
                <a:lnTo>
                  <a:pt x="838085" y="871427"/>
                </a:lnTo>
                <a:lnTo>
                  <a:pt x="833011" y="866987"/>
                </a:lnTo>
                <a:lnTo>
                  <a:pt x="827621" y="862231"/>
                </a:lnTo>
                <a:lnTo>
                  <a:pt x="822230" y="858108"/>
                </a:lnTo>
                <a:lnTo>
                  <a:pt x="816206" y="853985"/>
                </a:lnTo>
                <a:lnTo>
                  <a:pt x="810181" y="849546"/>
                </a:lnTo>
                <a:lnTo>
                  <a:pt x="803840" y="845740"/>
                </a:lnTo>
                <a:lnTo>
                  <a:pt x="797181" y="841301"/>
                </a:lnTo>
                <a:lnTo>
                  <a:pt x="782912" y="833690"/>
                </a:lnTo>
                <a:lnTo>
                  <a:pt x="767692" y="826079"/>
                </a:lnTo>
                <a:lnTo>
                  <a:pt x="751521" y="818785"/>
                </a:lnTo>
                <a:lnTo>
                  <a:pt x="734081" y="811174"/>
                </a:lnTo>
                <a:lnTo>
                  <a:pt x="709983" y="801344"/>
                </a:lnTo>
                <a:lnTo>
                  <a:pt x="687153" y="791196"/>
                </a:lnTo>
                <a:lnTo>
                  <a:pt x="676055" y="786439"/>
                </a:lnTo>
                <a:lnTo>
                  <a:pt x="665274" y="781048"/>
                </a:lnTo>
                <a:lnTo>
                  <a:pt x="655128" y="775657"/>
                </a:lnTo>
                <a:lnTo>
                  <a:pt x="644981" y="770266"/>
                </a:lnTo>
                <a:lnTo>
                  <a:pt x="635786" y="764875"/>
                </a:lnTo>
                <a:lnTo>
                  <a:pt x="626273" y="759167"/>
                </a:lnTo>
                <a:lnTo>
                  <a:pt x="617395" y="753458"/>
                </a:lnTo>
                <a:lnTo>
                  <a:pt x="608517" y="747433"/>
                </a:lnTo>
                <a:lnTo>
                  <a:pt x="600590" y="741408"/>
                </a:lnTo>
                <a:lnTo>
                  <a:pt x="592662" y="735065"/>
                </a:lnTo>
                <a:lnTo>
                  <a:pt x="585052" y="729040"/>
                </a:lnTo>
                <a:lnTo>
                  <a:pt x="578077" y="722381"/>
                </a:lnTo>
                <a:lnTo>
                  <a:pt x="571418" y="715721"/>
                </a:lnTo>
                <a:lnTo>
                  <a:pt x="565076" y="708744"/>
                </a:lnTo>
                <a:lnTo>
                  <a:pt x="559052" y="701451"/>
                </a:lnTo>
                <a:lnTo>
                  <a:pt x="553344" y="694474"/>
                </a:lnTo>
                <a:lnTo>
                  <a:pt x="548588" y="686546"/>
                </a:lnTo>
                <a:lnTo>
                  <a:pt x="543832" y="678935"/>
                </a:lnTo>
                <a:lnTo>
                  <a:pt x="539393" y="671007"/>
                </a:lnTo>
                <a:lnTo>
                  <a:pt x="535588" y="662762"/>
                </a:lnTo>
                <a:lnTo>
                  <a:pt x="532417" y="654200"/>
                </a:lnTo>
                <a:lnTo>
                  <a:pt x="529246" y="645955"/>
                </a:lnTo>
                <a:lnTo>
                  <a:pt x="526709" y="636758"/>
                </a:lnTo>
                <a:lnTo>
                  <a:pt x="524807" y="627562"/>
                </a:lnTo>
                <a:lnTo>
                  <a:pt x="523221" y="618048"/>
                </a:lnTo>
                <a:lnTo>
                  <a:pt x="521953" y="608217"/>
                </a:lnTo>
                <a:lnTo>
                  <a:pt x="521319" y="598069"/>
                </a:lnTo>
                <a:lnTo>
                  <a:pt x="521002" y="587922"/>
                </a:lnTo>
                <a:lnTo>
                  <a:pt x="521319" y="577774"/>
                </a:lnTo>
                <a:lnTo>
                  <a:pt x="521953" y="567943"/>
                </a:lnTo>
                <a:lnTo>
                  <a:pt x="522904" y="558429"/>
                </a:lnTo>
                <a:lnTo>
                  <a:pt x="524490" y="548916"/>
                </a:lnTo>
                <a:lnTo>
                  <a:pt x="526392" y="539402"/>
                </a:lnTo>
                <a:lnTo>
                  <a:pt x="528612" y="530523"/>
                </a:lnTo>
                <a:lnTo>
                  <a:pt x="531783" y="521643"/>
                </a:lnTo>
                <a:lnTo>
                  <a:pt x="534636" y="512764"/>
                </a:lnTo>
                <a:lnTo>
                  <a:pt x="538124" y="504202"/>
                </a:lnTo>
                <a:lnTo>
                  <a:pt x="541929" y="495956"/>
                </a:lnTo>
                <a:lnTo>
                  <a:pt x="546685" y="487711"/>
                </a:lnTo>
                <a:lnTo>
                  <a:pt x="551125" y="479783"/>
                </a:lnTo>
                <a:lnTo>
                  <a:pt x="556515" y="472489"/>
                </a:lnTo>
                <a:lnTo>
                  <a:pt x="561905" y="464879"/>
                </a:lnTo>
                <a:lnTo>
                  <a:pt x="567930" y="457585"/>
                </a:lnTo>
                <a:lnTo>
                  <a:pt x="573955" y="450925"/>
                </a:lnTo>
                <a:lnTo>
                  <a:pt x="580613" y="444266"/>
                </a:lnTo>
                <a:lnTo>
                  <a:pt x="587272" y="437923"/>
                </a:lnTo>
                <a:lnTo>
                  <a:pt x="594565" y="431581"/>
                </a:lnTo>
                <a:lnTo>
                  <a:pt x="602175" y="425873"/>
                </a:lnTo>
                <a:lnTo>
                  <a:pt x="609785" y="420165"/>
                </a:lnTo>
                <a:lnTo>
                  <a:pt x="618029" y="415091"/>
                </a:lnTo>
                <a:lnTo>
                  <a:pt x="626590" y="410017"/>
                </a:lnTo>
                <a:lnTo>
                  <a:pt x="635469" y="405577"/>
                </a:lnTo>
                <a:lnTo>
                  <a:pt x="644347" y="400820"/>
                </a:lnTo>
                <a:lnTo>
                  <a:pt x="653859" y="397015"/>
                </a:lnTo>
                <a:lnTo>
                  <a:pt x="663372" y="393526"/>
                </a:lnTo>
                <a:lnTo>
                  <a:pt x="673519" y="389721"/>
                </a:lnTo>
                <a:lnTo>
                  <a:pt x="683665" y="386867"/>
                </a:lnTo>
                <a:lnTo>
                  <a:pt x="694129" y="384330"/>
                </a:lnTo>
                <a:lnTo>
                  <a:pt x="704910" y="381793"/>
                </a:lnTo>
                <a:lnTo>
                  <a:pt x="716008" y="379890"/>
                </a:lnTo>
                <a:lnTo>
                  <a:pt x="716008" y="249237"/>
                </a:lnTo>
                <a:close/>
                <a:moveTo>
                  <a:pt x="784828" y="0"/>
                </a:moveTo>
                <a:lnTo>
                  <a:pt x="808948" y="317"/>
                </a:lnTo>
                <a:lnTo>
                  <a:pt x="832750" y="1588"/>
                </a:lnTo>
                <a:lnTo>
                  <a:pt x="856551" y="3175"/>
                </a:lnTo>
                <a:lnTo>
                  <a:pt x="880036" y="5716"/>
                </a:lnTo>
                <a:lnTo>
                  <a:pt x="903203" y="9209"/>
                </a:lnTo>
                <a:lnTo>
                  <a:pt x="926370" y="13020"/>
                </a:lnTo>
                <a:lnTo>
                  <a:pt x="949538" y="17466"/>
                </a:lnTo>
                <a:lnTo>
                  <a:pt x="972387" y="22864"/>
                </a:lnTo>
                <a:lnTo>
                  <a:pt x="994920" y="28581"/>
                </a:lnTo>
                <a:lnTo>
                  <a:pt x="1017452" y="35249"/>
                </a:lnTo>
                <a:lnTo>
                  <a:pt x="1039668" y="42871"/>
                </a:lnTo>
                <a:lnTo>
                  <a:pt x="1061565" y="50493"/>
                </a:lnTo>
                <a:lnTo>
                  <a:pt x="1083146" y="59067"/>
                </a:lnTo>
                <a:lnTo>
                  <a:pt x="1104727" y="68276"/>
                </a:lnTo>
                <a:lnTo>
                  <a:pt x="1125990" y="78121"/>
                </a:lnTo>
                <a:lnTo>
                  <a:pt x="1146618" y="88283"/>
                </a:lnTo>
                <a:lnTo>
                  <a:pt x="1167246" y="99397"/>
                </a:lnTo>
                <a:lnTo>
                  <a:pt x="1187240" y="111147"/>
                </a:lnTo>
                <a:lnTo>
                  <a:pt x="1207233" y="123215"/>
                </a:lnTo>
                <a:lnTo>
                  <a:pt x="1226910" y="136553"/>
                </a:lnTo>
                <a:lnTo>
                  <a:pt x="1245634" y="149890"/>
                </a:lnTo>
                <a:lnTo>
                  <a:pt x="1264675" y="163863"/>
                </a:lnTo>
                <a:lnTo>
                  <a:pt x="1283082" y="178154"/>
                </a:lnTo>
                <a:lnTo>
                  <a:pt x="1300854" y="193714"/>
                </a:lnTo>
                <a:lnTo>
                  <a:pt x="1318309" y="209275"/>
                </a:lnTo>
                <a:lnTo>
                  <a:pt x="1335129" y="225153"/>
                </a:lnTo>
                <a:lnTo>
                  <a:pt x="1351949" y="242302"/>
                </a:lnTo>
                <a:lnTo>
                  <a:pt x="1368134" y="259450"/>
                </a:lnTo>
                <a:lnTo>
                  <a:pt x="1383368" y="277234"/>
                </a:lnTo>
                <a:lnTo>
                  <a:pt x="1398918" y="295335"/>
                </a:lnTo>
                <a:lnTo>
                  <a:pt x="1413199" y="314389"/>
                </a:lnTo>
                <a:lnTo>
                  <a:pt x="1427163" y="333760"/>
                </a:lnTo>
                <a:lnTo>
                  <a:pt x="1313549" y="414104"/>
                </a:lnTo>
                <a:lnTo>
                  <a:pt x="1301806" y="397908"/>
                </a:lnTo>
                <a:lnTo>
                  <a:pt x="1289747" y="382665"/>
                </a:lnTo>
                <a:lnTo>
                  <a:pt x="1277370" y="367740"/>
                </a:lnTo>
                <a:lnTo>
                  <a:pt x="1264675" y="352814"/>
                </a:lnTo>
                <a:lnTo>
                  <a:pt x="1251346" y="338524"/>
                </a:lnTo>
                <a:lnTo>
                  <a:pt x="1238017" y="324868"/>
                </a:lnTo>
                <a:lnTo>
                  <a:pt x="1223736" y="311531"/>
                </a:lnTo>
                <a:lnTo>
                  <a:pt x="1209455" y="298828"/>
                </a:lnTo>
                <a:lnTo>
                  <a:pt x="1194539" y="286126"/>
                </a:lnTo>
                <a:lnTo>
                  <a:pt x="1179623" y="274058"/>
                </a:lnTo>
                <a:lnTo>
                  <a:pt x="1164073" y="262308"/>
                </a:lnTo>
                <a:lnTo>
                  <a:pt x="1148522" y="251829"/>
                </a:lnTo>
                <a:lnTo>
                  <a:pt x="1132654" y="241031"/>
                </a:lnTo>
                <a:lnTo>
                  <a:pt x="1116151" y="230869"/>
                </a:lnTo>
                <a:lnTo>
                  <a:pt x="1099649" y="221342"/>
                </a:lnTo>
                <a:lnTo>
                  <a:pt x="1082511" y="212133"/>
                </a:lnTo>
                <a:lnTo>
                  <a:pt x="1065374" y="203559"/>
                </a:lnTo>
                <a:lnTo>
                  <a:pt x="1047919" y="195620"/>
                </a:lnTo>
                <a:lnTo>
                  <a:pt x="1030464" y="187998"/>
                </a:lnTo>
                <a:lnTo>
                  <a:pt x="1012375" y="180694"/>
                </a:lnTo>
                <a:lnTo>
                  <a:pt x="994603" y="174343"/>
                </a:lnTo>
                <a:lnTo>
                  <a:pt x="976196" y="168309"/>
                </a:lnTo>
                <a:lnTo>
                  <a:pt x="957472" y="162910"/>
                </a:lnTo>
                <a:lnTo>
                  <a:pt x="939065" y="157829"/>
                </a:lnTo>
                <a:lnTo>
                  <a:pt x="920341" y="153701"/>
                </a:lnTo>
                <a:lnTo>
                  <a:pt x="901616" y="150208"/>
                </a:lnTo>
                <a:lnTo>
                  <a:pt x="882258" y="146715"/>
                </a:lnTo>
                <a:lnTo>
                  <a:pt x="862899" y="144174"/>
                </a:lnTo>
                <a:lnTo>
                  <a:pt x="843857" y="141951"/>
                </a:lnTo>
                <a:lnTo>
                  <a:pt x="824181" y="140681"/>
                </a:lnTo>
                <a:lnTo>
                  <a:pt x="804505" y="139728"/>
                </a:lnTo>
                <a:lnTo>
                  <a:pt x="784828" y="139411"/>
                </a:lnTo>
                <a:lnTo>
                  <a:pt x="768326" y="139728"/>
                </a:lnTo>
                <a:lnTo>
                  <a:pt x="751823" y="140363"/>
                </a:lnTo>
                <a:lnTo>
                  <a:pt x="735320" y="141316"/>
                </a:lnTo>
                <a:lnTo>
                  <a:pt x="719135" y="142586"/>
                </a:lnTo>
                <a:lnTo>
                  <a:pt x="702632" y="144492"/>
                </a:lnTo>
                <a:lnTo>
                  <a:pt x="686764" y="146715"/>
                </a:lnTo>
                <a:lnTo>
                  <a:pt x="670897" y="149573"/>
                </a:lnTo>
                <a:lnTo>
                  <a:pt x="655029" y="152431"/>
                </a:lnTo>
                <a:lnTo>
                  <a:pt x="639478" y="155924"/>
                </a:lnTo>
                <a:lnTo>
                  <a:pt x="623927" y="160052"/>
                </a:lnTo>
                <a:lnTo>
                  <a:pt x="608377" y="163863"/>
                </a:lnTo>
                <a:lnTo>
                  <a:pt x="593144" y="168309"/>
                </a:lnTo>
                <a:lnTo>
                  <a:pt x="578228" y="173390"/>
                </a:lnTo>
                <a:lnTo>
                  <a:pt x="562994" y="178471"/>
                </a:lnTo>
                <a:lnTo>
                  <a:pt x="548396" y="184505"/>
                </a:lnTo>
                <a:lnTo>
                  <a:pt x="533797" y="190221"/>
                </a:lnTo>
                <a:lnTo>
                  <a:pt x="519516" y="196572"/>
                </a:lnTo>
                <a:lnTo>
                  <a:pt x="505235" y="203241"/>
                </a:lnTo>
                <a:lnTo>
                  <a:pt x="491271" y="210228"/>
                </a:lnTo>
                <a:lnTo>
                  <a:pt x="477308" y="217532"/>
                </a:lnTo>
                <a:lnTo>
                  <a:pt x="463978" y="225153"/>
                </a:lnTo>
                <a:lnTo>
                  <a:pt x="450332" y="233092"/>
                </a:lnTo>
                <a:lnTo>
                  <a:pt x="437003" y="241349"/>
                </a:lnTo>
                <a:lnTo>
                  <a:pt x="423991" y="249923"/>
                </a:lnTo>
                <a:lnTo>
                  <a:pt x="411297" y="258815"/>
                </a:lnTo>
                <a:lnTo>
                  <a:pt x="398603" y="268024"/>
                </a:lnTo>
                <a:lnTo>
                  <a:pt x="386543" y="277551"/>
                </a:lnTo>
                <a:lnTo>
                  <a:pt x="374483" y="287396"/>
                </a:lnTo>
                <a:lnTo>
                  <a:pt x="362424" y="296923"/>
                </a:lnTo>
                <a:lnTo>
                  <a:pt x="350999" y="307402"/>
                </a:lnTo>
                <a:lnTo>
                  <a:pt x="339574" y="317882"/>
                </a:lnTo>
                <a:lnTo>
                  <a:pt x="328466" y="328997"/>
                </a:lnTo>
                <a:lnTo>
                  <a:pt x="317676" y="340112"/>
                </a:lnTo>
                <a:lnTo>
                  <a:pt x="306886" y="351226"/>
                </a:lnTo>
                <a:lnTo>
                  <a:pt x="296730" y="362976"/>
                </a:lnTo>
                <a:lnTo>
                  <a:pt x="286575" y="374726"/>
                </a:lnTo>
                <a:lnTo>
                  <a:pt x="277054" y="386794"/>
                </a:lnTo>
                <a:lnTo>
                  <a:pt x="267533" y="399179"/>
                </a:lnTo>
                <a:lnTo>
                  <a:pt x="258330" y="411564"/>
                </a:lnTo>
                <a:lnTo>
                  <a:pt x="249444" y="424584"/>
                </a:lnTo>
                <a:lnTo>
                  <a:pt x="240875" y="437604"/>
                </a:lnTo>
                <a:lnTo>
                  <a:pt x="232624" y="450942"/>
                </a:lnTo>
                <a:lnTo>
                  <a:pt x="224690" y="464279"/>
                </a:lnTo>
                <a:lnTo>
                  <a:pt x="217073" y="477935"/>
                </a:lnTo>
                <a:lnTo>
                  <a:pt x="209774" y="491590"/>
                </a:lnTo>
                <a:lnTo>
                  <a:pt x="202792" y="505563"/>
                </a:lnTo>
                <a:lnTo>
                  <a:pt x="196445" y="520171"/>
                </a:lnTo>
                <a:lnTo>
                  <a:pt x="189780" y="534462"/>
                </a:lnTo>
                <a:lnTo>
                  <a:pt x="183751" y="548752"/>
                </a:lnTo>
                <a:lnTo>
                  <a:pt x="178355" y="563678"/>
                </a:lnTo>
                <a:lnTo>
                  <a:pt x="173278" y="578603"/>
                </a:lnTo>
                <a:lnTo>
                  <a:pt x="168200" y="593846"/>
                </a:lnTo>
                <a:lnTo>
                  <a:pt x="163757" y="608772"/>
                </a:lnTo>
                <a:lnTo>
                  <a:pt x="159314" y="624332"/>
                </a:lnTo>
                <a:lnTo>
                  <a:pt x="155506" y="639893"/>
                </a:lnTo>
                <a:lnTo>
                  <a:pt x="152332" y="655454"/>
                </a:lnTo>
                <a:lnTo>
                  <a:pt x="148841" y="671650"/>
                </a:lnTo>
                <a:lnTo>
                  <a:pt x="146302" y="687210"/>
                </a:lnTo>
                <a:lnTo>
                  <a:pt x="144081" y="703724"/>
                </a:lnTo>
                <a:lnTo>
                  <a:pt x="142494" y="719602"/>
                </a:lnTo>
                <a:lnTo>
                  <a:pt x="140907" y="735798"/>
                </a:lnTo>
                <a:lnTo>
                  <a:pt x="139955" y="752629"/>
                </a:lnTo>
                <a:lnTo>
                  <a:pt x="139320" y="769142"/>
                </a:lnTo>
                <a:lnTo>
                  <a:pt x="139003" y="785973"/>
                </a:lnTo>
                <a:lnTo>
                  <a:pt x="139320" y="800263"/>
                </a:lnTo>
                <a:lnTo>
                  <a:pt x="139638" y="814871"/>
                </a:lnTo>
                <a:lnTo>
                  <a:pt x="140590" y="829162"/>
                </a:lnTo>
                <a:lnTo>
                  <a:pt x="141542" y="844087"/>
                </a:lnTo>
                <a:lnTo>
                  <a:pt x="143129" y="858378"/>
                </a:lnTo>
                <a:lnTo>
                  <a:pt x="144715" y="872350"/>
                </a:lnTo>
                <a:lnTo>
                  <a:pt x="146620" y="886641"/>
                </a:lnTo>
                <a:lnTo>
                  <a:pt x="149158" y="900931"/>
                </a:lnTo>
                <a:lnTo>
                  <a:pt x="152015" y="914586"/>
                </a:lnTo>
                <a:lnTo>
                  <a:pt x="154871" y="928559"/>
                </a:lnTo>
                <a:lnTo>
                  <a:pt x="158044" y="942215"/>
                </a:lnTo>
                <a:lnTo>
                  <a:pt x="161853" y="955870"/>
                </a:lnTo>
                <a:lnTo>
                  <a:pt x="165661" y="969208"/>
                </a:lnTo>
                <a:lnTo>
                  <a:pt x="169469" y="983180"/>
                </a:lnTo>
                <a:lnTo>
                  <a:pt x="174230" y="996201"/>
                </a:lnTo>
                <a:lnTo>
                  <a:pt x="178673" y="1009538"/>
                </a:lnTo>
                <a:lnTo>
                  <a:pt x="183433" y="1022558"/>
                </a:lnTo>
                <a:lnTo>
                  <a:pt x="188828" y="1035261"/>
                </a:lnTo>
                <a:lnTo>
                  <a:pt x="194223" y="1047964"/>
                </a:lnTo>
                <a:lnTo>
                  <a:pt x="200253" y="1060666"/>
                </a:lnTo>
                <a:lnTo>
                  <a:pt x="205966" y="1073369"/>
                </a:lnTo>
                <a:lnTo>
                  <a:pt x="212630" y="1085754"/>
                </a:lnTo>
                <a:lnTo>
                  <a:pt x="219295" y="1098139"/>
                </a:lnTo>
                <a:lnTo>
                  <a:pt x="225642" y="1110206"/>
                </a:lnTo>
                <a:lnTo>
                  <a:pt x="232941" y="1121956"/>
                </a:lnTo>
                <a:lnTo>
                  <a:pt x="239923" y="1133706"/>
                </a:lnTo>
                <a:lnTo>
                  <a:pt x="247857" y="1145456"/>
                </a:lnTo>
                <a:lnTo>
                  <a:pt x="255474" y="1156571"/>
                </a:lnTo>
                <a:lnTo>
                  <a:pt x="263408" y="1168003"/>
                </a:lnTo>
                <a:lnTo>
                  <a:pt x="271659" y="1179118"/>
                </a:lnTo>
                <a:lnTo>
                  <a:pt x="280228" y="1189915"/>
                </a:lnTo>
                <a:lnTo>
                  <a:pt x="289114" y="1200395"/>
                </a:lnTo>
                <a:lnTo>
                  <a:pt x="297682" y="1210874"/>
                </a:lnTo>
                <a:lnTo>
                  <a:pt x="307203" y="1221036"/>
                </a:lnTo>
                <a:lnTo>
                  <a:pt x="316407" y="1231198"/>
                </a:lnTo>
                <a:lnTo>
                  <a:pt x="326245" y="1241361"/>
                </a:lnTo>
                <a:lnTo>
                  <a:pt x="336083" y="1250887"/>
                </a:lnTo>
                <a:lnTo>
                  <a:pt x="345604" y="1260414"/>
                </a:lnTo>
                <a:lnTo>
                  <a:pt x="356076" y="1269624"/>
                </a:lnTo>
                <a:lnTo>
                  <a:pt x="366549" y="1278833"/>
                </a:lnTo>
                <a:lnTo>
                  <a:pt x="377022" y="1287725"/>
                </a:lnTo>
                <a:lnTo>
                  <a:pt x="388130" y="1296299"/>
                </a:lnTo>
                <a:lnTo>
                  <a:pt x="398920" y="1304556"/>
                </a:lnTo>
                <a:lnTo>
                  <a:pt x="410345" y="1312813"/>
                </a:lnTo>
                <a:lnTo>
                  <a:pt x="421770" y="1320752"/>
                </a:lnTo>
                <a:lnTo>
                  <a:pt x="433195" y="1328373"/>
                </a:lnTo>
                <a:lnTo>
                  <a:pt x="444937" y="1335995"/>
                </a:lnTo>
                <a:lnTo>
                  <a:pt x="456997" y="1343299"/>
                </a:lnTo>
                <a:lnTo>
                  <a:pt x="469056" y="1349968"/>
                </a:lnTo>
                <a:lnTo>
                  <a:pt x="481116" y="1356636"/>
                </a:lnTo>
                <a:lnTo>
                  <a:pt x="493810" y="1362988"/>
                </a:lnTo>
                <a:lnTo>
                  <a:pt x="506187" y="1369339"/>
                </a:lnTo>
                <a:lnTo>
                  <a:pt x="518882" y="1375373"/>
                </a:lnTo>
                <a:lnTo>
                  <a:pt x="532211" y="1380771"/>
                </a:lnTo>
                <a:lnTo>
                  <a:pt x="545222" y="1386170"/>
                </a:lnTo>
                <a:lnTo>
                  <a:pt x="558551" y="1391569"/>
                </a:lnTo>
                <a:lnTo>
                  <a:pt x="571881" y="1396015"/>
                </a:lnTo>
                <a:lnTo>
                  <a:pt x="585210" y="1400778"/>
                </a:lnTo>
                <a:lnTo>
                  <a:pt x="598856" y="1404906"/>
                </a:lnTo>
                <a:lnTo>
                  <a:pt x="613137" y="1408717"/>
                </a:lnTo>
                <a:lnTo>
                  <a:pt x="626784" y="1412845"/>
                </a:lnTo>
                <a:lnTo>
                  <a:pt x="641065" y="1416021"/>
                </a:lnTo>
                <a:lnTo>
                  <a:pt x="655029" y="1418879"/>
                </a:lnTo>
                <a:lnTo>
                  <a:pt x="669627" y="1422055"/>
                </a:lnTo>
                <a:lnTo>
                  <a:pt x="644873" y="1558925"/>
                </a:lnTo>
                <a:lnTo>
                  <a:pt x="627418" y="1555432"/>
                </a:lnTo>
                <a:lnTo>
                  <a:pt x="609964" y="1551939"/>
                </a:lnTo>
                <a:lnTo>
                  <a:pt x="593144" y="1547493"/>
                </a:lnTo>
                <a:lnTo>
                  <a:pt x="576006" y="1543365"/>
                </a:lnTo>
                <a:lnTo>
                  <a:pt x="559186" y="1538601"/>
                </a:lnTo>
                <a:lnTo>
                  <a:pt x="542684" y="1533202"/>
                </a:lnTo>
                <a:lnTo>
                  <a:pt x="526181" y="1527804"/>
                </a:lnTo>
                <a:lnTo>
                  <a:pt x="509996" y="1521770"/>
                </a:lnTo>
                <a:lnTo>
                  <a:pt x="493493" y="1515736"/>
                </a:lnTo>
                <a:lnTo>
                  <a:pt x="477942" y="1509068"/>
                </a:lnTo>
                <a:lnTo>
                  <a:pt x="462074" y="1502081"/>
                </a:lnTo>
                <a:lnTo>
                  <a:pt x="446524" y="1495095"/>
                </a:lnTo>
                <a:lnTo>
                  <a:pt x="431291" y="1487473"/>
                </a:lnTo>
                <a:lnTo>
                  <a:pt x="416057" y="1479852"/>
                </a:lnTo>
                <a:lnTo>
                  <a:pt x="401141" y="1471595"/>
                </a:lnTo>
                <a:lnTo>
                  <a:pt x="386226" y="1463338"/>
                </a:lnTo>
                <a:lnTo>
                  <a:pt x="371944" y="1454446"/>
                </a:lnTo>
                <a:lnTo>
                  <a:pt x="357346" y="1445555"/>
                </a:lnTo>
                <a:lnTo>
                  <a:pt x="343382" y="1436028"/>
                </a:lnTo>
                <a:lnTo>
                  <a:pt x="329736" y="1426501"/>
                </a:lnTo>
                <a:lnTo>
                  <a:pt x="316089" y="1416339"/>
                </a:lnTo>
                <a:lnTo>
                  <a:pt x="302760" y="1406177"/>
                </a:lnTo>
                <a:lnTo>
                  <a:pt x="289431" y="1395697"/>
                </a:lnTo>
                <a:lnTo>
                  <a:pt x="276419" y="1384900"/>
                </a:lnTo>
                <a:lnTo>
                  <a:pt x="263725" y="1373785"/>
                </a:lnTo>
                <a:lnTo>
                  <a:pt x="251348" y="1362670"/>
                </a:lnTo>
                <a:lnTo>
                  <a:pt x="238971" y="1350920"/>
                </a:lnTo>
                <a:lnTo>
                  <a:pt x="227229" y="1339170"/>
                </a:lnTo>
                <a:lnTo>
                  <a:pt x="215486" y="1327103"/>
                </a:lnTo>
                <a:lnTo>
                  <a:pt x="204062" y="1315036"/>
                </a:lnTo>
                <a:lnTo>
                  <a:pt x="192954" y="1302333"/>
                </a:lnTo>
                <a:lnTo>
                  <a:pt x="182164" y="1289630"/>
                </a:lnTo>
                <a:lnTo>
                  <a:pt x="171374" y="1276928"/>
                </a:lnTo>
                <a:lnTo>
                  <a:pt x="161535" y="1263590"/>
                </a:lnTo>
                <a:lnTo>
                  <a:pt x="151380" y="1250252"/>
                </a:lnTo>
                <a:lnTo>
                  <a:pt x="141542" y="1236597"/>
                </a:lnTo>
                <a:lnTo>
                  <a:pt x="132021" y="1222624"/>
                </a:lnTo>
                <a:lnTo>
                  <a:pt x="122818" y="1208651"/>
                </a:lnTo>
                <a:lnTo>
                  <a:pt x="113932" y="1194361"/>
                </a:lnTo>
                <a:lnTo>
                  <a:pt x="105363" y="1180071"/>
                </a:lnTo>
                <a:lnTo>
                  <a:pt x="97112" y="1165145"/>
                </a:lnTo>
                <a:lnTo>
                  <a:pt x="89178" y="1150219"/>
                </a:lnTo>
                <a:lnTo>
                  <a:pt x="81561" y="1135294"/>
                </a:lnTo>
                <a:lnTo>
                  <a:pt x="74262" y="1120368"/>
                </a:lnTo>
                <a:lnTo>
                  <a:pt x="66962" y="1104808"/>
                </a:lnTo>
                <a:lnTo>
                  <a:pt x="60615" y="1089247"/>
                </a:lnTo>
                <a:lnTo>
                  <a:pt x="53951" y="1073369"/>
                </a:lnTo>
                <a:lnTo>
                  <a:pt x="48238" y="1057491"/>
                </a:lnTo>
                <a:lnTo>
                  <a:pt x="42208" y="1041612"/>
                </a:lnTo>
                <a:lnTo>
                  <a:pt x="37131" y="1025417"/>
                </a:lnTo>
                <a:lnTo>
                  <a:pt x="32053" y="1009221"/>
                </a:lnTo>
                <a:lnTo>
                  <a:pt x="27293" y="992390"/>
                </a:lnTo>
                <a:lnTo>
                  <a:pt x="23167" y="975876"/>
                </a:lnTo>
                <a:lnTo>
                  <a:pt x="19041" y="959363"/>
                </a:lnTo>
                <a:lnTo>
                  <a:pt x="15550" y="942532"/>
                </a:lnTo>
                <a:lnTo>
                  <a:pt x="12377" y="925701"/>
                </a:lnTo>
                <a:lnTo>
                  <a:pt x="9203" y="908235"/>
                </a:lnTo>
                <a:lnTo>
                  <a:pt x="6982" y="891087"/>
                </a:lnTo>
                <a:lnTo>
                  <a:pt x="4760" y="873621"/>
                </a:lnTo>
                <a:lnTo>
                  <a:pt x="3173" y="856472"/>
                </a:lnTo>
                <a:lnTo>
                  <a:pt x="1904" y="838689"/>
                </a:lnTo>
                <a:lnTo>
                  <a:pt x="952" y="821222"/>
                </a:lnTo>
                <a:lnTo>
                  <a:pt x="317" y="803439"/>
                </a:lnTo>
                <a:lnTo>
                  <a:pt x="0" y="785973"/>
                </a:lnTo>
                <a:lnTo>
                  <a:pt x="317" y="765649"/>
                </a:lnTo>
                <a:lnTo>
                  <a:pt x="952" y="745325"/>
                </a:lnTo>
                <a:lnTo>
                  <a:pt x="2221" y="725318"/>
                </a:lnTo>
                <a:lnTo>
                  <a:pt x="4125" y="705629"/>
                </a:lnTo>
                <a:lnTo>
                  <a:pt x="6030" y="685622"/>
                </a:lnTo>
                <a:lnTo>
                  <a:pt x="8886" y="666251"/>
                </a:lnTo>
                <a:lnTo>
                  <a:pt x="12377" y="646879"/>
                </a:lnTo>
                <a:lnTo>
                  <a:pt x="15868" y="627508"/>
                </a:lnTo>
                <a:lnTo>
                  <a:pt x="19993" y="608454"/>
                </a:lnTo>
                <a:lnTo>
                  <a:pt x="24754" y="589718"/>
                </a:lnTo>
                <a:lnTo>
                  <a:pt x="29831" y="570982"/>
                </a:lnTo>
                <a:lnTo>
                  <a:pt x="35227" y="552245"/>
                </a:lnTo>
                <a:lnTo>
                  <a:pt x="41256" y="534144"/>
                </a:lnTo>
                <a:lnTo>
                  <a:pt x="47604" y="515725"/>
                </a:lnTo>
                <a:lnTo>
                  <a:pt x="54268" y="497941"/>
                </a:lnTo>
                <a:lnTo>
                  <a:pt x="61567" y="480158"/>
                </a:lnTo>
                <a:lnTo>
                  <a:pt x="69501" y="462692"/>
                </a:lnTo>
                <a:lnTo>
                  <a:pt x="77435" y="445225"/>
                </a:lnTo>
                <a:lnTo>
                  <a:pt x="86004" y="428395"/>
                </a:lnTo>
                <a:lnTo>
                  <a:pt x="94890" y="411246"/>
                </a:lnTo>
                <a:lnTo>
                  <a:pt x="104093" y="395050"/>
                </a:lnTo>
                <a:lnTo>
                  <a:pt x="113614" y="378854"/>
                </a:lnTo>
                <a:lnTo>
                  <a:pt x="123770" y="362341"/>
                </a:lnTo>
                <a:lnTo>
                  <a:pt x="133925" y="346780"/>
                </a:lnTo>
                <a:lnTo>
                  <a:pt x="145033" y="330902"/>
                </a:lnTo>
                <a:lnTo>
                  <a:pt x="156140" y="315977"/>
                </a:lnTo>
                <a:lnTo>
                  <a:pt x="167565" y="301051"/>
                </a:lnTo>
                <a:lnTo>
                  <a:pt x="179308" y="286443"/>
                </a:lnTo>
                <a:lnTo>
                  <a:pt x="191367" y="271835"/>
                </a:lnTo>
                <a:lnTo>
                  <a:pt x="204062" y="257545"/>
                </a:lnTo>
                <a:lnTo>
                  <a:pt x="216756" y="243889"/>
                </a:lnTo>
                <a:lnTo>
                  <a:pt x="229768" y="230552"/>
                </a:lnTo>
                <a:lnTo>
                  <a:pt x="243731" y="217214"/>
                </a:lnTo>
                <a:lnTo>
                  <a:pt x="257378" y="204194"/>
                </a:lnTo>
                <a:lnTo>
                  <a:pt x="271342" y="191809"/>
                </a:lnTo>
                <a:lnTo>
                  <a:pt x="285623" y="179424"/>
                </a:lnTo>
                <a:lnTo>
                  <a:pt x="300539" y="167674"/>
                </a:lnTo>
                <a:lnTo>
                  <a:pt x="315455" y="156242"/>
                </a:lnTo>
                <a:lnTo>
                  <a:pt x="330688" y="145127"/>
                </a:lnTo>
                <a:lnTo>
                  <a:pt x="346556" y="134330"/>
                </a:lnTo>
                <a:lnTo>
                  <a:pt x="362106" y="124168"/>
                </a:lnTo>
                <a:lnTo>
                  <a:pt x="377974" y="114005"/>
                </a:lnTo>
                <a:lnTo>
                  <a:pt x="394477" y="104479"/>
                </a:lnTo>
                <a:lnTo>
                  <a:pt x="410980" y="94952"/>
                </a:lnTo>
                <a:lnTo>
                  <a:pt x="428117" y="86060"/>
                </a:lnTo>
                <a:lnTo>
                  <a:pt x="444937" y="77803"/>
                </a:lnTo>
                <a:lnTo>
                  <a:pt x="462392" y="69546"/>
                </a:lnTo>
                <a:lnTo>
                  <a:pt x="479529" y="61925"/>
                </a:lnTo>
                <a:lnTo>
                  <a:pt x="497619" y="54621"/>
                </a:lnTo>
                <a:lnTo>
                  <a:pt x="515391" y="47634"/>
                </a:lnTo>
                <a:lnTo>
                  <a:pt x="533480" y="41283"/>
                </a:lnTo>
                <a:lnTo>
                  <a:pt x="551570" y="35567"/>
                </a:lnTo>
                <a:lnTo>
                  <a:pt x="570294" y="29851"/>
                </a:lnTo>
                <a:lnTo>
                  <a:pt x="589018" y="24770"/>
                </a:lnTo>
                <a:lnTo>
                  <a:pt x="607742" y="20324"/>
                </a:lnTo>
                <a:lnTo>
                  <a:pt x="627101" y="15878"/>
                </a:lnTo>
                <a:lnTo>
                  <a:pt x="646143" y="12385"/>
                </a:lnTo>
                <a:lnTo>
                  <a:pt x="665501" y="9209"/>
                </a:lnTo>
                <a:lnTo>
                  <a:pt x="685178" y="6351"/>
                </a:lnTo>
                <a:lnTo>
                  <a:pt x="704854" y="4128"/>
                </a:lnTo>
                <a:lnTo>
                  <a:pt x="724530" y="2223"/>
                </a:lnTo>
                <a:lnTo>
                  <a:pt x="744524" y="952"/>
                </a:lnTo>
                <a:lnTo>
                  <a:pt x="764835" y="317"/>
                </a:lnTo>
                <a:lnTo>
                  <a:pt x="784828" y="0"/>
                </a:lnTo>
                <a:close/>
              </a:path>
            </a:pathLst>
          </a:custGeom>
          <a:solidFill>
            <a:sysClr val="window" lastClr="FFFFFF"/>
          </a:solidFill>
          <a:ln>
            <a:noFill/>
          </a:ln>
        </p:spPr>
        <p:txBody>
          <a:bodyPr anchor="ctr">
            <a:scene3d>
              <a:camera prst="orthographicFront"/>
              <a:lightRig rig="threePt" dir="t"/>
            </a:scene3d>
            <a:sp3d contourW="12700">
              <a:contourClr>
                <a:srgbClr val="FFFFFF"/>
              </a:contourClr>
            </a:sp3d>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endParaRPr>
          </a:p>
        </p:txBody>
      </p:sp>
    </p:spTree>
    <p:extLst>
      <p:ext uri="{BB962C8B-B14F-4D97-AF65-F5344CB8AC3E}">
        <p14:creationId xmlns:p14="http://schemas.microsoft.com/office/powerpoint/2010/main" val="3599158254"/>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250"/>
                                        <p:tgtEl>
                                          <p:spTgt spid="34"/>
                                        </p:tgtEl>
                                      </p:cBhvr>
                                    </p:animEffect>
                                    <p:anim calcmode="lin" valueType="num">
                                      <p:cBhvr>
                                        <p:cTn id="12" dur="250" fill="hold"/>
                                        <p:tgtEl>
                                          <p:spTgt spid="34"/>
                                        </p:tgtEl>
                                        <p:attrNameLst>
                                          <p:attrName>ppt_x</p:attrName>
                                        </p:attrNameLst>
                                      </p:cBhvr>
                                      <p:tavLst>
                                        <p:tav tm="0">
                                          <p:val>
                                            <p:strVal val="#ppt_x"/>
                                          </p:val>
                                        </p:tav>
                                        <p:tav tm="100000">
                                          <p:val>
                                            <p:strVal val="#ppt_x"/>
                                          </p:val>
                                        </p:tav>
                                      </p:tavLst>
                                    </p:anim>
                                    <p:anim calcmode="lin" valueType="num">
                                      <p:cBhvr>
                                        <p:cTn id="13" dur="250" fill="hold"/>
                                        <p:tgtEl>
                                          <p:spTgt spid="34"/>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nodeType="after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fade">
                                      <p:cBhvr>
                                        <p:cTn id="17" dur="250"/>
                                        <p:tgtEl>
                                          <p:spTgt spid="37"/>
                                        </p:tgtEl>
                                      </p:cBhvr>
                                    </p:animEffect>
                                    <p:anim calcmode="lin" valueType="num">
                                      <p:cBhvr>
                                        <p:cTn id="18" dur="250" fill="hold"/>
                                        <p:tgtEl>
                                          <p:spTgt spid="37"/>
                                        </p:tgtEl>
                                        <p:attrNameLst>
                                          <p:attrName>ppt_x</p:attrName>
                                        </p:attrNameLst>
                                      </p:cBhvr>
                                      <p:tavLst>
                                        <p:tav tm="0">
                                          <p:val>
                                            <p:strVal val="#ppt_x"/>
                                          </p:val>
                                        </p:tav>
                                        <p:tav tm="100000">
                                          <p:val>
                                            <p:strVal val="#ppt_x"/>
                                          </p:val>
                                        </p:tav>
                                      </p:tavLst>
                                    </p:anim>
                                    <p:anim calcmode="lin" valueType="num">
                                      <p:cBhvr>
                                        <p:cTn id="19" dur="250" fill="hold"/>
                                        <p:tgtEl>
                                          <p:spTgt spid="37"/>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fade">
                                      <p:cBhvr>
                                        <p:cTn id="23" dur="250"/>
                                        <p:tgtEl>
                                          <p:spTgt spid="38"/>
                                        </p:tgtEl>
                                      </p:cBhvr>
                                    </p:animEffect>
                                    <p:anim calcmode="lin" valueType="num">
                                      <p:cBhvr>
                                        <p:cTn id="24" dur="250" fill="hold"/>
                                        <p:tgtEl>
                                          <p:spTgt spid="38"/>
                                        </p:tgtEl>
                                        <p:attrNameLst>
                                          <p:attrName>ppt_x</p:attrName>
                                        </p:attrNameLst>
                                      </p:cBhvr>
                                      <p:tavLst>
                                        <p:tav tm="0">
                                          <p:val>
                                            <p:strVal val="#ppt_x"/>
                                          </p:val>
                                        </p:tav>
                                        <p:tav tm="100000">
                                          <p:val>
                                            <p:strVal val="#ppt_x"/>
                                          </p:val>
                                        </p:tav>
                                      </p:tavLst>
                                    </p:anim>
                                    <p:anim calcmode="lin" valueType="num">
                                      <p:cBhvr>
                                        <p:cTn id="25" dur="250" fill="hold"/>
                                        <p:tgtEl>
                                          <p:spTgt spid="38"/>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39"/>
                                        </p:tgtEl>
                                        <p:attrNameLst>
                                          <p:attrName>style.visibility</p:attrName>
                                        </p:attrNameLst>
                                      </p:cBhvr>
                                      <p:to>
                                        <p:strVal val="visible"/>
                                      </p:to>
                                    </p:set>
                                    <p:animEffect transition="in" filter="fade">
                                      <p:cBhvr>
                                        <p:cTn id="29" dur="250"/>
                                        <p:tgtEl>
                                          <p:spTgt spid="39"/>
                                        </p:tgtEl>
                                      </p:cBhvr>
                                    </p:animEffect>
                                    <p:anim calcmode="lin" valueType="num">
                                      <p:cBhvr>
                                        <p:cTn id="30" dur="250" fill="hold"/>
                                        <p:tgtEl>
                                          <p:spTgt spid="39"/>
                                        </p:tgtEl>
                                        <p:attrNameLst>
                                          <p:attrName>ppt_x</p:attrName>
                                        </p:attrNameLst>
                                      </p:cBhvr>
                                      <p:tavLst>
                                        <p:tav tm="0">
                                          <p:val>
                                            <p:strVal val="#ppt_x"/>
                                          </p:val>
                                        </p:tav>
                                        <p:tav tm="100000">
                                          <p:val>
                                            <p:strVal val="#ppt_x"/>
                                          </p:val>
                                        </p:tav>
                                      </p:tavLst>
                                    </p:anim>
                                    <p:anim calcmode="lin" valueType="num">
                                      <p:cBhvr>
                                        <p:cTn id="31" dur="250" fill="hold"/>
                                        <p:tgtEl>
                                          <p:spTgt spid="39"/>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nodeType="afterEffect">
                                  <p:stCondLst>
                                    <p:cond delay="0"/>
                                  </p:stCondLst>
                                  <p:childTnLst>
                                    <p:set>
                                      <p:cBhvr>
                                        <p:cTn id="34" dur="1" fill="hold">
                                          <p:stCondLst>
                                            <p:cond delay="0"/>
                                          </p:stCondLst>
                                        </p:cTn>
                                        <p:tgtEl>
                                          <p:spTgt spid="40"/>
                                        </p:tgtEl>
                                        <p:attrNameLst>
                                          <p:attrName>style.visibility</p:attrName>
                                        </p:attrNameLst>
                                      </p:cBhvr>
                                      <p:to>
                                        <p:strVal val="visible"/>
                                      </p:to>
                                    </p:set>
                                    <p:animEffect transition="in" filter="fade">
                                      <p:cBhvr>
                                        <p:cTn id="35" dur="250"/>
                                        <p:tgtEl>
                                          <p:spTgt spid="40"/>
                                        </p:tgtEl>
                                      </p:cBhvr>
                                    </p:animEffect>
                                    <p:anim calcmode="lin" valueType="num">
                                      <p:cBhvr>
                                        <p:cTn id="36" dur="250" fill="hold"/>
                                        <p:tgtEl>
                                          <p:spTgt spid="40"/>
                                        </p:tgtEl>
                                        <p:attrNameLst>
                                          <p:attrName>ppt_x</p:attrName>
                                        </p:attrNameLst>
                                      </p:cBhvr>
                                      <p:tavLst>
                                        <p:tav tm="0">
                                          <p:val>
                                            <p:strVal val="#ppt_x"/>
                                          </p:val>
                                        </p:tav>
                                        <p:tav tm="100000">
                                          <p:val>
                                            <p:strVal val="#ppt_x"/>
                                          </p:val>
                                        </p:tav>
                                      </p:tavLst>
                                    </p:anim>
                                    <p:anim calcmode="lin" valueType="num">
                                      <p:cBhvr>
                                        <p:cTn id="37" dur="250" fill="hold"/>
                                        <p:tgtEl>
                                          <p:spTgt spid="40"/>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nodeType="afterEffect">
                                  <p:stCondLst>
                                    <p:cond delay="0"/>
                                  </p:stCondLst>
                                  <p:childTnLst>
                                    <p:set>
                                      <p:cBhvr>
                                        <p:cTn id="40" dur="1" fill="hold">
                                          <p:stCondLst>
                                            <p:cond delay="0"/>
                                          </p:stCondLst>
                                        </p:cTn>
                                        <p:tgtEl>
                                          <p:spTgt spid="43"/>
                                        </p:tgtEl>
                                        <p:attrNameLst>
                                          <p:attrName>style.visibility</p:attrName>
                                        </p:attrNameLst>
                                      </p:cBhvr>
                                      <p:to>
                                        <p:strVal val="visible"/>
                                      </p:to>
                                    </p:set>
                                    <p:animEffect transition="in" filter="fade">
                                      <p:cBhvr>
                                        <p:cTn id="41" dur="250"/>
                                        <p:tgtEl>
                                          <p:spTgt spid="43"/>
                                        </p:tgtEl>
                                      </p:cBhvr>
                                    </p:animEffect>
                                    <p:anim calcmode="lin" valueType="num">
                                      <p:cBhvr>
                                        <p:cTn id="42" dur="250" fill="hold"/>
                                        <p:tgtEl>
                                          <p:spTgt spid="43"/>
                                        </p:tgtEl>
                                        <p:attrNameLst>
                                          <p:attrName>ppt_x</p:attrName>
                                        </p:attrNameLst>
                                      </p:cBhvr>
                                      <p:tavLst>
                                        <p:tav tm="0">
                                          <p:val>
                                            <p:strVal val="#ppt_x"/>
                                          </p:val>
                                        </p:tav>
                                        <p:tav tm="100000">
                                          <p:val>
                                            <p:strVal val="#ppt_x"/>
                                          </p:val>
                                        </p:tav>
                                      </p:tavLst>
                                    </p:anim>
                                    <p:anim calcmode="lin" valueType="num">
                                      <p:cBhvr>
                                        <p:cTn id="43" dur="250" fill="hold"/>
                                        <p:tgtEl>
                                          <p:spTgt spid="43"/>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44"/>
                                        </p:tgtEl>
                                        <p:attrNameLst>
                                          <p:attrName>style.visibility</p:attrName>
                                        </p:attrNameLst>
                                      </p:cBhvr>
                                      <p:to>
                                        <p:strVal val="visible"/>
                                      </p:to>
                                    </p:set>
                                    <p:animEffect transition="in" filter="fade">
                                      <p:cBhvr>
                                        <p:cTn id="47" dur="250"/>
                                        <p:tgtEl>
                                          <p:spTgt spid="44"/>
                                        </p:tgtEl>
                                      </p:cBhvr>
                                    </p:animEffect>
                                    <p:anim calcmode="lin" valueType="num">
                                      <p:cBhvr>
                                        <p:cTn id="48" dur="250" fill="hold"/>
                                        <p:tgtEl>
                                          <p:spTgt spid="44"/>
                                        </p:tgtEl>
                                        <p:attrNameLst>
                                          <p:attrName>ppt_x</p:attrName>
                                        </p:attrNameLst>
                                      </p:cBhvr>
                                      <p:tavLst>
                                        <p:tav tm="0">
                                          <p:val>
                                            <p:strVal val="#ppt_x"/>
                                          </p:val>
                                        </p:tav>
                                        <p:tav tm="100000">
                                          <p:val>
                                            <p:strVal val="#ppt_x"/>
                                          </p:val>
                                        </p:tav>
                                      </p:tavLst>
                                    </p:anim>
                                    <p:anim calcmode="lin" valueType="num">
                                      <p:cBhvr>
                                        <p:cTn id="49" dur="250" fill="hold"/>
                                        <p:tgtEl>
                                          <p:spTgt spid="44"/>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42" presetClass="entr" presetSubtype="0" fill="hold" grpId="0" nodeType="afterEffect">
                                  <p:stCondLst>
                                    <p:cond delay="0"/>
                                  </p:stCondLst>
                                  <p:childTnLst>
                                    <p:set>
                                      <p:cBhvr>
                                        <p:cTn id="52" dur="1" fill="hold">
                                          <p:stCondLst>
                                            <p:cond delay="0"/>
                                          </p:stCondLst>
                                        </p:cTn>
                                        <p:tgtEl>
                                          <p:spTgt spid="45"/>
                                        </p:tgtEl>
                                        <p:attrNameLst>
                                          <p:attrName>style.visibility</p:attrName>
                                        </p:attrNameLst>
                                      </p:cBhvr>
                                      <p:to>
                                        <p:strVal val="visible"/>
                                      </p:to>
                                    </p:set>
                                    <p:animEffect transition="in" filter="fade">
                                      <p:cBhvr>
                                        <p:cTn id="53" dur="250"/>
                                        <p:tgtEl>
                                          <p:spTgt spid="45"/>
                                        </p:tgtEl>
                                      </p:cBhvr>
                                    </p:animEffect>
                                    <p:anim calcmode="lin" valueType="num">
                                      <p:cBhvr>
                                        <p:cTn id="54" dur="250" fill="hold"/>
                                        <p:tgtEl>
                                          <p:spTgt spid="45"/>
                                        </p:tgtEl>
                                        <p:attrNameLst>
                                          <p:attrName>ppt_x</p:attrName>
                                        </p:attrNameLst>
                                      </p:cBhvr>
                                      <p:tavLst>
                                        <p:tav tm="0">
                                          <p:val>
                                            <p:strVal val="#ppt_x"/>
                                          </p:val>
                                        </p:tav>
                                        <p:tav tm="100000">
                                          <p:val>
                                            <p:strVal val="#ppt_x"/>
                                          </p:val>
                                        </p:tav>
                                      </p:tavLst>
                                    </p:anim>
                                    <p:anim calcmode="lin" valueType="num">
                                      <p:cBhvr>
                                        <p:cTn id="55" dur="250" fill="hold"/>
                                        <p:tgtEl>
                                          <p:spTgt spid="45"/>
                                        </p:tgtEl>
                                        <p:attrNameLst>
                                          <p:attrName>ppt_y</p:attrName>
                                        </p:attrNameLst>
                                      </p:cBhvr>
                                      <p:tavLst>
                                        <p:tav tm="0">
                                          <p:val>
                                            <p:strVal val="#ppt_y+.1"/>
                                          </p:val>
                                        </p:tav>
                                        <p:tav tm="100000">
                                          <p:val>
                                            <p:strVal val="#ppt_y"/>
                                          </p:val>
                                        </p:tav>
                                      </p:tavLst>
                                    </p:anim>
                                  </p:childTnLst>
                                </p:cTn>
                              </p:par>
                            </p:childTnLst>
                          </p:cTn>
                        </p:par>
                        <p:par>
                          <p:cTn id="56" fill="hold">
                            <p:stCondLst>
                              <p:cond delay="2500"/>
                            </p:stCondLst>
                            <p:childTnLst>
                              <p:par>
                                <p:cTn id="57" presetID="42" presetClass="entr" presetSubtype="0" fill="hold" nodeType="afterEffect">
                                  <p:stCondLst>
                                    <p:cond delay="0"/>
                                  </p:stCondLst>
                                  <p:childTnLst>
                                    <p:set>
                                      <p:cBhvr>
                                        <p:cTn id="58" dur="1" fill="hold">
                                          <p:stCondLst>
                                            <p:cond delay="0"/>
                                          </p:stCondLst>
                                        </p:cTn>
                                        <p:tgtEl>
                                          <p:spTgt spid="46"/>
                                        </p:tgtEl>
                                        <p:attrNameLst>
                                          <p:attrName>style.visibility</p:attrName>
                                        </p:attrNameLst>
                                      </p:cBhvr>
                                      <p:to>
                                        <p:strVal val="visible"/>
                                      </p:to>
                                    </p:set>
                                    <p:animEffect transition="in" filter="fade">
                                      <p:cBhvr>
                                        <p:cTn id="59" dur="250"/>
                                        <p:tgtEl>
                                          <p:spTgt spid="46"/>
                                        </p:tgtEl>
                                      </p:cBhvr>
                                    </p:animEffect>
                                    <p:anim calcmode="lin" valueType="num">
                                      <p:cBhvr>
                                        <p:cTn id="60" dur="250" fill="hold"/>
                                        <p:tgtEl>
                                          <p:spTgt spid="46"/>
                                        </p:tgtEl>
                                        <p:attrNameLst>
                                          <p:attrName>ppt_x</p:attrName>
                                        </p:attrNameLst>
                                      </p:cBhvr>
                                      <p:tavLst>
                                        <p:tav tm="0">
                                          <p:val>
                                            <p:strVal val="#ppt_x"/>
                                          </p:val>
                                        </p:tav>
                                        <p:tav tm="100000">
                                          <p:val>
                                            <p:strVal val="#ppt_x"/>
                                          </p:val>
                                        </p:tav>
                                      </p:tavLst>
                                    </p:anim>
                                    <p:anim calcmode="lin" valueType="num">
                                      <p:cBhvr>
                                        <p:cTn id="61" dur="250" fill="hold"/>
                                        <p:tgtEl>
                                          <p:spTgt spid="46"/>
                                        </p:tgtEl>
                                        <p:attrNameLst>
                                          <p:attrName>ppt_y</p:attrName>
                                        </p:attrNameLst>
                                      </p:cBhvr>
                                      <p:tavLst>
                                        <p:tav tm="0">
                                          <p:val>
                                            <p:strVal val="#ppt_y+.1"/>
                                          </p:val>
                                        </p:tav>
                                        <p:tav tm="100000">
                                          <p:val>
                                            <p:strVal val="#ppt_y"/>
                                          </p:val>
                                        </p:tav>
                                      </p:tavLst>
                                    </p:anim>
                                  </p:childTnLst>
                                </p:cTn>
                              </p:par>
                            </p:childTnLst>
                          </p:cTn>
                        </p:par>
                        <p:par>
                          <p:cTn id="62" fill="hold">
                            <p:stCondLst>
                              <p:cond delay="2750"/>
                            </p:stCondLst>
                            <p:childTnLst>
                              <p:par>
                                <p:cTn id="63" presetID="42" presetClass="entr" presetSubtype="0" fill="hold" nodeType="afterEffect">
                                  <p:stCondLst>
                                    <p:cond delay="0"/>
                                  </p:stCondLst>
                                  <p:childTnLst>
                                    <p:set>
                                      <p:cBhvr>
                                        <p:cTn id="64" dur="1" fill="hold">
                                          <p:stCondLst>
                                            <p:cond delay="0"/>
                                          </p:stCondLst>
                                        </p:cTn>
                                        <p:tgtEl>
                                          <p:spTgt spid="49"/>
                                        </p:tgtEl>
                                        <p:attrNameLst>
                                          <p:attrName>style.visibility</p:attrName>
                                        </p:attrNameLst>
                                      </p:cBhvr>
                                      <p:to>
                                        <p:strVal val="visible"/>
                                      </p:to>
                                    </p:set>
                                    <p:animEffect transition="in" filter="fade">
                                      <p:cBhvr>
                                        <p:cTn id="65" dur="250"/>
                                        <p:tgtEl>
                                          <p:spTgt spid="49"/>
                                        </p:tgtEl>
                                      </p:cBhvr>
                                    </p:animEffect>
                                    <p:anim calcmode="lin" valueType="num">
                                      <p:cBhvr>
                                        <p:cTn id="66" dur="250" fill="hold"/>
                                        <p:tgtEl>
                                          <p:spTgt spid="49"/>
                                        </p:tgtEl>
                                        <p:attrNameLst>
                                          <p:attrName>ppt_x</p:attrName>
                                        </p:attrNameLst>
                                      </p:cBhvr>
                                      <p:tavLst>
                                        <p:tav tm="0">
                                          <p:val>
                                            <p:strVal val="#ppt_x"/>
                                          </p:val>
                                        </p:tav>
                                        <p:tav tm="100000">
                                          <p:val>
                                            <p:strVal val="#ppt_x"/>
                                          </p:val>
                                        </p:tav>
                                      </p:tavLst>
                                    </p:anim>
                                    <p:anim calcmode="lin" valueType="num">
                                      <p:cBhvr>
                                        <p:cTn id="67" dur="250" fill="hold"/>
                                        <p:tgtEl>
                                          <p:spTgt spid="49"/>
                                        </p:tgtEl>
                                        <p:attrNameLst>
                                          <p:attrName>ppt_y</p:attrName>
                                        </p:attrNameLst>
                                      </p:cBhvr>
                                      <p:tavLst>
                                        <p:tav tm="0">
                                          <p:val>
                                            <p:strVal val="#ppt_y+.1"/>
                                          </p:val>
                                        </p:tav>
                                        <p:tav tm="100000">
                                          <p:val>
                                            <p:strVal val="#ppt_y"/>
                                          </p:val>
                                        </p:tav>
                                      </p:tavLst>
                                    </p:anim>
                                  </p:childTnLst>
                                </p:cTn>
                              </p:par>
                            </p:childTnLst>
                          </p:cTn>
                        </p:par>
                        <p:par>
                          <p:cTn id="68" fill="hold">
                            <p:stCondLst>
                              <p:cond delay="3000"/>
                            </p:stCondLst>
                            <p:childTnLst>
                              <p:par>
                                <p:cTn id="69" presetID="42" presetClass="entr" presetSubtype="0" fill="hold" grpId="0" nodeType="afterEffect">
                                  <p:stCondLst>
                                    <p:cond delay="0"/>
                                  </p:stCondLst>
                                  <p:childTnLst>
                                    <p:set>
                                      <p:cBhvr>
                                        <p:cTn id="70" dur="1" fill="hold">
                                          <p:stCondLst>
                                            <p:cond delay="0"/>
                                          </p:stCondLst>
                                        </p:cTn>
                                        <p:tgtEl>
                                          <p:spTgt spid="50"/>
                                        </p:tgtEl>
                                        <p:attrNameLst>
                                          <p:attrName>style.visibility</p:attrName>
                                        </p:attrNameLst>
                                      </p:cBhvr>
                                      <p:to>
                                        <p:strVal val="visible"/>
                                      </p:to>
                                    </p:set>
                                    <p:animEffect transition="in" filter="fade">
                                      <p:cBhvr>
                                        <p:cTn id="71" dur="250"/>
                                        <p:tgtEl>
                                          <p:spTgt spid="50"/>
                                        </p:tgtEl>
                                      </p:cBhvr>
                                    </p:animEffect>
                                    <p:anim calcmode="lin" valueType="num">
                                      <p:cBhvr>
                                        <p:cTn id="72" dur="250" fill="hold"/>
                                        <p:tgtEl>
                                          <p:spTgt spid="50"/>
                                        </p:tgtEl>
                                        <p:attrNameLst>
                                          <p:attrName>ppt_x</p:attrName>
                                        </p:attrNameLst>
                                      </p:cBhvr>
                                      <p:tavLst>
                                        <p:tav tm="0">
                                          <p:val>
                                            <p:strVal val="#ppt_x"/>
                                          </p:val>
                                        </p:tav>
                                        <p:tav tm="100000">
                                          <p:val>
                                            <p:strVal val="#ppt_x"/>
                                          </p:val>
                                        </p:tav>
                                      </p:tavLst>
                                    </p:anim>
                                    <p:anim calcmode="lin" valueType="num">
                                      <p:cBhvr>
                                        <p:cTn id="73" dur="250" fill="hold"/>
                                        <p:tgtEl>
                                          <p:spTgt spid="50"/>
                                        </p:tgtEl>
                                        <p:attrNameLst>
                                          <p:attrName>ppt_y</p:attrName>
                                        </p:attrNameLst>
                                      </p:cBhvr>
                                      <p:tavLst>
                                        <p:tav tm="0">
                                          <p:val>
                                            <p:strVal val="#ppt_y+.1"/>
                                          </p:val>
                                        </p:tav>
                                        <p:tav tm="100000">
                                          <p:val>
                                            <p:strVal val="#ppt_y"/>
                                          </p:val>
                                        </p:tav>
                                      </p:tavLst>
                                    </p:anim>
                                  </p:childTnLst>
                                </p:cTn>
                              </p:par>
                            </p:childTnLst>
                          </p:cTn>
                        </p:par>
                        <p:par>
                          <p:cTn id="74" fill="hold">
                            <p:stCondLst>
                              <p:cond delay="3250"/>
                            </p:stCondLst>
                            <p:childTnLst>
                              <p:par>
                                <p:cTn id="75" presetID="42" presetClass="entr" presetSubtype="0" fill="hold" grpId="0" nodeType="afterEffect">
                                  <p:stCondLst>
                                    <p:cond delay="0"/>
                                  </p:stCondLst>
                                  <p:childTnLst>
                                    <p:set>
                                      <p:cBhvr>
                                        <p:cTn id="76" dur="1" fill="hold">
                                          <p:stCondLst>
                                            <p:cond delay="0"/>
                                          </p:stCondLst>
                                        </p:cTn>
                                        <p:tgtEl>
                                          <p:spTgt spid="51"/>
                                        </p:tgtEl>
                                        <p:attrNameLst>
                                          <p:attrName>style.visibility</p:attrName>
                                        </p:attrNameLst>
                                      </p:cBhvr>
                                      <p:to>
                                        <p:strVal val="visible"/>
                                      </p:to>
                                    </p:set>
                                    <p:animEffect transition="in" filter="fade">
                                      <p:cBhvr>
                                        <p:cTn id="77" dur="250"/>
                                        <p:tgtEl>
                                          <p:spTgt spid="51"/>
                                        </p:tgtEl>
                                      </p:cBhvr>
                                    </p:animEffect>
                                    <p:anim calcmode="lin" valueType="num">
                                      <p:cBhvr>
                                        <p:cTn id="78" dur="250" fill="hold"/>
                                        <p:tgtEl>
                                          <p:spTgt spid="51"/>
                                        </p:tgtEl>
                                        <p:attrNameLst>
                                          <p:attrName>ppt_x</p:attrName>
                                        </p:attrNameLst>
                                      </p:cBhvr>
                                      <p:tavLst>
                                        <p:tav tm="0">
                                          <p:val>
                                            <p:strVal val="#ppt_x"/>
                                          </p:val>
                                        </p:tav>
                                        <p:tav tm="100000">
                                          <p:val>
                                            <p:strVal val="#ppt_x"/>
                                          </p:val>
                                        </p:tav>
                                      </p:tavLst>
                                    </p:anim>
                                    <p:anim calcmode="lin" valueType="num">
                                      <p:cBhvr>
                                        <p:cTn id="79" dur="250" fill="hold"/>
                                        <p:tgtEl>
                                          <p:spTgt spid="51"/>
                                        </p:tgtEl>
                                        <p:attrNameLst>
                                          <p:attrName>ppt_y</p:attrName>
                                        </p:attrNameLst>
                                      </p:cBhvr>
                                      <p:tavLst>
                                        <p:tav tm="0">
                                          <p:val>
                                            <p:strVal val="#ppt_y+.1"/>
                                          </p:val>
                                        </p:tav>
                                        <p:tav tm="100000">
                                          <p:val>
                                            <p:strVal val="#ppt_y"/>
                                          </p:val>
                                        </p:tav>
                                      </p:tavLst>
                                    </p:anim>
                                  </p:childTnLst>
                                </p:cTn>
                              </p:par>
                            </p:childTnLst>
                          </p:cTn>
                        </p:par>
                        <p:par>
                          <p:cTn id="80" fill="hold">
                            <p:stCondLst>
                              <p:cond delay="3500"/>
                            </p:stCondLst>
                            <p:childTnLst>
                              <p:par>
                                <p:cTn id="81" presetID="42" presetClass="entr" presetSubtype="0" fill="hold" nodeType="afterEffect">
                                  <p:stCondLst>
                                    <p:cond delay="0"/>
                                  </p:stCondLst>
                                  <p:childTnLst>
                                    <p:set>
                                      <p:cBhvr>
                                        <p:cTn id="82" dur="1" fill="hold">
                                          <p:stCondLst>
                                            <p:cond delay="0"/>
                                          </p:stCondLst>
                                        </p:cTn>
                                        <p:tgtEl>
                                          <p:spTgt spid="52"/>
                                        </p:tgtEl>
                                        <p:attrNameLst>
                                          <p:attrName>style.visibility</p:attrName>
                                        </p:attrNameLst>
                                      </p:cBhvr>
                                      <p:to>
                                        <p:strVal val="visible"/>
                                      </p:to>
                                    </p:set>
                                    <p:animEffect transition="in" filter="fade">
                                      <p:cBhvr>
                                        <p:cTn id="83" dur="250"/>
                                        <p:tgtEl>
                                          <p:spTgt spid="52"/>
                                        </p:tgtEl>
                                      </p:cBhvr>
                                    </p:animEffect>
                                    <p:anim calcmode="lin" valueType="num">
                                      <p:cBhvr>
                                        <p:cTn id="84" dur="250" fill="hold"/>
                                        <p:tgtEl>
                                          <p:spTgt spid="52"/>
                                        </p:tgtEl>
                                        <p:attrNameLst>
                                          <p:attrName>ppt_x</p:attrName>
                                        </p:attrNameLst>
                                      </p:cBhvr>
                                      <p:tavLst>
                                        <p:tav tm="0">
                                          <p:val>
                                            <p:strVal val="#ppt_x"/>
                                          </p:val>
                                        </p:tav>
                                        <p:tav tm="100000">
                                          <p:val>
                                            <p:strVal val="#ppt_x"/>
                                          </p:val>
                                        </p:tav>
                                      </p:tavLst>
                                    </p:anim>
                                    <p:anim calcmode="lin" valueType="num">
                                      <p:cBhvr>
                                        <p:cTn id="85" dur="250" fill="hold"/>
                                        <p:tgtEl>
                                          <p:spTgt spid="52"/>
                                        </p:tgtEl>
                                        <p:attrNameLst>
                                          <p:attrName>ppt_y</p:attrName>
                                        </p:attrNameLst>
                                      </p:cBhvr>
                                      <p:tavLst>
                                        <p:tav tm="0">
                                          <p:val>
                                            <p:strVal val="#ppt_y+.1"/>
                                          </p:val>
                                        </p:tav>
                                        <p:tav tm="100000">
                                          <p:val>
                                            <p:strVal val="#ppt_y"/>
                                          </p:val>
                                        </p:tav>
                                      </p:tavLst>
                                    </p:anim>
                                  </p:childTnLst>
                                </p:cTn>
                              </p:par>
                            </p:childTnLst>
                          </p:cTn>
                        </p:par>
                        <p:par>
                          <p:cTn id="86" fill="hold">
                            <p:stCondLst>
                              <p:cond delay="3750"/>
                            </p:stCondLst>
                            <p:childTnLst>
                              <p:par>
                                <p:cTn id="87" presetID="42" presetClass="entr" presetSubtype="0" fill="hold" nodeType="afterEffect">
                                  <p:stCondLst>
                                    <p:cond delay="0"/>
                                  </p:stCondLst>
                                  <p:childTnLst>
                                    <p:set>
                                      <p:cBhvr>
                                        <p:cTn id="88" dur="1" fill="hold">
                                          <p:stCondLst>
                                            <p:cond delay="0"/>
                                          </p:stCondLst>
                                        </p:cTn>
                                        <p:tgtEl>
                                          <p:spTgt spid="55"/>
                                        </p:tgtEl>
                                        <p:attrNameLst>
                                          <p:attrName>style.visibility</p:attrName>
                                        </p:attrNameLst>
                                      </p:cBhvr>
                                      <p:to>
                                        <p:strVal val="visible"/>
                                      </p:to>
                                    </p:set>
                                    <p:animEffect transition="in" filter="fade">
                                      <p:cBhvr>
                                        <p:cTn id="89" dur="250"/>
                                        <p:tgtEl>
                                          <p:spTgt spid="55"/>
                                        </p:tgtEl>
                                      </p:cBhvr>
                                    </p:animEffect>
                                    <p:anim calcmode="lin" valueType="num">
                                      <p:cBhvr>
                                        <p:cTn id="90" dur="250" fill="hold"/>
                                        <p:tgtEl>
                                          <p:spTgt spid="55"/>
                                        </p:tgtEl>
                                        <p:attrNameLst>
                                          <p:attrName>ppt_x</p:attrName>
                                        </p:attrNameLst>
                                      </p:cBhvr>
                                      <p:tavLst>
                                        <p:tav tm="0">
                                          <p:val>
                                            <p:strVal val="#ppt_x"/>
                                          </p:val>
                                        </p:tav>
                                        <p:tav tm="100000">
                                          <p:val>
                                            <p:strVal val="#ppt_x"/>
                                          </p:val>
                                        </p:tav>
                                      </p:tavLst>
                                    </p:anim>
                                    <p:anim calcmode="lin" valueType="num">
                                      <p:cBhvr>
                                        <p:cTn id="91" dur="250" fill="hold"/>
                                        <p:tgtEl>
                                          <p:spTgt spid="55"/>
                                        </p:tgtEl>
                                        <p:attrNameLst>
                                          <p:attrName>ppt_y</p:attrName>
                                        </p:attrNameLst>
                                      </p:cBhvr>
                                      <p:tavLst>
                                        <p:tav tm="0">
                                          <p:val>
                                            <p:strVal val="#ppt_y+.1"/>
                                          </p:val>
                                        </p:tav>
                                        <p:tav tm="100000">
                                          <p:val>
                                            <p:strVal val="#ppt_y"/>
                                          </p:val>
                                        </p:tav>
                                      </p:tavLst>
                                    </p:anim>
                                  </p:childTnLst>
                                </p:cTn>
                              </p:par>
                            </p:childTnLst>
                          </p:cTn>
                        </p:par>
                        <p:par>
                          <p:cTn id="92" fill="hold">
                            <p:stCondLst>
                              <p:cond delay="4000"/>
                            </p:stCondLst>
                            <p:childTnLst>
                              <p:par>
                                <p:cTn id="93" presetID="42" presetClass="entr" presetSubtype="0" fill="hold" grpId="0" nodeType="afterEffect">
                                  <p:stCondLst>
                                    <p:cond delay="0"/>
                                  </p:stCondLst>
                                  <p:childTnLst>
                                    <p:set>
                                      <p:cBhvr>
                                        <p:cTn id="94" dur="1" fill="hold">
                                          <p:stCondLst>
                                            <p:cond delay="0"/>
                                          </p:stCondLst>
                                        </p:cTn>
                                        <p:tgtEl>
                                          <p:spTgt spid="56"/>
                                        </p:tgtEl>
                                        <p:attrNameLst>
                                          <p:attrName>style.visibility</p:attrName>
                                        </p:attrNameLst>
                                      </p:cBhvr>
                                      <p:to>
                                        <p:strVal val="visible"/>
                                      </p:to>
                                    </p:set>
                                    <p:animEffect transition="in" filter="fade">
                                      <p:cBhvr>
                                        <p:cTn id="95" dur="250"/>
                                        <p:tgtEl>
                                          <p:spTgt spid="56"/>
                                        </p:tgtEl>
                                      </p:cBhvr>
                                    </p:animEffect>
                                    <p:anim calcmode="lin" valueType="num">
                                      <p:cBhvr>
                                        <p:cTn id="96" dur="250" fill="hold"/>
                                        <p:tgtEl>
                                          <p:spTgt spid="56"/>
                                        </p:tgtEl>
                                        <p:attrNameLst>
                                          <p:attrName>ppt_x</p:attrName>
                                        </p:attrNameLst>
                                      </p:cBhvr>
                                      <p:tavLst>
                                        <p:tav tm="0">
                                          <p:val>
                                            <p:strVal val="#ppt_x"/>
                                          </p:val>
                                        </p:tav>
                                        <p:tav tm="100000">
                                          <p:val>
                                            <p:strVal val="#ppt_x"/>
                                          </p:val>
                                        </p:tav>
                                      </p:tavLst>
                                    </p:anim>
                                    <p:anim calcmode="lin" valueType="num">
                                      <p:cBhvr>
                                        <p:cTn id="97" dur="250" fill="hold"/>
                                        <p:tgtEl>
                                          <p:spTgt spid="56"/>
                                        </p:tgtEl>
                                        <p:attrNameLst>
                                          <p:attrName>ppt_y</p:attrName>
                                        </p:attrNameLst>
                                      </p:cBhvr>
                                      <p:tavLst>
                                        <p:tav tm="0">
                                          <p:val>
                                            <p:strVal val="#ppt_y+.1"/>
                                          </p:val>
                                        </p:tav>
                                        <p:tav tm="100000">
                                          <p:val>
                                            <p:strVal val="#ppt_y"/>
                                          </p:val>
                                        </p:tav>
                                      </p:tavLst>
                                    </p:anim>
                                  </p:childTnLst>
                                </p:cTn>
                              </p:par>
                            </p:childTnLst>
                          </p:cTn>
                        </p:par>
                        <p:par>
                          <p:cTn id="98" fill="hold">
                            <p:stCondLst>
                              <p:cond delay="4250"/>
                            </p:stCondLst>
                            <p:childTnLst>
                              <p:par>
                                <p:cTn id="99" presetID="42" presetClass="entr" presetSubtype="0" fill="hold" grpId="0" nodeType="afterEffect">
                                  <p:stCondLst>
                                    <p:cond delay="0"/>
                                  </p:stCondLst>
                                  <p:childTnLst>
                                    <p:set>
                                      <p:cBhvr>
                                        <p:cTn id="100" dur="1" fill="hold">
                                          <p:stCondLst>
                                            <p:cond delay="0"/>
                                          </p:stCondLst>
                                        </p:cTn>
                                        <p:tgtEl>
                                          <p:spTgt spid="57"/>
                                        </p:tgtEl>
                                        <p:attrNameLst>
                                          <p:attrName>style.visibility</p:attrName>
                                        </p:attrNameLst>
                                      </p:cBhvr>
                                      <p:to>
                                        <p:strVal val="visible"/>
                                      </p:to>
                                    </p:set>
                                    <p:animEffect transition="in" filter="fade">
                                      <p:cBhvr>
                                        <p:cTn id="101" dur="250"/>
                                        <p:tgtEl>
                                          <p:spTgt spid="57"/>
                                        </p:tgtEl>
                                      </p:cBhvr>
                                    </p:animEffect>
                                    <p:anim calcmode="lin" valueType="num">
                                      <p:cBhvr>
                                        <p:cTn id="102" dur="250" fill="hold"/>
                                        <p:tgtEl>
                                          <p:spTgt spid="57"/>
                                        </p:tgtEl>
                                        <p:attrNameLst>
                                          <p:attrName>ppt_x</p:attrName>
                                        </p:attrNameLst>
                                      </p:cBhvr>
                                      <p:tavLst>
                                        <p:tav tm="0">
                                          <p:val>
                                            <p:strVal val="#ppt_x"/>
                                          </p:val>
                                        </p:tav>
                                        <p:tav tm="100000">
                                          <p:val>
                                            <p:strVal val="#ppt_x"/>
                                          </p:val>
                                        </p:tav>
                                      </p:tavLst>
                                    </p:anim>
                                    <p:anim calcmode="lin" valueType="num">
                                      <p:cBhvr>
                                        <p:cTn id="103" dur="250" fill="hold"/>
                                        <p:tgtEl>
                                          <p:spTgt spid="57"/>
                                        </p:tgtEl>
                                        <p:attrNameLst>
                                          <p:attrName>ppt_y</p:attrName>
                                        </p:attrNameLst>
                                      </p:cBhvr>
                                      <p:tavLst>
                                        <p:tav tm="0">
                                          <p:val>
                                            <p:strVal val="#ppt_y+.1"/>
                                          </p:val>
                                        </p:tav>
                                        <p:tav tm="100000">
                                          <p:val>
                                            <p:strVal val="#ppt_y"/>
                                          </p:val>
                                        </p:tav>
                                      </p:tavLst>
                                    </p:anim>
                                  </p:childTnLst>
                                </p:cTn>
                              </p:par>
                            </p:childTnLst>
                          </p:cTn>
                        </p:par>
                        <p:par>
                          <p:cTn id="104" fill="hold">
                            <p:stCondLst>
                              <p:cond delay="4500"/>
                            </p:stCondLst>
                            <p:childTnLst>
                              <p:par>
                                <p:cTn id="105" presetID="42" presetClass="entr" presetSubtype="0" fill="hold" grpId="0" nodeType="afterEffect">
                                  <p:stCondLst>
                                    <p:cond delay="0"/>
                                  </p:stCondLst>
                                  <p:childTnLst>
                                    <p:set>
                                      <p:cBhvr>
                                        <p:cTn id="106" dur="1" fill="hold">
                                          <p:stCondLst>
                                            <p:cond delay="0"/>
                                          </p:stCondLst>
                                        </p:cTn>
                                        <p:tgtEl>
                                          <p:spTgt spid="58"/>
                                        </p:tgtEl>
                                        <p:attrNameLst>
                                          <p:attrName>style.visibility</p:attrName>
                                        </p:attrNameLst>
                                      </p:cBhvr>
                                      <p:to>
                                        <p:strVal val="visible"/>
                                      </p:to>
                                    </p:set>
                                    <p:animEffect transition="in" filter="fade">
                                      <p:cBhvr>
                                        <p:cTn id="107" dur="250"/>
                                        <p:tgtEl>
                                          <p:spTgt spid="58"/>
                                        </p:tgtEl>
                                      </p:cBhvr>
                                    </p:animEffect>
                                    <p:anim calcmode="lin" valueType="num">
                                      <p:cBhvr>
                                        <p:cTn id="108" dur="250" fill="hold"/>
                                        <p:tgtEl>
                                          <p:spTgt spid="58"/>
                                        </p:tgtEl>
                                        <p:attrNameLst>
                                          <p:attrName>ppt_x</p:attrName>
                                        </p:attrNameLst>
                                      </p:cBhvr>
                                      <p:tavLst>
                                        <p:tav tm="0">
                                          <p:val>
                                            <p:strVal val="#ppt_x"/>
                                          </p:val>
                                        </p:tav>
                                        <p:tav tm="100000">
                                          <p:val>
                                            <p:strVal val="#ppt_x"/>
                                          </p:val>
                                        </p:tav>
                                      </p:tavLst>
                                    </p:anim>
                                    <p:anim calcmode="lin" valueType="num">
                                      <p:cBhvr>
                                        <p:cTn id="109" dur="250" fill="hold"/>
                                        <p:tgtEl>
                                          <p:spTgt spid="58"/>
                                        </p:tgtEl>
                                        <p:attrNameLst>
                                          <p:attrName>ppt_y</p:attrName>
                                        </p:attrNameLst>
                                      </p:cBhvr>
                                      <p:tavLst>
                                        <p:tav tm="0">
                                          <p:val>
                                            <p:strVal val="#ppt_y+.1"/>
                                          </p:val>
                                        </p:tav>
                                        <p:tav tm="100000">
                                          <p:val>
                                            <p:strVal val="#ppt_y"/>
                                          </p:val>
                                        </p:tav>
                                      </p:tavLst>
                                    </p:anim>
                                  </p:childTnLst>
                                </p:cTn>
                              </p:par>
                            </p:childTnLst>
                          </p:cTn>
                        </p:par>
                        <p:par>
                          <p:cTn id="110" fill="hold">
                            <p:stCondLst>
                              <p:cond delay="4750"/>
                            </p:stCondLst>
                            <p:childTnLst>
                              <p:par>
                                <p:cTn id="111" presetID="42" presetClass="entr" presetSubtype="0" fill="hold" grpId="0" nodeType="afterEffect">
                                  <p:stCondLst>
                                    <p:cond delay="0"/>
                                  </p:stCondLst>
                                  <p:childTnLst>
                                    <p:set>
                                      <p:cBhvr>
                                        <p:cTn id="112" dur="1" fill="hold">
                                          <p:stCondLst>
                                            <p:cond delay="0"/>
                                          </p:stCondLst>
                                        </p:cTn>
                                        <p:tgtEl>
                                          <p:spTgt spid="59"/>
                                        </p:tgtEl>
                                        <p:attrNameLst>
                                          <p:attrName>style.visibility</p:attrName>
                                        </p:attrNameLst>
                                      </p:cBhvr>
                                      <p:to>
                                        <p:strVal val="visible"/>
                                      </p:to>
                                    </p:set>
                                    <p:animEffect transition="in" filter="fade">
                                      <p:cBhvr>
                                        <p:cTn id="113" dur="250"/>
                                        <p:tgtEl>
                                          <p:spTgt spid="59"/>
                                        </p:tgtEl>
                                      </p:cBhvr>
                                    </p:animEffect>
                                    <p:anim calcmode="lin" valueType="num">
                                      <p:cBhvr>
                                        <p:cTn id="114" dur="250" fill="hold"/>
                                        <p:tgtEl>
                                          <p:spTgt spid="59"/>
                                        </p:tgtEl>
                                        <p:attrNameLst>
                                          <p:attrName>ppt_x</p:attrName>
                                        </p:attrNameLst>
                                      </p:cBhvr>
                                      <p:tavLst>
                                        <p:tav tm="0">
                                          <p:val>
                                            <p:strVal val="#ppt_x"/>
                                          </p:val>
                                        </p:tav>
                                        <p:tav tm="100000">
                                          <p:val>
                                            <p:strVal val="#ppt_x"/>
                                          </p:val>
                                        </p:tav>
                                      </p:tavLst>
                                    </p:anim>
                                    <p:anim calcmode="lin" valueType="num">
                                      <p:cBhvr>
                                        <p:cTn id="115" dur="250" fill="hold"/>
                                        <p:tgtEl>
                                          <p:spTgt spid="59"/>
                                        </p:tgtEl>
                                        <p:attrNameLst>
                                          <p:attrName>ppt_y</p:attrName>
                                        </p:attrNameLst>
                                      </p:cBhvr>
                                      <p:tavLst>
                                        <p:tav tm="0">
                                          <p:val>
                                            <p:strVal val="#ppt_y+.1"/>
                                          </p:val>
                                        </p:tav>
                                        <p:tav tm="100000">
                                          <p:val>
                                            <p:strVal val="#ppt_y"/>
                                          </p:val>
                                        </p:tav>
                                      </p:tavLst>
                                    </p:anim>
                                  </p:childTnLst>
                                </p:cTn>
                              </p:par>
                            </p:childTnLst>
                          </p:cTn>
                        </p:par>
                        <p:par>
                          <p:cTn id="116" fill="hold">
                            <p:stCondLst>
                              <p:cond delay="5000"/>
                            </p:stCondLst>
                            <p:childTnLst>
                              <p:par>
                                <p:cTn id="117" presetID="42" presetClass="entr" presetSubtype="0" fill="hold" grpId="0" nodeType="afterEffect">
                                  <p:stCondLst>
                                    <p:cond delay="0"/>
                                  </p:stCondLst>
                                  <p:childTnLst>
                                    <p:set>
                                      <p:cBhvr>
                                        <p:cTn id="118" dur="1" fill="hold">
                                          <p:stCondLst>
                                            <p:cond delay="0"/>
                                          </p:stCondLst>
                                        </p:cTn>
                                        <p:tgtEl>
                                          <p:spTgt spid="60"/>
                                        </p:tgtEl>
                                        <p:attrNameLst>
                                          <p:attrName>style.visibility</p:attrName>
                                        </p:attrNameLst>
                                      </p:cBhvr>
                                      <p:to>
                                        <p:strVal val="visible"/>
                                      </p:to>
                                    </p:set>
                                    <p:animEffect transition="in" filter="fade">
                                      <p:cBhvr>
                                        <p:cTn id="119" dur="250"/>
                                        <p:tgtEl>
                                          <p:spTgt spid="60"/>
                                        </p:tgtEl>
                                      </p:cBhvr>
                                    </p:animEffect>
                                    <p:anim calcmode="lin" valueType="num">
                                      <p:cBhvr>
                                        <p:cTn id="120" dur="250" fill="hold"/>
                                        <p:tgtEl>
                                          <p:spTgt spid="60"/>
                                        </p:tgtEl>
                                        <p:attrNameLst>
                                          <p:attrName>ppt_x</p:attrName>
                                        </p:attrNameLst>
                                      </p:cBhvr>
                                      <p:tavLst>
                                        <p:tav tm="0">
                                          <p:val>
                                            <p:strVal val="#ppt_x"/>
                                          </p:val>
                                        </p:tav>
                                        <p:tav tm="100000">
                                          <p:val>
                                            <p:strVal val="#ppt_x"/>
                                          </p:val>
                                        </p:tav>
                                      </p:tavLst>
                                    </p:anim>
                                    <p:anim calcmode="lin" valueType="num">
                                      <p:cBhvr>
                                        <p:cTn id="121" dur="250" fill="hold"/>
                                        <p:tgtEl>
                                          <p:spTgt spid="60"/>
                                        </p:tgtEl>
                                        <p:attrNameLst>
                                          <p:attrName>ppt_y</p:attrName>
                                        </p:attrNameLst>
                                      </p:cBhvr>
                                      <p:tavLst>
                                        <p:tav tm="0">
                                          <p:val>
                                            <p:strVal val="#ppt_y+.1"/>
                                          </p:val>
                                        </p:tav>
                                        <p:tav tm="100000">
                                          <p:val>
                                            <p:strVal val="#ppt_y"/>
                                          </p:val>
                                        </p:tav>
                                      </p:tavLst>
                                    </p:anim>
                                  </p:childTnLst>
                                </p:cTn>
                              </p:par>
                            </p:childTnLst>
                          </p:cTn>
                        </p:par>
                        <p:par>
                          <p:cTn id="122" fill="hold">
                            <p:stCondLst>
                              <p:cond delay="5250"/>
                            </p:stCondLst>
                            <p:childTnLst>
                              <p:par>
                                <p:cTn id="123" presetID="42" presetClass="entr" presetSubtype="0" fill="hold" grpId="0" nodeType="afterEffect">
                                  <p:stCondLst>
                                    <p:cond delay="0"/>
                                  </p:stCondLst>
                                  <p:childTnLst>
                                    <p:set>
                                      <p:cBhvr>
                                        <p:cTn id="124" dur="1" fill="hold">
                                          <p:stCondLst>
                                            <p:cond delay="0"/>
                                          </p:stCondLst>
                                        </p:cTn>
                                        <p:tgtEl>
                                          <p:spTgt spid="61"/>
                                        </p:tgtEl>
                                        <p:attrNameLst>
                                          <p:attrName>style.visibility</p:attrName>
                                        </p:attrNameLst>
                                      </p:cBhvr>
                                      <p:to>
                                        <p:strVal val="visible"/>
                                      </p:to>
                                    </p:set>
                                    <p:animEffect transition="in" filter="fade">
                                      <p:cBhvr>
                                        <p:cTn id="125" dur="250"/>
                                        <p:tgtEl>
                                          <p:spTgt spid="61"/>
                                        </p:tgtEl>
                                      </p:cBhvr>
                                    </p:animEffect>
                                    <p:anim calcmode="lin" valueType="num">
                                      <p:cBhvr>
                                        <p:cTn id="126" dur="250" fill="hold"/>
                                        <p:tgtEl>
                                          <p:spTgt spid="61"/>
                                        </p:tgtEl>
                                        <p:attrNameLst>
                                          <p:attrName>ppt_x</p:attrName>
                                        </p:attrNameLst>
                                      </p:cBhvr>
                                      <p:tavLst>
                                        <p:tav tm="0">
                                          <p:val>
                                            <p:strVal val="#ppt_x"/>
                                          </p:val>
                                        </p:tav>
                                        <p:tav tm="100000">
                                          <p:val>
                                            <p:strVal val="#ppt_x"/>
                                          </p:val>
                                        </p:tav>
                                      </p:tavLst>
                                    </p:anim>
                                    <p:anim calcmode="lin" valueType="num">
                                      <p:cBhvr>
                                        <p:cTn id="127" dur="250" fill="hold"/>
                                        <p:tgtEl>
                                          <p:spTgt spid="6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4" grpId="0"/>
      <p:bldP spid="45" grpId="0"/>
      <p:bldP spid="50" grpId="0"/>
      <p:bldP spid="51" grpId="0"/>
      <p:bldP spid="56" grpId="0"/>
      <p:bldP spid="57" grpId="0"/>
      <p:bldP spid="58" grpId="0" animBg="1"/>
      <p:bldP spid="59" grpId="0" animBg="1"/>
      <p:bldP spid="60" grpId="0" animBg="1"/>
      <p:bldP spid="6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梯形 7"/>
          <p:cNvSpPr/>
          <p:nvPr/>
        </p:nvSpPr>
        <p:spPr>
          <a:xfrm rot="16200000" flipH="1">
            <a:off x="2665413" y="-2662247"/>
            <a:ext cx="6859587" cy="12190413"/>
          </a:xfrm>
          <a:prstGeom prst="trapezoid">
            <a:avLst>
              <a:gd name="adj" fmla="val 0"/>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梯形 5"/>
          <p:cNvSpPr/>
          <p:nvPr/>
        </p:nvSpPr>
        <p:spPr>
          <a:xfrm rot="16200000" flipH="1">
            <a:off x="-1325222" y="1325223"/>
            <a:ext cx="6859587" cy="4209143"/>
          </a:xfrm>
          <a:prstGeom prst="trapezoid">
            <a:avLst>
              <a:gd name="adj" fmla="val 0"/>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1378478" y="2356415"/>
            <a:ext cx="10090697" cy="1918724"/>
            <a:chOff x="2684768" y="1441641"/>
            <a:chExt cx="10090697" cy="1918724"/>
          </a:xfrm>
        </p:grpSpPr>
        <p:sp>
          <p:nvSpPr>
            <p:cNvPr id="123" name="3"/>
            <p:cNvSpPr>
              <a:spLocks noChangeArrowheads="1"/>
            </p:cNvSpPr>
            <p:nvPr>
              <p:custDataLst>
                <p:tags r:id="rId1"/>
              </p:custDataLst>
            </p:nvPr>
          </p:nvSpPr>
          <p:spPr bwMode="auto">
            <a:xfrm>
              <a:off x="6373899" y="1441641"/>
              <a:ext cx="6340198"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marL="0" marR="0" lvl="0" indent="0" algn="ctr"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lang="zh-CN" altLang="en-US" sz="6000" b="1" kern="0" dirty="0">
                  <a:solidFill>
                    <a:schemeClr val="bg1">
                      <a:lumMod val="85000"/>
                    </a:schemeClr>
                  </a:solidFill>
                  <a:latin typeface="微软雅黑" panose="020B0503020204020204" pitchFamily="34" charset="-122"/>
                  <a:ea typeface="微软雅黑" panose="020B0503020204020204" pitchFamily="34" charset="-122"/>
                  <a:sym typeface="Calibri" panose="020F0502020204030204" pitchFamily="34" charset="0"/>
                </a:rPr>
                <a:t>加入你的标题描述</a:t>
              </a:r>
              <a:endParaRPr kumimoji="0" lang="zh-CN" altLang="en-US" sz="6000" b="1" i="0" u="none" strike="noStrike" kern="0" cap="none" spc="0" normalizeH="0" baseline="0" noProof="0" dirty="0">
                <a:ln>
                  <a:noFill/>
                </a:ln>
                <a:solidFill>
                  <a:schemeClr val="bg1">
                    <a:lumMod val="85000"/>
                  </a:schemeClr>
                </a:solidFill>
                <a:effectLst/>
                <a:uLnTx/>
                <a:uFillTx/>
                <a:latin typeface="微软雅黑" panose="020B0503020204020204" pitchFamily="34" charset="-122"/>
                <a:ea typeface="微软雅黑" panose="020B0503020204020204" pitchFamily="34" charset="-122"/>
                <a:sym typeface="Calibri" panose="020F0502020204030204" pitchFamily="34" charset="0"/>
              </a:endParaRPr>
            </a:p>
          </p:txBody>
        </p:sp>
        <p:sp>
          <p:nvSpPr>
            <p:cNvPr id="124" name="10"/>
            <p:cNvSpPr/>
            <p:nvPr>
              <p:custDataLst>
                <p:tags r:id="rId2"/>
              </p:custDataLst>
            </p:nvPr>
          </p:nvSpPr>
          <p:spPr>
            <a:xfrm>
              <a:off x="6321454" y="2652479"/>
              <a:ext cx="6454011" cy="707886"/>
            </a:xfrm>
            <a:prstGeom prst="rect">
              <a:avLst/>
            </a:prstGeom>
          </p:spPr>
          <p:txBody>
            <a:bodyPr wrap="none">
              <a:spAutoFit/>
            </a:bodyPr>
            <a:lstStyle/>
            <a:p>
              <a:pPr lvl="0" algn="ctr">
                <a:defRPr/>
              </a:pPr>
              <a:r>
                <a:rPr lang="en-US" altLang="zh-CN" sz="4000" kern="0" dirty="0">
                  <a:solidFill>
                    <a:schemeClr val="bg1">
                      <a:lumMod val="85000"/>
                    </a:schemeClr>
                  </a:solidFill>
                  <a:latin typeface="微软雅黑" panose="020B0503020204020204" pitchFamily="34" charset="-122"/>
                  <a:ea typeface="微软雅黑" panose="020B0503020204020204" pitchFamily="34" charset="-122"/>
                </a:rPr>
                <a:t>Add your title description</a:t>
              </a:r>
              <a:endParaRPr kumimoji="0" lang="en-US" altLang="zh-CN" sz="4000" b="0" i="0" u="none" strike="noStrike" kern="0" cap="none" spc="0" normalizeH="0" baseline="0" noProof="0" dirty="0">
                <a:ln>
                  <a:noFill/>
                </a:ln>
                <a:solidFill>
                  <a:schemeClr val="bg1">
                    <a:lumMod val="85000"/>
                  </a:schemeClr>
                </a:solidFill>
                <a:effectLst/>
                <a:uLnTx/>
                <a:uFillTx/>
                <a:latin typeface="微软雅黑" panose="020B0503020204020204" pitchFamily="34" charset="-122"/>
                <a:ea typeface="微软雅黑" panose="020B0503020204020204" pitchFamily="34" charset="-122"/>
              </a:endParaRPr>
            </a:p>
          </p:txBody>
        </p:sp>
        <p:cxnSp>
          <p:nvCxnSpPr>
            <p:cNvPr id="125" name="品 11"/>
            <p:cNvCxnSpPr/>
            <p:nvPr>
              <p:custDataLst>
                <p:tags r:id="rId3"/>
              </p:custDataLst>
            </p:nvPr>
          </p:nvCxnSpPr>
          <p:spPr>
            <a:xfrm>
              <a:off x="6487905" y="2586292"/>
              <a:ext cx="6110515" cy="0"/>
            </a:xfrm>
            <a:prstGeom prst="line">
              <a:avLst/>
            </a:prstGeom>
            <a:noFill/>
            <a:ln w="6350" cap="flat" cmpd="sng" algn="ctr">
              <a:solidFill>
                <a:schemeClr val="bg1"/>
              </a:solidFill>
              <a:prstDash val="solid"/>
              <a:miter lim="800000"/>
            </a:ln>
            <a:effectLst/>
          </p:spPr>
        </p:cxnSp>
        <p:sp>
          <p:nvSpPr>
            <p:cNvPr id="7" name="矩形 6"/>
            <p:cNvSpPr/>
            <p:nvPr/>
          </p:nvSpPr>
          <p:spPr>
            <a:xfrm>
              <a:off x="2684768" y="1615100"/>
              <a:ext cx="1626354" cy="1626352"/>
            </a:xfrm>
            <a:prstGeom prst="rect">
              <a:avLst/>
            </a:prstGeom>
            <a:solidFill>
              <a:schemeClr val="bg1">
                <a:lumMod val="85000"/>
              </a:schemeClr>
            </a:solid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600" b="1" dirty="0">
                  <a:solidFill>
                    <a:schemeClr val="tx2">
                      <a:lumMod val="50000"/>
                    </a:schemeClr>
                  </a:solidFill>
                  <a:latin typeface="微软雅黑" pitchFamily="34" charset="-122"/>
                  <a:ea typeface="微软雅黑" pitchFamily="34" charset="-122"/>
                </a:rPr>
                <a:t>03</a:t>
              </a:r>
              <a:endParaRPr lang="zh-CN" altLang="en-US" sz="6600" b="1" dirty="0">
                <a:solidFill>
                  <a:schemeClr val="tx2">
                    <a:lumMod val="50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599743167"/>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750" fill="hold"/>
                                        <p:tgtEl>
                                          <p:spTgt spid="6"/>
                                        </p:tgtEl>
                                        <p:attrNameLst>
                                          <p:attrName>ppt_x</p:attrName>
                                        </p:attrNameLst>
                                      </p:cBhvr>
                                      <p:tavLst>
                                        <p:tav tm="0">
                                          <p:val>
                                            <p:strVal val="1+#ppt_w/2"/>
                                          </p:val>
                                        </p:tav>
                                        <p:tav tm="100000">
                                          <p:val>
                                            <p:strVal val="#ppt_x"/>
                                          </p:val>
                                        </p:tav>
                                      </p:tavLst>
                                    </p:anim>
                                    <p:anim calcmode="lin" valueType="num">
                                      <p:cBhvr additive="base">
                                        <p:cTn id="8" dur="7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5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750" fill="hold"/>
                                        <p:tgtEl>
                                          <p:spTgt spid="2"/>
                                        </p:tgtEl>
                                        <p:attrNameLst>
                                          <p:attrName>ppt_x</p:attrName>
                                        </p:attrNameLst>
                                      </p:cBhvr>
                                      <p:tavLst>
                                        <p:tav tm="0">
                                          <p:val>
                                            <p:strVal val="0-#ppt_w/2"/>
                                          </p:val>
                                        </p:tav>
                                        <p:tav tm="100000">
                                          <p:val>
                                            <p:strVal val="#ppt_x"/>
                                          </p:val>
                                        </p:tav>
                                      </p:tavLst>
                                    </p:anim>
                                    <p:anim calcmode="lin" valueType="num">
                                      <p:cBhvr additive="base">
                                        <p:cTn id="12" dur="7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75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750" fill="hold"/>
                                        <p:tgtEl>
                                          <p:spTgt spid="8"/>
                                        </p:tgtEl>
                                        <p:attrNameLst>
                                          <p:attrName>ppt_x</p:attrName>
                                        </p:attrNameLst>
                                      </p:cBhvr>
                                      <p:tavLst>
                                        <p:tav tm="0">
                                          <p:val>
                                            <p:strVal val="1+#ppt_w/2"/>
                                          </p:val>
                                        </p:tav>
                                        <p:tav tm="100000">
                                          <p:val>
                                            <p:strVal val="#ppt_x"/>
                                          </p:val>
                                        </p:tav>
                                      </p:tavLst>
                                    </p:anim>
                                    <p:anim calcmode="lin" valueType="num">
                                      <p:cBhvr additive="base">
                                        <p:cTn id="16" dur="75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428072"/>
            <a:ext cx="12190413" cy="718527"/>
            <a:chOff x="0" y="428072"/>
            <a:chExt cx="12190413" cy="718527"/>
          </a:xfrm>
        </p:grpSpPr>
        <p:sp>
          <p:nvSpPr>
            <p:cNvPr id="32" name="9"/>
            <p:cNvSpPr txBox="1"/>
            <p:nvPr/>
          </p:nvSpPr>
          <p:spPr>
            <a:xfrm>
              <a:off x="4377578" y="428072"/>
              <a:ext cx="3435256" cy="430887"/>
            </a:xfrm>
            <a:prstGeom prst="rect">
              <a:avLst/>
            </a:prstGeom>
            <a:noFill/>
          </p:spPr>
          <p:txBody>
            <a:bodyPr wrap="square" lIns="0" tIns="0" rIns="0" bIns="0" rtlCol="0">
              <a:spAutoFit/>
            </a:bodyPr>
            <a:lstStyle/>
            <a:p>
              <a:pPr marL="0" lvl="1" algn="ctr"/>
              <a:r>
                <a:rPr lang="zh-CN" altLang="en-US" sz="2800" dirty="0">
                  <a:solidFill>
                    <a:schemeClr val="bg1">
                      <a:lumMod val="85000"/>
                    </a:schemeClr>
                  </a:solidFill>
                  <a:latin typeface="微软雅黑" pitchFamily="34" charset="-122"/>
                  <a:ea typeface="微软雅黑" pitchFamily="34" charset="-122"/>
                </a:rPr>
                <a:t>点击加入你的标题</a:t>
              </a:r>
            </a:p>
          </p:txBody>
        </p:sp>
        <p:sp>
          <p:nvSpPr>
            <p:cNvPr id="2" name="矩形 1"/>
            <p:cNvSpPr/>
            <p:nvPr/>
          </p:nvSpPr>
          <p:spPr>
            <a:xfrm>
              <a:off x="0" y="1095771"/>
              <a:ext cx="12190413" cy="50828"/>
            </a:xfrm>
            <a:prstGeom prst="rect">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1710657" y="1528956"/>
            <a:ext cx="9058944" cy="4966653"/>
            <a:chOff x="983122" y="1095771"/>
            <a:chExt cx="10514013" cy="5764410"/>
          </a:xfrm>
        </p:grpSpPr>
        <p:sp>
          <p:nvSpPr>
            <p:cNvPr id="58" name="标题 4"/>
            <p:cNvSpPr txBox="1">
              <a:spLocks/>
            </p:cNvSpPr>
            <p:nvPr/>
          </p:nvSpPr>
          <p:spPr>
            <a:xfrm>
              <a:off x="983122" y="4757853"/>
              <a:ext cx="10514013" cy="900000"/>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dirty="0">
                  <a:solidFill>
                    <a:schemeClr val="bg1">
                      <a:lumMod val="85000"/>
                    </a:schemeClr>
                  </a:solidFill>
                  <a:latin typeface="Impact" panose="020B0806030902050204" pitchFamily="34" charset="0"/>
                </a:rPr>
                <a:t>ADD TITLE HERE</a:t>
              </a:r>
              <a:endParaRPr lang="zh-CN" altLang="en-US" dirty="0">
                <a:solidFill>
                  <a:schemeClr val="bg1">
                    <a:lumMod val="85000"/>
                  </a:schemeClr>
                </a:solidFill>
                <a:latin typeface="Impact" panose="020B0806030902050204" pitchFamily="34" charset="0"/>
              </a:endParaRPr>
            </a:p>
          </p:txBody>
        </p:sp>
        <p:pic>
          <p:nvPicPr>
            <p:cNvPr id="59" name="图片占位符 2"/>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984711" y="1095771"/>
              <a:ext cx="10512424" cy="3429000"/>
            </a:xfrm>
            <a:prstGeom prst="rect">
              <a:avLst/>
            </a:prstGeom>
          </p:spPr>
        </p:pic>
        <p:sp>
          <p:nvSpPr>
            <p:cNvPr id="60" name="圆角矩形 59"/>
            <p:cNvSpPr>
              <a:spLocks noChangeAspect="1"/>
            </p:cNvSpPr>
            <p:nvPr/>
          </p:nvSpPr>
          <p:spPr>
            <a:xfrm>
              <a:off x="5480953" y="5951206"/>
              <a:ext cx="720000" cy="720000"/>
            </a:xfrm>
            <a:prstGeom prst="roundRect">
              <a:avLst/>
            </a:prstGeom>
            <a:solidFill>
              <a:srgbClr val="E25E0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Segoe UI"/>
                <a:ea typeface="微软雅黑"/>
                <a:cs typeface="+mn-cs"/>
              </a:endParaRPr>
            </a:p>
          </p:txBody>
        </p:sp>
        <p:sp>
          <p:nvSpPr>
            <p:cNvPr id="61" name="圆角矩形 60"/>
            <p:cNvSpPr>
              <a:spLocks noChangeAspect="1"/>
            </p:cNvSpPr>
            <p:nvPr/>
          </p:nvSpPr>
          <p:spPr>
            <a:xfrm>
              <a:off x="6295845" y="5951206"/>
              <a:ext cx="720000" cy="720000"/>
            </a:xfrm>
            <a:prstGeom prst="roundRect">
              <a:avLst/>
            </a:prstGeom>
            <a:solidFill>
              <a:srgbClr val="E25E0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Segoe UI"/>
                <a:ea typeface="微软雅黑"/>
                <a:cs typeface="+mn-cs"/>
              </a:endParaRPr>
            </a:p>
          </p:txBody>
        </p:sp>
        <p:sp>
          <p:nvSpPr>
            <p:cNvPr id="62" name="圆角矩形 61"/>
            <p:cNvSpPr>
              <a:spLocks noChangeAspect="1"/>
            </p:cNvSpPr>
            <p:nvPr/>
          </p:nvSpPr>
          <p:spPr>
            <a:xfrm>
              <a:off x="7110737" y="5951206"/>
              <a:ext cx="720000" cy="720000"/>
            </a:xfrm>
            <a:prstGeom prst="roundRect">
              <a:avLst/>
            </a:prstGeom>
            <a:solidFill>
              <a:srgbClr val="E25E0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Segoe UI"/>
                <a:ea typeface="微软雅黑"/>
                <a:cs typeface="+mn-cs"/>
              </a:endParaRPr>
            </a:p>
          </p:txBody>
        </p:sp>
        <p:sp>
          <p:nvSpPr>
            <p:cNvPr id="63" name="圆角矩形 62"/>
            <p:cNvSpPr>
              <a:spLocks noChangeAspect="1"/>
            </p:cNvSpPr>
            <p:nvPr/>
          </p:nvSpPr>
          <p:spPr>
            <a:xfrm>
              <a:off x="4666061" y="5951206"/>
              <a:ext cx="720000" cy="720000"/>
            </a:xfrm>
            <a:prstGeom prst="roundRect">
              <a:avLst/>
            </a:prstGeom>
            <a:solidFill>
              <a:srgbClr val="E25E0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Segoe UI"/>
                <a:ea typeface="微软雅黑"/>
                <a:cs typeface="+mn-cs"/>
              </a:endParaRPr>
            </a:p>
          </p:txBody>
        </p:sp>
        <p:sp>
          <p:nvSpPr>
            <p:cNvPr id="64" name="矩形 63"/>
            <p:cNvSpPr/>
            <p:nvPr/>
          </p:nvSpPr>
          <p:spPr>
            <a:xfrm>
              <a:off x="984710" y="5895707"/>
              <a:ext cx="3517059" cy="964474"/>
            </a:xfrm>
            <a:prstGeom prst="rect">
              <a:avLst/>
            </a:prstGeom>
          </p:spPr>
          <p:txBody>
            <a:bodyPr wrap="square">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chemeClr val="bg1">
                      <a:lumMod val="85000"/>
                    </a:schemeClr>
                  </a:solidFill>
                  <a:effectLst/>
                  <a:uLnTx/>
                  <a:uFillTx/>
                </a:rPr>
                <a:t>This text will not appear in a consistent order. Using default text is a simple way to create the appearance of content without having to create it.</a:t>
              </a:r>
              <a:endParaRPr kumimoji="0" lang="zh-CN" altLang="en-US" sz="1200" b="0" i="0" u="none" strike="noStrike" kern="0" cap="none" spc="0" normalizeH="0" baseline="0" noProof="0" dirty="0">
                <a:ln>
                  <a:noFill/>
                </a:ln>
                <a:solidFill>
                  <a:schemeClr val="bg1">
                    <a:lumMod val="85000"/>
                  </a:schemeClr>
                </a:solidFill>
                <a:effectLst/>
                <a:uLnTx/>
                <a:uFillTx/>
              </a:endParaRPr>
            </a:p>
          </p:txBody>
        </p:sp>
        <p:sp>
          <p:nvSpPr>
            <p:cNvPr id="65" name="矩形 64"/>
            <p:cNvSpPr/>
            <p:nvPr/>
          </p:nvSpPr>
          <p:spPr>
            <a:xfrm>
              <a:off x="7980076" y="5895707"/>
              <a:ext cx="3517059" cy="964474"/>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chemeClr val="bg1">
                      <a:lumMod val="85000"/>
                    </a:schemeClr>
                  </a:solidFill>
                  <a:effectLst/>
                  <a:uLnTx/>
                  <a:uFillTx/>
                </a:rPr>
                <a:t>This text will not appear in a consistent order. Using default text is a simple way to create the appearance of content without having to create it.</a:t>
              </a:r>
              <a:endParaRPr kumimoji="0" lang="zh-CN" altLang="en-US" sz="1200" b="0" i="0" u="none" strike="noStrike" kern="0" cap="none" spc="0" normalizeH="0" baseline="0" noProof="0" dirty="0">
                <a:ln>
                  <a:noFill/>
                </a:ln>
                <a:solidFill>
                  <a:schemeClr val="bg1">
                    <a:lumMod val="85000"/>
                  </a:schemeClr>
                </a:solidFill>
                <a:effectLst/>
                <a:uLnTx/>
                <a:uFillTx/>
              </a:endParaRPr>
            </a:p>
          </p:txBody>
        </p:sp>
        <p:grpSp>
          <p:nvGrpSpPr>
            <p:cNvPr id="66" name="Group 4"/>
            <p:cNvGrpSpPr>
              <a:grpSpLocks noChangeAspect="1"/>
            </p:cNvGrpSpPr>
            <p:nvPr/>
          </p:nvGrpSpPr>
          <p:grpSpPr bwMode="auto">
            <a:xfrm>
              <a:off x="5570953" y="6035382"/>
              <a:ext cx="540000" cy="534809"/>
              <a:chOff x="3684" y="2007"/>
              <a:chExt cx="312" cy="309"/>
            </a:xfrm>
            <a:solidFill>
              <a:sysClr val="window" lastClr="FFFFFF"/>
            </a:solidFill>
          </p:grpSpPr>
          <p:sp>
            <p:nvSpPr>
              <p:cNvPr id="67" name="Freeform 5"/>
              <p:cNvSpPr>
                <a:spLocks noEditPoints="1"/>
              </p:cNvSpPr>
              <p:nvPr/>
            </p:nvSpPr>
            <p:spPr bwMode="auto">
              <a:xfrm>
                <a:off x="3684" y="2036"/>
                <a:ext cx="283" cy="280"/>
              </a:xfrm>
              <a:custGeom>
                <a:avLst/>
                <a:gdLst>
                  <a:gd name="T0" fmla="*/ 84 w 117"/>
                  <a:gd name="T1" fmla="*/ 3 h 116"/>
                  <a:gd name="T2" fmla="*/ 76 w 117"/>
                  <a:gd name="T3" fmla="*/ 0 h 116"/>
                  <a:gd name="T4" fmla="*/ 69 w 117"/>
                  <a:gd name="T5" fmla="*/ 3 h 116"/>
                  <a:gd name="T6" fmla="*/ 64 w 117"/>
                  <a:gd name="T7" fmla="*/ 9 h 116"/>
                  <a:gd name="T8" fmla="*/ 61 w 117"/>
                  <a:gd name="T9" fmla="*/ 16 h 116"/>
                  <a:gd name="T10" fmla="*/ 62 w 117"/>
                  <a:gd name="T11" fmla="*/ 21 h 116"/>
                  <a:gd name="T12" fmla="*/ 8 w 117"/>
                  <a:gd name="T13" fmla="*/ 43 h 116"/>
                  <a:gd name="T14" fmla="*/ 1 w 117"/>
                  <a:gd name="T15" fmla="*/ 51 h 116"/>
                  <a:gd name="T16" fmla="*/ 4 w 117"/>
                  <a:gd name="T17" fmla="*/ 62 h 116"/>
                  <a:gd name="T18" fmla="*/ 55 w 117"/>
                  <a:gd name="T19" fmla="*/ 113 h 116"/>
                  <a:gd name="T20" fmla="*/ 63 w 117"/>
                  <a:gd name="T21" fmla="*/ 116 h 116"/>
                  <a:gd name="T22" fmla="*/ 64 w 117"/>
                  <a:gd name="T23" fmla="*/ 116 h 116"/>
                  <a:gd name="T24" fmla="*/ 66 w 117"/>
                  <a:gd name="T25" fmla="*/ 116 h 116"/>
                  <a:gd name="T26" fmla="*/ 75 w 117"/>
                  <a:gd name="T27" fmla="*/ 109 h 116"/>
                  <a:gd name="T28" fmla="*/ 96 w 117"/>
                  <a:gd name="T29" fmla="*/ 55 h 116"/>
                  <a:gd name="T30" fmla="*/ 102 w 117"/>
                  <a:gd name="T31" fmla="*/ 57 h 116"/>
                  <a:gd name="T32" fmla="*/ 109 w 117"/>
                  <a:gd name="T33" fmla="*/ 54 h 116"/>
                  <a:gd name="T34" fmla="*/ 114 w 117"/>
                  <a:gd name="T35" fmla="*/ 48 h 116"/>
                  <a:gd name="T36" fmla="*/ 117 w 117"/>
                  <a:gd name="T37" fmla="*/ 41 h 116"/>
                  <a:gd name="T38" fmla="*/ 114 w 117"/>
                  <a:gd name="T39" fmla="*/ 34 h 116"/>
                  <a:gd name="T40" fmla="*/ 84 w 117"/>
                  <a:gd name="T41" fmla="*/ 3 h 116"/>
                  <a:gd name="T42" fmla="*/ 67 w 117"/>
                  <a:gd name="T43" fmla="*/ 106 h 116"/>
                  <a:gd name="T44" fmla="*/ 65 w 117"/>
                  <a:gd name="T45" fmla="*/ 108 h 116"/>
                  <a:gd name="T46" fmla="*/ 64 w 117"/>
                  <a:gd name="T47" fmla="*/ 108 h 116"/>
                  <a:gd name="T48" fmla="*/ 61 w 117"/>
                  <a:gd name="T49" fmla="*/ 107 h 116"/>
                  <a:gd name="T50" fmla="*/ 10 w 117"/>
                  <a:gd name="T51" fmla="*/ 57 h 116"/>
                  <a:gd name="T52" fmla="*/ 9 w 117"/>
                  <a:gd name="T53" fmla="*/ 53 h 116"/>
                  <a:gd name="T54" fmla="*/ 11 w 117"/>
                  <a:gd name="T55" fmla="*/ 50 h 116"/>
                  <a:gd name="T56" fmla="*/ 36 w 117"/>
                  <a:gd name="T57" fmla="*/ 40 h 116"/>
                  <a:gd name="T58" fmla="*/ 86 w 117"/>
                  <a:gd name="T59" fmla="*/ 58 h 116"/>
                  <a:gd name="T60" fmla="*/ 67 w 117"/>
                  <a:gd name="T61" fmla="*/ 106 h 116"/>
                  <a:gd name="T62" fmla="*/ 109 w 117"/>
                  <a:gd name="T63" fmla="*/ 42 h 116"/>
                  <a:gd name="T64" fmla="*/ 103 w 117"/>
                  <a:gd name="T65" fmla="*/ 48 h 116"/>
                  <a:gd name="T66" fmla="*/ 100 w 117"/>
                  <a:gd name="T67" fmla="*/ 48 h 116"/>
                  <a:gd name="T68" fmla="*/ 93 w 117"/>
                  <a:gd name="T69" fmla="*/ 41 h 116"/>
                  <a:gd name="T70" fmla="*/ 87 w 117"/>
                  <a:gd name="T71" fmla="*/ 55 h 116"/>
                  <a:gd name="T72" fmla="*/ 88 w 117"/>
                  <a:gd name="T73" fmla="*/ 54 h 116"/>
                  <a:gd name="T74" fmla="*/ 53 w 117"/>
                  <a:gd name="T75" fmla="*/ 39 h 116"/>
                  <a:gd name="T76" fmla="*/ 42 w 117"/>
                  <a:gd name="T77" fmla="*/ 38 h 116"/>
                  <a:gd name="T78" fmla="*/ 76 w 117"/>
                  <a:gd name="T79" fmla="*/ 24 h 116"/>
                  <a:gd name="T80" fmla="*/ 69 w 117"/>
                  <a:gd name="T81" fmla="*/ 17 h 116"/>
                  <a:gd name="T82" fmla="*/ 69 w 117"/>
                  <a:gd name="T83" fmla="*/ 14 h 116"/>
                  <a:gd name="T84" fmla="*/ 75 w 117"/>
                  <a:gd name="T85" fmla="*/ 9 h 116"/>
                  <a:gd name="T86" fmla="*/ 78 w 117"/>
                  <a:gd name="T87" fmla="*/ 9 h 116"/>
                  <a:gd name="T88" fmla="*/ 109 w 117"/>
                  <a:gd name="T89" fmla="*/ 40 h 116"/>
                  <a:gd name="T90" fmla="*/ 109 w 117"/>
                  <a:gd name="T91" fmla="*/ 4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7" h="116">
                    <a:moveTo>
                      <a:pt x="84" y="3"/>
                    </a:moveTo>
                    <a:cubicBezTo>
                      <a:pt x="82" y="1"/>
                      <a:pt x="79" y="0"/>
                      <a:pt x="76" y="0"/>
                    </a:cubicBezTo>
                    <a:cubicBezTo>
                      <a:pt x="74" y="0"/>
                      <a:pt x="71" y="1"/>
                      <a:pt x="69" y="3"/>
                    </a:cubicBezTo>
                    <a:cubicBezTo>
                      <a:pt x="64" y="9"/>
                      <a:pt x="64" y="9"/>
                      <a:pt x="64" y="9"/>
                    </a:cubicBezTo>
                    <a:cubicBezTo>
                      <a:pt x="62" y="11"/>
                      <a:pt x="61" y="13"/>
                      <a:pt x="61" y="16"/>
                    </a:cubicBezTo>
                    <a:cubicBezTo>
                      <a:pt x="61" y="18"/>
                      <a:pt x="61" y="19"/>
                      <a:pt x="62" y="21"/>
                    </a:cubicBezTo>
                    <a:cubicBezTo>
                      <a:pt x="8" y="43"/>
                      <a:pt x="8" y="43"/>
                      <a:pt x="8" y="43"/>
                    </a:cubicBezTo>
                    <a:cubicBezTo>
                      <a:pt x="4" y="44"/>
                      <a:pt x="2" y="48"/>
                      <a:pt x="1" y="51"/>
                    </a:cubicBezTo>
                    <a:cubicBezTo>
                      <a:pt x="0" y="55"/>
                      <a:pt x="1" y="59"/>
                      <a:pt x="4" y="62"/>
                    </a:cubicBezTo>
                    <a:cubicBezTo>
                      <a:pt x="55" y="113"/>
                      <a:pt x="55" y="113"/>
                      <a:pt x="55" y="113"/>
                    </a:cubicBezTo>
                    <a:cubicBezTo>
                      <a:pt x="57" y="115"/>
                      <a:pt x="60" y="116"/>
                      <a:pt x="63" y="116"/>
                    </a:cubicBezTo>
                    <a:cubicBezTo>
                      <a:pt x="63" y="116"/>
                      <a:pt x="64" y="116"/>
                      <a:pt x="64" y="116"/>
                    </a:cubicBezTo>
                    <a:cubicBezTo>
                      <a:pt x="65" y="116"/>
                      <a:pt x="65" y="116"/>
                      <a:pt x="66" y="116"/>
                    </a:cubicBezTo>
                    <a:cubicBezTo>
                      <a:pt x="70" y="115"/>
                      <a:pt x="73" y="112"/>
                      <a:pt x="75" y="109"/>
                    </a:cubicBezTo>
                    <a:cubicBezTo>
                      <a:pt x="96" y="55"/>
                      <a:pt x="96" y="55"/>
                      <a:pt x="96" y="55"/>
                    </a:cubicBezTo>
                    <a:cubicBezTo>
                      <a:pt x="98" y="56"/>
                      <a:pt x="100" y="57"/>
                      <a:pt x="102" y="57"/>
                    </a:cubicBezTo>
                    <a:cubicBezTo>
                      <a:pt x="104" y="57"/>
                      <a:pt x="107" y="56"/>
                      <a:pt x="109" y="54"/>
                    </a:cubicBezTo>
                    <a:cubicBezTo>
                      <a:pt x="114" y="48"/>
                      <a:pt x="114" y="48"/>
                      <a:pt x="114" y="48"/>
                    </a:cubicBezTo>
                    <a:cubicBezTo>
                      <a:pt x="116" y="46"/>
                      <a:pt x="117" y="44"/>
                      <a:pt x="117" y="41"/>
                    </a:cubicBezTo>
                    <a:cubicBezTo>
                      <a:pt x="117" y="38"/>
                      <a:pt x="116" y="36"/>
                      <a:pt x="114" y="34"/>
                    </a:cubicBezTo>
                    <a:lnTo>
                      <a:pt x="84" y="3"/>
                    </a:lnTo>
                    <a:close/>
                    <a:moveTo>
                      <a:pt x="67" y="106"/>
                    </a:moveTo>
                    <a:cubicBezTo>
                      <a:pt x="67" y="107"/>
                      <a:pt x="66" y="108"/>
                      <a:pt x="65" y="108"/>
                    </a:cubicBezTo>
                    <a:cubicBezTo>
                      <a:pt x="64" y="108"/>
                      <a:pt x="64" y="108"/>
                      <a:pt x="64" y="108"/>
                    </a:cubicBezTo>
                    <a:cubicBezTo>
                      <a:pt x="63" y="108"/>
                      <a:pt x="62" y="108"/>
                      <a:pt x="61" y="107"/>
                    </a:cubicBezTo>
                    <a:cubicBezTo>
                      <a:pt x="10" y="57"/>
                      <a:pt x="10" y="57"/>
                      <a:pt x="10" y="57"/>
                    </a:cubicBezTo>
                    <a:cubicBezTo>
                      <a:pt x="9" y="56"/>
                      <a:pt x="9" y="54"/>
                      <a:pt x="9" y="53"/>
                    </a:cubicBezTo>
                    <a:cubicBezTo>
                      <a:pt x="9" y="52"/>
                      <a:pt x="10" y="51"/>
                      <a:pt x="11" y="50"/>
                    </a:cubicBezTo>
                    <a:cubicBezTo>
                      <a:pt x="36" y="40"/>
                      <a:pt x="36" y="40"/>
                      <a:pt x="36" y="40"/>
                    </a:cubicBezTo>
                    <a:cubicBezTo>
                      <a:pt x="53" y="46"/>
                      <a:pt x="70" y="40"/>
                      <a:pt x="86" y="58"/>
                    </a:cubicBezTo>
                    <a:lnTo>
                      <a:pt x="67" y="106"/>
                    </a:lnTo>
                    <a:close/>
                    <a:moveTo>
                      <a:pt x="109" y="42"/>
                    </a:moveTo>
                    <a:cubicBezTo>
                      <a:pt x="103" y="48"/>
                      <a:pt x="103" y="48"/>
                      <a:pt x="103" y="48"/>
                    </a:cubicBezTo>
                    <a:cubicBezTo>
                      <a:pt x="102" y="49"/>
                      <a:pt x="101" y="49"/>
                      <a:pt x="100" y="48"/>
                    </a:cubicBezTo>
                    <a:cubicBezTo>
                      <a:pt x="93" y="41"/>
                      <a:pt x="93" y="41"/>
                      <a:pt x="93" y="41"/>
                    </a:cubicBezTo>
                    <a:cubicBezTo>
                      <a:pt x="87" y="55"/>
                      <a:pt x="87" y="55"/>
                      <a:pt x="87" y="55"/>
                    </a:cubicBezTo>
                    <a:cubicBezTo>
                      <a:pt x="88" y="54"/>
                      <a:pt x="88" y="54"/>
                      <a:pt x="88" y="54"/>
                    </a:cubicBezTo>
                    <a:cubicBezTo>
                      <a:pt x="76" y="42"/>
                      <a:pt x="64" y="41"/>
                      <a:pt x="53" y="39"/>
                    </a:cubicBezTo>
                    <a:cubicBezTo>
                      <a:pt x="49" y="39"/>
                      <a:pt x="46" y="38"/>
                      <a:pt x="42" y="38"/>
                    </a:cubicBezTo>
                    <a:cubicBezTo>
                      <a:pt x="76" y="24"/>
                      <a:pt x="76" y="24"/>
                      <a:pt x="76" y="24"/>
                    </a:cubicBezTo>
                    <a:cubicBezTo>
                      <a:pt x="69" y="17"/>
                      <a:pt x="69" y="17"/>
                      <a:pt x="69" y="17"/>
                    </a:cubicBezTo>
                    <a:cubicBezTo>
                      <a:pt x="69" y="16"/>
                      <a:pt x="69" y="15"/>
                      <a:pt x="69" y="14"/>
                    </a:cubicBezTo>
                    <a:cubicBezTo>
                      <a:pt x="75" y="9"/>
                      <a:pt x="75" y="9"/>
                      <a:pt x="75" y="9"/>
                    </a:cubicBezTo>
                    <a:cubicBezTo>
                      <a:pt x="76" y="8"/>
                      <a:pt x="77" y="8"/>
                      <a:pt x="78" y="9"/>
                    </a:cubicBezTo>
                    <a:cubicBezTo>
                      <a:pt x="109" y="40"/>
                      <a:pt x="109" y="40"/>
                      <a:pt x="109" y="40"/>
                    </a:cubicBezTo>
                    <a:cubicBezTo>
                      <a:pt x="110" y="40"/>
                      <a:pt x="110" y="42"/>
                      <a:pt x="109"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8" name="Freeform 6"/>
              <p:cNvSpPr>
                <a:spLocks noEditPoints="1"/>
              </p:cNvSpPr>
              <p:nvPr/>
            </p:nvSpPr>
            <p:spPr bwMode="auto">
              <a:xfrm>
                <a:off x="3822" y="2161"/>
                <a:ext cx="48" cy="49"/>
              </a:xfrm>
              <a:custGeom>
                <a:avLst/>
                <a:gdLst>
                  <a:gd name="T0" fmla="*/ 10 w 20"/>
                  <a:gd name="T1" fmla="*/ 20 h 20"/>
                  <a:gd name="T2" fmla="*/ 20 w 20"/>
                  <a:gd name="T3" fmla="*/ 10 h 20"/>
                  <a:gd name="T4" fmla="*/ 10 w 20"/>
                  <a:gd name="T5" fmla="*/ 0 h 20"/>
                  <a:gd name="T6" fmla="*/ 0 w 20"/>
                  <a:gd name="T7" fmla="*/ 10 h 20"/>
                  <a:gd name="T8" fmla="*/ 10 w 20"/>
                  <a:gd name="T9" fmla="*/ 20 h 20"/>
                  <a:gd name="T10" fmla="*/ 10 w 20"/>
                  <a:gd name="T11" fmla="*/ 4 h 20"/>
                  <a:gd name="T12" fmla="*/ 16 w 20"/>
                  <a:gd name="T13" fmla="*/ 10 h 20"/>
                  <a:gd name="T14" fmla="*/ 10 w 20"/>
                  <a:gd name="T15" fmla="*/ 16 h 20"/>
                  <a:gd name="T16" fmla="*/ 4 w 20"/>
                  <a:gd name="T17" fmla="*/ 10 h 20"/>
                  <a:gd name="T18" fmla="*/ 10 w 20"/>
                  <a:gd name="T19"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20"/>
                    </a:moveTo>
                    <a:cubicBezTo>
                      <a:pt x="15" y="20"/>
                      <a:pt x="20" y="16"/>
                      <a:pt x="20" y="10"/>
                    </a:cubicBezTo>
                    <a:cubicBezTo>
                      <a:pt x="20" y="5"/>
                      <a:pt x="15" y="0"/>
                      <a:pt x="10" y="0"/>
                    </a:cubicBezTo>
                    <a:cubicBezTo>
                      <a:pt x="4" y="0"/>
                      <a:pt x="0" y="5"/>
                      <a:pt x="0" y="10"/>
                    </a:cubicBezTo>
                    <a:cubicBezTo>
                      <a:pt x="0" y="16"/>
                      <a:pt x="4" y="20"/>
                      <a:pt x="10" y="20"/>
                    </a:cubicBezTo>
                    <a:close/>
                    <a:moveTo>
                      <a:pt x="10" y="4"/>
                    </a:moveTo>
                    <a:cubicBezTo>
                      <a:pt x="13" y="4"/>
                      <a:pt x="16" y="7"/>
                      <a:pt x="16" y="10"/>
                    </a:cubicBezTo>
                    <a:cubicBezTo>
                      <a:pt x="16" y="13"/>
                      <a:pt x="13" y="16"/>
                      <a:pt x="10" y="16"/>
                    </a:cubicBezTo>
                    <a:cubicBezTo>
                      <a:pt x="6" y="16"/>
                      <a:pt x="4" y="13"/>
                      <a:pt x="4" y="10"/>
                    </a:cubicBezTo>
                    <a:cubicBezTo>
                      <a:pt x="4" y="7"/>
                      <a:pt x="6" y="4"/>
                      <a:pt x="1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9" name="Freeform 7"/>
              <p:cNvSpPr>
                <a:spLocks noEditPoints="1"/>
              </p:cNvSpPr>
              <p:nvPr/>
            </p:nvSpPr>
            <p:spPr bwMode="auto">
              <a:xfrm>
                <a:off x="3948" y="2007"/>
                <a:ext cx="48" cy="48"/>
              </a:xfrm>
              <a:custGeom>
                <a:avLst/>
                <a:gdLst>
                  <a:gd name="T0" fmla="*/ 10 w 20"/>
                  <a:gd name="T1" fmla="*/ 0 h 20"/>
                  <a:gd name="T2" fmla="*/ 0 w 20"/>
                  <a:gd name="T3" fmla="*/ 10 h 20"/>
                  <a:gd name="T4" fmla="*/ 10 w 20"/>
                  <a:gd name="T5" fmla="*/ 20 h 20"/>
                  <a:gd name="T6" fmla="*/ 20 w 20"/>
                  <a:gd name="T7" fmla="*/ 10 h 20"/>
                  <a:gd name="T8" fmla="*/ 10 w 20"/>
                  <a:gd name="T9" fmla="*/ 0 h 20"/>
                  <a:gd name="T10" fmla="*/ 10 w 20"/>
                  <a:gd name="T11" fmla="*/ 16 h 20"/>
                  <a:gd name="T12" fmla="*/ 4 w 20"/>
                  <a:gd name="T13" fmla="*/ 10 h 20"/>
                  <a:gd name="T14" fmla="*/ 10 w 20"/>
                  <a:gd name="T15" fmla="*/ 4 h 20"/>
                  <a:gd name="T16" fmla="*/ 16 w 20"/>
                  <a:gd name="T17" fmla="*/ 10 h 20"/>
                  <a:gd name="T18" fmla="*/ 10 w 20"/>
                  <a:gd name="T19"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0"/>
                    </a:moveTo>
                    <a:cubicBezTo>
                      <a:pt x="4" y="0"/>
                      <a:pt x="0" y="5"/>
                      <a:pt x="0" y="10"/>
                    </a:cubicBezTo>
                    <a:cubicBezTo>
                      <a:pt x="0" y="16"/>
                      <a:pt x="4" y="20"/>
                      <a:pt x="10" y="20"/>
                    </a:cubicBezTo>
                    <a:cubicBezTo>
                      <a:pt x="15" y="20"/>
                      <a:pt x="20" y="16"/>
                      <a:pt x="20" y="10"/>
                    </a:cubicBezTo>
                    <a:cubicBezTo>
                      <a:pt x="20" y="5"/>
                      <a:pt x="15" y="0"/>
                      <a:pt x="10" y="0"/>
                    </a:cubicBezTo>
                    <a:close/>
                    <a:moveTo>
                      <a:pt x="10" y="16"/>
                    </a:moveTo>
                    <a:cubicBezTo>
                      <a:pt x="6" y="16"/>
                      <a:pt x="4" y="13"/>
                      <a:pt x="4" y="10"/>
                    </a:cubicBezTo>
                    <a:cubicBezTo>
                      <a:pt x="4" y="7"/>
                      <a:pt x="6" y="4"/>
                      <a:pt x="10" y="4"/>
                    </a:cubicBezTo>
                    <a:cubicBezTo>
                      <a:pt x="13" y="4"/>
                      <a:pt x="16" y="7"/>
                      <a:pt x="16" y="10"/>
                    </a:cubicBezTo>
                    <a:cubicBezTo>
                      <a:pt x="16" y="13"/>
                      <a:pt x="13" y="16"/>
                      <a:pt x="1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0" name="Freeform 8"/>
              <p:cNvSpPr>
                <a:spLocks noEditPoints="1"/>
              </p:cNvSpPr>
              <p:nvPr/>
            </p:nvSpPr>
            <p:spPr bwMode="auto">
              <a:xfrm>
                <a:off x="3764" y="2152"/>
                <a:ext cx="39" cy="38"/>
              </a:xfrm>
              <a:custGeom>
                <a:avLst/>
                <a:gdLst>
                  <a:gd name="T0" fmla="*/ 0 w 16"/>
                  <a:gd name="T1" fmla="*/ 8 h 16"/>
                  <a:gd name="T2" fmla="*/ 8 w 16"/>
                  <a:gd name="T3" fmla="*/ 16 h 16"/>
                  <a:gd name="T4" fmla="*/ 16 w 16"/>
                  <a:gd name="T5" fmla="*/ 8 h 16"/>
                  <a:gd name="T6" fmla="*/ 8 w 16"/>
                  <a:gd name="T7" fmla="*/ 0 h 16"/>
                  <a:gd name="T8" fmla="*/ 0 w 16"/>
                  <a:gd name="T9" fmla="*/ 8 h 16"/>
                  <a:gd name="T10" fmla="*/ 8 w 16"/>
                  <a:gd name="T11" fmla="*/ 4 h 16"/>
                  <a:gd name="T12" fmla="*/ 12 w 16"/>
                  <a:gd name="T13" fmla="*/ 8 h 16"/>
                  <a:gd name="T14" fmla="*/ 8 w 16"/>
                  <a:gd name="T15" fmla="*/ 12 h 16"/>
                  <a:gd name="T16" fmla="*/ 4 w 16"/>
                  <a:gd name="T17" fmla="*/ 8 h 16"/>
                  <a:gd name="T18" fmla="*/ 8 w 16"/>
                  <a:gd name="T1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0" y="8"/>
                    </a:moveTo>
                    <a:cubicBezTo>
                      <a:pt x="0" y="12"/>
                      <a:pt x="3" y="16"/>
                      <a:pt x="8" y="16"/>
                    </a:cubicBezTo>
                    <a:cubicBezTo>
                      <a:pt x="12" y="16"/>
                      <a:pt x="16" y="12"/>
                      <a:pt x="16" y="8"/>
                    </a:cubicBezTo>
                    <a:cubicBezTo>
                      <a:pt x="16" y="4"/>
                      <a:pt x="12" y="0"/>
                      <a:pt x="8" y="0"/>
                    </a:cubicBezTo>
                    <a:cubicBezTo>
                      <a:pt x="3" y="0"/>
                      <a:pt x="0" y="4"/>
                      <a:pt x="0" y="8"/>
                    </a:cubicBezTo>
                    <a:close/>
                    <a:moveTo>
                      <a:pt x="8" y="4"/>
                    </a:moveTo>
                    <a:cubicBezTo>
                      <a:pt x="10" y="4"/>
                      <a:pt x="12" y="6"/>
                      <a:pt x="12" y="8"/>
                    </a:cubicBezTo>
                    <a:cubicBezTo>
                      <a:pt x="12" y="10"/>
                      <a:pt x="10" y="12"/>
                      <a:pt x="8" y="12"/>
                    </a:cubicBezTo>
                    <a:cubicBezTo>
                      <a:pt x="6" y="12"/>
                      <a:pt x="4" y="10"/>
                      <a:pt x="4" y="8"/>
                    </a:cubicBezTo>
                    <a:cubicBezTo>
                      <a:pt x="4" y="6"/>
                      <a:pt x="6" y="4"/>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1" name="Oval 9"/>
              <p:cNvSpPr>
                <a:spLocks noChangeArrowheads="1"/>
              </p:cNvSpPr>
              <p:nvPr/>
            </p:nvSpPr>
            <p:spPr bwMode="auto">
              <a:xfrm>
                <a:off x="3803" y="2219"/>
                <a:ext cx="19"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2" name="Oval 10"/>
              <p:cNvSpPr>
                <a:spLocks noChangeArrowheads="1"/>
              </p:cNvSpPr>
              <p:nvPr/>
            </p:nvSpPr>
            <p:spPr bwMode="auto">
              <a:xfrm>
                <a:off x="3957" y="207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73" name="Freeform 5"/>
            <p:cNvSpPr>
              <a:spLocks noChangeAspect="1" noEditPoints="1"/>
            </p:cNvSpPr>
            <p:nvPr/>
          </p:nvSpPr>
          <p:spPr bwMode="auto">
            <a:xfrm>
              <a:off x="4796561" y="6049921"/>
              <a:ext cx="414502" cy="504000"/>
            </a:xfrm>
            <a:custGeom>
              <a:avLst/>
              <a:gdLst>
                <a:gd name="T0" fmla="*/ 1403 w 1518"/>
                <a:gd name="T1" fmla="*/ 1602 h 1847"/>
                <a:gd name="T2" fmla="*/ 1384 w 1518"/>
                <a:gd name="T3" fmla="*/ 1190 h 1847"/>
                <a:gd name="T4" fmla="*/ 1297 w 1518"/>
                <a:gd name="T5" fmla="*/ 890 h 1847"/>
                <a:gd name="T6" fmla="*/ 1320 w 1518"/>
                <a:gd name="T7" fmla="*/ 897 h 1847"/>
                <a:gd name="T8" fmla="*/ 1408 w 1518"/>
                <a:gd name="T9" fmla="*/ 745 h 1847"/>
                <a:gd name="T10" fmla="*/ 1388 w 1518"/>
                <a:gd name="T11" fmla="*/ 696 h 1847"/>
                <a:gd name="T12" fmla="*/ 657 w 1518"/>
                <a:gd name="T13" fmla="*/ 189 h 1847"/>
                <a:gd name="T14" fmla="*/ 317 w 1518"/>
                <a:gd name="T15" fmla="*/ 8 h 1847"/>
                <a:gd name="T16" fmla="*/ 107 w 1518"/>
                <a:gd name="T17" fmla="*/ 679 h 1847"/>
                <a:gd name="T18" fmla="*/ 267 w 1518"/>
                <a:gd name="T19" fmla="*/ 775 h 1847"/>
                <a:gd name="T20" fmla="*/ 468 w 1518"/>
                <a:gd name="T21" fmla="*/ 547 h 1847"/>
                <a:gd name="T22" fmla="*/ 622 w 1518"/>
                <a:gd name="T23" fmla="*/ 669 h 1847"/>
                <a:gd name="T24" fmla="*/ 487 w 1518"/>
                <a:gd name="T25" fmla="*/ 1602 h 1847"/>
                <a:gd name="T26" fmla="*/ 38 w 1518"/>
                <a:gd name="T27" fmla="*/ 1602 h 1847"/>
                <a:gd name="T28" fmla="*/ 0 w 1518"/>
                <a:gd name="T29" fmla="*/ 1809 h 1847"/>
                <a:gd name="T30" fmla="*/ 1480 w 1518"/>
                <a:gd name="T31" fmla="*/ 1847 h 1847"/>
                <a:gd name="T32" fmla="*/ 1518 w 1518"/>
                <a:gd name="T33" fmla="*/ 1639 h 1847"/>
                <a:gd name="T34" fmla="*/ 1222 w 1518"/>
                <a:gd name="T35" fmla="*/ 1190 h 1847"/>
                <a:gd name="T36" fmla="*/ 1116 w 1518"/>
                <a:gd name="T37" fmla="*/ 1209 h 1847"/>
                <a:gd name="T38" fmla="*/ 1031 w 1518"/>
                <a:gd name="T39" fmla="*/ 1602 h 1847"/>
                <a:gd name="T40" fmla="*/ 905 w 1518"/>
                <a:gd name="T41" fmla="*/ 727 h 1847"/>
                <a:gd name="T42" fmla="*/ 1222 w 1518"/>
                <a:gd name="T43" fmla="*/ 1190 h 1847"/>
                <a:gd name="T44" fmla="*/ 720 w 1518"/>
                <a:gd name="T45" fmla="*/ 838 h 1847"/>
                <a:gd name="T46" fmla="*/ 852 w 1518"/>
                <a:gd name="T47" fmla="*/ 936 h 1847"/>
                <a:gd name="T48" fmla="*/ 641 w 1518"/>
                <a:gd name="T49" fmla="*/ 1112 h 1847"/>
                <a:gd name="T50" fmla="*/ 808 w 1518"/>
                <a:gd name="T51" fmla="*/ 1006 h 1847"/>
                <a:gd name="T52" fmla="*/ 910 w 1518"/>
                <a:gd name="T53" fmla="*/ 1342 h 1847"/>
                <a:gd name="T54" fmla="*/ 870 w 1518"/>
                <a:gd name="T55" fmla="*/ 1064 h 1847"/>
                <a:gd name="T56" fmla="*/ 925 w 1518"/>
                <a:gd name="T57" fmla="*/ 1445 h 1847"/>
                <a:gd name="T58" fmla="*/ 709 w 1518"/>
                <a:gd name="T59" fmla="*/ 1602 h 1847"/>
                <a:gd name="T60" fmla="*/ 693 w 1518"/>
                <a:gd name="T61" fmla="*/ 754 h 1847"/>
                <a:gd name="T62" fmla="*/ 783 w 1518"/>
                <a:gd name="T63" fmla="*/ 677 h 1847"/>
                <a:gd name="T64" fmla="*/ 849 w 1518"/>
                <a:gd name="T65" fmla="*/ 1399 h 1847"/>
                <a:gd name="T66" fmla="*/ 624 w 1518"/>
                <a:gd name="T67" fmla="*/ 1226 h 18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18" h="1847">
                  <a:moveTo>
                    <a:pt x="1480" y="1602"/>
                  </a:moveTo>
                  <a:cubicBezTo>
                    <a:pt x="1403" y="1602"/>
                    <a:pt x="1403" y="1602"/>
                    <a:pt x="1403" y="1602"/>
                  </a:cubicBezTo>
                  <a:cubicBezTo>
                    <a:pt x="1403" y="1209"/>
                    <a:pt x="1403" y="1209"/>
                    <a:pt x="1403" y="1209"/>
                  </a:cubicBezTo>
                  <a:cubicBezTo>
                    <a:pt x="1403" y="1198"/>
                    <a:pt x="1395" y="1190"/>
                    <a:pt x="1384" y="1190"/>
                  </a:cubicBezTo>
                  <a:cubicBezTo>
                    <a:pt x="1297" y="1190"/>
                    <a:pt x="1297" y="1190"/>
                    <a:pt x="1297" y="1190"/>
                  </a:cubicBezTo>
                  <a:cubicBezTo>
                    <a:pt x="1297" y="890"/>
                    <a:pt x="1297" y="890"/>
                    <a:pt x="1297" y="890"/>
                  </a:cubicBezTo>
                  <a:cubicBezTo>
                    <a:pt x="1306" y="894"/>
                    <a:pt x="1306" y="894"/>
                    <a:pt x="1306" y="894"/>
                  </a:cubicBezTo>
                  <a:cubicBezTo>
                    <a:pt x="1311" y="896"/>
                    <a:pt x="1316" y="897"/>
                    <a:pt x="1320" y="897"/>
                  </a:cubicBezTo>
                  <a:cubicBezTo>
                    <a:pt x="1335" y="897"/>
                    <a:pt x="1349" y="888"/>
                    <a:pt x="1355" y="873"/>
                  </a:cubicBezTo>
                  <a:cubicBezTo>
                    <a:pt x="1408" y="745"/>
                    <a:pt x="1408" y="745"/>
                    <a:pt x="1408" y="745"/>
                  </a:cubicBezTo>
                  <a:cubicBezTo>
                    <a:pt x="1412" y="735"/>
                    <a:pt x="1412" y="725"/>
                    <a:pt x="1408" y="716"/>
                  </a:cubicBezTo>
                  <a:cubicBezTo>
                    <a:pt x="1405" y="707"/>
                    <a:pt x="1397" y="699"/>
                    <a:pt x="1388" y="696"/>
                  </a:cubicBezTo>
                  <a:cubicBezTo>
                    <a:pt x="578" y="360"/>
                    <a:pt x="578" y="360"/>
                    <a:pt x="578" y="360"/>
                  </a:cubicBezTo>
                  <a:cubicBezTo>
                    <a:pt x="608" y="304"/>
                    <a:pt x="634" y="246"/>
                    <a:pt x="657" y="189"/>
                  </a:cubicBezTo>
                  <a:cubicBezTo>
                    <a:pt x="665" y="170"/>
                    <a:pt x="656" y="148"/>
                    <a:pt x="637" y="141"/>
                  </a:cubicBezTo>
                  <a:cubicBezTo>
                    <a:pt x="317" y="8"/>
                    <a:pt x="317" y="8"/>
                    <a:pt x="317" y="8"/>
                  </a:cubicBezTo>
                  <a:cubicBezTo>
                    <a:pt x="298" y="0"/>
                    <a:pt x="276" y="9"/>
                    <a:pt x="268" y="28"/>
                  </a:cubicBezTo>
                  <a:cubicBezTo>
                    <a:pt x="189" y="214"/>
                    <a:pt x="137" y="420"/>
                    <a:pt x="107" y="679"/>
                  </a:cubicBezTo>
                  <a:cubicBezTo>
                    <a:pt x="105" y="695"/>
                    <a:pt x="114" y="711"/>
                    <a:pt x="130" y="718"/>
                  </a:cubicBezTo>
                  <a:cubicBezTo>
                    <a:pt x="267" y="775"/>
                    <a:pt x="267" y="775"/>
                    <a:pt x="267" y="775"/>
                  </a:cubicBezTo>
                  <a:cubicBezTo>
                    <a:pt x="283" y="781"/>
                    <a:pt x="300" y="776"/>
                    <a:pt x="311" y="763"/>
                  </a:cubicBezTo>
                  <a:cubicBezTo>
                    <a:pt x="370" y="688"/>
                    <a:pt x="422" y="617"/>
                    <a:pt x="468" y="547"/>
                  </a:cubicBezTo>
                  <a:cubicBezTo>
                    <a:pt x="630" y="614"/>
                    <a:pt x="630" y="614"/>
                    <a:pt x="630" y="614"/>
                  </a:cubicBezTo>
                  <a:cubicBezTo>
                    <a:pt x="622" y="669"/>
                    <a:pt x="622" y="669"/>
                    <a:pt x="622" y="669"/>
                  </a:cubicBezTo>
                  <a:cubicBezTo>
                    <a:pt x="598" y="836"/>
                    <a:pt x="598" y="836"/>
                    <a:pt x="598" y="836"/>
                  </a:cubicBezTo>
                  <a:cubicBezTo>
                    <a:pt x="487" y="1602"/>
                    <a:pt x="487" y="1602"/>
                    <a:pt x="487" y="1602"/>
                  </a:cubicBezTo>
                  <a:cubicBezTo>
                    <a:pt x="228" y="1602"/>
                    <a:pt x="228" y="1602"/>
                    <a:pt x="228" y="1602"/>
                  </a:cubicBezTo>
                  <a:cubicBezTo>
                    <a:pt x="38" y="1602"/>
                    <a:pt x="38" y="1602"/>
                    <a:pt x="38" y="1602"/>
                  </a:cubicBezTo>
                  <a:cubicBezTo>
                    <a:pt x="17" y="1602"/>
                    <a:pt x="0" y="1618"/>
                    <a:pt x="0" y="1639"/>
                  </a:cubicBezTo>
                  <a:cubicBezTo>
                    <a:pt x="0" y="1809"/>
                    <a:pt x="0" y="1809"/>
                    <a:pt x="0" y="1809"/>
                  </a:cubicBezTo>
                  <a:cubicBezTo>
                    <a:pt x="0" y="1830"/>
                    <a:pt x="17" y="1847"/>
                    <a:pt x="38" y="1847"/>
                  </a:cubicBezTo>
                  <a:cubicBezTo>
                    <a:pt x="1480" y="1847"/>
                    <a:pt x="1480" y="1847"/>
                    <a:pt x="1480" y="1847"/>
                  </a:cubicBezTo>
                  <a:cubicBezTo>
                    <a:pt x="1501" y="1847"/>
                    <a:pt x="1518" y="1830"/>
                    <a:pt x="1518" y="1809"/>
                  </a:cubicBezTo>
                  <a:cubicBezTo>
                    <a:pt x="1518" y="1639"/>
                    <a:pt x="1518" y="1639"/>
                    <a:pt x="1518" y="1639"/>
                  </a:cubicBezTo>
                  <a:cubicBezTo>
                    <a:pt x="1518" y="1618"/>
                    <a:pt x="1501" y="1602"/>
                    <a:pt x="1480" y="1602"/>
                  </a:cubicBezTo>
                  <a:close/>
                  <a:moveTo>
                    <a:pt x="1222" y="1190"/>
                  </a:moveTo>
                  <a:cubicBezTo>
                    <a:pt x="1135" y="1190"/>
                    <a:pt x="1135" y="1190"/>
                    <a:pt x="1135" y="1190"/>
                  </a:cubicBezTo>
                  <a:cubicBezTo>
                    <a:pt x="1124" y="1190"/>
                    <a:pt x="1116" y="1198"/>
                    <a:pt x="1116" y="1209"/>
                  </a:cubicBezTo>
                  <a:cubicBezTo>
                    <a:pt x="1116" y="1602"/>
                    <a:pt x="1116" y="1602"/>
                    <a:pt x="1116" y="1602"/>
                  </a:cubicBezTo>
                  <a:cubicBezTo>
                    <a:pt x="1031" y="1602"/>
                    <a:pt x="1031" y="1602"/>
                    <a:pt x="1031" y="1602"/>
                  </a:cubicBezTo>
                  <a:cubicBezTo>
                    <a:pt x="920" y="836"/>
                    <a:pt x="920" y="836"/>
                    <a:pt x="920" y="836"/>
                  </a:cubicBezTo>
                  <a:cubicBezTo>
                    <a:pt x="905" y="727"/>
                    <a:pt x="905" y="727"/>
                    <a:pt x="905" y="727"/>
                  </a:cubicBezTo>
                  <a:cubicBezTo>
                    <a:pt x="1222" y="859"/>
                    <a:pt x="1222" y="859"/>
                    <a:pt x="1222" y="859"/>
                  </a:cubicBezTo>
                  <a:cubicBezTo>
                    <a:pt x="1222" y="1190"/>
                    <a:pt x="1222" y="1190"/>
                    <a:pt x="1222" y="1190"/>
                  </a:cubicBezTo>
                  <a:close/>
                  <a:moveTo>
                    <a:pt x="852" y="936"/>
                  </a:moveTo>
                  <a:cubicBezTo>
                    <a:pt x="720" y="838"/>
                    <a:pt x="720" y="838"/>
                    <a:pt x="720" y="838"/>
                  </a:cubicBezTo>
                  <a:cubicBezTo>
                    <a:pt x="825" y="749"/>
                    <a:pt x="825" y="749"/>
                    <a:pt x="825" y="749"/>
                  </a:cubicBezTo>
                  <a:lnTo>
                    <a:pt x="852" y="936"/>
                  </a:lnTo>
                  <a:close/>
                  <a:moveTo>
                    <a:pt x="808" y="1006"/>
                  </a:moveTo>
                  <a:cubicBezTo>
                    <a:pt x="641" y="1112"/>
                    <a:pt x="641" y="1112"/>
                    <a:pt x="641" y="1112"/>
                  </a:cubicBezTo>
                  <a:cubicBezTo>
                    <a:pt x="671" y="904"/>
                    <a:pt x="671" y="904"/>
                    <a:pt x="671" y="904"/>
                  </a:cubicBezTo>
                  <a:lnTo>
                    <a:pt x="808" y="1006"/>
                  </a:lnTo>
                  <a:close/>
                  <a:moveTo>
                    <a:pt x="870" y="1064"/>
                  </a:moveTo>
                  <a:cubicBezTo>
                    <a:pt x="910" y="1342"/>
                    <a:pt x="910" y="1342"/>
                    <a:pt x="910" y="1342"/>
                  </a:cubicBezTo>
                  <a:cubicBezTo>
                    <a:pt x="694" y="1176"/>
                    <a:pt x="694" y="1176"/>
                    <a:pt x="694" y="1176"/>
                  </a:cubicBezTo>
                  <a:lnTo>
                    <a:pt x="870" y="1064"/>
                  </a:lnTo>
                  <a:close/>
                  <a:moveTo>
                    <a:pt x="709" y="1602"/>
                  </a:moveTo>
                  <a:cubicBezTo>
                    <a:pt x="925" y="1445"/>
                    <a:pt x="925" y="1445"/>
                    <a:pt x="925" y="1445"/>
                  </a:cubicBezTo>
                  <a:cubicBezTo>
                    <a:pt x="948" y="1602"/>
                    <a:pt x="948" y="1602"/>
                    <a:pt x="948" y="1602"/>
                  </a:cubicBezTo>
                  <a:lnTo>
                    <a:pt x="709" y="1602"/>
                  </a:lnTo>
                  <a:close/>
                  <a:moveTo>
                    <a:pt x="783" y="677"/>
                  </a:moveTo>
                  <a:cubicBezTo>
                    <a:pt x="693" y="754"/>
                    <a:pt x="693" y="754"/>
                    <a:pt x="693" y="754"/>
                  </a:cubicBezTo>
                  <a:cubicBezTo>
                    <a:pt x="708" y="646"/>
                    <a:pt x="708" y="646"/>
                    <a:pt x="708" y="646"/>
                  </a:cubicBezTo>
                  <a:lnTo>
                    <a:pt x="783" y="677"/>
                  </a:lnTo>
                  <a:close/>
                  <a:moveTo>
                    <a:pt x="624" y="1226"/>
                  </a:moveTo>
                  <a:cubicBezTo>
                    <a:pt x="849" y="1399"/>
                    <a:pt x="849" y="1399"/>
                    <a:pt x="849" y="1399"/>
                  </a:cubicBezTo>
                  <a:cubicBezTo>
                    <a:pt x="570" y="1601"/>
                    <a:pt x="570" y="1601"/>
                    <a:pt x="570" y="1601"/>
                  </a:cubicBezTo>
                  <a:lnTo>
                    <a:pt x="624" y="1226"/>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74" name="Group 5"/>
            <p:cNvGrpSpPr>
              <a:grpSpLocks noChangeAspect="1"/>
            </p:cNvGrpSpPr>
            <p:nvPr/>
          </p:nvGrpSpPr>
          <p:grpSpPr bwMode="auto">
            <a:xfrm>
              <a:off x="6385845" y="6034988"/>
              <a:ext cx="540000" cy="502711"/>
              <a:chOff x="1577" y="314"/>
              <a:chExt cx="782" cy="728"/>
            </a:xfrm>
            <a:solidFill>
              <a:sysClr val="window" lastClr="FFFFFF"/>
            </a:solidFill>
          </p:grpSpPr>
          <p:sp>
            <p:nvSpPr>
              <p:cNvPr id="75" name="Freeform 6"/>
              <p:cNvSpPr>
                <a:spLocks noEditPoints="1"/>
              </p:cNvSpPr>
              <p:nvPr/>
            </p:nvSpPr>
            <p:spPr bwMode="auto">
              <a:xfrm>
                <a:off x="1577" y="314"/>
                <a:ext cx="389" cy="649"/>
              </a:xfrm>
              <a:custGeom>
                <a:avLst/>
                <a:gdLst>
                  <a:gd name="T0" fmla="*/ 22 w 163"/>
                  <a:gd name="T1" fmla="*/ 234 h 272"/>
                  <a:gd name="T2" fmla="*/ 37 w 163"/>
                  <a:gd name="T3" fmla="*/ 219 h 272"/>
                  <a:gd name="T4" fmla="*/ 81 w 163"/>
                  <a:gd name="T5" fmla="*/ 107 h 272"/>
                  <a:gd name="T6" fmla="*/ 125 w 163"/>
                  <a:gd name="T7" fmla="*/ 219 h 272"/>
                  <a:gd name="T8" fmla="*/ 141 w 163"/>
                  <a:gd name="T9" fmla="*/ 234 h 272"/>
                  <a:gd name="T10" fmla="*/ 163 w 163"/>
                  <a:gd name="T11" fmla="*/ 272 h 272"/>
                  <a:gd name="T12" fmla="*/ 153 w 163"/>
                  <a:gd name="T13" fmla="*/ 229 h 272"/>
                  <a:gd name="T14" fmla="*/ 155 w 163"/>
                  <a:gd name="T15" fmla="*/ 209 h 272"/>
                  <a:gd name="T16" fmla="*/ 129 w 163"/>
                  <a:gd name="T17" fmla="*/ 138 h 272"/>
                  <a:gd name="T18" fmla="*/ 143 w 163"/>
                  <a:gd name="T19" fmla="*/ 138 h 272"/>
                  <a:gd name="T20" fmla="*/ 143 w 163"/>
                  <a:gd name="T21" fmla="*/ 149 h 272"/>
                  <a:gd name="T22" fmla="*/ 150 w 163"/>
                  <a:gd name="T23" fmla="*/ 149 h 272"/>
                  <a:gd name="T24" fmla="*/ 150 w 163"/>
                  <a:gd name="T25" fmla="*/ 120 h 272"/>
                  <a:gd name="T26" fmla="*/ 143 w 163"/>
                  <a:gd name="T27" fmla="*/ 120 h 272"/>
                  <a:gd name="T28" fmla="*/ 143 w 163"/>
                  <a:gd name="T29" fmla="*/ 131 h 272"/>
                  <a:gd name="T30" fmla="*/ 126 w 163"/>
                  <a:gd name="T31" fmla="*/ 131 h 272"/>
                  <a:gd name="T32" fmla="*/ 109 w 163"/>
                  <a:gd name="T33" fmla="*/ 85 h 272"/>
                  <a:gd name="T34" fmla="*/ 112 w 163"/>
                  <a:gd name="T35" fmla="*/ 72 h 272"/>
                  <a:gd name="T36" fmla="*/ 84 w 163"/>
                  <a:gd name="T37" fmla="*/ 39 h 272"/>
                  <a:gd name="T38" fmla="*/ 84 w 163"/>
                  <a:gd name="T39" fmla="*/ 0 h 272"/>
                  <a:gd name="T40" fmla="*/ 75 w 163"/>
                  <a:gd name="T41" fmla="*/ 0 h 272"/>
                  <a:gd name="T42" fmla="*/ 75 w 163"/>
                  <a:gd name="T43" fmla="*/ 39 h 272"/>
                  <a:gd name="T44" fmla="*/ 46 w 163"/>
                  <a:gd name="T45" fmla="*/ 72 h 272"/>
                  <a:gd name="T46" fmla="*/ 52 w 163"/>
                  <a:gd name="T47" fmla="*/ 90 h 272"/>
                  <a:gd name="T48" fmla="*/ 37 w 163"/>
                  <a:gd name="T49" fmla="*/ 131 h 272"/>
                  <a:gd name="T50" fmla="*/ 19 w 163"/>
                  <a:gd name="T51" fmla="*/ 131 h 272"/>
                  <a:gd name="T52" fmla="*/ 19 w 163"/>
                  <a:gd name="T53" fmla="*/ 120 h 272"/>
                  <a:gd name="T54" fmla="*/ 12 w 163"/>
                  <a:gd name="T55" fmla="*/ 120 h 272"/>
                  <a:gd name="T56" fmla="*/ 12 w 163"/>
                  <a:gd name="T57" fmla="*/ 149 h 272"/>
                  <a:gd name="T58" fmla="*/ 19 w 163"/>
                  <a:gd name="T59" fmla="*/ 149 h 272"/>
                  <a:gd name="T60" fmla="*/ 19 w 163"/>
                  <a:gd name="T61" fmla="*/ 138 h 272"/>
                  <a:gd name="T62" fmla="*/ 34 w 163"/>
                  <a:gd name="T63" fmla="*/ 138 h 272"/>
                  <a:gd name="T64" fmla="*/ 8 w 163"/>
                  <a:gd name="T65" fmla="*/ 209 h 272"/>
                  <a:gd name="T66" fmla="*/ 10 w 163"/>
                  <a:gd name="T67" fmla="*/ 229 h 272"/>
                  <a:gd name="T68" fmla="*/ 0 w 163"/>
                  <a:gd name="T69" fmla="*/ 272 h 272"/>
                  <a:gd name="T70" fmla="*/ 22 w 163"/>
                  <a:gd name="T71" fmla="*/ 234 h 272"/>
                  <a:gd name="T72" fmla="*/ 80 w 163"/>
                  <a:gd name="T73" fmla="*/ 49 h 272"/>
                  <a:gd name="T74" fmla="*/ 103 w 163"/>
                  <a:gd name="T75" fmla="*/ 72 h 272"/>
                  <a:gd name="T76" fmla="*/ 80 w 163"/>
                  <a:gd name="T77" fmla="*/ 95 h 272"/>
                  <a:gd name="T78" fmla="*/ 57 w 163"/>
                  <a:gd name="T79" fmla="*/ 72 h 272"/>
                  <a:gd name="T80" fmla="*/ 80 w 163"/>
                  <a:gd name="T81" fmla="*/ 49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3" h="272">
                    <a:moveTo>
                      <a:pt x="22" y="234"/>
                    </a:moveTo>
                    <a:cubicBezTo>
                      <a:pt x="37" y="219"/>
                      <a:pt x="37" y="219"/>
                      <a:pt x="37" y="219"/>
                    </a:cubicBezTo>
                    <a:cubicBezTo>
                      <a:pt x="81" y="107"/>
                      <a:pt x="81" y="107"/>
                      <a:pt x="81" y="107"/>
                    </a:cubicBezTo>
                    <a:cubicBezTo>
                      <a:pt x="125" y="219"/>
                      <a:pt x="125" y="219"/>
                      <a:pt x="125" y="219"/>
                    </a:cubicBezTo>
                    <a:cubicBezTo>
                      <a:pt x="141" y="234"/>
                      <a:pt x="141" y="234"/>
                      <a:pt x="141" y="234"/>
                    </a:cubicBezTo>
                    <a:cubicBezTo>
                      <a:pt x="163" y="272"/>
                      <a:pt x="163" y="272"/>
                      <a:pt x="163" y="272"/>
                    </a:cubicBezTo>
                    <a:cubicBezTo>
                      <a:pt x="153" y="229"/>
                      <a:pt x="153" y="229"/>
                      <a:pt x="153" y="229"/>
                    </a:cubicBezTo>
                    <a:cubicBezTo>
                      <a:pt x="155" y="209"/>
                      <a:pt x="155" y="209"/>
                      <a:pt x="155" y="209"/>
                    </a:cubicBezTo>
                    <a:cubicBezTo>
                      <a:pt x="129" y="138"/>
                      <a:pt x="129" y="138"/>
                      <a:pt x="129" y="138"/>
                    </a:cubicBezTo>
                    <a:cubicBezTo>
                      <a:pt x="143" y="138"/>
                      <a:pt x="143" y="138"/>
                      <a:pt x="143" y="138"/>
                    </a:cubicBezTo>
                    <a:cubicBezTo>
                      <a:pt x="143" y="149"/>
                      <a:pt x="143" y="149"/>
                      <a:pt x="143" y="149"/>
                    </a:cubicBezTo>
                    <a:cubicBezTo>
                      <a:pt x="150" y="149"/>
                      <a:pt x="150" y="149"/>
                      <a:pt x="150" y="149"/>
                    </a:cubicBezTo>
                    <a:cubicBezTo>
                      <a:pt x="150" y="120"/>
                      <a:pt x="150" y="120"/>
                      <a:pt x="150" y="120"/>
                    </a:cubicBezTo>
                    <a:cubicBezTo>
                      <a:pt x="143" y="120"/>
                      <a:pt x="143" y="120"/>
                      <a:pt x="143" y="120"/>
                    </a:cubicBezTo>
                    <a:cubicBezTo>
                      <a:pt x="143" y="131"/>
                      <a:pt x="143" y="131"/>
                      <a:pt x="143" y="131"/>
                    </a:cubicBezTo>
                    <a:cubicBezTo>
                      <a:pt x="126" y="131"/>
                      <a:pt x="126" y="131"/>
                      <a:pt x="126" y="131"/>
                    </a:cubicBezTo>
                    <a:cubicBezTo>
                      <a:pt x="109" y="85"/>
                      <a:pt x="109" y="85"/>
                      <a:pt x="109" y="85"/>
                    </a:cubicBezTo>
                    <a:cubicBezTo>
                      <a:pt x="111" y="81"/>
                      <a:pt x="112" y="77"/>
                      <a:pt x="112" y="72"/>
                    </a:cubicBezTo>
                    <a:cubicBezTo>
                      <a:pt x="112" y="55"/>
                      <a:pt x="100" y="42"/>
                      <a:pt x="84" y="39"/>
                    </a:cubicBezTo>
                    <a:cubicBezTo>
                      <a:pt x="84" y="0"/>
                      <a:pt x="84" y="0"/>
                      <a:pt x="84" y="0"/>
                    </a:cubicBezTo>
                    <a:cubicBezTo>
                      <a:pt x="75" y="0"/>
                      <a:pt x="75" y="0"/>
                      <a:pt x="75" y="0"/>
                    </a:cubicBezTo>
                    <a:cubicBezTo>
                      <a:pt x="75" y="39"/>
                      <a:pt x="75" y="39"/>
                      <a:pt x="75" y="39"/>
                    </a:cubicBezTo>
                    <a:cubicBezTo>
                      <a:pt x="59" y="42"/>
                      <a:pt x="46" y="55"/>
                      <a:pt x="46" y="72"/>
                    </a:cubicBezTo>
                    <a:cubicBezTo>
                      <a:pt x="46" y="79"/>
                      <a:pt x="48" y="85"/>
                      <a:pt x="52" y="90"/>
                    </a:cubicBezTo>
                    <a:cubicBezTo>
                      <a:pt x="37" y="131"/>
                      <a:pt x="37" y="131"/>
                      <a:pt x="37" y="131"/>
                    </a:cubicBezTo>
                    <a:cubicBezTo>
                      <a:pt x="19" y="131"/>
                      <a:pt x="19" y="131"/>
                      <a:pt x="19" y="131"/>
                    </a:cubicBezTo>
                    <a:cubicBezTo>
                      <a:pt x="19" y="120"/>
                      <a:pt x="19" y="120"/>
                      <a:pt x="19" y="120"/>
                    </a:cubicBezTo>
                    <a:cubicBezTo>
                      <a:pt x="12" y="120"/>
                      <a:pt x="12" y="120"/>
                      <a:pt x="12" y="120"/>
                    </a:cubicBezTo>
                    <a:cubicBezTo>
                      <a:pt x="12" y="149"/>
                      <a:pt x="12" y="149"/>
                      <a:pt x="12" y="149"/>
                    </a:cubicBezTo>
                    <a:cubicBezTo>
                      <a:pt x="19" y="149"/>
                      <a:pt x="19" y="149"/>
                      <a:pt x="19" y="149"/>
                    </a:cubicBezTo>
                    <a:cubicBezTo>
                      <a:pt x="19" y="138"/>
                      <a:pt x="19" y="138"/>
                      <a:pt x="19" y="138"/>
                    </a:cubicBezTo>
                    <a:cubicBezTo>
                      <a:pt x="34" y="138"/>
                      <a:pt x="34" y="138"/>
                      <a:pt x="34" y="138"/>
                    </a:cubicBezTo>
                    <a:cubicBezTo>
                      <a:pt x="8" y="209"/>
                      <a:pt x="8" y="209"/>
                      <a:pt x="8" y="209"/>
                    </a:cubicBezTo>
                    <a:cubicBezTo>
                      <a:pt x="10" y="229"/>
                      <a:pt x="10" y="229"/>
                      <a:pt x="10" y="229"/>
                    </a:cubicBezTo>
                    <a:cubicBezTo>
                      <a:pt x="0" y="272"/>
                      <a:pt x="0" y="272"/>
                      <a:pt x="0" y="272"/>
                    </a:cubicBezTo>
                    <a:lnTo>
                      <a:pt x="22" y="234"/>
                    </a:lnTo>
                    <a:close/>
                    <a:moveTo>
                      <a:pt x="80" y="49"/>
                    </a:moveTo>
                    <a:cubicBezTo>
                      <a:pt x="92" y="49"/>
                      <a:pt x="103" y="59"/>
                      <a:pt x="103" y="72"/>
                    </a:cubicBezTo>
                    <a:cubicBezTo>
                      <a:pt x="103" y="84"/>
                      <a:pt x="92" y="95"/>
                      <a:pt x="80" y="95"/>
                    </a:cubicBezTo>
                    <a:cubicBezTo>
                      <a:pt x="67" y="95"/>
                      <a:pt x="57" y="84"/>
                      <a:pt x="57" y="72"/>
                    </a:cubicBezTo>
                    <a:cubicBezTo>
                      <a:pt x="57" y="59"/>
                      <a:pt x="67" y="49"/>
                      <a:pt x="80"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6" name="Oval 7"/>
              <p:cNvSpPr>
                <a:spLocks noChangeArrowheads="1"/>
              </p:cNvSpPr>
              <p:nvPr/>
            </p:nvSpPr>
            <p:spPr bwMode="auto">
              <a:xfrm>
                <a:off x="1742" y="460"/>
                <a:ext cx="52" cy="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7" name="Freeform 8"/>
              <p:cNvSpPr>
                <a:spLocks/>
              </p:cNvSpPr>
              <p:nvPr/>
            </p:nvSpPr>
            <p:spPr bwMode="auto">
              <a:xfrm>
                <a:off x="1599" y="965"/>
                <a:ext cx="345" cy="77"/>
              </a:xfrm>
              <a:custGeom>
                <a:avLst/>
                <a:gdLst>
                  <a:gd name="T0" fmla="*/ 3 w 145"/>
                  <a:gd name="T1" fmla="*/ 0 h 32"/>
                  <a:gd name="T2" fmla="*/ 0 w 145"/>
                  <a:gd name="T3" fmla="*/ 5 h 32"/>
                  <a:gd name="T4" fmla="*/ 74 w 145"/>
                  <a:gd name="T5" fmla="*/ 20 h 32"/>
                  <a:gd name="T6" fmla="*/ 145 w 145"/>
                  <a:gd name="T7" fmla="*/ 5 h 32"/>
                  <a:gd name="T8" fmla="*/ 142 w 145"/>
                  <a:gd name="T9" fmla="*/ 0 h 32"/>
                  <a:gd name="T10" fmla="*/ 3 w 145"/>
                  <a:gd name="T11" fmla="*/ 0 h 32"/>
                </a:gdLst>
                <a:ahLst/>
                <a:cxnLst>
                  <a:cxn ang="0">
                    <a:pos x="T0" y="T1"/>
                  </a:cxn>
                  <a:cxn ang="0">
                    <a:pos x="T2" y="T3"/>
                  </a:cxn>
                  <a:cxn ang="0">
                    <a:pos x="T4" y="T5"/>
                  </a:cxn>
                  <a:cxn ang="0">
                    <a:pos x="T6" y="T7"/>
                  </a:cxn>
                  <a:cxn ang="0">
                    <a:pos x="T8" y="T9"/>
                  </a:cxn>
                  <a:cxn ang="0">
                    <a:pos x="T10" y="T11"/>
                  </a:cxn>
                </a:cxnLst>
                <a:rect l="0" t="0" r="r" b="b"/>
                <a:pathLst>
                  <a:path w="145" h="32">
                    <a:moveTo>
                      <a:pt x="3" y="0"/>
                    </a:moveTo>
                    <a:cubicBezTo>
                      <a:pt x="0" y="5"/>
                      <a:pt x="0" y="5"/>
                      <a:pt x="0" y="5"/>
                    </a:cubicBezTo>
                    <a:cubicBezTo>
                      <a:pt x="1" y="5"/>
                      <a:pt x="32" y="20"/>
                      <a:pt x="74" y="20"/>
                    </a:cubicBezTo>
                    <a:cubicBezTo>
                      <a:pt x="96" y="20"/>
                      <a:pt x="120" y="16"/>
                      <a:pt x="145" y="5"/>
                    </a:cubicBezTo>
                    <a:cubicBezTo>
                      <a:pt x="142" y="0"/>
                      <a:pt x="142" y="0"/>
                      <a:pt x="142" y="0"/>
                    </a:cubicBezTo>
                    <a:cubicBezTo>
                      <a:pt x="71" y="32"/>
                      <a:pt x="3"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8" name="Freeform 9"/>
              <p:cNvSpPr>
                <a:spLocks/>
              </p:cNvSpPr>
              <p:nvPr/>
            </p:nvSpPr>
            <p:spPr bwMode="auto">
              <a:xfrm>
                <a:off x="1944" y="751"/>
                <a:ext cx="341" cy="150"/>
              </a:xfrm>
              <a:custGeom>
                <a:avLst/>
                <a:gdLst>
                  <a:gd name="T0" fmla="*/ 70 w 143"/>
                  <a:gd name="T1" fmla="*/ 7 h 63"/>
                  <a:gd name="T2" fmla="*/ 54 w 143"/>
                  <a:gd name="T3" fmla="*/ 8 h 63"/>
                  <a:gd name="T4" fmla="*/ 61 w 143"/>
                  <a:gd name="T5" fmla="*/ 1 h 63"/>
                  <a:gd name="T6" fmla="*/ 70 w 143"/>
                  <a:gd name="T7" fmla="*/ 0 h 63"/>
                  <a:gd name="T8" fmla="*/ 142 w 143"/>
                  <a:gd name="T9" fmla="*/ 59 h 63"/>
                  <a:gd name="T10" fmla="*/ 143 w 143"/>
                  <a:gd name="T11" fmla="*/ 63 h 63"/>
                  <a:gd name="T12" fmla="*/ 0 w 143"/>
                  <a:gd name="T13" fmla="*/ 63 h 63"/>
                  <a:gd name="T14" fmla="*/ 6 w 143"/>
                  <a:gd name="T15" fmla="*/ 57 h 63"/>
                  <a:gd name="T16" fmla="*/ 135 w 143"/>
                  <a:gd name="T17" fmla="*/ 57 h 63"/>
                  <a:gd name="T18" fmla="*/ 70 w 143"/>
                  <a:gd name="T19" fmla="*/ 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3" h="63">
                    <a:moveTo>
                      <a:pt x="70" y="7"/>
                    </a:moveTo>
                    <a:cubicBezTo>
                      <a:pt x="64" y="7"/>
                      <a:pt x="59" y="7"/>
                      <a:pt x="54" y="8"/>
                    </a:cubicBezTo>
                    <a:cubicBezTo>
                      <a:pt x="61" y="1"/>
                      <a:pt x="61" y="1"/>
                      <a:pt x="61" y="1"/>
                    </a:cubicBezTo>
                    <a:cubicBezTo>
                      <a:pt x="64" y="1"/>
                      <a:pt x="67" y="0"/>
                      <a:pt x="70" y="0"/>
                    </a:cubicBezTo>
                    <a:cubicBezTo>
                      <a:pt x="104" y="0"/>
                      <a:pt x="135" y="25"/>
                      <a:pt x="142" y="59"/>
                    </a:cubicBezTo>
                    <a:cubicBezTo>
                      <a:pt x="143" y="63"/>
                      <a:pt x="143" y="63"/>
                      <a:pt x="143" y="63"/>
                    </a:cubicBezTo>
                    <a:cubicBezTo>
                      <a:pt x="0" y="63"/>
                      <a:pt x="0" y="63"/>
                      <a:pt x="0" y="63"/>
                    </a:cubicBezTo>
                    <a:cubicBezTo>
                      <a:pt x="6" y="57"/>
                      <a:pt x="6" y="57"/>
                      <a:pt x="6" y="57"/>
                    </a:cubicBezTo>
                    <a:cubicBezTo>
                      <a:pt x="135" y="57"/>
                      <a:pt x="135" y="57"/>
                      <a:pt x="135" y="57"/>
                    </a:cubicBezTo>
                    <a:cubicBezTo>
                      <a:pt x="127" y="27"/>
                      <a:pt x="100" y="7"/>
                      <a:pt x="7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9" name="Freeform 10"/>
              <p:cNvSpPr>
                <a:spLocks/>
              </p:cNvSpPr>
              <p:nvPr/>
            </p:nvSpPr>
            <p:spPr bwMode="auto">
              <a:xfrm>
                <a:off x="1873" y="684"/>
                <a:ext cx="486" cy="288"/>
              </a:xfrm>
              <a:custGeom>
                <a:avLst/>
                <a:gdLst>
                  <a:gd name="T0" fmla="*/ 14 w 204"/>
                  <a:gd name="T1" fmla="*/ 115 h 121"/>
                  <a:gd name="T2" fmla="*/ 15 w 204"/>
                  <a:gd name="T3" fmla="*/ 106 h 121"/>
                  <a:gd name="T4" fmla="*/ 16 w 204"/>
                  <a:gd name="T5" fmla="*/ 115 h 121"/>
                  <a:gd name="T6" fmla="*/ 22 w 204"/>
                  <a:gd name="T7" fmla="*/ 106 h 121"/>
                  <a:gd name="T8" fmla="*/ 24 w 204"/>
                  <a:gd name="T9" fmla="*/ 115 h 121"/>
                  <a:gd name="T10" fmla="*/ 29 w 204"/>
                  <a:gd name="T11" fmla="*/ 97 h 121"/>
                  <a:gd name="T12" fmla="*/ 31 w 204"/>
                  <a:gd name="T13" fmla="*/ 115 h 121"/>
                  <a:gd name="T14" fmla="*/ 36 w 204"/>
                  <a:gd name="T15" fmla="*/ 106 h 121"/>
                  <a:gd name="T16" fmla="*/ 38 w 204"/>
                  <a:gd name="T17" fmla="*/ 115 h 121"/>
                  <a:gd name="T18" fmla="*/ 45 w 204"/>
                  <a:gd name="T19" fmla="*/ 106 h 121"/>
                  <a:gd name="T20" fmla="*/ 47 w 204"/>
                  <a:gd name="T21" fmla="*/ 115 h 121"/>
                  <a:gd name="T22" fmla="*/ 52 w 204"/>
                  <a:gd name="T23" fmla="*/ 106 h 121"/>
                  <a:gd name="T24" fmla="*/ 55 w 204"/>
                  <a:gd name="T25" fmla="*/ 115 h 121"/>
                  <a:gd name="T26" fmla="*/ 60 w 204"/>
                  <a:gd name="T27" fmla="*/ 97 h 121"/>
                  <a:gd name="T28" fmla="*/ 62 w 204"/>
                  <a:gd name="T29" fmla="*/ 115 h 121"/>
                  <a:gd name="T30" fmla="*/ 68 w 204"/>
                  <a:gd name="T31" fmla="*/ 106 h 121"/>
                  <a:gd name="T32" fmla="*/ 70 w 204"/>
                  <a:gd name="T33" fmla="*/ 115 h 121"/>
                  <a:gd name="T34" fmla="*/ 76 w 204"/>
                  <a:gd name="T35" fmla="*/ 106 h 121"/>
                  <a:gd name="T36" fmla="*/ 79 w 204"/>
                  <a:gd name="T37" fmla="*/ 115 h 121"/>
                  <a:gd name="T38" fmla="*/ 84 w 204"/>
                  <a:gd name="T39" fmla="*/ 106 h 121"/>
                  <a:gd name="T40" fmla="*/ 86 w 204"/>
                  <a:gd name="T41" fmla="*/ 115 h 121"/>
                  <a:gd name="T42" fmla="*/ 92 w 204"/>
                  <a:gd name="T43" fmla="*/ 97 h 121"/>
                  <a:gd name="T44" fmla="*/ 94 w 204"/>
                  <a:gd name="T45" fmla="*/ 115 h 121"/>
                  <a:gd name="T46" fmla="*/ 99 w 204"/>
                  <a:gd name="T47" fmla="*/ 106 h 121"/>
                  <a:gd name="T48" fmla="*/ 102 w 204"/>
                  <a:gd name="T49" fmla="*/ 115 h 121"/>
                  <a:gd name="T50" fmla="*/ 108 w 204"/>
                  <a:gd name="T51" fmla="*/ 106 h 121"/>
                  <a:gd name="T52" fmla="*/ 110 w 204"/>
                  <a:gd name="T53" fmla="*/ 115 h 121"/>
                  <a:gd name="T54" fmla="*/ 116 w 204"/>
                  <a:gd name="T55" fmla="*/ 106 h 121"/>
                  <a:gd name="T56" fmla="*/ 118 w 204"/>
                  <a:gd name="T57" fmla="*/ 115 h 121"/>
                  <a:gd name="T58" fmla="*/ 123 w 204"/>
                  <a:gd name="T59" fmla="*/ 97 h 121"/>
                  <a:gd name="T60" fmla="*/ 125 w 204"/>
                  <a:gd name="T61" fmla="*/ 115 h 121"/>
                  <a:gd name="T62" fmla="*/ 130 w 204"/>
                  <a:gd name="T63" fmla="*/ 106 h 121"/>
                  <a:gd name="T64" fmla="*/ 132 w 204"/>
                  <a:gd name="T65" fmla="*/ 115 h 121"/>
                  <a:gd name="T66" fmla="*/ 138 w 204"/>
                  <a:gd name="T67" fmla="*/ 106 h 121"/>
                  <a:gd name="T68" fmla="*/ 141 w 204"/>
                  <a:gd name="T69" fmla="*/ 115 h 121"/>
                  <a:gd name="T70" fmla="*/ 146 w 204"/>
                  <a:gd name="T71" fmla="*/ 106 h 121"/>
                  <a:gd name="T72" fmla="*/ 148 w 204"/>
                  <a:gd name="T73" fmla="*/ 115 h 121"/>
                  <a:gd name="T74" fmla="*/ 154 w 204"/>
                  <a:gd name="T75" fmla="*/ 97 h 121"/>
                  <a:gd name="T76" fmla="*/ 156 w 204"/>
                  <a:gd name="T77" fmla="*/ 115 h 121"/>
                  <a:gd name="T78" fmla="*/ 162 w 204"/>
                  <a:gd name="T79" fmla="*/ 106 h 121"/>
                  <a:gd name="T80" fmla="*/ 164 w 204"/>
                  <a:gd name="T81" fmla="*/ 115 h 121"/>
                  <a:gd name="T82" fmla="*/ 170 w 204"/>
                  <a:gd name="T83" fmla="*/ 106 h 121"/>
                  <a:gd name="T84" fmla="*/ 172 w 204"/>
                  <a:gd name="T85" fmla="*/ 115 h 121"/>
                  <a:gd name="T86" fmla="*/ 178 w 204"/>
                  <a:gd name="T87" fmla="*/ 106 h 121"/>
                  <a:gd name="T88" fmla="*/ 180 w 204"/>
                  <a:gd name="T89" fmla="*/ 115 h 121"/>
                  <a:gd name="T90" fmla="*/ 186 w 204"/>
                  <a:gd name="T91" fmla="*/ 97 h 121"/>
                  <a:gd name="T92" fmla="*/ 188 w 204"/>
                  <a:gd name="T93" fmla="*/ 115 h 121"/>
                  <a:gd name="T94" fmla="*/ 198 w 204"/>
                  <a:gd name="T95" fmla="*/ 103 h 121"/>
                  <a:gd name="T96" fmla="*/ 120 w 204"/>
                  <a:gd name="T97" fmla="*/ 0 h 121"/>
                  <a:gd name="T98" fmla="*/ 204 w 204"/>
                  <a:gd name="T99" fmla="*/ 121 h 121"/>
                  <a:gd name="T100" fmla="*/ 8 w 204"/>
                  <a:gd name="T101" fmla="*/ 113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04" h="121">
                    <a:moveTo>
                      <a:pt x="8" y="115"/>
                    </a:moveTo>
                    <a:cubicBezTo>
                      <a:pt x="14" y="115"/>
                      <a:pt x="14" y="115"/>
                      <a:pt x="14" y="115"/>
                    </a:cubicBezTo>
                    <a:cubicBezTo>
                      <a:pt x="14" y="106"/>
                      <a:pt x="14" y="106"/>
                      <a:pt x="14" y="106"/>
                    </a:cubicBezTo>
                    <a:cubicBezTo>
                      <a:pt x="15" y="106"/>
                      <a:pt x="15" y="106"/>
                      <a:pt x="15" y="106"/>
                    </a:cubicBezTo>
                    <a:cubicBezTo>
                      <a:pt x="16" y="106"/>
                      <a:pt x="16" y="106"/>
                      <a:pt x="16" y="106"/>
                    </a:cubicBezTo>
                    <a:cubicBezTo>
                      <a:pt x="16" y="115"/>
                      <a:pt x="16" y="115"/>
                      <a:pt x="16" y="115"/>
                    </a:cubicBezTo>
                    <a:cubicBezTo>
                      <a:pt x="22" y="115"/>
                      <a:pt x="22" y="115"/>
                      <a:pt x="22" y="115"/>
                    </a:cubicBezTo>
                    <a:cubicBezTo>
                      <a:pt x="22" y="106"/>
                      <a:pt x="22" y="106"/>
                      <a:pt x="22" y="106"/>
                    </a:cubicBezTo>
                    <a:cubicBezTo>
                      <a:pt x="24" y="106"/>
                      <a:pt x="24" y="106"/>
                      <a:pt x="24" y="106"/>
                    </a:cubicBezTo>
                    <a:cubicBezTo>
                      <a:pt x="24" y="115"/>
                      <a:pt x="24" y="115"/>
                      <a:pt x="24" y="115"/>
                    </a:cubicBezTo>
                    <a:cubicBezTo>
                      <a:pt x="29" y="115"/>
                      <a:pt x="29" y="115"/>
                      <a:pt x="29" y="115"/>
                    </a:cubicBezTo>
                    <a:cubicBezTo>
                      <a:pt x="29" y="97"/>
                      <a:pt x="29" y="97"/>
                      <a:pt x="29" y="97"/>
                    </a:cubicBezTo>
                    <a:cubicBezTo>
                      <a:pt x="31" y="97"/>
                      <a:pt x="31" y="97"/>
                      <a:pt x="31" y="97"/>
                    </a:cubicBezTo>
                    <a:cubicBezTo>
                      <a:pt x="31" y="115"/>
                      <a:pt x="31" y="115"/>
                      <a:pt x="31" y="115"/>
                    </a:cubicBezTo>
                    <a:cubicBezTo>
                      <a:pt x="36" y="115"/>
                      <a:pt x="36" y="115"/>
                      <a:pt x="36" y="115"/>
                    </a:cubicBezTo>
                    <a:cubicBezTo>
                      <a:pt x="36" y="106"/>
                      <a:pt x="36" y="106"/>
                      <a:pt x="36" y="106"/>
                    </a:cubicBezTo>
                    <a:cubicBezTo>
                      <a:pt x="38" y="106"/>
                      <a:pt x="38" y="106"/>
                      <a:pt x="38" y="106"/>
                    </a:cubicBezTo>
                    <a:cubicBezTo>
                      <a:pt x="38" y="115"/>
                      <a:pt x="38" y="115"/>
                      <a:pt x="38" y="115"/>
                    </a:cubicBezTo>
                    <a:cubicBezTo>
                      <a:pt x="45" y="115"/>
                      <a:pt x="45" y="115"/>
                      <a:pt x="45" y="115"/>
                    </a:cubicBezTo>
                    <a:cubicBezTo>
                      <a:pt x="45" y="106"/>
                      <a:pt x="45" y="106"/>
                      <a:pt x="45" y="106"/>
                    </a:cubicBezTo>
                    <a:cubicBezTo>
                      <a:pt x="47" y="106"/>
                      <a:pt x="47" y="106"/>
                      <a:pt x="47" y="106"/>
                    </a:cubicBezTo>
                    <a:cubicBezTo>
                      <a:pt x="47" y="115"/>
                      <a:pt x="47" y="115"/>
                      <a:pt x="47" y="115"/>
                    </a:cubicBezTo>
                    <a:cubicBezTo>
                      <a:pt x="52" y="115"/>
                      <a:pt x="52" y="115"/>
                      <a:pt x="52" y="115"/>
                    </a:cubicBezTo>
                    <a:cubicBezTo>
                      <a:pt x="52" y="106"/>
                      <a:pt x="52" y="106"/>
                      <a:pt x="52" y="106"/>
                    </a:cubicBezTo>
                    <a:cubicBezTo>
                      <a:pt x="55" y="106"/>
                      <a:pt x="55" y="106"/>
                      <a:pt x="55" y="106"/>
                    </a:cubicBezTo>
                    <a:cubicBezTo>
                      <a:pt x="55" y="115"/>
                      <a:pt x="55" y="115"/>
                      <a:pt x="55" y="115"/>
                    </a:cubicBezTo>
                    <a:cubicBezTo>
                      <a:pt x="60" y="115"/>
                      <a:pt x="60" y="115"/>
                      <a:pt x="60" y="115"/>
                    </a:cubicBezTo>
                    <a:cubicBezTo>
                      <a:pt x="60" y="97"/>
                      <a:pt x="60" y="97"/>
                      <a:pt x="60" y="97"/>
                    </a:cubicBezTo>
                    <a:cubicBezTo>
                      <a:pt x="62" y="97"/>
                      <a:pt x="62" y="97"/>
                      <a:pt x="62" y="97"/>
                    </a:cubicBezTo>
                    <a:cubicBezTo>
                      <a:pt x="62" y="115"/>
                      <a:pt x="62" y="115"/>
                      <a:pt x="62" y="115"/>
                    </a:cubicBezTo>
                    <a:cubicBezTo>
                      <a:pt x="68" y="115"/>
                      <a:pt x="68" y="115"/>
                      <a:pt x="68" y="115"/>
                    </a:cubicBezTo>
                    <a:cubicBezTo>
                      <a:pt x="68" y="106"/>
                      <a:pt x="68" y="106"/>
                      <a:pt x="68" y="106"/>
                    </a:cubicBezTo>
                    <a:cubicBezTo>
                      <a:pt x="70" y="106"/>
                      <a:pt x="70" y="106"/>
                      <a:pt x="70" y="106"/>
                    </a:cubicBezTo>
                    <a:cubicBezTo>
                      <a:pt x="70" y="115"/>
                      <a:pt x="70" y="115"/>
                      <a:pt x="70" y="115"/>
                    </a:cubicBezTo>
                    <a:cubicBezTo>
                      <a:pt x="76" y="115"/>
                      <a:pt x="76" y="115"/>
                      <a:pt x="76" y="115"/>
                    </a:cubicBezTo>
                    <a:cubicBezTo>
                      <a:pt x="76" y="106"/>
                      <a:pt x="76" y="106"/>
                      <a:pt x="76" y="106"/>
                    </a:cubicBezTo>
                    <a:cubicBezTo>
                      <a:pt x="79" y="106"/>
                      <a:pt x="79" y="106"/>
                      <a:pt x="79" y="106"/>
                    </a:cubicBezTo>
                    <a:cubicBezTo>
                      <a:pt x="79" y="115"/>
                      <a:pt x="79" y="115"/>
                      <a:pt x="79" y="115"/>
                    </a:cubicBezTo>
                    <a:cubicBezTo>
                      <a:pt x="84" y="115"/>
                      <a:pt x="84" y="115"/>
                      <a:pt x="84" y="115"/>
                    </a:cubicBezTo>
                    <a:cubicBezTo>
                      <a:pt x="84" y="106"/>
                      <a:pt x="84" y="106"/>
                      <a:pt x="84" y="106"/>
                    </a:cubicBezTo>
                    <a:cubicBezTo>
                      <a:pt x="86" y="106"/>
                      <a:pt x="86" y="106"/>
                      <a:pt x="86" y="106"/>
                    </a:cubicBezTo>
                    <a:cubicBezTo>
                      <a:pt x="86" y="115"/>
                      <a:pt x="86" y="115"/>
                      <a:pt x="86" y="115"/>
                    </a:cubicBezTo>
                    <a:cubicBezTo>
                      <a:pt x="92" y="115"/>
                      <a:pt x="92" y="115"/>
                      <a:pt x="92" y="115"/>
                    </a:cubicBezTo>
                    <a:cubicBezTo>
                      <a:pt x="92" y="97"/>
                      <a:pt x="92" y="97"/>
                      <a:pt x="92" y="97"/>
                    </a:cubicBezTo>
                    <a:cubicBezTo>
                      <a:pt x="94" y="97"/>
                      <a:pt x="94" y="97"/>
                      <a:pt x="94" y="97"/>
                    </a:cubicBezTo>
                    <a:cubicBezTo>
                      <a:pt x="94" y="115"/>
                      <a:pt x="94" y="115"/>
                      <a:pt x="94" y="115"/>
                    </a:cubicBezTo>
                    <a:cubicBezTo>
                      <a:pt x="99" y="115"/>
                      <a:pt x="99" y="115"/>
                      <a:pt x="99" y="115"/>
                    </a:cubicBezTo>
                    <a:cubicBezTo>
                      <a:pt x="99" y="106"/>
                      <a:pt x="99" y="106"/>
                      <a:pt x="99" y="106"/>
                    </a:cubicBezTo>
                    <a:cubicBezTo>
                      <a:pt x="102" y="106"/>
                      <a:pt x="102" y="106"/>
                      <a:pt x="102" y="106"/>
                    </a:cubicBezTo>
                    <a:cubicBezTo>
                      <a:pt x="102" y="115"/>
                      <a:pt x="102" y="115"/>
                      <a:pt x="102" y="115"/>
                    </a:cubicBezTo>
                    <a:cubicBezTo>
                      <a:pt x="108" y="115"/>
                      <a:pt x="108" y="115"/>
                      <a:pt x="108" y="115"/>
                    </a:cubicBezTo>
                    <a:cubicBezTo>
                      <a:pt x="108" y="106"/>
                      <a:pt x="108" y="106"/>
                      <a:pt x="108" y="106"/>
                    </a:cubicBezTo>
                    <a:cubicBezTo>
                      <a:pt x="110" y="106"/>
                      <a:pt x="110" y="106"/>
                      <a:pt x="110" y="106"/>
                    </a:cubicBezTo>
                    <a:cubicBezTo>
                      <a:pt x="110" y="115"/>
                      <a:pt x="110" y="115"/>
                      <a:pt x="110" y="115"/>
                    </a:cubicBezTo>
                    <a:cubicBezTo>
                      <a:pt x="116" y="115"/>
                      <a:pt x="116" y="115"/>
                      <a:pt x="116" y="115"/>
                    </a:cubicBezTo>
                    <a:cubicBezTo>
                      <a:pt x="116" y="106"/>
                      <a:pt x="116" y="106"/>
                      <a:pt x="116" y="106"/>
                    </a:cubicBezTo>
                    <a:cubicBezTo>
                      <a:pt x="118" y="106"/>
                      <a:pt x="118" y="106"/>
                      <a:pt x="118" y="106"/>
                    </a:cubicBezTo>
                    <a:cubicBezTo>
                      <a:pt x="118" y="115"/>
                      <a:pt x="118" y="115"/>
                      <a:pt x="118" y="115"/>
                    </a:cubicBezTo>
                    <a:cubicBezTo>
                      <a:pt x="123" y="115"/>
                      <a:pt x="123" y="115"/>
                      <a:pt x="123" y="115"/>
                    </a:cubicBezTo>
                    <a:cubicBezTo>
                      <a:pt x="123" y="97"/>
                      <a:pt x="123" y="97"/>
                      <a:pt x="123" y="97"/>
                    </a:cubicBezTo>
                    <a:cubicBezTo>
                      <a:pt x="125" y="97"/>
                      <a:pt x="125" y="97"/>
                      <a:pt x="125" y="97"/>
                    </a:cubicBezTo>
                    <a:cubicBezTo>
                      <a:pt x="125" y="115"/>
                      <a:pt x="125" y="115"/>
                      <a:pt x="125" y="115"/>
                    </a:cubicBezTo>
                    <a:cubicBezTo>
                      <a:pt x="130" y="115"/>
                      <a:pt x="130" y="115"/>
                      <a:pt x="130" y="115"/>
                    </a:cubicBezTo>
                    <a:cubicBezTo>
                      <a:pt x="130" y="106"/>
                      <a:pt x="130" y="106"/>
                      <a:pt x="130" y="106"/>
                    </a:cubicBezTo>
                    <a:cubicBezTo>
                      <a:pt x="132" y="106"/>
                      <a:pt x="132" y="106"/>
                      <a:pt x="132" y="106"/>
                    </a:cubicBezTo>
                    <a:cubicBezTo>
                      <a:pt x="132" y="115"/>
                      <a:pt x="132" y="115"/>
                      <a:pt x="132" y="115"/>
                    </a:cubicBezTo>
                    <a:cubicBezTo>
                      <a:pt x="138" y="115"/>
                      <a:pt x="138" y="115"/>
                      <a:pt x="138" y="115"/>
                    </a:cubicBezTo>
                    <a:cubicBezTo>
                      <a:pt x="138" y="106"/>
                      <a:pt x="138" y="106"/>
                      <a:pt x="138" y="106"/>
                    </a:cubicBezTo>
                    <a:cubicBezTo>
                      <a:pt x="141" y="106"/>
                      <a:pt x="141" y="106"/>
                      <a:pt x="141" y="106"/>
                    </a:cubicBezTo>
                    <a:cubicBezTo>
                      <a:pt x="141" y="115"/>
                      <a:pt x="141" y="115"/>
                      <a:pt x="141" y="115"/>
                    </a:cubicBezTo>
                    <a:cubicBezTo>
                      <a:pt x="146" y="115"/>
                      <a:pt x="146" y="115"/>
                      <a:pt x="146" y="115"/>
                    </a:cubicBezTo>
                    <a:cubicBezTo>
                      <a:pt x="146" y="106"/>
                      <a:pt x="146" y="106"/>
                      <a:pt x="146" y="106"/>
                    </a:cubicBezTo>
                    <a:cubicBezTo>
                      <a:pt x="148" y="106"/>
                      <a:pt x="148" y="106"/>
                      <a:pt x="148" y="106"/>
                    </a:cubicBezTo>
                    <a:cubicBezTo>
                      <a:pt x="148" y="115"/>
                      <a:pt x="148" y="115"/>
                      <a:pt x="148" y="115"/>
                    </a:cubicBezTo>
                    <a:cubicBezTo>
                      <a:pt x="154" y="115"/>
                      <a:pt x="154" y="115"/>
                      <a:pt x="154" y="115"/>
                    </a:cubicBezTo>
                    <a:cubicBezTo>
                      <a:pt x="154" y="97"/>
                      <a:pt x="154" y="97"/>
                      <a:pt x="154" y="97"/>
                    </a:cubicBezTo>
                    <a:cubicBezTo>
                      <a:pt x="156" y="97"/>
                      <a:pt x="156" y="97"/>
                      <a:pt x="156" y="97"/>
                    </a:cubicBezTo>
                    <a:cubicBezTo>
                      <a:pt x="156" y="115"/>
                      <a:pt x="156" y="115"/>
                      <a:pt x="156" y="115"/>
                    </a:cubicBezTo>
                    <a:cubicBezTo>
                      <a:pt x="162" y="115"/>
                      <a:pt x="162" y="115"/>
                      <a:pt x="162" y="115"/>
                    </a:cubicBezTo>
                    <a:cubicBezTo>
                      <a:pt x="162" y="106"/>
                      <a:pt x="162" y="106"/>
                      <a:pt x="162" y="106"/>
                    </a:cubicBezTo>
                    <a:cubicBezTo>
                      <a:pt x="164" y="106"/>
                      <a:pt x="164" y="106"/>
                      <a:pt x="164" y="106"/>
                    </a:cubicBezTo>
                    <a:cubicBezTo>
                      <a:pt x="164" y="115"/>
                      <a:pt x="164" y="115"/>
                      <a:pt x="164" y="115"/>
                    </a:cubicBezTo>
                    <a:cubicBezTo>
                      <a:pt x="170" y="115"/>
                      <a:pt x="170" y="115"/>
                      <a:pt x="170" y="115"/>
                    </a:cubicBezTo>
                    <a:cubicBezTo>
                      <a:pt x="170" y="106"/>
                      <a:pt x="170" y="106"/>
                      <a:pt x="170" y="106"/>
                    </a:cubicBezTo>
                    <a:cubicBezTo>
                      <a:pt x="172" y="106"/>
                      <a:pt x="172" y="106"/>
                      <a:pt x="172" y="106"/>
                    </a:cubicBezTo>
                    <a:cubicBezTo>
                      <a:pt x="172" y="115"/>
                      <a:pt x="172" y="115"/>
                      <a:pt x="172" y="115"/>
                    </a:cubicBezTo>
                    <a:cubicBezTo>
                      <a:pt x="178" y="115"/>
                      <a:pt x="178" y="115"/>
                      <a:pt x="178" y="115"/>
                    </a:cubicBezTo>
                    <a:cubicBezTo>
                      <a:pt x="178" y="106"/>
                      <a:pt x="178" y="106"/>
                      <a:pt x="178" y="106"/>
                    </a:cubicBezTo>
                    <a:cubicBezTo>
                      <a:pt x="180" y="106"/>
                      <a:pt x="180" y="106"/>
                      <a:pt x="180" y="106"/>
                    </a:cubicBezTo>
                    <a:cubicBezTo>
                      <a:pt x="180" y="115"/>
                      <a:pt x="180" y="115"/>
                      <a:pt x="180" y="115"/>
                    </a:cubicBezTo>
                    <a:cubicBezTo>
                      <a:pt x="186" y="115"/>
                      <a:pt x="186" y="115"/>
                      <a:pt x="186" y="115"/>
                    </a:cubicBezTo>
                    <a:cubicBezTo>
                      <a:pt x="186" y="97"/>
                      <a:pt x="186" y="97"/>
                      <a:pt x="186" y="97"/>
                    </a:cubicBezTo>
                    <a:cubicBezTo>
                      <a:pt x="188" y="97"/>
                      <a:pt x="188" y="97"/>
                      <a:pt x="188" y="97"/>
                    </a:cubicBezTo>
                    <a:cubicBezTo>
                      <a:pt x="188" y="115"/>
                      <a:pt x="188" y="115"/>
                      <a:pt x="188" y="115"/>
                    </a:cubicBezTo>
                    <a:cubicBezTo>
                      <a:pt x="198" y="115"/>
                      <a:pt x="198" y="115"/>
                      <a:pt x="198" y="115"/>
                    </a:cubicBezTo>
                    <a:cubicBezTo>
                      <a:pt x="198" y="103"/>
                      <a:pt x="198" y="103"/>
                      <a:pt x="198" y="103"/>
                    </a:cubicBezTo>
                    <a:cubicBezTo>
                      <a:pt x="198" y="54"/>
                      <a:pt x="162" y="13"/>
                      <a:pt x="115" y="6"/>
                    </a:cubicBezTo>
                    <a:cubicBezTo>
                      <a:pt x="120" y="0"/>
                      <a:pt x="120" y="0"/>
                      <a:pt x="120" y="0"/>
                    </a:cubicBezTo>
                    <a:cubicBezTo>
                      <a:pt x="168" y="10"/>
                      <a:pt x="204" y="52"/>
                      <a:pt x="204" y="103"/>
                    </a:cubicBezTo>
                    <a:cubicBezTo>
                      <a:pt x="204" y="121"/>
                      <a:pt x="204" y="121"/>
                      <a:pt x="204" y="121"/>
                    </a:cubicBezTo>
                    <a:cubicBezTo>
                      <a:pt x="0" y="121"/>
                      <a:pt x="0" y="121"/>
                      <a:pt x="0" y="121"/>
                    </a:cubicBezTo>
                    <a:cubicBezTo>
                      <a:pt x="8" y="113"/>
                      <a:pt x="8" y="113"/>
                      <a:pt x="8" y="113"/>
                    </a:cubicBezTo>
                    <a:cubicBezTo>
                      <a:pt x="8" y="115"/>
                      <a:pt x="8" y="115"/>
                      <a:pt x="8" y="1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0" name="Freeform 11"/>
              <p:cNvSpPr>
                <a:spLocks/>
              </p:cNvSpPr>
              <p:nvPr/>
            </p:nvSpPr>
            <p:spPr bwMode="auto">
              <a:xfrm>
                <a:off x="1839" y="415"/>
                <a:ext cx="189" cy="367"/>
              </a:xfrm>
              <a:custGeom>
                <a:avLst/>
                <a:gdLst>
                  <a:gd name="T0" fmla="*/ 74 w 79"/>
                  <a:gd name="T1" fmla="*/ 78 h 154"/>
                  <a:gd name="T2" fmla="*/ 67 w 79"/>
                  <a:gd name="T3" fmla="*/ 80 h 154"/>
                  <a:gd name="T4" fmla="*/ 70 w 79"/>
                  <a:gd name="T5" fmla="*/ 74 h 154"/>
                  <a:gd name="T6" fmla="*/ 63 w 79"/>
                  <a:gd name="T7" fmla="*/ 76 h 154"/>
                  <a:gd name="T8" fmla="*/ 66 w 79"/>
                  <a:gd name="T9" fmla="*/ 70 h 154"/>
                  <a:gd name="T10" fmla="*/ 60 w 79"/>
                  <a:gd name="T11" fmla="*/ 72 h 154"/>
                  <a:gd name="T12" fmla="*/ 63 w 79"/>
                  <a:gd name="T13" fmla="*/ 67 h 154"/>
                  <a:gd name="T14" fmla="*/ 51 w 79"/>
                  <a:gd name="T15" fmla="*/ 72 h 154"/>
                  <a:gd name="T16" fmla="*/ 59 w 79"/>
                  <a:gd name="T17" fmla="*/ 63 h 154"/>
                  <a:gd name="T18" fmla="*/ 53 w 79"/>
                  <a:gd name="T19" fmla="*/ 65 h 154"/>
                  <a:gd name="T20" fmla="*/ 56 w 79"/>
                  <a:gd name="T21" fmla="*/ 60 h 154"/>
                  <a:gd name="T22" fmla="*/ 49 w 79"/>
                  <a:gd name="T23" fmla="*/ 61 h 154"/>
                  <a:gd name="T24" fmla="*/ 52 w 79"/>
                  <a:gd name="T25" fmla="*/ 56 h 154"/>
                  <a:gd name="T26" fmla="*/ 45 w 79"/>
                  <a:gd name="T27" fmla="*/ 57 h 154"/>
                  <a:gd name="T28" fmla="*/ 48 w 79"/>
                  <a:gd name="T29" fmla="*/ 52 h 154"/>
                  <a:gd name="T30" fmla="*/ 37 w 79"/>
                  <a:gd name="T31" fmla="*/ 58 h 154"/>
                  <a:gd name="T32" fmla="*/ 45 w 79"/>
                  <a:gd name="T33" fmla="*/ 49 h 154"/>
                  <a:gd name="T34" fmla="*/ 38 w 79"/>
                  <a:gd name="T35" fmla="*/ 51 h 154"/>
                  <a:gd name="T36" fmla="*/ 41 w 79"/>
                  <a:gd name="T37" fmla="*/ 45 h 154"/>
                  <a:gd name="T38" fmla="*/ 34 w 79"/>
                  <a:gd name="T39" fmla="*/ 47 h 154"/>
                  <a:gd name="T40" fmla="*/ 37 w 79"/>
                  <a:gd name="T41" fmla="*/ 41 h 154"/>
                  <a:gd name="T42" fmla="*/ 30 w 79"/>
                  <a:gd name="T43" fmla="*/ 43 h 154"/>
                  <a:gd name="T44" fmla="*/ 34 w 79"/>
                  <a:gd name="T45" fmla="*/ 38 h 154"/>
                  <a:gd name="T46" fmla="*/ 22 w 79"/>
                  <a:gd name="T47" fmla="*/ 43 h 154"/>
                  <a:gd name="T48" fmla="*/ 30 w 79"/>
                  <a:gd name="T49" fmla="*/ 34 h 154"/>
                  <a:gd name="T50" fmla="*/ 23 w 79"/>
                  <a:gd name="T51" fmla="*/ 35 h 154"/>
                  <a:gd name="T52" fmla="*/ 26 w 79"/>
                  <a:gd name="T53" fmla="*/ 30 h 154"/>
                  <a:gd name="T54" fmla="*/ 19 w 79"/>
                  <a:gd name="T55" fmla="*/ 31 h 154"/>
                  <a:gd name="T56" fmla="*/ 22 w 79"/>
                  <a:gd name="T57" fmla="*/ 26 h 154"/>
                  <a:gd name="T58" fmla="*/ 15 w 79"/>
                  <a:gd name="T59" fmla="*/ 28 h 154"/>
                  <a:gd name="T60" fmla="*/ 18 w 79"/>
                  <a:gd name="T61" fmla="*/ 22 h 154"/>
                  <a:gd name="T62" fmla="*/ 7 w 79"/>
                  <a:gd name="T63" fmla="*/ 28 h 154"/>
                  <a:gd name="T64" fmla="*/ 15 w 79"/>
                  <a:gd name="T65" fmla="*/ 19 h 154"/>
                  <a:gd name="T66" fmla="*/ 5 w 79"/>
                  <a:gd name="T67" fmla="*/ 148 h 154"/>
                  <a:gd name="T68" fmla="*/ 0 w 79"/>
                  <a:gd name="T69" fmla="*/ 3 h 154"/>
                  <a:gd name="T70" fmla="*/ 4 w 79"/>
                  <a:gd name="T71" fmla="*/ 1 h 154"/>
                  <a:gd name="T72" fmla="*/ 66 w 79"/>
                  <a:gd name="T73" fmla="*/ 87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9" h="154">
                    <a:moveTo>
                      <a:pt x="66" y="87"/>
                    </a:moveTo>
                    <a:cubicBezTo>
                      <a:pt x="74" y="78"/>
                      <a:pt x="74" y="78"/>
                      <a:pt x="74" y="78"/>
                    </a:cubicBezTo>
                    <a:cubicBezTo>
                      <a:pt x="71" y="75"/>
                      <a:pt x="71" y="75"/>
                      <a:pt x="71" y="75"/>
                    </a:cubicBezTo>
                    <a:cubicBezTo>
                      <a:pt x="67" y="80"/>
                      <a:pt x="67" y="80"/>
                      <a:pt x="67" y="80"/>
                    </a:cubicBezTo>
                    <a:cubicBezTo>
                      <a:pt x="66" y="79"/>
                      <a:pt x="66" y="79"/>
                      <a:pt x="66" y="79"/>
                    </a:cubicBezTo>
                    <a:cubicBezTo>
                      <a:pt x="70" y="74"/>
                      <a:pt x="70" y="74"/>
                      <a:pt x="70" y="74"/>
                    </a:cubicBezTo>
                    <a:cubicBezTo>
                      <a:pt x="67" y="71"/>
                      <a:pt x="67" y="71"/>
                      <a:pt x="67" y="71"/>
                    </a:cubicBezTo>
                    <a:cubicBezTo>
                      <a:pt x="63" y="76"/>
                      <a:pt x="63" y="76"/>
                      <a:pt x="63" y="76"/>
                    </a:cubicBezTo>
                    <a:cubicBezTo>
                      <a:pt x="62" y="75"/>
                      <a:pt x="62" y="75"/>
                      <a:pt x="62" y="75"/>
                    </a:cubicBezTo>
                    <a:cubicBezTo>
                      <a:pt x="66" y="70"/>
                      <a:pt x="66" y="70"/>
                      <a:pt x="66" y="70"/>
                    </a:cubicBezTo>
                    <a:cubicBezTo>
                      <a:pt x="64" y="68"/>
                      <a:pt x="64" y="68"/>
                      <a:pt x="64" y="68"/>
                    </a:cubicBezTo>
                    <a:cubicBezTo>
                      <a:pt x="60" y="72"/>
                      <a:pt x="60" y="72"/>
                      <a:pt x="60" y="72"/>
                    </a:cubicBezTo>
                    <a:cubicBezTo>
                      <a:pt x="58" y="71"/>
                      <a:pt x="58" y="71"/>
                      <a:pt x="58" y="71"/>
                    </a:cubicBezTo>
                    <a:cubicBezTo>
                      <a:pt x="63" y="67"/>
                      <a:pt x="63" y="67"/>
                      <a:pt x="63" y="67"/>
                    </a:cubicBezTo>
                    <a:cubicBezTo>
                      <a:pt x="60" y="64"/>
                      <a:pt x="60" y="64"/>
                      <a:pt x="60" y="64"/>
                    </a:cubicBezTo>
                    <a:cubicBezTo>
                      <a:pt x="51" y="72"/>
                      <a:pt x="51" y="72"/>
                      <a:pt x="51" y="72"/>
                    </a:cubicBezTo>
                    <a:cubicBezTo>
                      <a:pt x="50" y="71"/>
                      <a:pt x="50" y="71"/>
                      <a:pt x="50" y="71"/>
                    </a:cubicBezTo>
                    <a:cubicBezTo>
                      <a:pt x="59" y="63"/>
                      <a:pt x="59" y="63"/>
                      <a:pt x="59" y="63"/>
                    </a:cubicBezTo>
                    <a:cubicBezTo>
                      <a:pt x="57" y="61"/>
                      <a:pt x="57" y="61"/>
                      <a:pt x="57" y="61"/>
                    </a:cubicBezTo>
                    <a:cubicBezTo>
                      <a:pt x="53" y="65"/>
                      <a:pt x="53" y="65"/>
                      <a:pt x="53" y="65"/>
                    </a:cubicBezTo>
                    <a:cubicBezTo>
                      <a:pt x="52" y="64"/>
                      <a:pt x="52" y="64"/>
                      <a:pt x="52" y="64"/>
                    </a:cubicBezTo>
                    <a:cubicBezTo>
                      <a:pt x="56" y="60"/>
                      <a:pt x="56" y="60"/>
                      <a:pt x="56" y="60"/>
                    </a:cubicBezTo>
                    <a:cubicBezTo>
                      <a:pt x="53" y="57"/>
                      <a:pt x="53" y="57"/>
                      <a:pt x="53" y="57"/>
                    </a:cubicBezTo>
                    <a:cubicBezTo>
                      <a:pt x="49" y="61"/>
                      <a:pt x="49" y="61"/>
                      <a:pt x="49" y="61"/>
                    </a:cubicBezTo>
                    <a:cubicBezTo>
                      <a:pt x="48" y="60"/>
                      <a:pt x="48" y="60"/>
                      <a:pt x="48" y="60"/>
                    </a:cubicBezTo>
                    <a:cubicBezTo>
                      <a:pt x="52" y="56"/>
                      <a:pt x="52" y="56"/>
                      <a:pt x="52" y="56"/>
                    </a:cubicBezTo>
                    <a:cubicBezTo>
                      <a:pt x="49" y="53"/>
                      <a:pt x="49" y="53"/>
                      <a:pt x="49" y="53"/>
                    </a:cubicBezTo>
                    <a:cubicBezTo>
                      <a:pt x="45" y="57"/>
                      <a:pt x="45" y="57"/>
                      <a:pt x="45" y="57"/>
                    </a:cubicBezTo>
                    <a:cubicBezTo>
                      <a:pt x="44" y="56"/>
                      <a:pt x="44" y="56"/>
                      <a:pt x="44" y="56"/>
                    </a:cubicBezTo>
                    <a:cubicBezTo>
                      <a:pt x="48" y="52"/>
                      <a:pt x="48" y="52"/>
                      <a:pt x="48" y="52"/>
                    </a:cubicBezTo>
                    <a:cubicBezTo>
                      <a:pt x="46" y="50"/>
                      <a:pt x="46" y="50"/>
                      <a:pt x="46" y="50"/>
                    </a:cubicBezTo>
                    <a:cubicBezTo>
                      <a:pt x="37" y="58"/>
                      <a:pt x="37" y="58"/>
                      <a:pt x="37" y="58"/>
                    </a:cubicBezTo>
                    <a:cubicBezTo>
                      <a:pt x="36" y="57"/>
                      <a:pt x="36" y="57"/>
                      <a:pt x="36" y="57"/>
                    </a:cubicBezTo>
                    <a:cubicBezTo>
                      <a:pt x="45" y="49"/>
                      <a:pt x="45" y="49"/>
                      <a:pt x="45" y="49"/>
                    </a:cubicBezTo>
                    <a:cubicBezTo>
                      <a:pt x="42" y="46"/>
                      <a:pt x="42" y="46"/>
                      <a:pt x="42" y="46"/>
                    </a:cubicBezTo>
                    <a:cubicBezTo>
                      <a:pt x="38" y="51"/>
                      <a:pt x="38" y="51"/>
                      <a:pt x="38" y="51"/>
                    </a:cubicBezTo>
                    <a:cubicBezTo>
                      <a:pt x="37" y="50"/>
                      <a:pt x="37" y="50"/>
                      <a:pt x="37" y="50"/>
                    </a:cubicBezTo>
                    <a:cubicBezTo>
                      <a:pt x="41" y="45"/>
                      <a:pt x="41" y="45"/>
                      <a:pt x="41" y="45"/>
                    </a:cubicBezTo>
                    <a:cubicBezTo>
                      <a:pt x="38" y="42"/>
                      <a:pt x="38" y="42"/>
                      <a:pt x="38" y="42"/>
                    </a:cubicBezTo>
                    <a:cubicBezTo>
                      <a:pt x="34" y="47"/>
                      <a:pt x="34" y="47"/>
                      <a:pt x="34" y="47"/>
                    </a:cubicBezTo>
                    <a:cubicBezTo>
                      <a:pt x="33" y="46"/>
                      <a:pt x="33" y="46"/>
                      <a:pt x="33" y="46"/>
                    </a:cubicBezTo>
                    <a:cubicBezTo>
                      <a:pt x="37" y="41"/>
                      <a:pt x="37" y="41"/>
                      <a:pt x="37" y="41"/>
                    </a:cubicBezTo>
                    <a:cubicBezTo>
                      <a:pt x="35" y="39"/>
                      <a:pt x="35" y="39"/>
                      <a:pt x="35" y="39"/>
                    </a:cubicBezTo>
                    <a:cubicBezTo>
                      <a:pt x="30" y="43"/>
                      <a:pt x="30" y="43"/>
                      <a:pt x="30" y="43"/>
                    </a:cubicBezTo>
                    <a:cubicBezTo>
                      <a:pt x="29" y="42"/>
                      <a:pt x="29" y="42"/>
                      <a:pt x="29" y="42"/>
                    </a:cubicBezTo>
                    <a:cubicBezTo>
                      <a:pt x="34" y="38"/>
                      <a:pt x="34" y="38"/>
                      <a:pt x="34" y="38"/>
                    </a:cubicBezTo>
                    <a:cubicBezTo>
                      <a:pt x="31" y="35"/>
                      <a:pt x="31" y="35"/>
                      <a:pt x="31" y="35"/>
                    </a:cubicBezTo>
                    <a:cubicBezTo>
                      <a:pt x="22" y="43"/>
                      <a:pt x="22" y="43"/>
                      <a:pt x="22" y="43"/>
                    </a:cubicBezTo>
                    <a:cubicBezTo>
                      <a:pt x="21" y="42"/>
                      <a:pt x="21" y="42"/>
                      <a:pt x="21" y="42"/>
                    </a:cubicBezTo>
                    <a:cubicBezTo>
                      <a:pt x="30" y="34"/>
                      <a:pt x="30" y="34"/>
                      <a:pt x="30" y="34"/>
                    </a:cubicBezTo>
                    <a:cubicBezTo>
                      <a:pt x="27" y="31"/>
                      <a:pt x="27" y="31"/>
                      <a:pt x="27" y="31"/>
                    </a:cubicBezTo>
                    <a:cubicBezTo>
                      <a:pt x="23" y="35"/>
                      <a:pt x="23" y="35"/>
                      <a:pt x="23" y="35"/>
                    </a:cubicBezTo>
                    <a:cubicBezTo>
                      <a:pt x="22" y="34"/>
                      <a:pt x="22" y="34"/>
                      <a:pt x="22" y="34"/>
                    </a:cubicBezTo>
                    <a:cubicBezTo>
                      <a:pt x="26" y="30"/>
                      <a:pt x="26" y="30"/>
                      <a:pt x="26" y="30"/>
                    </a:cubicBezTo>
                    <a:cubicBezTo>
                      <a:pt x="23" y="27"/>
                      <a:pt x="23" y="27"/>
                      <a:pt x="23" y="27"/>
                    </a:cubicBezTo>
                    <a:cubicBezTo>
                      <a:pt x="19" y="31"/>
                      <a:pt x="19" y="31"/>
                      <a:pt x="19" y="31"/>
                    </a:cubicBezTo>
                    <a:cubicBezTo>
                      <a:pt x="18" y="30"/>
                      <a:pt x="18" y="30"/>
                      <a:pt x="18" y="30"/>
                    </a:cubicBezTo>
                    <a:cubicBezTo>
                      <a:pt x="22" y="26"/>
                      <a:pt x="22" y="26"/>
                      <a:pt x="22" y="26"/>
                    </a:cubicBezTo>
                    <a:cubicBezTo>
                      <a:pt x="19" y="23"/>
                      <a:pt x="19" y="23"/>
                      <a:pt x="19" y="23"/>
                    </a:cubicBezTo>
                    <a:cubicBezTo>
                      <a:pt x="15" y="28"/>
                      <a:pt x="15" y="28"/>
                      <a:pt x="15" y="28"/>
                    </a:cubicBezTo>
                    <a:cubicBezTo>
                      <a:pt x="14" y="27"/>
                      <a:pt x="14" y="27"/>
                      <a:pt x="14" y="27"/>
                    </a:cubicBezTo>
                    <a:cubicBezTo>
                      <a:pt x="18" y="22"/>
                      <a:pt x="18" y="22"/>
                      <a:pt x="18" y="22"/>
                    </a:cubicBezTo>
                    <a:cubicBezTo>
                      <a:pt x="16" y="20"/>
                      <a:pt x="16" y="20"/>
                      <a:pt x="16" y="20"/>
                    </a:cubicBezTo>
                    <a:cubicBezTo>
                      <a:pt x="7" y="28"/>
                      <a:pt x="7" y="28"/>
                      <a:pt x="7" y="28"/>
                    </a:cubicBezTo>
                    <a:cubicBezTo>
                      <a:pt x="6" y="27"/>
                      <a:pt x="6" y="27"/>
                      <a:pt x="6" y="27"/>
                    </a:cubicBezTo>
                    <a:cubicBezTo>
                      <a:pt x="15" y="19"/>
                      <a:pt x="15" y="19"/>
                      <a:pt x="15" y="19"/>
                    </a:cubicBezTo>
                    <a:cubicBezTo>
                      <a:pt x="5" y="9"/>
                      <a:pt x="5" y="9"/>
                      <a:pt x="5" y="9"/>
                    </a:cubicBezTo>
                    <a:cubicBezTo>
                      <a:pt x="5" y="148"/>
                      <a:pt x="5" y="148"/>
                      <a:pt x="5" y="148"/>
                    </a:cubicBezTo>
                    <a:cubicBezTo>
                      <a:pt x="0" y="154"/>
                      <a:pt x="0" y="154"/>
                      <a:pt x="0" y="154"/>
                    </a:cubicBezTo>
                    <a:cubicBezTo>
                      <a:pt x="0" y="3"/>
                      <a:pt x="0" y="3"/>
                      <a:pt x="0" y="3"/>
                    </a:cubicBezTo>
                    <a:cubicBezTo>
                      <a:pt x="0" y="1"/>
                      <a:pt x="0" y="0"/>
                      <a:pt x="1" y="0"/>
                    </a:cubicBezTo>
                    <a:cubicBezTo>
                      <a:pt x="2" y="0"/>
                      <a:pt x="4" y="0"/>
                      <a:pt x="4" y="1"/>
                    </a:cubicBezTo>
                    <a:cubicBezTo>
                      <a:pt x="79" y="75"/>
                      <a:pt x="79" y="75"/>
                      <a:pt x="79" y="75"/>
                    </a:cubicBezTo>
                    <a:cubicBezTo>
                      <a:pt x="66" y="87"/>
                      <a:pt x="66" y="87"/>
                      <a:pt x="66"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1" name="Freeform 12"/>
              <p:cNvSpPr>
                <a:spLocks/>
              </p:cNvSpPr>
              <p:nvPr/>
            </p:nvSpPr>
            <p:spPr bwMode="auto">
              <a:xfrm>
                <a:off x="1892" y="541"/>
                <a:ext cx="97" cy="188"/>
              </a:xfrm>
              <a:custGeom>
                <a:avLst/>
                <a:gdLst>
                  <a:gd name="T0" fmla="*/ 0 w 41"/>
                  <a:gd name="T1" fmla="*/ 79 h 79"/>
                  <a:gd name="T2" fmla="*/ 0 w 41"/>
                  <a:gd name="T3" fmla="*/ 3 h 79"/>
                  <a:gd name="T4" fmla="*/ 2 w 41"/>
                  <a:gd name="T5" fmla="*/ 0 h 79"/>
                  <a:gd name="T6" fmla="*/ 5 w 41"/>
                  <a:gd name="T7" fmla="*/ 1 h 79"/>
                  <a:gd name="T8" fmla="*/ 41 w 41"/>
                  <a:gd name="T9" fmla="*/ 38 h 79"/>
                  <a:gd name="T10" fmla="*/ 37 w 41"/>
                  <a:gd name="T11" fmla="*/ 41 h 79"/>
                  <a:gd name="T12" fmla="*/ 5 w 41"/>
                  <a:gd name="T13" fmla="*/ 10 h 79"/>
                  <a:gd name="T14" fmla="*/ 5 w 41"/>
                  <a:gd name="T15" fmla="*/ 73 h 79"/>
                  <a:gd name="T16" fmla="*/ 0 w 41"/>
                  <a:gd name="T17"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79">
                    <a:moveTo>
                      <a:pt x="0" y="79"/>
                    </a:moveTo>
                    <a:cubicBezTo>
                      <a:pt x="0" y="3"/>
                      <a:pt x="0" y="3"/>
                      <a:pt x="0" y="3"/>
                    </a:cubicBezTo>
                    <a:cubicBezTo>
                      <a:pt x="0" y="2"/>
                      <a:pt x="1" y="1"/>
                      <a:pt x="2" y="0"/>
                    </a:cubicBezTo>
                    <a:cubicBezTo>
                      <a:pt x="3" y="0"/>
                      <a:pt x="4" y="0"/>
                      <a:pt x="5" y="1"/>
                    </a:cubicBezTo>
                    <a:cubicBezTo>
                      <a:pt x="41" y="38"/>
                      <a:pt x="41" y="38"/>
                      <a:pt x="41" y="38"/>
                    </a:cubicBezTo>
                    <a:cubicBezTo>
                      <a:pt x="37" y="41"/>
                      <a:pt x="37" y="41"/>
                      <a:pt x="37" y="41"/>
                    </a:cubicBezTo>
                    <a:cubicBezTo>
                      <a:pt x="5" y="10"/>
                      <a:pt x="5" y="10"/>
                      <a:pt x="5" y="10"/>
                    </a:cubicBezTo>
                    <a:cubicBezTo>
                      <a:pt x="5" y="73"/>
                      <a:pt x="5" y="73"/>
                      <a:pt x="5" y="73"/>
                    </a:cubicBezTo>
                    <a:lnTo>
                      <a:pt x="0" y="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2" name="Freeform 13"/>
              <p:cNvSpPr>
                <a:spLocks noEditPoints="1"/>
              </p:cNvSpPr>
              <p:nvPr/>
            </p:nvSpPr>
            <p:spPr bwMode="auto">
              <a:xfrm>
                <a:off x="1754" y="529"/>
                <a:ext cx="447" cy="446"/>
              </a:xfrm>
              <a:custGeom>
                <a:avLst/>
                <a:gdLst>
                  <a:gd name="T0" fmla="*/ 2 w 188"/>
                  <a:gd name="T1" fmla="*/ 151 h 187"/>
                  <a:gd name="T2" fmla="*/ 36 w 188"/>
                  <a:gd name="T3" fmla="*/ 185 h 187"/>
                  <a:gd name="T4" fmla="*/ 43 w 188"/>
                  <a:gd name="T5" fmla="*/ 185 h 187"/>
                  <a:gd name="T6" fmla="*/ 186 w 188"/>
                  <a:gd name="T7" fmla="*/ 43 h 187"/>
                  <a:gd name="T8" fmla="*/ 186 w 188"/>
                  <a:gd name="T9" fmla="*/ 36 h 187"/>
                  <a:gd name="T10" fmla="*/ 152 w 188"/>
                  <a:gd name="T11" fmla="*/ 2 h 187"/>
                  <a:gd name="T12" fmla="*/ 145 w 188"/>
                  <a:gd name="T13" fmla="*/ 2 h 187"/>
                  <a:gd name="T14" fmla="*/ 2 w 188"/>
                  <a:gd name="T15" fmla="*/ 144 h 187"/>
                  <a:gd name="T16" fmla="*/ 2 w 188"/>
                  <a:gd name="T17" fmla="*/ 151 h 187"/>
                  <a:gd name="T18" fmla="*/ 6 w 188"/>
                  <a:gd name="T19" fmla="*/ 148 h 187"/>
                  <a:gd name="T20" fmla="*/ 148 w 188"/>
                  <a:gd name="T21" fmla="*/ 5 h 187"/>
                  <a:gd name="T22" fmla="*/ 182 w 188"/>
                  <a:gd name="T23" fmla="*/ 39 h 187"/>
                  <a:gd name="T24" fmla="*/ 173 w 188"/>
                  <a:gd name="T25" fmla="*/ 48 h 187"/>
                  <a:gd name="T26" fmla="*/ 148 w 188"/>
                  <a:gd name="T27" fmla="*/ 23 h 187"/>
                  <a:gd name="T28" fmla="*/ 145 w 188"/>
                  <a:gd name="T29" fmla="*/ 26 h 187"/>
                  <a:gd name="T30" fmla="*/ 170 w 188"/>
                  <a:gd name="T31" fmla="*/ 51 h 187"/>
                  <a:gd name="T32" fmla="*/ 162 w 188"/>
                  <a:gd name="T33" fmla="*/ 59 h 187"/>
                  <a:gd name="T34" fmla="*/ 149 w 188"/>
                  <a:gd name="T35" fmla="*/ 47 h 187"/>
                  <a:gd name="T36" fmla="*/ 146 w 188"/>
                  <a:gd name="T37" fmla="*/ 50 h 187"/>
                  <a:gd name="T38" fmla="*/ 159 w 188"/>
                  <a:gd name="T39" fmla="*/ 62 h 187"/>
                  <a:gd name="T40" fmla="*/ 151 w 188"/>
                  <a:gd name="T41" fmla="*/ 70 h 187"/>
                  <a:gd name="T42" fmla="*/ 138 w 188"/>
                  <a:gd name="T43" fmla="*/ 58 h 187"/>
                  <a:gd name="T44" fmla="*/ 135 w 188"/>
                  <a:gd name="T45" fmla="*/ 61 h 187"/>
                  <a:gd name="T46" fmla="*/ 148 w 188"/>
                  <a:gd name="T47" fmla="*/ 73 h 187"/>
                  <a:gd name="T48" fmla="*/ 139 w 188"/>
                  <a:gd name="T49" fmla="*/ 82 h 187"/>
                  <a:gd name="T50" fmla="*/ 127 w 188"/>
                  <a:gd name="T51" fmla="*/ 69 h 187"/>
                  <a:gd name="T52" fmla="*/ 124 w 188"/>
                  <a:gd name="T53" fmla="*/ 72 h 187"/>
                  <a:gd name="T54" fmla="*/ 136 w 188"/>
                  <a:gd name="T55" fmla="*/ 85 h 187"/>
                  <a:gd name="T56" fmla="*/ 128 w 188"/>
                  <a:gd name="T57" fmla="*/ 93 h 187"/>
                  <a:gd name="T58" fmla="*/ 103 w 188"/>
                  <a:gd name="T59" fmla="*/ 68 h 187"/>
                  <a:gd name="T60" fmla="*/ 100 w 188"/>
                  <a:gd name="T61" fmla="*/ 71 h 187"/>
                  <a:gd name="T62" fmla="*/ 125 w 188"/>
                  <a:gd name="T63" fmla="*/ 96 h 187"/>
                  <a:gd name="T64" fmla="*/ 117 w 188"/>
                  <a:gd name="T65" fmla="*/ 104 h 187"/>
                  <a:gd name="T66" fmla="*/ 104 w 188"/>
                  <a:gd name="T67" fmla="*/ 92 h 187"/>
                  <a:gd name="T68" fmla="*/ 101 w 188"/>
                  <a:gd name="T69" fmla="*/ 95 h 187"/>
                  <a:gd name="T70" fmla="*/ 114 w 188"/>
                  <a:gd name="T71" fmla="*/ 107 h 187"/>
                  <a:gd name="T72" fmla="*/ 106 w 188"/>
                  <a:gd name="T73" fmla="*/ 115 h 187"/>
                  <a:gd name="T74" fmla="*/ 93 w 188"/>
                  <a:gd name="T75" fmla="*/ 103 h 187"/>
                  <a:gd name="T76" fmla="*/ 90 w 188"/>
                  <a:gd name="T77" fmla="*/ 105 h 187"/>
                  <a:gd name="T78" fmla="*/ 103 w 188"/>
                  <a:gd name="T79" fmla="*/ 118 h 187"/>
                  <a:gd name="T80" fmla="*/ 94 w 188"/>
                  <a:gd name="T81" fmla="*/ 127 h 187"/>
                  <a:gd name="T82" fmla="*/ 82 w 188"/>
                  <a:gd name="T83" fmla="*/ 114 h 187"/>
                  <a:gd name="T84" fmla="*/ 79 w 188"/>
                  <a:gd name="T85" fmla="*/ 117 h 187"/>
                  <a:gd name="T86" fmla="*/ 91 w 188"/>
                  <a:gd name="T87" fmla="*/ 130 h 187"/>
                  <a:gd name="T88" fmla="*/ 84 w 188"/>
                  <a:gd name="T89" fmla="*/ 137 h 187"/>
                  <a:gd name="T90" fmla="*/ 59 w 188"/>
                  <a:gd name="T91" fmla="*/ 111 h 187"/>
                  <a:gd name="T92" fmla="*/ 56 w 188"/>
                  <a:gd name="T93" fmla="*/ 114 h 187"/>
                  <a:gd name="T94" fmla="*/ 81 w 188"/>
                  <a:gd name="T95" fmla="*/ 140 h 187"/>
                  <a:gd name="T96" fmla="*/ 74 w 188"/>
                  <a:gd name="T97" fmla="*/ 147 h 187"/>
                  <a:gd name="T98" fmla="*/ 61 w 188"/>
                  <a:gd name="T99" fmla="*/ 135 h 187"/>
                  <a:gd name="T100" fmla="*/ 58 w 188"/>
                  <a:gd name="T101" fmla="*/ 138 h 187"/>
                  <a:gd name="T102" fmla="*/ 71 w 188"/>
                  <a:gd name="T103" fmla="*/ 150 h 187"/>
                  <a:gd name="T104" fmla="*/ 63 w 188"/>
                  <a:gd name="T105" fmla="*/ 158 h 187"/>
                  <a:gd name="T106" fmla="*/ 50 w 188"/>
                  <a:gd name="T107" fmla="*/ 146 h 187"/>
                  <a:gd name="T108" fmla="*/ 47 w 188"/>
                  <a:gd name="T109" fmla="*/ 149 h 187"/>
                  <a:gd name="T110" fmla="*/ 60 w 188"/>
                  <a:gd name="T111" fmla="*/ 161 h 187"/>
                  <a:gd name="T112" fmla="*/ 51 w 188"/>
                  <a:gd name="T113" fmla="*/ 170 h 187"/>
                  <a:gd name="T114" fmla="*/ 38 w 188"/>
                  <a:gd name="T115" fmla="*/ 158 h 187"/>
                  <a:gd name="T116" fmla="*/ 35 w 188"/>
                  <a:gd name="T117" fmla="*/ 161 h 187"/>
                  <a:gd name="T118" fmla="*/ 48 w 188"/>
                  <a:gd name="T119" fmla="*/ 173 h 187"/>
                  <a:gd name="T120" fmla="*/ 40 w 188"/>
                  <a:gd name="T121" fmla="*/ 182 h 187"/>
                  <a:gd name="T122" fmla="*/ 6 w 188"/>
                  <a:gd name="T123" fmla="*/ 14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8" h="187">
                    <a:moveTo>
                      <a:pt x="2" y="151"/>
                    </a:moveTo>
                    <a:cubicBezTo>
                      <a:pt x="36" y="185"/>
                      <a:pt x="36" y="185"/>
                      <a:pt x="36" y="185"/>
                    </a:cubicBezTo>
                    <a:cubicBezTo>
                      <a:pt x="38" y="187"/>
                      <a:pt x="41" y="187"/>
                      <a:pt x="43" y="185"/>
                    </a:cubicBezTo>
                    <a:cubicBezTo>
                      <a:pt x="186" y="43"/>
                      <a:pt x="186" y="43"/>
                      <a:pt x="186" y="43"/>
                    </a:cubicBezTo>
                    <a:cubicBezTo>
                      <a:pt x="188" y="41"/>
                      <a:pt x="188" y="37"/>
                      <a:pt x="186" y="36"/>
                    </a:cubicBezTo>
                    <a:cubicBezTo>
                      <a:pt x="152" y="2"/>
                      <a:pt x="152" y="2"/>
                      <a:pt x="152" y="2"/>
                    </a:cubicBezTo>
                    <a:cubicBezTo>
                      <a:pt x="150" y="0"/>
                      <a:pt x="147" y="0"/>
                      <a:pt x="145" y="2"/>
                    </a:cubicBezTo>
                    <a:cubicBezTo>
                      <a:pt x="2" y="144"/>
                      <a:pt x="2" y="144"/>
                      <a:pt x="2" y="144"/>
                    </a:cubicBezTo>
                    <a:cubicBezTo>
                      <a:pt x="0" y="146"/>
                      <a:pt x="0" y="150"/>
                      <a:pt x="2" y="151"/>
                    </a:cubicBezTo>
                    <a:close/>
                    <a:moveTo>
                      <a:pt x="6" y="148"/>
                    </a:moveTo>
                    <a:cubicBezTo>
                      <a:pt x="148" y="5"/>
                      <a:pt x="148" y="5"/>
                      <a:pt x="148" y="5"/>
                    </a:cubicBezTo>
                    <a:cubicBezTo>
                      <a:pt x="182" y="39"/>
                      <a:pt x="182" y="39"/>
                      <a:pt x="182" y="39"/>
                    </a:cubicBezTo>
                    <a:cubicBezTo>
                      <a:pt x="173" y="48"/>
                      <a:pt x="173" y="48"/>
                      <a:pt x="173" y="48"/>
                    </a:cubicBezTo>
                    <a:cubicBezTo>
                      <a:pt x="148" y="23"/>
                      <a:pt x="148" y="23"/>
                      <a:pt x="148" y="23"/>
                    </a:cubicBezTo>
                    <a:cubicBezTo>
                      <a:pt x="145" y="26"/>
                      <a:pt x="145" y="26"/>
                      <a:pt x="145" y="26"/>
                    </a:cubicBezTo>
                    <a:cubicBezTo>
                      <a:pt x="170" y="51"/>
                      <a:pt x="170" y="51"/>
                      <a:pt x="170" y="51"/>
                    </a:cubicBezTo>
                    <a:cubicBezTo>
                      <a:pt x="162" y="59"/>
                      <a:pt x="162" y="59"/>
                      <a:pt x="162" y="59"/>
                    </a:cubicBezTo>
                    <a:cubicBezTo>
                      <a:pt x="149" y="47"/>
                      <a:pt x="149" y="47"/>
                      <a:pt x="149" y="47"/>
                    </a:cubicBezTo>
                    <a:cubicBezTo>
                      <a:pt x="146" y="50"/>
                      <a:pt x="146" y="50"/>
                      <a:pt x="146" y="50"/>
                    </a:cubicBezTo>
                    <a:cubicBezTo>
                      <a:pt x="159" y="62"/>
                      <a:pt x="159" y="62"/>
                      <a:pt x="159" y="62"/>
                    </a:cubicBezTo>
                    <a:cubicBezTo>
                      <a:pt x="151" y="70"/>
                      <a:pt x="151" y="70"/>
                      <a:pt x="151" y="70"/>
                    </a:cubicBezTo>
                    <a:cubicBezTo>
                      <a:pt x="138" y="58"/>
                      <a:pt x="138" y="58"/>
                      <a:pt x="138" y="58"/>
                    </a:cubicBezTo>
                    <a:cubicBezTo>
                      <a:pt x="135" y="61"/>
                      <a:pt x="135" y="61"/>
                      <a:pt x="135" y="61"/>
                    </a:cubicBezTo>
                    <a:cubicBezTo>
                      <a:pt x="148" y="73"/>
                      <a:pt x="148" y="73"/>
                      <a:pt x="148" y="73"/>
                    </a:cubicBezTo>
                    <a:cubicBezTo>
                      <a:pt x="139" y="82"/>
                      <a:pt x="139" y="82"/>
                      <a:pt x="139" y="82"/>
                    </a:cubicBezTo>
                    <a:cubicBezTo>
                      <a:pt x="127" y="69"/>
                      <a:pt x="127" y="69"/>
                      <a:pt x="127" y="69"/>
                    </a:cubicBezTo>
                    <a:cubicBezTo>
                      <a:pt x="124" y="72"/>
                      <a:pt x="124" y="72"/>
                      <a:pt x="124" y="72"/>
                    </a:cubicBezTo>
                    <a:cubicBezTo>
                      <a:pt x="136" y="85"/>
                      <a:pt x="136" y="85"/>
                      <a:pt x="136" y="85"/>
                    </a:cubicBezTo>
                    <a:cubicBezTo>
                      <a:pt x="128" y="93"/>
                      <a:pt x="128" y="93"/>
                      <a:pt x="128" y="93"/>
                    </a:cubicBezTo>
                    <a:cubicBezTo>
                      <a:pt x="103" y="68"/>
                      <a:pt x="103" y="68"/>
                      <a:pt x="103" y="68"/>
                    </a:cubicBezTo>
                    <a:cubicBezTo>
                      <a:pt x="100" y="71"/>
                      <a:pt x="100" y="71"/>
                      <a:pt x="100" y="71"/>
                    </a:cubicBezTo>
                    <a:cubicBezTo>
                      <a:pt x="125" y="96"/>
                      <a:pt x="125" y="96"/>
                      <a:pt x="125" y="96"/>
                    </a:cubicBezTo>
                    <a:cubicBezTo>
                      <a:pt x="117" y="104"/>
                      <a:pt x="117" y="104"/>
                      <a:pt x="117" y="104"/>
                    </a:cubicBezTo>
                    <a:cubicBezTo>
                      <a:pt x="104" y="92"/>
                      <a:pt x="104" y="92"/>
                      <a:pt x="104" y="92"/>
                    </a:cubicBezTo>
                    <a:cubicBezTo>
                      <a:pt x="101" y="95"/>
                      <a:pt x="101" y="95"/>
                      <a:pt x="101" y="95"/>
                    </a:cubicBezTo>
                    <a:cubicBezTo>
                      <a:pt x="114" y="107"/>
                      <a:pt x="114" y="107"/>
                      <a:pt x="114" y="107"/>
                    </a:cubicBezTo>
                    <a:cubicBezTo>
                      <a:pt x="106" y="115"/>
                      <a:pt x="106" y="115"/>
                      <a:pt x="106" y="115"/>
                    </a:cubicBezTo>
                    <a:cubicBezTo>
                      <a:pt x="93" y="103"/>
                      <a:pt x="93" y="103"/>
                      <a:pt x="93" y="103"/>
                    </a:cubicBezTo>
                    <a:cubicBezTo>
                      <a:pt x="90" y="105"/>
                      <a:pt x="90" y="105"/>
                      <a:pt x="90" y="105"/>
                    </a:cubicBezTo>
                    <a:cubicBezTo>
                      <a:pt x="103" y="118"/>
                      <a:pt x="103" y="118"/>
                      <a:pt x="103" y="118"/>
                    </a:cubicBezTo>
                    <a:cubicBezTo>
                      <a:pt x="94" y="127"/>
                      <a:pt x="94" y="127"/>
                      <a:pt x="94" y="127"/>
                    </a:cubicBezTo>
                    <a:cubicBezTo>
                      <a:pt x="82" y="114"/>
                      <a:pt x="82" y="114"/>
                      <a:pt x="82" y="114"/>
                    </a:cubicBezTo>
                    <a:cubicBezTo>
                      <a:pt x="79" y="117"/>
                      <a:pt x="79" y="117"/>
                      <a:pt x="79" y="117"/>
                    </a:cubicBezTo>
                    <a:cubicBezTo>
                      <a:pt x="91" y="130"/>
                      <a:pt x="91" y="130"/>
                      <a:pt x="91" y="130"/>
                    </a:cubicBezTo>
                    <a:cubicBezTo>
                      <a:pt x="84" y="137"/>
                      <a:pt x="84" y="137"/>
                      <a:pt x="84" y="137"/>
                    </a:cubicBezTo>
                    <a:cubicBezTo>
                      <a:pt x="59" y="111"/>
                      <a:pt x="59" y="111"/>
                      <a:pt x="59" y="111"/>
                    </a:cubicBezTo>
                    <a:cubicBezTo>
                      <a:pt x="56" y="114"/>
                      <a:pt x="56" y="114"/>
                      <a:pt x="56" y="114"/>
                    </a:cubicBezTo>
                    <a:cubicBezTo>
                      <a:pt x="81" y="140"/>
                      <a:pt x="81" y="140"/>
                      <a:pt x="81" y="140"/>
                    </a:cubicBezTo>
                    <a:cubicBezTo>
                      <a:pt x="74" y="147"/>
                      <a:pt x="74" y="147"/>
                      <a:pt x="74" y="147"/>
                    </a:cubicBezTo>
                    <a:cubicBezTo>
                      <a:pt x="61" y="135"/>
                      <a:pt x="61" y="135"/>
                      <a:pt x="61" y="135"/>
                    </a:cubicBezTo>
                    <a:cubicBezTo>
                      <a:pt x="58" y="138"/>
                      <a:pt x="58" y="138"/>
                      <a:pt x="58" y="138"/>
                    </a:cubicBezTo>
                    <a:cubicBezTo>
                      <a:pt x="71" y="150"/>
                      <a:pt x="71" y="150"/>
                      <a:pt x="71" y="150"/>
                    </a:cubicBezTo>
                    <a:cubicBezTo>
                      <a:pt x="63" y="158"/>
                      <a:pt x="63" y="158"/>
                      <a:pt x="63" y="158"/>
                    </a:cubicBezTo>
                    <a:cubicBezTo>
                      <a:pt x="50" y="146"/>
                      <a:pt x="50" y="146"/>
                      <a:pt x="50" y="146"/>
                    </a:cubicBezTo>
                    <a:cubicBezTo>
                      <a:pt x="47" y="149"/>
                      <a:pt x="47" y="149"/>
                      <a:pt x="47" y="149"/>
                    </a:cubicBezTo>
                    <a:cubicBezTo>
                      <a:pt x="60" y="161"/>
                      <a:pt x="60" y="161"/>
                      <a:pt x="60" y="161"/>
                    </a:cubicBezTo>
                    <a:cubicBezTo>
                      <a:pt x="51" y="170"/>
                      <a:pt x="51" y="170"/>
                      <a:pt x="51" y="170"/>
                    </a:cubicBezTo>
                    <a:cubicBezTo>
                      <a:pt x="38" y="158"/>
                      <a:pt x="38" y="158"/>
                      <a:pt x="38" y="158"/>
                    </a:cubicBezTo>
                    <a:cubicBezTo>
                      <a:pt x="35" y="161"/>
                      <a:pt x="35" y="161"/>
                      <a:pt x="35" y="161"/>
                    </a:cubicBezTo>
                    <a:cubicBezTo>
                      <a:pt x="48" y="173"/>
                      <a:pt x="48" y="173"/>
                      <a:pt x="48" y="173"/>
                    </a:cubicBezTo>
                    <a:cubicBezTo>
                      <a:pt x="40" y="182"/>
                      <a:pt x="40" y="182"/>
                      <a:pt x="40" y="182"/>
                    </a:cubicBezTo>
                    <a:lnTo>
                      <a:pt x="6" y="1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83" name="Freeform 5"/>
            <p:cNvSpPr>
              <a:spLocks noChangeAspect="1" noEditPoints="1"/>
            </p:cNvSpPr>
            <p:nvPr/>
          </p:nvSpPr>
          <p:spPr bwMode="auto">
            <a:xfrm>
              <a:off x="7200737" y="6122698"/>
              <a:ext cx="540000" cy="400063"/>
            </a:xfrm>
            <a:custGeom>
              <a:avLst/>
              <a:gdLst>
                <a:gd name="T0" fmla="*/ 243 w 263"/>
                <a:gd name="T1" fmla="*/ 34 h 194"/>
                <a:gd name="T2" fmla="*/ 250 w 263"/>
                <a:gd name="T3" fmla="*/ 26 h 194"/>
                <a:gd name="T4" fmla="*/ 29 w 263"/>
                <a:gd name="T5" fmla="*/ 19 h 194"/>
                <a:gd name="T6" fmla="*/ 23 w 263"/>
                <a:gd name="T7" fmla="*/ 69 h 194"/>
                <a:gd name="T8" fmla="*/ 19 w 263"/>
                <a:gd name="T9" fmla="*/ 80 h 194"/>
                <a:gd name="T10" fmla="*/ 25 w 263"/>
                <a:gd name="T11" fmla="*/ 105 h 194"/>
                <a:gd name="T12" fmla="*/ 14 w 263"/>
                <a:gd name="T13" fmla="*/ 116 h 194"/>
                <a:gd name="T14" fmla="*/ 21 w 263"/>
                <a:gd name="T15" fmla="*/ 165 h 194"/>
                <a:gd name="T16" fmla="*/ 246 w 263"/>
                <a:gd name="T17" fmla="*/ 161 h 194"/>
                <a:gd name="T18" fmla="*/ 236 w 263"/>
                <a:gd name="T19" fmla="*/ 127 h 194"/>
                <a:gd name="T20" fmla="*/ 243 w 263"/>
                <a:gd name="T21" fmla="*/ 119 h 194"/>
                <a:gd name="T22" fmla="*/ 248 w 263"/>
                <a:gd name="T23" fmla="*/ 92 h 194"/>
                <a:gd name="T24" fmla="*/ 254 w 263"/>
                <a:gd name="T25" fmla="*/ 68 h 194"/>
                <a:gd name="T26" fmla="*/ 124 w 263"/>
                <a:gd name="T27" fmla="*/ 58 h 194"/>
                <a:gd name="T28" fmla="*/ 224 w 263"/>
                <a:gd name="T29" fmla="*/ 38 h 194"/>
                <a:gd name="T30" fmla="*/ 233 w 263"/>
                <a:gd name="T31" fmla="*/ 57 h 194"/>
                <a:gd name="T32" fmla="*/ 220 w 263"/>
                <a:gd name="T33" fmla="*/ 64 h 194"/>
                <a:gd name="T34" fmla="*/ 124 w 263"/>
                <a:gd name="T35" fmla="*/ 58 h 194"/>
                <a:gd name="T36" fmla="*/ 38 w 263"/>
                <a:gd name="T37" fmla="*/ 84 h 194"/>
                <a:gd name="T38" fmla="*/ 118 w 263"/>
                <a:gd name="T39" fmla="*/ 101 h 194"/>
                <a:gd name="T40" fmla="*/ 118 w 263"/>
                <a:gd name="T41" fmla="*/ 101 h 194"/>
                <a:gd name="T42" fmla="*/ 139 w 263"/>
                <a:gd name="T43" fmla="*/ 134 h 194"/>
                <a:gd name="T44" fmla="*/ 29 w 263"/>
                <a:gd name="T45" fmla="*/ 107 h 194"/>
                <a:gd name="T46" fmla="*/ 27 w 263"/>
                <a:gd name="T47" fmla="*/ 82 h 194"/>
                <a:gd name="T48" fmla="*/ 26 w 263"/>
                <a:gd name="T49" fmla="*/ 31 h 194"/>
                <a:gd name="T50" fmla="*/ 31 w 263"/>
                <a:gd name="T51" fmla="*/ 29 h 194"/>
                <a:gd name="T52" fmla="*/ 120 w 263"/>
                <a:gd name="T53" fmla="*/ 58 h 194"/>
                <a:gd name="T54" fmla="*/ 36 w 263"/>
                <a:gd name="T55" fmla="*/ 65 h 194"/>
                <a:gd name="T56" fmla="*/ 31 w 263"/>
                <a:gd name="T57" fmla="*/ 63 h 194"/>
                <a:gd name="T58" fmla="*/ 111 w 263"/>
                <a:gd name="T59" fmla="*/ 181 h 194"/>
                <a:gd name="T60" fmla="*/ 24 w 263"/>
                <a:gd name="T61" fmla="*/ 156 h 194"/>
                <a:gd name="T62" fmla="*/ 18 w 263"/>
                <a:gd name="T63" fmla="*/ 124 h 194"/>
                <a:gd name="T64" fmla="*/ 24 w 263"/>
                <a:gd name="T65" fmla="*/ 122 h 194"/>
                <a:gd name="T66" fmla="*/ 112 w 263"/>
                <a:gd name="T67" fmla="*/ 151 h 194"/>
                <a:gd name="T68" fmla="*/ 225 w 263"/>
                <a:gd name="T69" fmla="*/ 150 h 194"/>
                <a:gd name="T70" fmla="*/ 116 w 263"/>
                <a:gd name="T71" fmla="*/ 181 h 194"/>
                <a:gd name="T72" fmla="*/ 140 w 263"/>
                <a:gd name="T73" fmla="*/ 147 h 194"/>
                <a:gd name="T74" fmla="*/ 157 w 263"/>
                <a:gd name="T75" fmla="*/ 143 h 194"/>
                <a:gd name="T76" fmla="*/ 228 w 263"/>
                <a:gd name="T77" fmla="*/ 129 h 194"/>
                <a:gd name="T78" fmla="*/ 231 w 263"/>
                <a:gd name="T79" fmla="*/ 110 h 194"/>
                <a:gd name="T80" fmla="*/ 222 w 263"/>
                <a:gd name="T81" fmla="*/ 112 h 194"/>
                <a:gd name="T82" fmla="*/ 143 w 263"/>
                <a:gd name="T83" fmla="*/ 105 h 194"/>
                <a:gd name="T84" fmla="*/ 231 w 263"/>
                <a:gd name="T85" fmla="*/ 76 h 194"/>
                <a:gd name="T86" fmla="*/ 240 w 263"/>
                <a:gd name="T87" fmla="*/ 91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3" h="194">
                  <a:moveTo>
                    <a:pt x="238" y="59"/>
                  </a:moveTo>
                  <a:cubicBezTo>
                    <a:pt x="237" y="51"/>
                    <a:pt x="236" y="38"/>
                    <a:pt x="243" y="34"/>
                  </a:cubicBezTo>
                  <a:cubicBezTo>
                    <a:pt x="244" y="34"/>
                    <a:pt x="244" y="34"/>
                    <a:pt x="244" y="33"/>
                  </a:cubicBezTo>
                  <a:cubicBezTo>
                    <a:pt x="249" y="32"/>
                    <a:pt x="253" y="29"/>
                    <a:pt x="250" y="26"/>
                  </a:cubicBezTo>
                  <a:cubicBezTo>
                    <a:pt x="166" y="0"/>
                    <a:pt x="166" y="0"/>
                    <a:pt x="166" y="0"/>
                  </a:cubicBezTo>
                  <a:cubicBezTo>
                    <a:pt x="29" y="19"/>
                    <a:pt x="29" y="19"/>
                    <a:pt x="29" y="19"/>
                  </a:cubicBezTo>
                  <a:cubicBezTo>
                    <a:pt x="29" y="19"/>
                    <a:pt x="13" y="21"/>
                    <a:pt x="15" y="46"/>
                  </a:cubicBezTo>
                  <a:cubicBezTo>
                    <a:pt x="15" y="59"/>
                    <a:pt x="20" y="65"/>
                    <a:pt x="23" y="69"/>
                  </a:cubicBezTo>
                  <a:cubicBezTo>
                    <a:pt x="12" y="72"/>
                    <a:pt x="12" y="72"/>
                    <a:pt x="12" y="72"/>
                  </a:cubicBezTo>
                  <a:cubicBezTo>
                    <a:pt x="9" y="76"/>
                    <a:pt x="13" y="78"/>
                    <a:pt x="19" y="80"/>
                  </a:cubicBezTo>
                  <a:cubicBezTo>
                    <a:pt x="19" y="80"/>
                    <a:pt x="19" y="80"/>
                    <a:pt x="19" y="80"/>
                  </a:cubicBezTo>
                  <a:cubicBezTo>
                    <a:pt x="26" y="85"/>
                    <a:pt x="26" y="98"/>
                    <a:pt x="25" y="105"/>
                  </a:cubicBezTo>
                  <a:cubicBezTo>
                    <a:pt x="0" y="112"/>
                    <a:pt x="9" y="115"/>
                    <a:pt x="9" y="115"/>
                  </a:cubicBezTo>
                  <a:cubicBezTo>
                    <a:pt x="14" y="116"/>
                    <a:pt x="14" y="116"/>
                    <a:pt x="14" y="116"/>
                  </a:cubicBezTo>
                  <a:cubicBezTo>
                    <a:pt x="10" y="119"/>
                    <a:pt x="6" y="126"/>
                    <a:pt x="7" y="139"/>
                  </a:cubicBezTo>
                  <a:cubicBezTo>
                    <a:pt x="9" y="163"/>
                    <a:pt x="21" y="165"/>
                    <a:pt x="21" y="165"/>
                  </a:cubicBezTo>
                  <a:cubicBezTo>
                    <a:pt x="111" y="194"/>
                    <a:pt x="111" y="194"/>
                    <a:pt x="111" y="194"/>
                  </a:cubicBezTo>
                  <a:cubicBezTo>
                    <a:pt x="246" y="161"/>
                    <a:pt x="246" y="161"/>
                    <a:pt x="246" y="161"/>
                  </a:cubicBezTo>
                  <a:cubicBezTo>
                    <a:pt x="246" y="161"/>
                    <a:pt x="255" y="159"/>
                    <a:pt x="230" y="152"/>
                  </a:cubicBezTo>
                  <a:cubicBezTo>
                    <a:pt x="229" y="144"/>
                    <a:pt x="229" y="131"/>
                    <a:pt x="236" y="127"/>
                  </a:cubicBezTo>
                  <a:cubicBezTo>
                    <a:pt x="236" y="127"/>
                    <a:pt x="236" y="127"/>
                    <a:pt x="236" y="126"/>
                  </a:cubicBezTo>
                  <a:cubicBezTo>
                    <a:pt x="242" y="125"/>
                    <a:pt x="246" y="122"/>
                    <a:pt x="243" y="119"/>
                  </a:cubicBezTo>
                  <a:cubicBezTo>
                    <a:pt x="237" y="117"/>
                    <a:pt x="237" y="117"/>
                    <a:pt x="237" y="117"/>
                  </a:cubicBezTo>
                  <a:cubicBezTo>
                    <a:pt x="241" y="114"/>
                    <a:pt x="247" y="108"/>
                    <a:pt x="248" y="92"/>
                  </a:cubicBezTo>
                  <a:cubicBezTo>
                    <a:pt x="248" y="81"/>
                    <a:pt x="245" y="75"/>
                    <a:pt x="242" y="71"/>
                  </a:cubicBezTo>
                  <a:cubicBezTo>
                    <a:pt x="254" y="68"/>
                    <a:pt x="254" y="68"/>
                    <a:pt x="254" y="68"/>
                  </a:cubicBezTo>
                  <a:cubicBezTo>
                    <a:pt x="254" y="68"/>
                    <a:pt x="263" y="66"/>
                    <a:pt x="238" y="59"/>
                  </a:cubicBezTo>
                  <a:close/>
                  <a:moveTo>
                    <a:pt x="124" y="58"/>
                  </a:moveTo>
                  <a:cubicBezTo>
                    <a:pt x="147" y="54"/>
                    <a:pt x="147" y="54"/>
                    <a:pt x="147" y="54"/>
                  </a:cubicBezTo>
                  <a:cubicBezTo>
                    <a:pt x="224" y="38"/>
                    <a:pt x="224" y="38"/>
                    <a:pt x="224" y="38"/>
                  </a:cubicBezTo>
                  <a:cubicBezTo>
                    <a:pt x="235" y="36"/>
                    <a:pt x="235" y="36"/>
                    <a:pt x="235" y="36"/>
                  </a:cubicBezTo>
                  <a:cubicBezTo>
                    <a:pt x="232" y="42"/>
                    <a:pt x="232" y="51"/>
                    <a:pt x="233" y="57"/>
                  </a:cubicBezTo>
                  <a:cubicBezTo>
                    <a:pt x="233" y="59"/>
                    <a:pt x="233" y="60"/>
                    <a:pt x="233" y="61"/>
                  </a:cubicBezTo>
                  <a:cubicBezTo>
                    <a:pt x="220" y="64"/>
                    <a:pt x="220" y="64"/>
                    <a:pt x="220" y="64"/>
                  </a:cubicBezTo>
                  <a:cubicBezTo>
                    <a:pt x="123" y="88"/>
                    <a:pt x="123" y="88"/>
                    <a:pt x="123" y="88"/>
                  </a:cubicBezTo>
                  <a:lnTo>
                    <a:pt x="124" y="58"/>
                  </a:lnTo>
                  <a:close/>
                  <a:moveTo>
                    <a:pt x="27" y="82"/>
                  </a:moveTo>
                  <a:cubicBezTo>
                    <a:pt x="38" y="84"/>
                    <a:pt x="38" y="84"/>
                    <a:pt x="38" y="84"/>
                  </a:cubicBezTo>
                  <a:cubicBezTo>
                    <a:pt x="112" y="100"/>
                    <a:pt x="112" y="100"/>
                    <a:pt x="112" y="100"/>
                  </a:cubicBezTo>
                  <a:cubicBezTo>
                    <a:pt x="118" y="101"/>
                    <a:pt x="118" y="101"/>
                    <a:pt x="118" y="101"/>
                  </a:cubicBezTo>
                  <a:cubicBezTo>
                    <a:pt x="118" y="101"/>
                    <a:pt x="118" y="101"/>
                    <a:pt x="118" y="101"/>
                  </a:cubicBezTo>
                  <a:cubicBezTo>
                    <a:pt x="118" y="101"/>
                    <a:pt x="118" y="101"/>
                    <a:pt x="118" y="101"/>
                  </a:cubicBezTo>
                  <a:cubicBezTo>
                    <a:pt x="138" y="105"/>
                    <a:pt x="138" y="105"/>
                    <a:pt x="138" y="105"/>
                  </a:cubicBezTo>
                  <a:cubicBezTo>
                    <a:pt x="139" y="134"/>
                    <a:pt x="139" y="134"/>
                    <a:pt x="139" y="134"/>
                  </a:cubicBezTo>
                  <a:cubicBezTo>
                    <a:pt x="39" y="110"/>
                    <a:pt x="39" y="110"/>
                    <a:pt x="39" y="110"/>
                  </a:cubicBezTo>
                  <a:cubicBezTo>
                    <a:pt x="29" y="107"/>
                    <a:pt x="29" y="107"/>
                    <a:pt x="29" y="107"/>
                  </a:cubicBezTo>
                  <a:cubicBezTo>
                    <a:pt x="29" y="106"/>
                    <a:pt x="30" y="105"/>
                    <a:pt x="30" y="104"/>
                  </a:cubicBezTo>
                  <a:cubicBezTo>
                    <a:pt x="30" y="98"/>
                    <a:pt x="30" y="89"/>
                    <a:pt x="27" y="82"/>
                  </a:cubicBezTo>
                  <a:close/>
                  <a:moveTo>
                    <a:pt x="22" y="45"/>
                  </a:moveTo>
                  <a:cubicBezTo>
                    <a:pt x="22" y="38"/>
                    <a:pt x="23" y="33"/>
                    <a:pt x="26" y="31"/>
                  </a:cubicBezTo>
                  <a:cubicBezTo>
                    <a:pt x="27" y="30"/>
                    <a:pt x="29" y="29"/>
                    <a:pt x="30" y="29"/>
                  </a:cubicBezTo>
                  <a:cubicBezTo>
                    <a:pt x="31" y="29"/>
                    <a:pt x="31" y="29"/>
                    <a:pt x="31" y="29"/>
                  </a:cubicBezTo>
                  <a:cubicBezTo>
                    <a:pt x="90" y="49"/>
                    <a:pt x="90" y="49"/>
                    <a:pt x="90" y="49"/>
                  </a:cubicBezTo>
                  <a:cubicBezTo>
                    <a:pt x="120" y="58"/>
                    <a:pt x="120" y="58"/>
                    <a:pt x="120" y="58"/>
                  </a:cubicBezTo>
                  <a:cubicBezTo>
                    <a:pt x="119" y="88"/>
                    <a:pt x="119" y="88"/>
                    <a:pt x="119" y="88"/>
                  </a:cubicBezTo>
                  <a:cubicBezTo>
                    <a:pt x="36" y="65"/>
                    <a:pt x="36" y="65"/>
                    <a:pt x="36" y="65"/>
                  </a:cubicBezTo>
                  <a:cubicBezTo>
                    <a:pt x="32" y="64"/>
                    <a:pt x="32" y="64"/>
                    <a:pt x="32" y="64"/>
                  </a:cubicBezTo>
                  <a:cubicBezTo>
                    <a:pt x="32" y="64"/>
                    <a:pt x="31" y="64"/>
                    <a:pt x="31" y="63"/>
                  </a:cubicBezTo>
                  <a:cubicBezTo>
                    <a:pt x="31" y="63"/>
                    <a:pt x="23" y="63"/>
                    <a:pt x="22" y="45"/>
                  </a:cubicBezTo>
                  <a:close/>
                  <a:moveTo>
                    <a:pt x="111" y="181"/>
                  </a:moveTo>
                  <a:cubicBezTo>
                    <a:pt x="24" y="157"/>
                    <a:pt x="24" y="157"/>
                    <a:pt x="24" y="157"/>
                  </a:cubicBezTo>
                  <a:cubicBezTo>
                    <a:pt x="24" y="157"/>
                    <a:pt x="24" y="157"/>
                    <a:pt x="24" y="156"/>
                  </a:cubicBezTo>
                  <a:cubicBezTo>
                    <a:pt x="23" y="156"/>
                    <a:pt x="15" y="156"/>
                    <a:pt x="15" y="138"/>
                  </a:cubicBezTo>
                  <a:cubicBezTo>
                    <a:pt x="15" y="131"/>
                    <a:pt x="16" y="126"/>
                    <a:pt x="18" y="124"/>
                  </a:cubicBezTo>
                  <a:cubicBezTo>
                    <a:pt x="20" y="123"/>
                    <a:pt x="21" y="122"/>
                    <a:pt x="23" y="122"/>
                  </a:cubicBezTo>
                  <a:cubicBezTo>
                    <a:pt x="23" y="122"/>
                    <a:pt x="24" y="122"/>
                    <a:pt x="24" y="122"/>
                  </a:cubicBezTo>
                  <a:cubicBezTo>
                    <a:pt x="24" y="122"/>
                    <a:pt x="24" y="122"/>
                    <a:pt x="24" y="122"/>
                  </a:cubicBezTo>
                  <a:cubicBezTo>
                    <a:pt x="112" y="151"/>
                    <a:pt x="112" y="151"/>
                    <a:pt x="112" y="151"/>
                  </a:cubicBezTo>
                  <a:lnTo>
                    <a:pt x="111" y="181"/>
                  </a:lnTo>
                  <a:close/>
                  <a:moveTo>
                    <a:pt x="225" y="150"/>
                  </a:moveTo>
                  <a:cubicBezTo>
                    <a:pt x="225" y="152"/>
                    <a:pt x="225" y="153"/>
                    <a:pt x="225" y="154"/>
                  </a:cubicBezTo>
                  <a:cubicBezTo>
                    <a:pt x="116" y="181"/>
                    <a:pt x="116" y="181"/>
                    <a:pt x="116" y="181"/>
                  </a:cubicBezTo>
                  <a:cubicBezTo>
                    <a:pt x="117" y="151"/>
                    <a:pt x="117" y="151"/>
                    <a:pt x="117" y="151"/>
                  </a:cubicBezTo>
                  <a:cubicBezTo>
                    <a:pt x="140" y="147"/>
                    <a:pt x="140" y="147"/>
                    <a:pt x="140" y="147"/>
                  </a:cubicBezTo>
                  <a:cubicBezTo>
                    <a:pt x="144" y="147"/>
                    <a:pt x="144" y="147"/>
                    <a:pt x="144" y="147"/>
                  </a:cubicBezTo>
                  <a:cubicBezTo>
                    <a:pt x="157" y="143"/>
                    <a:pt x="157" y="143"/>
                    <a:pt x="157" y="143"/>
                  </a:cubicBezTo>
                  <a:cubicBezTo>
                    <a:pt x="216" y="131"/>
                    <a:pt x="216" y="131"/>
                    <a:pt x="216" y="131"/>
                  </a:cubicBezTo>
                  <a:cubicBezTo>
                    <a:pt x="228" y="129"/>
                    <a:pt x="228" y="129"/>
                    <a:pt x="228" y="129"/>
                  </a:cubicBezTo>
                  <a:cubicBezTo>
                    <a:pt x="224" y="135"/>
                    <a:pt x="224" y="144"/>
                    <a:pt x="225" y="150"/>
                  </a:cubicBezTo>
                  <a:close/>
                  <a:moveTo>
                    <a:pt x="231" y="110"/>
                  </a:moveTo>
                  <a:cubicBezTo>
                    <a:pt x="231" y="110"/>
                    <a:pt x="231" y="110"/>
                    <a:pt x="230" y="110"/>
                  </a:cubicBezTo>
                  <a:cubicBezTo>
                    <a:pt x="222" y="112"/>
                    <a:pt x="222" y="112"/>
                    <a:pt x="222" y="112"/>
                  </a:cubicBezTo>
                  <a:cubicBezTo>
                    <a:pt x="144" y="134"/>
                    <a:pt x="144" y="134"/>
                    <a:pt x="144" y="134"/>
                  </a:cubicBezTo>
                  <a:cubicBezTo>
                    <a:pt x="143" y="105"/>
                    <a:pt x="143" y="105"/>
                    <a:pt x="143" y="105"/>
                  </a:cubicBezTo>
                  <a:cubicBezTo>
                    <a:pt x="168" y="96"/>
                    <a:pt x="168" y="96"/>
                    <a:pt x="168" y="96"/>
                  </a:cubicBezTo>
                  <a:cubicBezTo>
                    <a:pt x="231" y="76"/>
                    <a:pt x="231" y="76"/>
                    <a:pt x="231" y="76"/>
                  </a:cubicBezTo>
                  <a:cubicBezTo>
                    <a:pt x="231" y="76"/>
                    <a:pt x="234" y="75"/>
                    <a:pt x="237" y="78"/>
                  </a:cubicBezTo>
                  <a:cubicBezTo>
                    <a:pt x="239" y="80"/>
                    <a:pt x="240" y="85"/>
                    <a:pt x="240" y="91"/>
                  </a:cubicBezTo>
                  <a:cubicBezTo>
                    <a:pt x="239" y="109"/>
                    <a:pt x="231" y="110"/>
                    <a:pt x="231" y="110"/>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Tree>
    <p:extLst>
      <p:ext uri="{BB962C8B-B14F-4D97-AF65-F5344CB8AC3E}">
        <p14:creationId xmlns:p14="http://schemas.microsoft.com/office/powerpoint/2010/main" val="2999317402"/>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428072"/>
            <a:ext cx="12190413" cy="718527"/>
            <a:chOff x="0" y="428072"/>
            <a:chExt cx="12190413" cy="718527"/>
          </a:xfrm>
        </p:grpSpPr>
        <p:sp>
          <p:nvSpPr>
            <p:cNvPr id="32" name="9"/>
            <p:cNvSpPr txBox="1"/>
            <p:nvPr/>
          </p:nvSpPr>
          <p:spPr>
            <a:xfrm>
              <a:off x="4377578" y="428072"/>
              <a:ext cx="3435256" cy="430887"/>
            </a:xfrm>
            <a:prstGeom prst="rect">
              <a:avLst/>
            </a:prstGeom>
            <a:noFill/>
          </p:spPr>
          <p:txBody>
            <a:bodyPr wrap="square" lIns="0" tIns="0" rIns="0" bIns="0" rtlCol="0">
              <a:spAutoFit/>
            </a:bodyPr>
            <a:lstStyle/>
            <a:p>
              <a:pPr marL="0" lvl="1" algn="ctr"/>
              <a:r>
                <a:rPr lang="zh-CN" altLang="en-US" sz="2800" dirty="0">
                  <a:solidFill>
                    <a:schemeClr val="bg1">
                      <a:lumMod val="85000"/>
                    </a:schemeClr>
                  </a:solidFill>
                  <a:latin typeface="微软雅黑" pitchFamily="34" charset="-122"/>
                  <a:ea typeface="微软雅黑" pitchFamily="34" charset="-122"/>
                </a:rPr>
                <a:t>点击加入你的标题</a:t>
              </a:r>
            </a:p>
          </p:txBody>
        </p:sp>
        <p:sp>
          <p:nvSpPr>
            <p:cNvPr id="2" name="矩形 1"/>
            <p:cNvSpPr/>
            <p:nvPr/>
          </p:nvSpPr>
          <p:spPr>
            <a:xfrm>
              <a:off x="0" y="1095771"/>
              <a:ext cx="12190413" cy="50828"/>
            </a:xfrm>
            <a:prstGeom prst="rect">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2" name="Group 9"/>
          <p:cNvGrpSpPr>
            <a:grpSpLocks/>
          </p:cNvGrpSpPr>
          <p:nvPr/>
        </p:nvGrpSpPr>
        <p:grpSpPr bwMode="auto">
          <a:xfrm flipH="1">
            <a:off x="4211638" y="2185988"/>
            <a:ext cx="1881187" cy="1854200"/>
            <a:chOff x="0" y="0"/>
            <a:chExt cx="1881184" cy="1854204"/>
          </a:xfrm>
          <a:solidFill>
            <a:srgbClr val="E25E0E"/>
          </a:solidFill>
        </p:grpSpPr>
        <p:sp>
          <p:nvSpPr>
            <p:cNvPr id="93" name="Freeform 5"/>
            <p:cNvSpPr>
              <a:spLocks noEditPoints="1"/>
            </p:cNvSpPr>
            <p:nvPr/>
          </p:nvSpPr>
          <p:spPr bwMode="auto">
            <a:xfrm>
              <a:off x="0" y="0"/>
              <a:ext cx="1881184" cy="1854204"/>
            </a:xfrm>
            <a:custGeom>
              <a:avLst/>
              <a:gdLst>
                <a:gd name="T0" fmla="*/ 467 w 972"/>
                <a:gd name="T1" fmla="*/ 0 h 958"/>
                <a:gd name="T2" fmla="*/ 493 w 972"/>
                <a:gd name="T3" fmla="*/ 0 h 958"/>
                <a:gd name="T4" fmla="*/ 633 w 972"/>
                <a:gd name="T5" fmla="*/ 25 h 958"/>
                <a:gd name="T6" fmla="*/ 897 w 972"/>
                <a:gd name="T7" fmla="*/ 241 h 958"/>
                <a:gd name="T8" fmla="*/ 953 w 972"/>
                <a:gd name="T9" fmla="*/ 561 h 958"/>
                <a:gd name="T10" fmla="*/ 774 w 972"/>
                <a:gd name="T11" fmla="*/ 857 h 958"/>
                <a:gd name="T12" fmla="*/ 482 w 972"/>
                <a:gd name="T13" fmla="*/ 957 h 958"/>
                <a:gd name="T14" fmla="*/ 2 w 972"/>
                <a:gd name="T15" fmla="*/ 958 h 958"/>
                <a:gd name="T16" fmla="*/ 2 w 972"/>
                <a:gd name="T17" fmla="*/ 532 h 958"/>
                <a:gd name="T18" fmla="*/ 6 w 972"/>
                <a:gd name="T19" fmla="*/ 416 h 958"/>
                <a:gd name="T20" fmla="*/ 169 w 972"/>
                <a:gd name="T21" fmla="*/ 115 h 958"/>
                <a:gd name="T22" fmla="*/ 467 w 972"/>
                <a:gd name="T23" fmla="*/ 0 h 958"/>
                <a:gd name="T24" fmla="*/ 459 w 972"/>
                <a:gd name="T25" fmla="*/ 98 h 958"/>
                <a:gd name="T26" fmla="*/ 264 w 972"/>
                <a:gd name="T27" fmla="*/ 165 h 958"/>
                <a:gd name="T28" fmla="*/ 117 w 972"/>
                <a:gd name="T29" fmla="*/ 363 h 958"/>
                <a:gd name="T30" fmla="*/ 131 w 972"/>
                <a:gd name="T31" fmla="*/ 631 h 958"/>
                <a:gd name="T32" fmla="*/ 323 w 972"/>
                <a:gd name="T33" fmla="*/ 827 h 958"/>
                <a:gd name="T34" fmla="*/ 606 w 972"/>
                <a:gd name="T35" fmla="*/ 840 h 958"/>
                <a:gd name="T36" fmla="*/ 817 w 972"/>
                <a:gd name="T37" fmla="*/ 660 h 958"/>
                <a:gd name="T38" fmla="*/ 857 w 972"/>
                <a:gd name="T39" fmla="*/ 411 h 958"/>
                <a:gd name="T40" fmla="*/ 707 w 972"/>
                <a:gd name="T41" fmla="*/ 171 h 958"/>
                <a:gd name="T42" fmla="*/ 459 w 972"/>
                <a:gd name="T43" fmla="*/ 98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72" h="958">
                  <a:moveTo>
                    <a:pt x="467" y="0"/>
                  </a:moveTo>
                  <a:cubicBezTo>
                    <a:pt x="493" y="0"/>
                    <a:pt x="493" y="0"/>
                    <a:pt x="493" y="0"/>
                  </a:cubicBezTo>
                  <a:cubicBezTo>
                    <a:pt x="540" y="2"/>
                    <a:pt x="588" y="10"/>
                    <a:pt x="633" y="25"/>
                  </a:cubicBezTo>
                  <a:cubicBezTo>
                    <a:pt x="744" y="62"/>
                    <a:pt x="839" y="140"/>
                    <a:pt x="897" y="241"/>
                  </a:cubicBezTo>
                  <a:cubicBezTo>
                    <a:pt x="952" y="337"/>
                    <a:pt x="972" y="452"/>
                    <a:pt x="953" y="561"/>
                  </a:cubicBezTo>
                  <a:cubicBezTo>
                    <a:pt x="933" y="677"/>
                    <a:pt x="868" y="785"/>
                    <a:pt x="774" y="857"/>
                  </a:cubicBezTo>
                  <a:cubicBezTo>
                    <a:pt x="692" y="922"/>
                    <a:pt x="587" y="958"/>
                    <a:pt x="482" y="957"/>
                  </a:cubicBezTo>
                  <a:cubicBezTo>
                    <a:pt x="322" y="958"/>
                    <a:pt x="162" y="958"/>
                    <a:pt x="2" y="958"/>
                  </a:cubicBezTo>
                  <a:cubicBezTo>
                    <a:pt x="2" y="816"/>
                    <a:pt x="2" y="674"/>
                    <a:pt x="2" y="532"/>
                  </a:cubicBezTo>
                  <a:cubicBezTo>
                    <a:pt x="2" y="493"/>
                    <a:pt x="0" y="454"/>
                    <a:pt x="6" y="416"/>
                  </a:cubicBezTo>
                  <a:cubicBezTo>
                    <a:pt x="21" y="300"/>
                    <a:pt x="80" y="191"/>
                    <a:pt x="169" y="115"/>
                  </a:cubicBezTo>
                  <a:cubicBezTo>
                    <a:pt x="251" y="44"/>
                    <a:pt x="359" y="3"/>
                    <a:pt x="467" y="0"/>
                  </a:cubicBezTo>
                  <a:close/>
                  <a:moveTo>
                    <a:pt x="459" y="98"/>
                  </a:moveTo>
                  <a:cubicBezTo>
                    <a:pt x="390" y="102"/>
                    <a:pt x="321" y="125"/>
                    <a:pt x="264" y="165"/>
                  </a:cubicBezTo>
                  <a:cubicBezTo>
                    <a:pt x="195" y="213"/>
                    <a:pt x="142" y="283"/>
                    <a:pt x="117" y="363"/>
                  </a:cubicBezTo>
                  <a:cubicBezTo>
                    <a:pt x="89" y="450"/>
                    <a:pt x="94" y="548"/>
                    <a:pt x="131" y="631"/>
                  </a:cubicBezTo>
                  <a:cubicBezTo>
                    <a:pt x="168" y="717"/>
                    <a:pt x="238" y="788"/>
                    <a:pt x="323" y="827"/>
                  </a:cubicBezTo>
                  <a:cubicBezTo>
                    <a:pt x="411" y="867"/>
                    <a:pt x="514" y="872"/>
                    <a:pt x="606" y="840"/>
                  </a:cubicBezTo>
                  <a:cubicBezTo>
                    <a:pt x="695" y="809"/>
                    <a:pt x="772" y="743"/>
                    <a:pt x="817" y="660"/>
                  </a:cubicBezTo>
                  <a:cubicBezTo>
                    <a:pt x="858" y="585"/>
                    <a:pt x="872" y="495"/>
                    <a:pt x="857" y="411"/>
                  </a:cubicBezTo>
                  <a:cubicBezTo>
                    <a:pt x="840" y="316"/>
                    <a:pt x="785" y="228"/>
                    <a:pt x="707" y="171"/>
                  </a:cubicBezTo>
                  <a:cubicBezTo>
                    <a:pt x="636" y="119"/>
                    <a:pt x="547" y="93"/>
                    <a:pt x="459" y="98"/>
                  </a:cubicBezTo>
                  <a:close/>
                </a:path>
              </a:pathLst>
            </a:custGeom>
            <a:grpFill/>
            <a:ln w="25400" cap="flat" cmpd="sng">
              <a:noFill/>
              <a:round/>
              <a:headEnd/>
              <a:tailEnd/>
            </a:ln>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4" name="Freeform 12"/>
            <p:cNvSpPr>
              <a:spLocks noEditPoints="1"/>
            </p:cNvSpPr>
            <p:nvPr/>
          </p:nvSpPr>
          <p:spPr bwMode="auto">
            <a:xfrm>
              <a:off x="313939" y="310260"/>
              <a:ext cx="1238589" cy="1238589"/>
            </a:xfrm>
            <a:custGeom>
              <a:avLst/>
              <a:gdLst>
                <a:gd name="T0" fmla="*/ 263 w 640"/>
                <a:gd name="T1" fmla="*/ 0 h 640"/>
                <a:gd name="T2" fmla="*/ 378 w 640"/>
                <a:gd name="T3" fmla="*/ 0 h 640"/>
                <a:gd name="T4" fmla="*/ 378 w 640"/>
                <a:gd name="T5" fmla="*/ 57 h 640"/>
                <a:gd name="T6" fmla="*/ 467 w 640"/>
                <a:gd name="T7" fmla="*/ 94 h 640"/>
                <a:gd name="T8" fmla="*/ 507 w 640"/>
                <a:gd name="T9" fmla="*/ 55 h 640"/>
                <a:gd name="T10" fmla="*/ 576 w 640"/>
                <a:gd name="T11" fmla="*/ 124 h 640"/>
                <a:gd name="T12" fmla="*/ 584 w 640"/>
                <a:gd name="T13" fmla="*/ 136 h 640"/>
                <a:gd name="T14" fmla="*/ 546 w 640"/>
                <a:gd name="T15" fmla="*/ 175 h 640"/>
                <a:gd name="T16" fmla="*/ 583 w 640"/>
                <a:gd name="T17" fmla="*/ 263 h 640"/>
                <a:gd name="T18" fmla="*/ 640 w 640"/>
                <a:gd name="T19" fmla="*/ 263 h 640"/>
                <a:gd name="T20" fmla="*/ 640 w 640"/>
                <a:gd name="T21" fmla="*/ 375 h 640"/>
                <a:gd name="T22" fmla="*/ 584 w 640"/>
                <a:gd name="T23" fmla="*/ 375 h 640"/>
                <a:gd name="T24" fmla="*/ 547 w 640"/>
                <a:gd name="T25" fmla="*/ 467 h 640"/>
                <a:gd name="T26" fmla="*/ 586 w 640"/>
                <a:gd name="T27" fmla="*/ 507 h 640"/>
                <a:gd name="T28" fmla="*/ 507 w 640"/>
                <a:gd name="T29" fmla="*/ 586 h 640"/>
                <a:gd name="T30" fmla="*/ 468 w 640"/>
                <a:gd name="T31" fmla="*/ 547 h 640"/>
                <a:gd name="T32" fmla="*/ 378 w 640"/>
                <a:gd name="T33" fmla="*/ 585 h 640"/>
                <a:gd name="T34" fmla="*/ 378 w 640"/>
                <a:gd name="T35" fmla="*/ 640 h 640"/>
                <a:gd name="T36" fmla="*/ 263 w 640"/>
                <a:gd name="T37" fmla="*/ 640 h 640"/>
                <a:gd name="T38" fmla="*/ 263 w 640"/>
                <a:gd name="T39" fmla="*/ 587 h 640"/>
                <a:gd name="T40" fmla="*/ 171 w 640"/>
                <a:gd name="T41" fmla="*/ 550 h 640"/>
                <a:gd name="T42" fmla="*/ 134 w 640"/>
                <a:gd name="T43" fmla="*/ 586 h 640"/>
                <a:gd name="T44" fmla="*/ 55 w 640"/>
                <a:gd name="T45" fmla="*/ 507 h 640"/>
                <a:gd name="T46" fmla="*/ 90 w 640"/>
                <a:gd name="T47" fmla="*/ 471 h 640"/>
                <a:gd name="T48" fmla="*/ 50 w 640"/>
                <a:gd name="T49" fmla="*/ 377 h 640"/>
                <a:gd name="T50" fmla="*/ 0 w 640"/>
                <a:gd name="T51" fmla="*/ 375 h 640"/>
                <a:gd name="T52" fmla="*/ 0 w 640"/>
                <a:gd name="T53" fmla="*/ 263 h 640"/>
                <a:gd name="T54" fmla="*/ 51 w 640"/>
                <a:gd name="T55" fmla="*/ 263 h 640"/>
                <a:gd name="T56" fmla="*/ 90 w 640"/>
                <a:gd name="T57" fmla="*/ 171 h 640"/>
                <a:gd name="T58" fmla="*/ 57 w 640"/>
                <a:gd name="T59" fmla="*/ 133 h 640"/>
                <a:gd name="T60" fmla="*/ 127 w 640"/>
                <a:gd name="T61" fmla="*/ 62 h 640"/>
                <a:gd name="T62" fmla="*/ 138 w 640"/>
                <a:gd name="T63" fmla="*/ 58 h 640"/>
                <a:gd name="T64" fmla="*/ 172 w 640"/>
                <a:gd name="T65" fmla="*/ 92 h 640"/>
                <a:gd name="T66" fmla="*/ 263 w 640"/>
                <a:gd name="T67" fmla="*/ 55 h 640"/>
                <a:gd name="T68" fmla="*/ 263 w 640"/>
                <a:gd name="T69" fmla="*/ 0 h 640"/>
                <a:gd name="T70" fmla="*/ 281 w 640"/>
                <a:gd name="T71" fmla="*/ 82 h 640"/>
                <a:gd name="T72" fmla="*/ 147 w 640"/>
                <a:gd name="T73" fmla="*/ 151 h 640"/>
                <a:gd name="T74" fmla="*/ 80 w 640"/>
                <a:gd name="T75" fmla="*/ 300 h 640"/>
                <a:gd name="T76" fmla="*/ 115 w 640"/>
                <a:gd name="T77" fmla="*/ 445 h 640"/>
                <a:gd name="T78" fmla="*/ 256 w 640"/>
                <a:gd name="T79" fmla="*/ 551 h 640"/>
                <a:gd name="T80" fmla="*/ 431 w 640"/>
                <a:gd name="T81" fmla="*/ 531 h 640"/>
                <a:gd name="T82" fmla="*/ 536 w 640"/>
                <a:gd name="T83" fmla="*/ 420 h 640"/>
                <a:gd name="T84" fmla="*/ 547 w 640"/>
                <a:gd name="T85" fmla="*/ 244 h 640"/>
                <a:gd name="T86" fmla="*/ 427 w 640"/>
                <a:gd name="T87" fmla="*/ 105 h 640"/>
                <a:gd name="T88" fmla="*/ 281 w 640"/>
                <a:gd name="T89" fmla="*/ 82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40" h="640">
                  <a:moveTo>
                    <a:pt x="263" y="0"/>
                  </a:moveTo>
                  <a:cubicBezTo>
                    <a:pt x="302" y="0"/>
                    <a:pt x="340" y="0"/>
                    <a:pt x="378" y="0"/>
                  </a:cubicBezTo>
                  <a:cubicBezTo>
                    <a:pt x="378" y="19"/>
                    <a:pt x="378" y="38"/>
                    <a:pt x="378" y="57"/>
                  </a:cubicBezTo>
                  <a:cubicBezTo>
                    <a:pt x="410" y="64"/>
                    <a:pt x="439" y="78"/>
                    <a:pt x="467" y="94"/>
                  </a:cubicBezTo>
                  <a:cubicBezTo>
                    <a:pt x="480" y="81"/>
                    <a:pt x="493" y="67"/>
                    <a:pt x="507" y="55"/>
                  </a:cubicBezTo>
                  <a:cubicBezTo>
                    <a:pt x="530" y="78"/>
                    <a:pt x="553" y="101"/>
                    <a:pt x="576" y="124"/>
                  </a:cubicBezTo>
                  <a:cubicBezTo>
                    <a:pt x="579" y="128"/>
                    <a:pt x="585" y="130"/>
                    <a:pt x="584" y="136"/>
                  </a:cubicBezTo>
                  <a:cubicBezTo>
                    <a:pt x="572" y="150"/>
                    <a:pt x="558" y="161"/>
                    <a:pt x="546" y="175"/>
                  </a:cubicBezTo>
                  <a:cubicBezTo>
                    <a:pt x="564" y="202"/>
                    <a:pt x="576" y="232"/>
                    <a:pt x="583" y="263"/>
                  </a:cubicBezTo>
                  <a:cubicBezTo>
                    <a:pt x="602" y="263"/>
                    <a:pt x="621" y="263"/>
                    <a:pt x="640" y="263"/>
                  </a:cubicBezTo>
                  <a:cubicBezTo>
                    <a:pt x="640" y="301"/>
                    <a:pt x="640" y="338"/>
                    <a:pt x="640" y="375"/>
                  </a:cubicBezTo>
                  <a:cubicBezTo>
                    <a:pt x="621" y="375"/>
                    <a:pt x="602" y="375"/>
                    <a:pt x="584" y="375"/>
                  </a:cubicBezTo>
                  <a:cubicBezTo>
                    <a:pt x="577" y="408"/>
                    <a:pt x="564" y="439"/>
                    <a:pt x="547" y="467"/>
                  </a:cubicBezTo>
                  <a:cubicBezTo>
                    <a:pt x="560" y="480"/>
                    <a:pt x="573" y="493"/>
                    <a:pt x="586" y="507"/>
                  </a:cubicBezTo>
                  <a:cubicBezTo>
                    <a:pt x="559" y="533"/>
                    <a:pt x="533" y="559"/>
                    <a:pt x="507" y="586"/>
                  </a:cubicBezTo>
                  <a:cubicBezTo>
                    <a:pt x="494" y="573"/>
                    <a:pt x="481" y="560"/>
                    <a:pt x="468" y="547"/>
                  </a:cubicBezTo>
                  <a:cubicBezTo>
                    <a:pt x="440" y="565"/>
                    <a:pt x="410" y="578"/>
                    <a:pt x="378" y="585"/>
                  </a:cubicBezTo>
                  <a:cubicBezTo>
                    <a:pt x="378" y="604"/>
                    <a:pt x="378" y="622"/>
                    <a:pt x="378" y="640"/>
                  </a:cubicBezTo>
                  <a:cubicBezTo>
                    <a:pt x="340" y="640"/>
                    <a:pt x="302" y="640"/>
                    <a:pt x="263" y="640"/>
                  </a:cubicBezTo>
                  <a:cubicBezTo>
                    <a:pt x="263" y="622"/>
                    <a:pt x="263" y="605"/>
                    <a:pt x="263" y="587"/>
                  </a:cubicBezTo>
                  <a:cubicBezTo>
                    <a:pt x="231" y="579"/>
                    <a:pt x="199" y="568"/>
                    <a:pt x="171" y="550"/>
                  </a:cubicBezTo>
                  <a:cubicBezTo>
                    <a:pt x="158" y="562"/>
                    <a:pt x="147" y="574"/>
                    <a:pt x="134" y="586"/>
                  </a:cubicBezTo>
                  <a:cubicBezTo>
                    <a:pt x="108" y="559"/>
                    <a:pt x="82" y="533"/>
                    <a:pt x="55" y="507"/>
                  </a:cubicBezTo>
                  <a:cubicBezTo>
                    <a:pt x="66" y="494"/>
                    <a:pt x="78" y="483"/>
                    <a:pt x="90" y="471"/>
                  </a:cubicBezTo>
                  <a:cubicBezTo>
                    <a:pt x="71" y="442"/>
                    <a:pt x="58" y="410"/>
                    <a:pt x="50" y="377"/>
                  </a:cubicBezTo>
                  <a:cubicBezTo>
                    <a:pt x="34" y="374"/>
                    <a:pt x="17" y="376"/>
                    <a:pt x="0" y="375"/>
                  </a:cubicBezTo>
                  <a:cubicBezTo>
                    <a:pt x="0" y="338"/>
                    <a:pt x="0" y="301"/>
                    <a:pt x="0" y="263"/>
                  </a:cubicBezTo>
                  <a:cubicBezTo>
                    <a:pt x="17" y="263"/>
                    <a:pt x="34" y="263"/>
                    <a:pt x="51" y="263"/>
                  </a:cubicBezTo>
                  <a:cubicBezTo>
                    <a:pt x="58" y="230"/>
                    <a:pt x="72" y="199"/>
                    <a:pt x="90" y="171"/>
                  </a:cubicBezTo>
                  <a:cubicBezTo>
                    <a:pt x="82" y="157"/>
                    <a:pt x="63" y="148"/>
                    <a:pt x="57" y="133"/>
                  </a:cubicBezTo>
                  <a:cubicBezTo>
                    <a:pt x="79" y="109"/>
                    <a:pt x="103" y="86"/>
                    <a:pt x="127" y="62"/>
                  </a:cubicBezTo>
                  <a:cubicBezTo>
                    <a:pt x="130" y="60"/>
                    <a:pt x="134" y="53"/>
                    <a:pt x="138" y="58"/>
                  </a:cubicBezTo>
                  <a:cubicBezTo>
                    <a:pt x="149" y="69"/>
                    <a:pt x="160" y="81"/>
                    <a:pt x="172" y="92"/>
                  </a:cubicBezTo>
                  <a:cubicBezTo>
                    <a:pt x="200" y="74"/>
                    <a:pt x="231" y="62"/>
                    <a:pt x="263" y="55"/>
                  </a:cubicBezTo>
                  <a:cubicBezTo>
                    <a:pt x="263" y="37"/>
                    <a:pt x="263" y="18"/>
                    <a:pt x="263" y="0"/>
                  </a:cubicBezTo>
                  <a:close/>
                  <a:moveTo>
                    <a:pt x="281" y="82"/>
                  </a:moveTo>
                  <a:cubicBezTo>
                    <a:pt x="231" y="90"/>
                    <a:pt x="183" y="114"/>
                    <a:pt x="147" y="151"/>
                  </a:cubicBezTo>
                  <a:cubicBezTo>
                    <a:pt x="108" y="191"/>
                    <a:pt x="84" y="245"/>
                    <a:pt x="80" y="300"/>
                  </a:cubicBezTo>
                  <a:cubicBezTo>
                    <a:pt x="76" y="351"/>
                    <a:pt x="88" y="402"/>
                    <a:pt x="115" y="445"/>
                  </a:cubicBezTo>
                  <a:cubicBezTo>
                    <a:pt x="146" y="497"/>
                    <a:pt x="198" y="535"/>
                    <a:pt x="256" y="551"/>
                  </a:cubicBezTo>
                  <a:cubicBezTo>
                    <a:pt x="314" y="567"/>
                    <a:pt x="378" y="560"/>
                    <a:pt x="431" y="531"/>
                  </a:cubicBezTo>
                  <a:cubicBezTo>
                    <a:pt x="477" y="507"/>
                    <a:pt x="515" y="467"/>
                    <a:pt x="536" y="420"/>
                  </a:cubicBezTo>
                  <a:cubicBezTo>
                    <a:pt x="562" y="366"/>
                    <a:pt x="566" y="301"/>
                    <a:pt x="547" y="244"/>
                  </a:cubicBezTo>
                  <a:cubicBezTo>
                    <a:pt x="528" y="184"/>
                    <a:pt x="483" y="133"/>
                    <a:pt x="427" y="105"/>
                  </a:cubicBezTo>
                  <a:cubicBezTo>
                    <a:pt x="383" y="82"/>
                    <a:pt x="331" y="74"/>
                    <a:pt x="281" y="82"/>
                  </a:cubicBezTo>
                  <a:close/>
                </a:path>
              </a:pathLst>
            </a:custGeom>
            <a:grpFill/>
            <a:ln w="9525">
              <a:solidFill>
                <a:srgbClr val="000000"/>
              </a:solidFill>
              <a:round/>
              <a:headEnd/>
              <a:tailEnd/>
            </a:ln>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5" name="Freeform 14"/>
            <p:cNvSpPr>
              <a:spLocks noChangeArrowheads="1"/>
            </p:cNvSpPr>
            <p:nvPr/>
          </p:nvSpPr>
          <p:spPr bwMode="auto">
            <a:xfrm>
              <a:off x="505246" y="497888"/>
              <a:ext cx="857202" cy="853523"/>
            </a:xfrm>
            <a:custGeom>
              <a:avLst/>
              <a:gdLst>
                <a:gd name="T0" fmla="*/ 352169 w 443"/>
                <a:gd name="T1" fmla="*/ 17419 h 441"/>
                <a:gd name="T2" fmla="*/ 640483 w 443"/>
                <a:gd name="T3" fmla="*/ 69675 h 441"/>
                <a:gd name="T4" fmla="*/ 835917 w 443"/>
                <a:gd name="T5" fmla="*/ 354183 h 441"/>
                <a:gd name="T6" fmla="*/ 762387 w 443"/>
                <a:gd name="T7" fmla="*/ 673528 h 441"/>
                <a:gd name="T8" fmla="*/ 474073 w 443"/>
                <a:gd name="T9" fmla="*/ 841910 h 441"/>
                <a:gd name="T10" fmla="*/ 179954 w 443"/>
                <a:gd name="T11" fmla="*/ 764493 h 441"/>
                <a:gd name="T12" fmla="*/ 11610 w 443"/>
                <a:gd name="T13" fmla="*/ 470309 h 441"/>
                <a:gd name="T14" fmla="*/ 81270 w 443"/>
                <a:gd name="T15" fmla="*/ 193543 h 441"/>
                <a:gd name="T16" fmla="*/ 352169 w 443"/>
                <a:gd name="T17" fmla="*/ 17419 h 44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43"/>
                <a:gd name="T28" fmla="*/ 0 h 441"/>
                <a:gd name="T29" fmla="*/ 443 w 443"/>
                <a:gd name="T30" fmla="*/ 441 h 44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43" h="441">
                  <a:moveTo>
                    <a:pt x="182" y="9"/>
                  </a:moveTo>
                  <a:cubicBezTo>
                    <a:pt x="233" y="0"/>
                    <a:pt x="287" y="9"/>
                    <a:pt x="331" y="36"/>
                  </a:cubicBezTo>
                  <a:cubicBezTo>
                    <a:pt x="384" y="68"/>
                    <a:pt x="422" y="122"/>
                    <a:pt x="432" y="183"/>
                  </a:cubicBezTo>
                  <a:cubicBezTo>
                    <a:pt x="443" y="240"/>
                    <a:pt x="429" y="301"/>
                    <a:pt x="394" y="348"/>
                  </a:cubicBezTo>
                  <a:cubicBezTo>
                    <a:pt x="359" y="396"/>
                    <a:pt x="304" y="428"/>
                    <a:pt x="245" y="435"/>
                  </a:cubicBezTo>
                  <a:cubicBezTo>
                    <a:pt x="192" y="441"/>
                    <a:pt x="136" y="427"/>
                    <a:pt x="93" y="395"/>
                  </a:cubicBezTo>
                  <a:cubicBezTo>
                    <a:pt x="44" y="359"/>
                    <a:pt x="12" y="303"/>
                    <a:pt x="6" y="243"/>
                  </a:cubicBezTo>
                  <a:cubicBezTo>
                    <a:pt x="0" y="193"/>
                    <a:pt x="13" y="141"/>
                    <a:pt x="42" y="100"/>
                  </a:cubicBezTo>
                  <a:cubicBezTo>
                    <a:pt x="74" y="52"/>
                    <a:pt x="126" y="19"/>
                    <a:pt x="182" y="9"/>
                  </a:cubicBezTo>
                  <a:close/>
                </a:path>
              </a:pathLst>
            </a:custGeom>
            <a:grpFill/>
            <a:ln w="9525">
              <a:solidFill>
                <a:srgbClr val="000000"/>
              </a:solidFill>
              <a:miter lim="800000"/>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4400" b="0" i="0" u="none" strike="noStrike" kern="0" cap="none" spc="0" normalizeH="0" baseline="0" noProof="0">
                  <a:ln>
                    <a:noFill/>
                  </a:ln>
                  <a:solidFill>
                    <a:srgbClr val="FFFFFF"/>
                  </a:solidFill>
                  <a:effectLst/>
                  <a:uLnTx/>
                  <a:uFillTx/>
                </a:rPr>
                <a:t>2</a:t>
              </a:r>
              <a:endParaRPr kumimoji="0" lang="zh-CN" altLang="en-US" sz="4400" b="0" i="0" u="none" strike="noStrike" kern="0" cap="none" spc="0" normalizeH="0" baseline="0" noProof="0">
                <a:ln>
                  <a:noFill/>
                </a:ln>
                <a:solidFill>
                  <a:srgbClr val="FFFFFF"/>
                </a:solidFill>
                <a:effectLst/>
                <a:uLnTx/>
                <a:uFillTx/>
              </a:endParaRPr>
            </a:p>
          </p:txBody>
        </p:sp>
      </p:grpSp>
      <p:grpSp>
        <p:nvGrpSpPr>
          <p:cNvPr id="96" name="Group 13"/>
          <p:cNvGrpSpPr>
            <a:grpSpLocks/>
          </p:cNvGrpSpPr>
          <p:nvPr/>
        </p:nvGrpSpPr>
        <p:grpSpPr bwMode="auto">
          <a:xfrm flipH="1">
            <a:off x="6169025" y="2176463"/>
            <a:ext cx="1854200" cy="1874837"/>
            <a:chOff x="0" y="0"/>
            <a:chExt cx="1854205" cy="1875052"/>
          </a:xfrm>
          <a:solidFill>
            <a:srgbClr val="E25E0E"/>
          </a:solidFill>
        </p:grpSpPr>
        <p:sp>
          <p:nvSpPr>
            <p:cNvPr id="97" name="Freeform 6"/>
            <p:cNvSpPr>
              <a:spLocks noEditPoints="1"/>
            </p:cNvSpPr>
            <p:nvPr/>
          </p:nvSpPr>
          <p:spPr bwMode="auto">
            <a:xfrm>
              <a:off x="0" y="0"/>
              <a:ext cx="1854205" cy="1875052"/>
            </a:xfrm>
            <a:custGeom>
              <a:avLst/>
              <a:gdLst>
                <a:gd name="T0" fmla="*/ 227 w 958"/>
                <a:gd name="T1" fmla="*/ 81 h 969"/>
                <a:gd name="T2" fmla="*/ 536 w 958"/>
                <a:gd name="T3" fmla="*/ 13 h 969"/>
                <a:gd name="T4" fmla="*/ 842 w 958"/>
                <a:gd name="T5" fmla="*/ 176 h 969"/>
                <a:gd name="T6" fmla="*/ 958 w 958"/>
                <a:gd name="T7" fmla="*/ 483 h 969"/>
                <a:gd name="T8" fmla="*/ 958 w 958"/>
                <a:gd name="T9" fmla="*/ 967 h 969"/>
                <a:gd name="T10" fmla="*/ 544 w 958"/>
                <a:gd name="T11" fmla="*/ 967 h 969"/>
                <a:gd name="T12" fmla="*/ 402 w 958"/>
                <a:gd name="T13" fmla="*/ 961 h 969"/>
                <a:gd name="T14" fmla="*/ 104 w 958"/>
                <a:gd name="T15" fmla="*/ 786 h 969"/>
                <a:gd name="T16" fmla="*/ 0 w 958"/>
                <a:gd name="T17" fmla="*/ 497 h 969"/>
                <a:gd name="T18" fmla="*/ 0 w 958"/>
                <a:gd name="T19" fmla="*/ 469 h 969"/>
                <a:gd name="T20" fmla="*/ 20 w 958"/>
                <a:gd name="T21" fmla="*/ 350 h 969"/>
                <a:gd name="T22" fmla="*/ 227 w 958"/>
                <a:gd name="T23" fmla="*/ 81 h 969"/>
                <a:gd name="T24" fmla="*/ 453 w 958"/>
                <a:gd name="T25" fmla="*/ 107 h 969"/>
                <a:gd name="T26" fmla="*/ 285 w 958"/>
                <a:gd name="T27" fmla="*/ 159 h 969"/>
                <a:gd name="T28" fmla="*/ 122 w 958"/>
                <a:gd name="T29" fmla="*/ 353 h 969"/>
                <a:gd name="T30" fmla="*/ 125 w 958"/>
                <a:gd name="T31" fmla="*/ 633 h 969"/>
                <a:gd name="T32" fmla="*/ 311 w 958"/>
                <a:gd name="T33" fmla="*/ 831 h 969"/>
                <a:gd name="T34" fmla="*/ 600 w 958"/>
                <a:gd name="T35" fmla="*/ 851 h 969"/>
                <a:gd name="T36" fmla="*/ 815 w 958"/>
                <a:gd name="T37" fmla="*/ 669 h 969"/>
                <a:gd name="T38" fmla="*/ 848 w 958"/>
                <a:gd name="T39" fmla="*/ 390 h 969"/>
                <a:gd name="T40" fmla="*/ 691 w 958"/>
                <a:gd name="T41" fmla="*/ 171 h 969"/>
                <a:gd name="T42" fmla="*/ 453 w 958"/>
                <a:gd name="T43" fmla="*/ 107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58" h="969">
                  <a:moveTo>
                    <a:pt x="227" y="81"/>
                  </a:moveTo>
                  <a:cubicBezTo>
                    <a:pt x="318" y="24"/>
                    <a:pt x="429" y="0"/>
                    <a:pt x="536" y="13"/>
                  </a:cubicBezTo>
                  <a:cubicBezTo>
                    <a:pt x="654" y="26"/>
                    <a:pt x="765" y="86"/>
                    <a:pt x="842" y="176"/>
                  </a:cubicBezTo>
                  <a:cubicBezTo>
                    <a:pt x="915" y="260"/>
                    <a:pt x="957" y="371"/>
                    <a:pt x="958" y="483"/>
                  </a:cubicBezTo>
                  <a:cubicBezTo>
                    <a:pt x="958" y="645"/>
                    <a:pt x="958" y="806"/>
                    <a:pt x="958" y="967"/>
                  </a:cubicBezTo>
                  <a:cubicBezTo>
                    <a:pt x="820" y="967"/>
                    <a:pt x="682" y="967"/>
                    <a:pt x="544" y="967"/>
                  </a:cubicBezTo>
                  <a:cubicBezTo>
                    <a:pt x="497" y="967"/>
                    <a:pt x="449" y="969"/>
                    <a:pt x="402" y="961"/>
                  </a:cubicBezTo>
                  <a:cubicBezTo>
                    <a:pt x="285" y="943"/>
                    <a:pt x="177" y="879"/>
                    <a:pt x="104" y="786"/>
                  </a:cubicBezTo>
                  <a:cubicBezTo>
                    <a:pt x="39" y="705"/>
                    <a:pt x="2" y="601"/>
                    <a:pt x="0" y="497"/>
                  </a:cubicBezTo>
                  <a:cubicBezTo>
                    <a:pt x="0" y="469"/>
                    <a:pt x="0" y="469"/>
                    <a:pt x="0" y="469"/>
                  </a:cubicBezTo>
                  <a:cubicBezTo>
                    <a:pt x="3" y="429"/>
                    <a:pt x="8" y="389"/>
                    <a:pt x="20" y="350"/>
                  </a:cubicBezTo>
                  <a:cubicBezTo>
                    <a:pt x="53" y="239"/>
                    <a:pt x="128" y="142"/>
                    <a:pt x="227" y="81"/>
                  </a:cubicBezTo>
                  <a:close/>
                  <a:moveTo>
                    <a:pt x="453" y="107"/>
                  </a:moveTo>
                  <a:cubicBezTo>
                    <a:pt x="394" y="111"/>
                    <a:pt x="336" y="129"/>
                    <a:pt x="285" y="159"/>
                  </a:cubicBezTo>
                  <a:cubicBezTo>
                    <a:pt x="211" y="203"/>
                    <a:pt x="152" y="272"/>
                    <a:pt x="122" y="353"/>
                  </a:cubicBezTo>
                  <a:cubicBezTo>
                    <a:pt x="88" y="442"/>
                    <a:pt x="89" y="544"/>
                    <a:pt x="125" y="633"/>
                  </a:cubicBezTo>
                  <a:cubicBezTo>
                    <a:pt x="160" y="719"/>
                    <a:pt x="228" y="791"/>
                    <a:pt x="311" y="831"/>
                  </a:cubicBezTo>
                  <a:cubicBezTo>
                    <a:pt x="400" y="875"/>
                    <a:pt x="506" y="882"/>
                    <a:pt x="600" y="851"/>
                  </a:cubicBezTo>
                  <a:cubicBezTo>
                    <a:pt x="691" y="820"/>
                    <a:pt x="770" y="754"/>
                    <a:pt x="815" y="669"/>
                  </a:cubicBezTo>
                  <a:cubicBezTo>
                    <a:pt x="861" y="585"/>
                    <a:pt x="873" y="483"/>
                    <a:pt x="848" y="390"/>
                  </a:cubicBezTo>
                  <a:cubicBezTo>
                    <a:pt x="825" y="301"/>
                    <a:pt x="767" y="222"/>
                    <a:pt x="691" y="171"/>
                  </a:cubicBezTo>
                  <a:cubicBezTo>
                    <a:pt x="622" y="124"/>
                    <a:pt x="536" y="102"/>
                    <a:pt x="453" y="107"/>
                  </a:cubicBezTo>
                  <a:close/>
                </a:path>
              </a:pathLst>
            </a:custGeom>
            <a:grpFill/>
            <a:ln w="25400" cap="flat" cmpd="sng">
              <a:noFill/>
              <a:round/>
              <a:headEnd/>
              <a:tailEnd/>
            </a:ln>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8" name="Freeform 13"/>
            <p:cNvSpPr>
              <a:spLocks noEditPoints="1"/>
            </p:cNvSpPr>
            <p:nvPr/>
          </p:nvSpPr>
          <p:spPr bwMode="auto">
            <a:xfrm>
              <a:off x="310261" y="328655"/>
              <a:ext cx="1238589" cy="1238589"/>
            </a:xfrm>
            <a:custGeom>
              <a:avLst/>
              <a:gdLst>
                <a:gd name="T0" fmla="*/ 263 w 640"/>
                <a:gd name="T1" fmla="*/ 0 h 640"/>
                <a:gd name="T2" fmla="*/ 375 w 640"/>
                <a:gd name="T3" fmla="*/ 0 h 640"/>
                <a:gd name="T4" fmla="*/ 375 w 640"/>
                <a:gd name="T5" fmla="*/ 54 h 640"/>
                <a:gd name="T6" fmla="*/ 468 w 640"/>
                <a:gd name="T7" fmla="*/ 92 h 640"/>
                <a:gd name="T8" fmla="*/ 507 w 640"/>
                <a:gd name="T9" fmla="*/ 57 h 640"/>
                <a:gd name="T10" fmla="*/ 586 w 640"/>
                <a:gd name="T11" fmla="*/ 134 h 640"/>
                <a:gd name="T12" fmla="*/ 549 w 640"/>
                <a:gd name="T13" fmla="*/ 171 h 640"/>
                <a:gd name="T14" fmla="*/ 588 w 640"/>
                <a:gd name="T15" fmla="*/ 263 h 640"/>
                <a:gd name="T16" fmla="*/ 640 w 640"/>
                <a:gd name="T17" fmla="*/ 263 h 640"/>
                <a:gd name="T18" fmla="*/ 640 w 640"/>
                <a:gd name="T19" fmla="*/ 375 h 640"/>
                <a:gd name="T20" fmla="*/ 590 w 640"/>
                <a:gd name="T21" fmla="*/ 375 h 640"/>
                <a:gd name="T22" fmla="*/ 550 w 640"/>
                <a:gd name="T23" fmla="*/ 471 h 640"/>
                <a:gd name="T24" fmla="*/ 586 w 640"/>
                <a:gd name="T25" fmla="*/ 506 h 640"/>
                <a:gd name="T26" fmla="*/ 507 w 640"/>
                <a:gd name="T27" fmla="*/ 586 h 640"/>
                <a:gd name="T28" fmla="*/ 472 w 640"/>
                <a:gd name="T29" fmla="*/ 551 h 640"/>
                <a:gd name="T30" fmla="*/ 375 w 640"/>
                <a:gd name="T31" fmla="*/ 590 h 640"/>
                <a:gd name="T32" fmla="*/ 375 w 640"/>
                <a:gd name="T33" fmla="*/ 640 h 640"/>
                <a:gd name="T34" fmla="*/ 263 w 640"/>
                <a:gd name="T35" fmla="*/ 640 h 640"/>
                <a:gd name="T36" fmla="*/ 263 w 640"/>
                <a:gd name="T37" fmla="*/ 588 h 640"/>
                <a:gd name="T38" fmla="*/ 172 w 640"/>
                <a:gd name="T39" fmla="*/ 548 h 640"/>
                <a:gd name="T40" fmla="*/ 134 w 640"/>
                <a:gd name="T41" fmla="*/ 586 h 640"/>
                <a:gd name="T42" fmla="*/ 55 w 640"/>
                <a:gd name="T43" fmla="*/ 507 h 640"/>
                <a:gd name="T44" fmla="*/ 94 w 640"/>
                <a:gd name="T45" fmla="*/ 468 h 640"/>
                <a:gd name="T46" fmla="*/ 57 w 640"/>
                <a:gd name="T47" fmla="*/ 375 h 640"/>
                <a:gd name="T48" fmla="*/ 0 w 640"/>
                <a:gd name="T49" fmla="*/ 375 h 640"/>
                <a:gd name="T50" fmla="*/ 0 w 640"/>
                <a:gd name="T51" fmla="*/ 263 h 640"/>
                <a:gd name="T52" fmla="*/ 59 w 640"/>
                <a:gd name="T53" fmla="*/ 263 h 640"/>
                <a:gd name="T54" fmla="*/ 95 w 640"/>
                <a:gd name="T55" fmla="*/ 176 h 640"/>
                <a:gd name="T56" fmla="*/ 55 w 640"/>
                <a:gd name="T57" fmla="*/ 134 h 640"/>
                <a:gd name="T58" fmla="*/ 133 w 640"/>
                <a:gd name="T59" fmla="*/ 57 h 640"/>
                <a:gd name="T60" fmla="*/ 174 w 640"/>
                <a:gd name="T61" fmla="*/ 95 h 640"/>
                <a:gd name="T62" fmla="*/ 263 w 640"/>
                <a:gd name="T63" fmla="*/ 57 h 640"/>
                <a:gd name="T64" fmla="*/ 263 w 640"/>
                <a:gd name="T65" fmla="*/ 0 h 640"/>
                <a:gd name="T66" fmla="*/ 281 w 640"/>
                <a:gd name="T67" fmla="*/ 81 h 640"/>
                <a:gd name="T68" fmla="*/ 149 w 640"/>
                <a:gd name="T69" fmla="*/ 149 h 640"/>
                <a:gd name="T70" fmla="*/ 81 w 640"/>
                <a:gd name="T71" fmla="*/ 292 h 640"/>
                <a:gd name="T72" fmla="*/ 109 w 640"/>
                <a:gd name="T73" fmla="*/ 435 h 640"/>
                <a:gd name="T74" fmla="*/ 240 w 640"/>
                <a:gd name="T75" fmla="*/ 545 h 640"/>
                <a:gd name="T76" fmla="*/ 412 w 640"/>
                <a:gd name="T77" fmla="*/ 540 h 640"/>
                <a:gd name="T78" fmla="*/ 535 w 640"/>
                <a:gd name="T79" fmla="*/ 423 h 640"/>
                <a:gd name="T80" fmla="*/ 547 w 640"/>
                <a:gd name="T81" fmla="*/ 244 h 640"/>
                <a:gd name="T82" fmla="*/ 425 w 640"/>
                <a:gd name="T83" fmla="*/ 103 h 640"/>
                <a:gd name="T84" fmla="*/ 281 w 640"/>
                <a:gd name="T85" fmla="*/ 81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40" h="640">
                  <a:moveTo>
                    <a:pt x="263" y="0"/>
                  </a:moveTo>
                  <a:cubicBezTo>
                    <a:pt x="301" y="0"/>
                    <a:pt x="338" y="0"/>
                    <a:pt x="375" y="0"/>
                  </a:cubicBezTo>
                  <a:cubicBezTo>
                    <a:pt x="375" y="18"/>
                    <a:pt x="376" y="36"/>
                    <a:pt x="375" y="54"/>
                  </a:cubicBezTo>
                  <a:cubicBezTo>
                    <a:pt x="408" y="63"/>
                    <a:pt x="440" y="73"/>
                    <a:pt x="468" y="92"/>
                  </a:cubicBezTo>
                  <a:cubicBezTo>
                    <a:pt x="482" y="81"/>
                    <a:pt x="492" y="65"/>
                    <a:pt x="507" y="57"/>
                  </a:cubicBezTo>
                  <a:cubicBezTo>
                    <a:pt x="534" y="82"/>
                    <a:pt x="559" y="109"/>
                    <a:pt x="586" y="134"/>
                  </a:cubicBezTo>
                  <a:cubicBezTo>
                    <a:pt x="574" y="147"/>
                    <a:pt x="561" y="159"/>
                    <a:pt x="549" y="171"/>
                  </a:cubicBezTo>
                  <a:cubicBezTo>
                    <a:pt x="568" y="199"/>
                    <a:pt x="580" y="231"/>
                    <a:pt x="588" y="263"/>
                  </a:cubicBezTo>
                  <a:cubicBezTo>
                    <a:pt x="605" y="263"/>
                    <a:pt x="623" y="263"/>
                    <a:pt x="640" y="263"/>
                  </a:cubicBezTo>
                  <a:cubicBezTo>
                    <a:pt x="640" y="301"/>
                    <a:pt x="640" y="338"/>
                    <a:pt x="640" y="375"/>
                  </a:cubicBezTo>
                  <a:cubicBezTo>
                    <a:pt x="623" y="375"/>
                    <a:pt x="607" y="376"/>
                    <a:pt x="590" y="375"/>
                  </a:cubicBezTo>
                  <a:cubicBezTo>
                    <a:pt x="581" y="409"/>
                    <a:pt x="570" y="442"/>
                    <a:pt x="550" y="471"/>
                  </a:cubicBezTo>
                  <a:cubicBezTo>
                    <a:pt x="562" y="483"/>
                    <a:pt x="574" y="495"/>
                    <a:pt x="586" y="506"/>
                  </a:cubicBezTo>
                  <a:cubicBezTo>
                    <a:pt x="560" y="533"/>
                    <a:pt x="533" y="559"/>
                    <a:pt x="507" y="586"/>
                  </a:cubicBezTo>
                  <a:cubicBezTo>
                    <a:pt x="495" y="575"/>
                    <a:pt x="483" y="563"/>
                    <a:pt x="472" y="551"/>
                  </a:cubicBezTo>
                  <a:cubicBezTo>
                    <a:pt x="442" y="569"/>
                    <a:pt x="409" y="583"/>
                    <a:pt x="375" y="590"/>
                  </a:cubicBezTo>
                  <a:cubicBezTo>
                    <a:pt x="375" y="607"/>
                    <a:pt x="375" y="623"/>
                    <a:pt x="375" y="640"/>
                  </a:cubicBezTo>
                  <a:cubicBezTo>
                    <a:pt x="338" y="640"/>
                    <a:pt x="301" y="640"/>
                    <a:pt x="263" y="640"/>
                  </a:cubicBezTo>
                  <a:cubicBezTo>
                    <a:pt x="263" y="623"/>
                    <a:pt x="263" y="605"/>
                    <a:pt x="263" y="588"/>
                  </a:cubicBezTo>
                  <a:cubicBezTo>
                    <a:pt x="231" y="581"/>
                    <a:pt x="200" y="566"/>
                    <a:pt x="172" y="548"/>
                  </a:cubicBezTo>
                  <a:cubicBezTo>
                    <a:pt x="159" y="561"/>
                    <a:pt x="147" y="573"/>
                    <a:pt x="134" y="586"/>
                  </a:cubicBezTo>
                  <a:cubicBezTo>
                    <a:pt x="108" y="560"/>
                    <a:pt x="81" y="533"/>
                    <a:pt x="55" y="507"/>
                  </a:cubicBezTo>
                  <a:cubicBezTo>
                    <a:pt x="68" y="494"/>
                    <a:pt x="81" y="481"/>
                    <a:pt x="94" y="468"/>
                  </a:cubicBezTo>
                  <a:cubicBezTo>
                    <a:pt x="77" y="439"/>
                    <a:pt x="65" y="408"/>
                    <a:pt x="57" y="375"/>
                  </a:cubicBezTo>
                  <a:cubicBezTo>
                    <a:pt x="38" y="375"/>
                    <a:pt x="19" y="375"/>
                    <a:pt x="0" y="375"/>
                  </a:cubicBezTo>
                  <a:cubicBezTo>
                    <a:pt x="0" y="338"/>
                    <a:pt x="0" y="301"/>
                    <a:pt x="0" y="263"/>
                  </a:cubicBezTo>
                  <a:cubicBezTo>
                    <a:pt x="20" y="263"/>
                    <a:pt x="39" y="263"/>
                    <a:pt x="59" y="263"/>
                  </a:cubicBezTo>
                  <a:cubicBezTo>
                    <a:pt x="66" y="232"/>
                    <a:pt x="79" y="203"/>
                    <a:pt x="95" y="176"/>
                  </a:cubicBezTo>
                  <a:cubicBezTo>
                    <a:pt x="83" y="161"/>
                    <a:pt x="68" y="148"/>
                    <a:pt x="55" y="134"/>
                  </a:cubicBezTo>
                  <a:cubicBezTo>
                    <a:pt x="81" y="109"/>
                    <a:pt x="106" y="82"/>
                    <a:pt x="133" y="57"/>
                  </a:cubicBezTo>
                  <a:cubicBezTo>
                    <a:pt x="149" y="65"/>
                    <a:pt x="160" y="83"/>
                    <a:pt x="174" y="95"/>
                  </a:cubicBezTo>
                  <a:cubicBezTo>
                    <a:pt x="202" y="77"/>
                    <a:pt x="232" y="64"/>
                    <a:pt x="263" y="57"/>
                  </a:cubicBezTo>
                  <a:cubicBezTo>
                    <a:pt x="263" y="38"/>
                    <a:pt x="263" y="19"/>
                    <a:pt x="263" y="0"/>
                  </a:cubicBezTo>
                  <a:close/>
                  <a:moveTo>
                    <a:pt x="281" y="81"/>
                  </a:moveTo>
                  <a:cubicBezTo>
                    <a:pt x="231" y="89"/>
                    <a:pt x="185" y="113"/>
                    <a:pt x="149" y="149"/>
                  </a:cubicBezTo>
                  <a:cubicBezTo>
                    <a:pt x="111" y="187"/>
                    <a:pt x="86" y="238"/>
                    <a:pt x="81" y="292"/>
                  </a:cubicBezTo>
                  <a:cubicBezTo>
                    <a:pt x="75" y="341"/>
                    <a:pt x="85" y="392"/>
                    <a:pt x="109" y="435"/>
                  </a:cubicBezTo>
                  <a:cubicBezTo>
                    <a:pt x="137" y="486"/>
                    <a:pt x="185" y="526"/>
                    <a:pt x="240" y="545"/>
                  </a:cubicBezTo>
                  <a:cubicBezTo>
                    <a:pt x="295" y="564"/>
                    <a:pt x="357" y="562"/>
                    <a:pt x="412" y="540"/>
                  </a:cubicBezTo>
                  <a:cubicBezTo>
                    <a:pt x="465" y="517"/>
                    <a:pt x="510" y="475"/>
                    <a:pt x="535" y="423"/>
                  </a:cubicBezTo>
                  <a:cubicBezTo>
                    <a:pt x="562" y="368"/>
                    <a:pt x="566" y="302"/>
                    <a:pt x="547" y="244"/>
                  </a:cubicBezTo>
                  <a:cubicBezTo>
                    <a:pt x="528" y="183"/>
                    <a:pt x="482" y="131"/>
                    <a:pt x="425" y="103"/>
                  </a:cubicBezTo>
                  <a:cubicBezTo>
                    <a:pt x="381" y="81"/>
                    <a:pt x="330" y="74"/>
                    <a:pt x="281" y="81"/>
                  </a:cubicBezTo>
                  <a:close/>
                </a:path>
              </a:pathLst>
            </a:custGeom>
            <a:grpFill/>
            <a:ln w="9525">
              <a:solidFill>
                <a:srgbClr val="000000"/>
              </a:solidFill>
              <a:round/>
              <a:headEnd/>
              <a:tailEnd/>
            </a:ln>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9" name="Freeform 15"/>
            <p:cNvSpPr>
              <a:spLocks noChangeArrowheads="1"/>
            </p:cNvSpPr>
            <p:nvPr/>
          </p:nvSpPr>
          <p:spPr bwMode="auto">
            <a:xfrm>
              <a:off x="495436" y="512604"/>
              <a:ext cx="860881" cy="859655"/>
            </a:xfrm>
            <a:custGeom>
              <a:avLst/>
              <a:gdLst>
                <a:gd name="T0" fmla="*/ 350156 w 445"/>
                <a:gd name="T1" fmla="*/ 21298 h 444"/>
                <a:gd name="T2" fmla="*/ 648079 w 445"/>
                <a:gd name="T3" fmla="*/ 73574 h 444"/>
                <a:gd name="T4" fmla="*/ 833797 w 445"/>
                <a:gd name="T5" fmla="*/ 327211 h 444"/>
                <a:gd name="T6" fmla="*/ 795106 w 445"/>
                <a:gd name="T7" fmla="*/ 635060 h 444"/>
                <a:gd name="T8" fmla="*/ 526201 w 445"/>
                <a:gd name="T9" fmla="*/ 836421 h 444"/>
                <a:gd name="T10" fmla="*/ 228279 w 445"/>
                <a:gd name="T11" fmla="*/ 795762 h 444"/>
                <a:gd name="T12" fmla="*/ 25149 w 445"/>
                <a:gd name="T13" fmla="*/ 528572 h 444"/>
                <a:gd name="T14" fmla="*/ 69644 w 445"/>
                <a:gd name="T15" fmla="*/ 218786 h 444"/>
                <a:gd name="T16" fmla="*/ 350156 w 445"/>
                <a:gd name="T17" fmla="*/ 21298 h 44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45"/>
                <a:gd name="T28" fmla="*/ 0 h 444"/>
                <a:gd name="T29" fmla="*/ 445 w 445"/>
                <a:gd name="T30" fmla="*/ 444 h 44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45" h="444">
                  <a:moveTo>
                    <a:pt x="181" y="11"/>
                  </a:moveTo>
                  <a:cubicBezTo>
                    <a:pt x="233" y="0"/>
                    <a:pt x="289" y="10"/>
                    <a:pt x="335" y="38"/>
                  </a:cubicBezTo>
                  <a:cubicBezTo>
                    <a:pt x="382" y="67"/>
                    <a:pt x="418" y="115"/>
                    <a:pt x="431" y="169"/>
                  </a:cubicBezTo>
                  <a:cubicBezTo>
                    <a:pt x="445" y="222"/>
                    <a:pt x="438" y="280"/>
                    <a:pt x="411" y="328"/>
                  </a:cubicBezTo>
                  <a:cubicBezTo>
                    <a:pt x="382" y="380"/>
                    <a:pt x="330" y="419"/>
                    <a:pt x="272" y="432"/>
                  </a:cubicBezTo>
                  <a:cubicBezTo>
                    <a:pt x="220" y="444"/>
                    <a:pt x="165" y="437"/>
                    <a:pt x="118" y="411"/>
                  </a:cubicBezTo>
                  <a:cubicBezTo>
                    <a:pt x="66" y="382"/>
                    <a:pt x="27" y="331"/>
                    <a:pt x="13" y="273"/>
                  </a:cubicBezTo>
                  <a:cubicBezTo>
                    <a:pt x="0" y="219"/>
                    <a:pt x="8" y="161"/>
                    <a:pt x="36" y="113"/>
                  </a:cubicBezTo>
                  <a:cubicBezTo>
                    <a:pt x="67" y="60"/>
                    <a:pt x="121" y="22"/>
                    <a:pt x="181" y="11"/>
                  </a:cubicBezTo>
                  <a:close/>
                </a:path>
              </a:pathLst>
            </a:custGeom>
            <a:grpFill/>
            <a:ln w="9525">
              <a:solidFill>
                <a:srgbClr val="000000"/>
              </a:solidFill>
              <a:miter lim="800000"/>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4400" b="0" i="0" u="none" strike="noStrike" kern="0" cap="none" spc="0" normalizeH="0" baseline="0" noProof="0">
                  <a:ln>
                    <a:noFill/>
                  </a:ln>
                  <a:solidFill>
                    <a:srgbClr val="FFFFFF"/>
                  </a:solidFill>
                  <a:effectLst/>
                  <a:uLnTx/>
                  <a:uFillTx/>
                </a:rPr>
                <a:t>1</a:t>
              </a:r>
              <a:endParaRPr kumimoji="0" lang="zh-CN" altLang="en-US" sz="4400" b="0" i="0" u="none" strike="noStrike" kern="0" cap="none" spc="0" normalizeH="0" baseline="0" noProof="0">
                <a:ln>
                  <a:noFill/>
                </a:ln>
                <a:solidFill>
                  <a:srgbClr val="FFFFFF"/>
                </a:solidFill>
                <a:effectLst/>
                <a:uLnTx/>
                <a:uFillTx/>
              </a:endParaRPr>
            </a:p>
          </p:txBody>
        </p:sp>
      </p:grpSp>
      <p:grpSp>
        <p:nvGrpSpPr>
          <p:cNvPr id="100" name="Group 17"/>
          <p:cNvGrpSpPr>
            <a:grpSpLocks/>
          </p:cNvGrpSpPr>
          <p:nvPr/>
        </p:nvGrpSpPr>
        <p:grpSpPr bwMode="auto">
          <a:xfrm>
            <a:off x="4225925" y="4108450"/>
            <a:ext cx="1854200" cy="1871663"/>
            <a:chOff x="0" y="0"/>
            <a:chExt cx="1854205" cy="1871373"/>
          </a:xfrm>
          <a:solidFill>
            <a:srgbClr val="E25E0E"/>
          </a:solidFill>
        </p:grpSpPr>
        <p:sp>
          <p:nvSpPr>
            <p:cNvPr id="101" name="Freeform 7"/>
            <p:cNvSpPr>
              <a:spLocks noEditPoints="1"/>
            </p:cNvSpPr>
            <p:nvPr/>
          </p:nvSpPr>
          <p:spPr bwMode="auto">
            <a:xfrm>
              <a:off x="0" y="0"/>
              <a:ext cx="1854205" cy="1871373"/>
            </a:xfrm>
            <a:custGeom>
              <a:avLst/>
              <a:gdLst>
                <a:gd name="T0" fmla="*/ 134 w 958"/>
                <a:gd name="T1" fmla="*/ 147 h 967"/>
                <a:gd name="T2" fmla="*/ 472 w 958"/>
                <a:gd name="T3" fmla="*/ 0 h 967"/>
                <a:gd name="T4" fmla="*/ 958 w 958"/>
                <a:gd name="T5" fmla="*/ 0 h 967"/>
                <a:gd name="T6" fmla="*/ 958 w 958"/>
                <a:gd name="T7" fmla="*/ 474 h 967"/>
                <a:gd name="T8" fmla="*/ 948 w 958"/>
                <a:gd name="T9" fmla="*/ 578 h 967"/>
                <a:gd name="T10" fmla="*/ 756 w 958"/>
                <a:gd name="T11" fmla="*/ 870 h 967"/>
                <a:gd name="T12" fmla="*/ 436 w 958"/>
                <a:gd name="T13" fmla="*/ 956 h 967"/>
                <a:gd name="T14" fmla="*/ 127 w 958"/>
                <a:gd name="T15" fmla="*/ 804 h 967"/>
                <a:gd name="T16" fmla="*/ 0 w 958"/>
                <a:gd name="T17" fmla="*/ 500 h 967"/>
                <a:gd name="T18" fmla="*/ 0 w 958"/>
                <a:gd name="T19" fmla="*/ 464 h 967"/>
                <a:gd name="T20" fmla="*/ 134 w 958"/>
                <a:gd name="T21" fmla="*/ 147 h 967"/>
                <a:gd name="T22" fmla="*/ 441 w 958"/>
                <a:gd name="T23" fmla="*/ 99 h 967"/>
                <a:gd name="T24" fmla="*/ 258 w 958"/>
                <a:gd name="T25" fmla="*/ 168 h 967"/>
                <a:gd name="T26" fmla="*/ 113 w 958"/>
                <a:gd name="T27" fmla="*/ 371 h 967"/>
                <a:gd name="T28" fmla="*/ 136 w 958"/>
                <a:gd name="T29" fmla="*/ 646 h 967"/>
                <a:gd name="T30" fmla="*/ 336 w 958"/>
                <a:gd name="T31" fmla="*/ 833 h 967"/>
                <a:gd name="T32" fmla="*/ 612 w 958"/>
                <a:gd name="T33" fmla="*/ 837 h 967"/>
                <a:gd name="T34" fmla="*/ 819 w 958"/>
                <a:gd name="T35" fmla="*/ 653 h 967"/>
                <a:gd name="T36" fmla="*/ 846 w 958"/>
                <a:gd name="T37" fmla="*/ 374 h 967"/>
                <a:gd name="T38" fmla="*/ 680 w 958"/>
                <a:gd name="T39" fmla="*/ 154 h 967"/>
                <a:gd name="T40" fmla="*/ 441 w 958"/>
                <a:gd name="T41" fmla="*/ 99 h 9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58" h="967">
                  <a:moveTo>
                    <a:pt x="134" y="147"/>
                  </a:moveTo>
                  <a:cubicBezTo>
                    <a:pt x="221" y="56"/>
                    <a:pt x="346" y="1"/>
                    <a:pt x="472" y="0"/>
                  </a:cubicBezTo>
                  <a:cubicBezTo>
                    <a:pt x="634" y="0"/>
                    <a:pt x="796" y="0"/>
                    <a:pt x="958" y="0"/>
                  </a:cubicBezTo>
                  <a:cubicBezTo>
                    <a:pt x="958" y="158"/>
                    <a:pt x="958" y="316"/>
                    <a:pt x="958" y="474"/>
                  </a:cubicBezTo>
                  <a:cubicBezTo>
                    <a:pt x="958" y="509"/>
                    <a:pt x="955" y="544"/>
                    <a:pt x="948" y="578"/>
                  </a:cubicBezTo>
                  <a:cubicBezTo>
                    <a:pt x="924" y="695"/>
                    <a:pt x="854" y="801"/>
                    <a:pt x="756" y="870"/>
                  </a:cubicBezTo>
                  <a:cubicBezTo>
                    <a:pt x="664" y="936"/>
                    <a:pt x="548" y="967"/>
                    <a:pt x="436" y="956"/>
                  </a:cubicBezTo>
                  <a:cubicBezTo>
                    <a:pt x="318" y="946"/>
                    <a:pt x="206" y="890"/>
                    <a:pt x="127" y="804"/>
                  </a:cubicBezTo>
                  <a:cubicBezTo>
                    <a:pt x="50" y="721"/>
                    <a:pt x="5" y="612"/>
                    <a:pt x="0" y="500"/>
                  </a:cubicBezTo>
                  <a:cubicBezTo>
                    <a:pt x="0" y="464"/>
                    <a:pt x="0" y="464"/>
                    <a:pt x="0" y="464"/>
                  </a:cubicBezTo>
                  <a:cubicBezTo>
                    <a:pt x="4" y="347"/>
                    <a:pt x="52" y="232"/>
                    <a:pt x="134" y="147"/>
                  </a:cubicBezTo>
                  <a:close/>
                  <a:moveTo>
                    <a:pt x="441" y="99"/>
                  </a:moveTo>
                  <a:cubicBezTo>
                    <a:pt x="375" y="106"/>
                    <a:pt x="311" y="129"/>
                    <a:pt x="258" y="168"/>
                  </a:cubicBezTo>
                  <a:cubicBezTo>
                    <a:pt x="189" y="217"/>
                    <a:pt x="137" y="289"/>
                    <a:pt x="113" y="371"/>
                  </a:cubicBezTo>
                  <a:cubicBezTo>
                    <a:pt x="86" y="461"/>
                    <a:pt x="94" y="562"/>
                    <a:pt x="136" y="646"/>
                  </a:cubicBezTo>
                  <a:cubicBezTo>
                    <a:pt x="176" y="731"/>
                    <a:pt x="249" y="799"/>
                    <a:pt x="336" y="833"/>
                  </a:cubicBezTo>
                  <a:cubicBezTo>
                    <a:pt x="423" y="869"/>
                    <a:pt x="524" y="870"/>
                    <a:pt x="612" y="837"/>
                  </a:cubicBezTo>
                  <a:cubicBezTo>
                    <a:pt x="701" y="804"/>
                    <a:pt x="776" y="737"/>
                    <a:pt x="819" y="653"/>
                  </a:cubicBezTo>
                  <a:cubicBezTo>
                    <a:pt x="863" y="568"/>
                    <a:pt x="872" y="466"/>
                    <a:pt x="846" y="374"/>
                  </a:cubicBezTo>
                  <a:cubicBezTo>
                    <a:pt x="820" y="284"/>
                    <a:pt x="760" y="204"/>
                    <a:pt x="680" y="154"/>
                  </a:cubicBezTo>
                  <a:cubicBezTo>
                    <a:pt x="609" y="110"/>
                    <a:pt x="524" y="91"/>
                    <a:pt x="441" y="99"/>
                  </a:cubicBezTo>
                  <a:close/>
                </a:path>
              </a:pathLst>
            </a:custGeom>
            <a:grpFill/>
            <a:ln w="25400" cap="flat" cmpd="sng">
              <a:noFill/>
              <a:round/>
              <a:headEnd/>
              <a:tailEnd/>
            </a:ln>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2" name="Freeform 16"/>
            <p:cNvSpPr>
              <a:spLocks noEditPoints="1"/>
            </p:cNvSpPr>
            <p:nvPr/>
          </p:nvSpPr>
          <p:spPr bwMode="auto">
            <a:xfrm>
              <a:off x="310261" y="305356"/>
              <a:ext cx="1238589" cy="1238589"/>
            </a:xfrm>
            <a:custGeom>
              <a:avLst/>
              <a:gdLst>
                <a:gd name="T0" fmla="*/ 263 w 640"/>
                <a:gd name="T1" fmla="*/ 0 h 640"/>
                <a:gd name="T2" fmla="*/ 375 w 640"/>
                <a:gd name="T3" fmla="*/ 0 h 640"/>
                <a:gd name="T4" fmla="*/ 375 w 640"/>
                <a:gd name="T5" fmla="*/ 52 h 640"/>
                <a:gd name="T6" fmla="*/ 472 w 640"/>
                <a:gd name="T7" fmla="*/ 91 h 640"/>
                <a:gd name="T8" fmla="*/ 507 w 640"/>
                <a:gd name="T9" fmla="*/ 56 h 640"/>
                <a:gd name="T10" fmla="*/ 586 w 640"/>
                <a:gd name="T11" fmla="*/ 135 h 640"/>
                <a:gd name="T12" fmla="*/ 550 w 640"/>
                <a:gd name="T13" fmla="*/ 171 h 640"/>
                <a:gd name="T14" fmla="*/ 589 w 640"/>
                <a:gd name="T15" fmla="*/ 263 h 640"/>
                <a:gd name="T16" fmla="*/ 640 w 640"/>
                <a:gd name="T17" fmla="*/ 263 h 640"/>
                <a:gd name="T18" fmla="*/ 640 w 640"/>
                <a:gd name="T19" fmla="*/ 378 h 640"/>
                <a:gd name="T20" fmla="*/ 588 w 640"/>
                <a:gd name="T21" fmla="*/ 378 h 640"/>
                <a:gd name="T22" fmla="*/ 548 w 640"/>
                <a:gd name="T23" fmla="*/ 470 h 640"/>
                <a:gd name="T24" fmla="*/ 586 w 640"/>
                <a:gd name="T25" fmla="*/ 508 h 640"/>
                <a:gd name="T26" fmla="*/ 507 w 640"/>
                <a:gd name="T27" fmla="*/ 587 h 640"/>
                <a:gd name="T28" fmla="*/ 468 w 640"/>
                <a:gd name="T29" fmla="*/ 548 h 640"/>
                <a:gd name="T30" fmla="*/ 377 w 640"/>
                <a:gd name="T31" fmla="*/ 585 h 640"/>
                <a:gd name="T32" fmla="*/ 375 w 640"/>
                <a:gd name="T33" fmla="*/ 640 h 640"/>
                <a:gd name="T34" fmla="*/ 263 w 640"/>
                <a:gd name="T35" fmla="*/ 640 h 640"/>
                <a:gd name="T36" fmla="*/ 263 w 640"/>
                <a:gd name="T37" fmla="*/ 583 h 640"/>
                <a:gd name="T38" fmla="*/ 175 w 640"/>
                <a:gd name="T39" fmla="*/ 545 h 640"/>
                <a:gd name="T40" fmla="*/ 134 w 640"/>
                <a:gd name="T41" fmla="*/ 587 h 640"/>
                <a:gd name="T42" fmla="*/ 54 w 640"/>
                <a:gd name="T43" fmla="*/ 507 h 640"/>
                <a:gd name="T44" fmla="*/ 96 w 640"/>
                <a:gd name="T45" fmla="*/ 466 h 640"/>
                <a:gd name="T46" fmla="*/ 59 w 640"/>
                <a:gd name="T47" fmla="*/ 378 h 640"/>
                <a:gd name="T48" fmla="*/ 0 w 640"/>
                <a:gd name="T49" fmla="*/ 378 h 640"/>
                <a:gd name="T50" fmla="*/ 0 w 640"/>
                <a:gd name="T51" fmla="*/ 263 h 640"/>
                <a:gd name="T52" fmla="*/ 58 w 640"/>
                <a:gd name="T53" fmla="*/ 263 h 640"/>
                <a:gd name="T54" fmla="*/ 94 w 640"/>
                <a:gd name="T55" fmla="*/ 175 h 640"/>
                <a:gd name="T56" fmla="*/ 55 w 640"/>
                <a:gd name="T57" fmla="*/ 135 h 640"/>
                <a:gd name="T58" fmla="*/ 134 w 640"/>
                <a:gd name="T59" fmla="*/ 56 h 640"/>
                <a:gd name="T60" fmla="*/ 172 w 640"/>
                <a:gd name="T61" fmla="*/ 94 h 640"/>
                <a:gd name="T62" fmla="*/ 263 w 640"/>
                <a:gd name="T63" fmla="*/ 54 h 640"/>
                <a:gd name="T64" fmla="*/ 263 w 640"/>
                <a:gd name="T65" fmla="*/ 0 h 640"/>
                <a:gd name="T66" fmla="*/ 290 w 640"/>
                <a:gd name="T67" fmla="*/ 83 h 640"/>
                <a:gd name="T68" fmla="*/ 92 w 640"/>
                <a:gd name="T69" fmla="*/ 244 h 640"/>
                <a:gd name="T70" fmla="*/ 102 w 640"/>
                <a:gd name="T71" fmla="*/ 423 h 640"/>
                <a:gd name="T72" fmla="*/ 228 w 640"/>
                <a:gd name="T73" fmla="*/ 543 h 640"/>
                <a:gd name="T74" fmla="*/ 408 w 640"/>
                <a:gd name="T75" fmla="*/ 544 h 640"/>
                <a:gd name="T76" fmla="*/ 532 w 640"/>
                <a:gd name="T77" fmla="*/ 432 h 640"/>
                <a:gd name="T78" fmla="*/ 555 w 640"/>
                <a:gd name="T79" fmla="*/ 280 h 640"/>
                <a:gd name="T80" fmla="*/ 451 w 640"/>
                <a:gd name="T81" fmla="*/ 121 h 640"/>
                <a:gd name="T82" fmla="*/ 290 w 640"/>
                <a:gd name="T83" fmla="*/ 83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40" h="640">
                  <a:moveTo>
                    <a:pt x="263" y="0"/>
                  </a:moveTo>
                  <a:cubicBezTo>
                    <a:pt x="301" y="0"/>
                    <a:pt x="338" y="0"/>
                    <a:pt x="375" y="0"/>
                  </a:cubicBezTo>
                  <a:cubicBezTo>
                    <a:pt x="375" y="17"/>
                    <a:pt x="375" y="35"/>
                    <a:pt x="375" y="52"/>
                  </a:cubicBezTo>
                  <a:cubicBezTo>
                    <a:pt x="410" y="59"/>
                    <a:pt x="442" y="73"/>
                    <a:pt x="472" y="91"/>
                  </a:cubicBezTo>
                  <a:cubicBezTo>
                    <a:pt x="483" y="79"/>
                    <a:pt x="495" y="67"/>
                    <a:pt x="507" y="56"/>
                  </a:cubicBezTo>
                  <a:cubicBezTo>
                    <a:pt x="533" y="83"/>
                    <a:pt x="560" y="108"/>
                    <a:pt x="586" y="135"/>
                  </a:cubicBezTo>
                  <a:cubicBezTo>
                    <a:pt x="574" y="147"/>
                    <a:pt x="562" y="159"/>
                    <a:pt x="550" y="171"/>
                  </a:cubicBezTo>
                  <a:cubicBezTo>
                    <a:pt x="569" y="199"/>
                    <a:pt x="581" y="230"/>
                    <a:pt x="589" y="263"/>
                  </a:cubicBezTo>
                  <a:cubicBezTo>
                    <a:pt x="606" y="263"/>
                    <a:pt x="623" y="263"/>
                    <a:pt x="640" y="263"/>
                  </a:cubicBezTo>
                  <a:cubicBezTo>
                    <a:pt x="640" y="302"/>
                    <a:pt x="640" y="340"/>
                    <a:pt x="640" y="378"/>
                  </a:cubicBezTo>
                  <a:cubicBezTo>
                    <a:pt x="622" y="378"/>
                    <a:pt x="605" y="378"/>
                    <a:pt x="588" y="378"/>
                  </a:cubicBezTo>
                  <a:cubicBezTo>
                    <a:pt x="580" y="411"/>
                    <a:pt x="567" y="442"/>
                    <a:pt x="548" y="470"/>
                  </a:cubicBezTo>
                  <a:cubicBezTo>
                    <a:pt x="561" y="483"/>
                    <a:pt x="573" y="495"/>
                    <a:pt x="586" y="508"/>
                  </a:cubicBezTo>
                  <a:cubicBezTo>
                    <a:pt x="559" y="534"/>
                    <a:pt x="533" y="560"/>
                    <a:pt x="507" y="587"/>
                  </a:cubicBezTo>
                  <a:cubicBezTo>
                    <a:pt x="494" y="574"/>
                    <a:pt x="481" y="561"/>
                    <a:pt x="468" y="548"/>
                  </a:cubicBezTo>
                  <a:cubicBezTo>
                    <a:pt x="440" y="566"/>
                    <a:pt x="409" y="577"/>
                    <a:pt x="377" y="585"/>
                  </a:cubicBezTo>
                  <a:cubicBezTo>
                    <a:pt x="373" y="603"/>
                    <a:pt x="376" y="622"/>
                    <a:pt x="375" y="640"/>
                  </a:cubicBezTo>
                  <a:cubicBezTo>
                    <a:pt x="338" y="640"/>
                    <a:pt x="301" y="640"/>
                    <a:pt x="263" y="640"/>
                  </a:cubicBezTo>
                  <a:cubicBezTo>
                    <a:pt x="263" y="621"/>
                    <a:pt x="263" y="602"/>
                    <a:pt x="263" y="583"/>
                  </a:cubicBezTo>
                  <a:cubicBezTo>
                    <a:pt x="232" y="575"/>
                    <a:pt x="202" y="563"/>
                    <a:pt x="175" y="545"/>
                  </a:cubicBezTo>
                  <a:cubicBezTo>
                    <a:pt x="161" y="559"/>
                    <a:pt x="148" y="573"/>
                    <a:pt x="134" y="587"/>
                  </a:cubicBezTo>
                  <a:cubicBezTo>
                    <a:pt x="107" y="560"/>
                    <a:pt x="81" y="534"/>
                    <a:pt x="54" y="507"/>
                  </a:cubicBezTo>
                  <a:cubicBezTo>
                    <a:pt x="68" y="494"/>
                    <a:pt x="82" y="480"/>
                    <a:pt x="96" y="466"/>
                  </a:cubicBezTo>
                  <a:cubicBezTo>
                    <a:pt x="79" y="439"/>
                    <a:pt x="66" y="409"/>
                    <a:pt x="59" y="378"/>
                  </a:cubicBezTo>
                  <a:cubicBezTo>
                    <a:pt x="39" y="378"/>
                    <a:pt x="20" y="378"/>
                    <a:pt x="0" y="378"/>
                  </a:cubicBezTo>
                  <a:cubicBezTo>
                    <a:pt x="0" y="340"/>
                    <a:pt x="0" y="302"/>
                    <a:pt x="0" y="263"/>
                  </a:cubicBezTo>
                  <a:cubicBezTo>
                    <a:pt x="19" y="263"/>
                    <a:pt x="39" y="263"/>
                    <a:pt x="58" y="263"/>
                  </a:cubicBezTo>
                  <a:cubicBezTo>
                    <a:pt x="65" y="232"/>
                    <a:pt x="77" y="202"/>
                    <a:pt x="94" y="175"/>
                  </a:cubicBezTo>
                  <a:cubicBezTo>
                    <a:pt x="81" y="161"/>
                    <a:pt x="68" y="148"/>
                    <a:pt x="55" y="135"/>
                  </a:cubicBezTo>
                  <a:cubicBezTo>
                    <a:pt x="81" y="109"/>
                    <a:pt x="107" y="82"/>
                    <a:pt x="134" y="56"/>
                  </a:cubicBezTo>
                  <a:cubicBezTo>
                    <a:pt x="147" y="69"/>
                    <a:pt x="159" y="81"/>
                    <a:pt x="172" y="94"/>
                  </a:cubicBezTo>
                  <a:cubicBezTo>
                    <a:pt x="200" y="75"/>
                    <a:pt x="231" y="62"/>
                    <a:pt x="263" y="54"/>
                  </a:cubicBezTo>
                  <a:cubicBezTo>
                    <a:pt x="263" y="36"/>
                    <a:pt x="263" y="18"/>
                    <a:pt x="263" y="0"/>
                  </a:cubicBezTo>
                  <a:close/>
                  <a:moveTo>
                    <a:pt x="290" y="83"/>
                  </a:moveTo>
                  <a:cubicBezTo>
                    <a:pt x="200" y="93"/>
                    <a:pt x="120" y="158"/>
                    <a:pt x="92" y="244"/>
                  </a:cubicBezTo>
                  <a:cubicBezTo>
                    <a:pt x="72" y="302"/>
                    <a:pt x="75" y="367"/>
                    <a:pt x="102" y="423"/>
                  </a:cubicBezTo>
                  <a:cubicBezTo>
                    <a:pt x="127" y="477"/>
                    <a:pt x="173" y="521"/>
                    <a:pt x="228" y="543"/>
                  </a:cubicBezTo>
                  <a:cubicBezTo>
                    <a:pt x="285" y="567"/>
                    <a:pt x="351" y="567"/>
                    <a:pt x="408" y="544"/>
                  </a:cubicBezTo>
                  <a:cubicBezTo>
                    <a:pt x="461" y="523"/>
                    <a:pt x="505" y="482"/>
                    <a:pt x="532" y="432"/>
                  </a:cubicBezTo>
                  <a:cubicBezTo>
                    <a:pt x="556" y="386"/>
                    <a:pt x="564" y="331"/>
                    <a:pt x="555" y="280"/>
                  </a:cubicBezTo>
                  <a:cubicBezTo>
                    <a:pt x="544" y="215"/>
                    <a:pt x="506" y="157"/>
                    <a:pt x="451" y="121"/>
                  </a:cubicBezTo>
                  <a:cubicBezTo>
                    <a:pt x="404" y="89"/>
                    <a:pt x="346" y="76"/>
                    <a:pt x="290" y="83"/>
                  </a:cubicBezTo>
                  <a:close/>
                </a:path>
              </a:pathLst>
            </a:custGeom>
            <a:grpFill/>
            <a:ln w="9525">
              <a:solidFill>
                <a:srgbClr val="000000"/>
              </a:solidFill>
              <a:round/>
              <a:headEnd/>
              <a:tailEnd/>
            </a:ln>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3" name="Freeform 18"/>
            <p:cNvSpPr>
              <a:spLocks noChangeArrowheads="1"/>
            </p:cNvSpPr>
            <p:nvPr/>
          </p:nvSpPr>
          <p:spPr bwMode="auto">
            <a:xfrm>
              <a:off x="494210" y="499115"/>
              <a:ext cx="860881" cy="860881"/>
            </a:xfrm>
            <a:custGeom>
              <a:avLst/>
              <a:gdLst>
                <a:gd name="T0" fmla="*/ 359829 w 445"/>
                <a:gd name="T1" fmla="*/ 19346 h 445"/>
                <a:gd name="T2" fmla="*/ 663555 w 445"/>
                <a:gd name="T3" fmla="*/ 83186 h 445"/>
                <a:gd name="T4" fmla="*/ 843470 w 445"/>
                <a:gd name="T5" fmla="*/ 363698 h 445"/>
                <a:gd name="T6" fmla="*/ 789302 w 445"/>
                <a:gd name="T7" fmla="*/ 646144 h 445"/>
                <a:gd name="T8" fmla="*/ 551351 w 445"/>
                <a:gd name="T9" fmla="*/ 829928 h 445"/>
                <a:gd name="T10" fmla="*/ 228279 w 445"/>
                <a:gd name="T11" fmla="*/ 795106 h 445"/>
                <a:gd name="T12" fmla="*/ 27084 w 445"/>
                <a:gd name="T13" fmla="*/ 526201 h 445"/>
                <a:gd name="T14" fmla="*/ 81252 w 445"/>
                <a:gd name="T15" fmla="*/ 203129 h 445"/>
                <a:gd name="T16" fmla="*/ 359829 w 445"/>
                <a:gd name="T17" fmla="*/ 19346 h 44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45"/>
                <a:gd name="T28" fmla="*/ 0 h 445"/>
                <a:gd name="T29" fmla="*/ 445 w 445"/>
                <a:gd name="T30" fmla="*/ 445 h 44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45" h="445">
                  <a:moveTo>
                    <a:pt x="186" y="10"/>
                  </a:moveTo>
                  <a:cubicBezTo>
                    <a:pt x="240" y="0"/>
                    <a:pt x="297" y="12"/>
                    <a:pt x="343" y="43"/>
                  </a:cubicBezTo>
                  <a:cubicBezTo>
                    <a:pt x="392" y="75"/>
                    <a:pt x="427" y="129"/>
                    <a:pt x="436" y="188"/>
                  </a:cubicBezTo>
                  <a:cubicBezTo>
                    <a:pt x="445" y="238"/>
                    <a:pt x="434" y="291"/>
                    <a:pt x="408" y="334"/>
                  </a:cubicBezTo>
                  <a:cubicBezTo>
                    <a:pt x="380" y="379"/>
                    <a:pt x="336" y="414"/>
                    <a:pt x="285" y="429"/>
                  </a:cubicBezTo>
                  <a:cubicBezTo>
                    <a:pt x="230" y="445"/>
                    <a:pt x="169" y="439"/>
                    <a:pt x="118" y="411"/>
                  </a:cubicBezTo>
                  <a:cubicBezTo>
                    <a:pt x="66" y="382"/>
                    <a:pt x="27" y="330"/>
                    <a:pt x="14" y="272"/>
                  </a:cubicBezTo>
                  <a:cubicBezTo>
                    <a:pt x="0" y="216"/>
                    <a:pt x="11" y="154"/>
                    <a:pt x="42" y="105"/>
                  </a:cubicBezTo>
                  <a:cubicBezTo>
                    <a:pt x="74" y="55"/>
                    <a:pt x="128" y="20"/>
                    <a:pt x="186" y="10"/>
                  </a:cubicBezTo>
                  <a:close/>
                </a:path>
              </a:pathLst>
            </a:custGeom>
            <a:grpFill/>
            <a:ln w="9525">
              <a:solidFill>
                <a:srgbClr val="000000"/>
              </a:solidFill>
              <a:miter lim="800000"/>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4400" b="0" i="0" u="none" strike="noStrike" kern="0" cap="none" spc="0" normalizeH="0" baseline="0" noProof="0">
                  <a:ln>
                    <a:noFill/>
                  </a:ln>
                  <a:solidFill>
                    <a:srgbClr val="FFFFFF"/>
                  </a:solidFill>
                  <a:effectLst/>
                  <a:uLnTx/>
                  <a:uFillTx/>
                </a:rPr>
                <a:t>3</a:t>
              </a:r>
              <a:endParaRPr kumimoji="0" lang="zh-CN" altLang="en-US" sz="4400" b="0" i="0" u="none" strike="noStrike" kern="0" cap="none" spc="0" normalizeH="0" baseline="0" noProof="0">
                <a:ln>
                  <a:noFill/>
                </a:ln>
                <a:solidFill>
                  <a:srgbClr val="FFFFFF"/>
                </a:solidFill>
                <a:effectLst/>
                <a:uLnTx/>
                <a:uFillTx/>
              </a:endParaRPr>
            </a:p>
          </p:txBody>
        </p:sp>
      </p:grpSp>
      <p:grpSp>
        <p:nvGrpSpPr>
          <p:cNvPr id="104" name="Group 21"/>
          <p:cNvGrpSpPr>
            <a:grpSpLocks/>
          </p:cNvGrpSpPr>
          <p:nvPr/>
        </p:nvGrpSpPr>
        <p:grpSpPr bwMode="auto">
          <a:xfrm>
            <a:off x="6149975" y="4114800"/>
            <a:ext cx="1892300" cy="1858963"/>
            <a:chOff x="0" y="0"/>
            <a:chExt cx="1890994" cy="1857884"/>
          </a:xfrm>
          <a:solidFill>
            <a:srgbClr val="E25E0E"/>
          </a:solidFill>
        </p:grpSpPr>
        <p:sp>
          <p:nvSpPr>
            <p:cNvPr id="105" name="Freeform 17"/>
            <p:cNvSpPr>
              <a:spLocks noEditPoints="1"/>
            </p:cNvSpPr>
            <p:nvPr/>
          </p:nvSpPr>
          <p:spPr bwMode="auto">
            <a:xfrm>
              <a:off x="310260" y="309034"/>
              <a:ext cx="1238589" cy="1239816"/>
            </a:xfrm>
            <a:custGeom>
              <a:avLst/>
              <a:gdLst>
                <a:gd name="T0" fmla="*/ 263 w 640"/>
                <a:gd name="T1" fmla="*/ 0 h 640"/>
                <a:gd name="T2" fmla="*/ 378 w 640"/>
                <a:gd name="T3" fmla="*/ 0 h 640"/>
                <a:gd name="T4" fmla="*/ 378 w 640"/>
                <a:gd name="T5" fmla="*/ 54 h 640"/>
                <a:gd name="T6" fmla="*/ 469 w 640"/>
                <a:gd name="T7" fmla="*/ 94 h 640"/>
                <a:gd name="T8" fmla="*/ 507 w 640"/>
                <a:gd name="T9" fmla="*/ 56 h 640"/>
                <a:gd name="T10" fmla="*/ 586 w 640"/>
                <a:gd name="T11" fmla="*/ 135 h 640"/>
                <a:gd name="T12" fmla="*/ 547 w 640"/>
                <a:gd name="T13" fmla="*/ 174 h 640"/>
                <a:gd name="T14" fmla="*/ 584 w 640"/>
                <a:gd name="T15" fmla="*/ 265 h 640"/>
                <a:gd name="T16" fmla="*/ 640 w 640"/>
                <a:gd name="T17" fmla="*/ 266 h 640"/>
                <a:gd name="T18" fmla="*/ 640 w 640"/>
                <a:gd name="T19" fmla="*/ 378 h 640"/>
                <a:gd name="T20" fmla="*/ 583 w 640"/>
                <a:gd name="T21" fmla="*/ 378 h 640"/>
                <a:gd name="T22" fmla="*/ 546 w 640"/>
                <a:gd name="T23" fmla="*/ 468 h 640"/>
                <a:gd name="T24" fmla="*/ 586 w 640"/>
                <a:gd name="T25" fmla="*/ 508 h 640"/>
                <a:gd name="T26" fmla="*/ 507 w 640"/>
                <a:gd name="T27" fmla="*/ 587 h 640"/>
                <a:gd name="T28" fmla="*/ 468 w 640"/>
                <a:gd name="T29" fmla="*/ 548 h 640"/>
                <a:gd name="T30" fmla="*/ 378 w 640"/>
                <a:gd name="T31" fmla="*/ 585 h 640"/>
                <a:gd name="T32" fmla="*/ 378 w 640"/>
                <a:gd name="T33" fmla="*/ 640 h 640"/>
                <a:gd name="T34" fmla="*/ 263 w 640"/>
                <a:gd name="T35" fmla="*/ 640 h 640"/>
                <a:gd name="T36" fmla="*/ 263 w 640"/>
                <a:gd name="T37" fmla="*/ 587 h 640"/>
                <a:gd name="T38" fmla="*/ 172 w 640"/>
                <a:gd name="T39" fmla="*/ 550 h 640"/>
                <a:gd name="T40" fmla="*/ 135 w 640"/>
                <a:gd name="T41" fmla="*/ 587 h 640"/>
                <a:gd name="T42" fmla="*/ 55 w 640"/>
                <a:gd name="T43" fmla="*/ 508 h 640"/>
                <a:gd name="T44" fmla="*/ 91 w 640"/>
                <a:gd name="T45" fmla="*/ 472 h 640"/>
                <a:gd name="T46" fmla="*/ 51 w 640"/>
                <a:gd name="T47" fmla="*/ 378 h 640"/>
                <a:gd name="T48" fmla="*/ 0 w 640"/>
                <a:gd name="T49" fmla="*/ 378 h 640"/>
                <a:gd name="T50" fmla="*/ 0 w 640"/>
                <a:gd name="T51" fmla="*/ 266 h 640"/>
                <a:gd name="T52" fmla="*/ 50 w 640"/>
                <a:gd name="T53" fmla="*/ 266 h 640"/>
                <a:gd name="T54" fmla="*/ 90 w 640"/>
                <a:gd name="T55" fmla="*/ 171 h 640"/>
                <a:gd name="T56" fmla="*/ 55 w 640"/>
                <a:gd name="T57" fmla="*/ 136 h 640"/>
                <a:gd name="T58" fmla="*/ 135 w 640"/>
                <a:gd name="T59" fmla="*/ 56 h 640"/>
                <a:gd name="T60" fmla="*/ 169 w 640"/>
                <a:gd name="T61" fmla="*/ 90 h 640"/>
                <a:gd name="T62" fmla="*/ 183 w 640"/>
                <a:gd name="T63" fmla="*/ 83 h 640"/>
                <a:gd name="T64" fmla="*/ 263 w 640"/>
                <a:gd name="T65" fmla="*/ 53 h 640"/>
                <a:gd name="T66" fmla="*/ 263 w 640"/>
                <a:gd name="T67" fmla="*/ 0 h 640"/>
                <a:gd name="T68" fmla="*/ 293 w 640"/>
                <a:gd name="T69" fmla="*/ 82 h 640"/>
                <a:gd name="T70" fmla="*/ 90 w 640"/>
                <a:gd name="T71" fmla="*/ 247 h 640"/>
                <a:gd name="T72" fmla="*/ 107 w 640"/>
                <a:gd name="T73" fmla="*/ 433 h 640"/>
                <a:gd name="T74" fmla="*/ 232 w 640"/>
                <a:gd name="T75" fmla="*/ 544 h 640"/>
                <a:gd name="T76" fmla="*/ 408 w 640"/>
                <a:gd name="T77" fmla="*/ 544 h 640"/>
                <a:gd name="T78" fmla="*/ 532 w 640"/>
                <a:gd name="T79" fmla="*/ 432 h 640"/>
                <a:gd name="T80" fmla="*/ 551 w 640"/>
                <a:gd name="T81" fmla="*/ 260 h 640"/>
                <a:gd name="T82" fmla="*/ 449 w 640"/>
                <a:gd name="T83" fmla="*/ 119 h 640"/>
                <a:gd name="T84" fmla="*/ 293 w 640"/>
                <a:gd name="T85" fmla="*/ 82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40" h="640">
                  <a:moveTo>
                    <a:pt x="263" y="0"/>
                  </a:moveTo>
                  <a:cubicBezTo>
                    <a:pt x="302" y="0"/>
                    <a:pt x="340" y="0"/>
                    <a:pt x="378" y="0"/>
                  </a:cubicBezTo>
                  <a:cubicBezTo>
                    <a:pt x="378" y="18"/>
                    <a:pt x="378" y="36"/>
                    <a:pt x="378" y="54"/>
                  </a:cubicBezTo>
                  <a:cubicBezTo>
                    <a:pt x="410" y="62"/>
                    <a:pt x="441" y="75"/>
                    <a:pt x="469" y="94"/>
                  </a:cubicBezTo>
                  <a:cubicBezTo>
                    <a:pt x="482" y="82"/>
                    <a:pt x="494" y="68"/>
                    <a:pt x="507" y="56"/>
                  </a:cubicBezTo>
                  <a:cubicBezTo>
                    <a:pt x="533" y="83"/>
                    <a:pt x="560" y="109"/>
                    <a:pt x="586" y="135"/>
                  </a:cubicBezTo>
                  <a:cubicBezTo>
                    <a:pt x="573" y="148"/>
                    <a:pt x="561" y="161"/>
                    <a:pt x="547" y="174"/>
                  </a:cubicBezTo>
                  <a:cubicBezTo>
                    <a:pt x="564" y="202"/>
                    <a:pt x="577" y="232"/>
                    <a:pt x="584" y="265"/>
                  </a:cubicBezTo>
                  <a:cubicBezTo>
                    <a:pt x="602" y="268"/>
                    <a:pt x="621" y="265"/>
                    <a:pt x="640" y="266"/>
                  </a:cubicBezTo>
                  <a:cubicBezTo>
                    <a:pt x="640" y="303"/>
                    <a:pt x="640" y="341"/>
                    <a:pt x="640" y="378"/>
                  </a:cubicBezTo>
                  <a:cubicBezTo>
                    <a:pt x="621" y="378"/>
                    <a:pt x="602" y="378"/>
                    <a:pt x="583" y="378"/>
                  </a:cubicBezTo>
                  <a:cubicBezTo>
                    <a:pt x="576" y="410"/>
                    <a:pt x="563" y="440"/>
                    <a:pt x="546" y="468"/>
                  </a:cubicBezTo>
                  <a:cubicBezTo>
                    <a:pt x="560" y="481"/>
                    <a:pt x="573" y="494"/>
                    <a:pt x="586" y="508"/>
                  </a:cubicBezTo>
                  <a:cubicBezTo>
                    <a:pt x="560" y="534"/>
                    <a:pt x="533" y="560"/>
                    <a:pt x="507" y="587"/>
                  </a:cubicBezTo>
                  <a:cubicBezTo>
                    <a:pt x="494" y="574"/>
                    <a:pt x="481" y="561"/>
                    <a:pt x="468" y="548"/>
                  </a:cubicBezTo>
                  <a:cubicBezTo>
                    <a:pt x="439" y="564"/>
                    <a:pt x="410" y="578"/>
                    <a:pt x="378" y="585"/>
                  </a:cubicBezTo>
                  <a:cubicBezTo>
                    <a:pt x="378" y="604"/>
                    <a:pt x="378" y="622"/>
                    <a:pt x="378" y="640"/>
                  </a:cubicBezTo>
                  <a:cubicBezTo>
                    <a:pt x="340" y="640"/>
                    <a:pt x="302" y="640"/>
                    <a:pt x="263" y="640"/>
                  </a:cubicBezTo>
                  <a:cubicBezTo>
                    <a:pt x="263" y="622"/>
                    <a:pt x="263" y="605"/>
                    <a:pt x="263" y="587"/>
                  </a:cubicBezTo>
                  <a:cubicBezTo>
                    <a:pt x="231" y="580"/>
                    <a:pt x="200" y="568"/>
                    <a:pt x="172" y="550"/>
                  </a:cubicBezTo>
                  <a:cubicBezTo>
                    <a:pt x="159" y="562"/>
                    <a:pt x="147" y="574"/>
                    <a:pt x="135" y="587"/>
                  </a:cubicBezTo>
                  <a:cubicBezTo>
                    <a:pt x="108" y="561"/>
                    <a:pt x="82" y="534"/>
                    <a:pt x="55" y="508"/>
                  </a:cubicBezTo>
                  <a:cubicBezTo>
                    <a:pt x="67" y="496"/>
                    <a:pt x="79" y="484"/>
                    <a:pt x="91" y="472"/>
                  </a:cubicBezTo>
                  <a:cubicBezTo>
                    <a:pt x="72" y="443"/>
                    <a:pt x="59" y="411"/>
                    <a:pt x="51" y="378"/>
                  </a:cubicBezTo>
                  <a:cubicBezTo>
                    <a:pt x="34" y="378"/>
                    <a:pt x="17" y="378"/>
                    <a:pt x="0" y="378"/>
                  </a:cubicBezTo>
                  <a:cubicBezTo>
                    <a:pt x="0" y="341"/>
                    <a:pt x="0" y="303"/>
                    <a:pt x="0" y="266"/>
                  </a:cubicBezTo>
                  <a:cubicBezTo>
                    <a:pt x="17" y="266"/>
                    <a:pt x="33" y="266"/>
                    <a:pt x="50" y="266"/>
                  </a:cubicBezTo>
                  <a:cubicBezTo>
                    <a:pt x="57" y="232"/>
                    <a:pt x="70" y="199"/>
                    <a:pt x="90" y="171"/>
                  </a:cubicBezTo>
                  <a:cubicBezTo>
                    <a:pt x="79" y="158"/>
                    <a:pt x="67" y="147"/>
                    <a:pt x="55" y="136"/>
                  </a:cubicBezTo>
                  <a:cubicBezTo>
                    <a:pt x="81" y="109"/>
                    <a:pt x="108" y="82"/>
                    <a:pt x="135" y="56"/>
                  </a:cubicBezTo>
                  <a:cubicBezTo>
                    <a:pt x="146" y="67"/>
                    <a:pt x="157" y="79"/>
                    <a:pt x="169" y="90"/>
                  </a:cubicBezTo>
                  <a:cubicBezTo>
                    <a:pt x="174" y="89"/>
                    <a:pt x="178" y="85"/>
                    <a:pt x="183" y="83"/>
                  </a:cubicBezTo>
                  <a:cubicBezTo>
                    <a:pt x="208" y="68"/>
                    <a:pt x="235" y="59"/>
                    <a:pt x="263" y="53"/>
                  </a:cubicBezTo>
                  <a:cubicBezTo>
                    <a:pt x="263" y="35"/>
                    <a:pt x="263" y="18"/>
                    <a:pt x="263" y="0"/>
                  </a:cubicBezTo>
                  <a:close/>
                  <a:moveTo>
                    <a:pt x="293" y="82"/>
                  </a:moveTo>
                  <a:cubicBezTo>
                    <a:pt x="201" y="91"/>
                    <a:pt x="118" y="158"/>
                    <a:pt x="90" y="247"/>
                  </a:cubicBezTo>
                  <a:cubicBezTo>
                    <a:pt x="71" y="308"/>
                    <a:pt x="76" y="377"/>
                    <a:pt x="107" y="433"/>
                  </a:cubicBezTo>
                  <a:cubicBezTo>
                    <a:pt x="133" y="483"/>
                    <a:pt x="178" y="524"/>
                    <a:pt x="232" y="544"/>
                  </a:cubicBezTo>
                  <a:cubicBezTo>
                    <a:pt x="288" y="566"/>
                    <a:pt x="352" y="566"/>
                    <a:pt x="408" y="544"/>
                  </a:cubicBezTo>
                  <a:cubicBezTo>
                    <a:pt x="461" y="523"/>
                    <a:pt x="505" y="482"/>
                    <a:pt x="532" y="432"/>
                  </a:cubicBezTo>
                  <a:cubicBezTo>
                    <a:pt x="559" y="380"/>
                    <a:pt x="566" y="317"/>
                    <a:pt x="551" y="260"/>
                  </a:cubicBezTo>
                  <a:cubicBezTo>
                    <a:pt x="536" y="202"/>
                    <a:pt x="499" y="151"/>
                    <a:pt x="449" y="119"/>
                  </a:cubicBezTo>
                  <a:cubicBezTo>
                    <a:pt x="403" y="89"/>
                    <a:pt x="347" y="76"/>
                    <a:pt x="293" y="82"/>
                  </a:cubicBezTo>
                  <a:close/>
                </a:path>
              </a:pathLst>
            </a:custGeom>
            <a:grpFill/>
            <a:ln w="9525">
              <a:solidFill>
                <a:srgbClr val="000000"/>
              </a:solidFill>
              <a:round/>
              <a:headEnd/>
              <a:tailEnd/>
            </a:ln>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6" name="Freeform 19"/>
            <p:cNvSpPr>
              <a:spLocks noChangeArrowheads="1"/>
            </p:cNvSpPr>
            <p:nvPr/>
          </p:nvSpPr>
          <p:spPr bwMode="auto">
            <a:xfrm>
              <a:off x="501567" y="505246"/>
              <a:ext cx="855975" cy="853523"/>
            </a:xfrm>
            <a:custGeom>
              <a:avLst/>
              <a:gdLst>
                <a:gd name="T0" fmla="*/ 352460 w 442"/>
                <a:gd name="T1" fmla="*/ 17419 h 441"/>
                <a:gd name="T2" fmla="*/ 642950 w 442"/>
                <a:gd name="T3" fmla="*/ 69675 h 441"/>
                <a:gd name="T4" fmla="*/ 836609 w 442"/>
                <a:gd name="T5" fmla="*/ 354183 h 441"/>
                <a:gd name="T6" fmla="*/ 778511 w 442"/>
                <a:gd name="T7" fmla="*/ 650303 h 441"/>
                <a:gd name="T8" fmla="*/ 474466 w 442"/>
                <a:gd name="T9" fmla="*/ 841910 h 441"/>
                <a:gd name="T10" fmla="*/ 183977 w 442"/>
                <a:gd name="T11" fmla="*/ 766429 h 441"/>
                <a:gd name="T12" fmla="*/ 11620 w 442"/>
                <a:gd name="T13" fmla="*/ 478050 h 441"/>
                <a:gd name="T14" fmla="*/ 81337 w 442"/>
                <a:gd name="T15" fmla="*/ 193543 h 441"/>
                <a:gd name="T16" fmla="*/ 352460 w 442"/>
                <a:gd name="T17" fmla="*/ 17419 h 44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42"/>
                <a:gd name="T28" fmla="*/ 0 h 441"/>
                <a:gd name="T29" fmla="*/ 442 w 442"/>
                <a:gd name="T30" fmla="*/ 441 h 44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42" h="441">
                  <a:moveTo>
                    <a:pt x="182" y="9"/>
                  </a:moveTo>
                  <a:cubicBezTo>
                    <a:pt x="233" y="0"/>
                    <a:pt x="287" y="9"/>
                    <a:pt x="332" y="36"/>
                  </a:cubicBezTo>
                  <a:cubicBezTo>
                    <a:pt x="384" y="68"/>
                    <a:pt x="422" y="122"/>
                    <a:pt x="432" y="183"/>
                  </a:cubicBezTo>
                  <a:cubicBezTo>
                    <a:pt x="442" y="235"/>
                    <a:pt x="431" y="291"/>
                    <a:pt x="402" y="336"/>
                  </a:cubicBezTo>
                  <a:cubicBezTo>
                    <a:pt x="368" y="391"/>
                    <a:pt x="309" y="428"/>
                    <a:pt x="245" y="435"/>
                  </a:cubicBezTo>
                  <a:cubicBezTo>
                    <a:pt x="193" y="441"/>
                    <a:pt x="138" y="427"/>
                    <a:pt x="95" y="396"/>
                  </a:cubicBezTo>
                  <a:cubicBezTo>
                    <a:pt x="47" y="362"/>
                    <a:pt x="13" y="307"/>
                    <a:pt x="6" y="247"/>
                  </a:cubicBezTo>
                  <a:cubicBezTo>
                    <a:pt x="0" y="196"/>
                    <a:pt x="13" y="142"/>
                    <a:pt x="42" y="100"/>
                  </a:cubicBezTo>
                  <a:cubicBezTo>
                    <a:pt x="74" y="52"/>
                    <a:pt x="126" y="19"/>
                    <a:pt x="182" y="9"/>
                  </a:cubicBezTo>
                  <a:close/>
                </a:path>
              </a:pathLst>
            </a:custGeom>
            <a:grpFill/>
            <a:ln w="9525">
              <a:solidFill>
                <a:srgbClr val="000000"/>
              </a:solidFill>
              <a:miter lim="800000"/>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4400" b="0" i="0" u="none" strike="noStrike" kern="0" cap="none" spc="0" normalizeH="0" baseline="0" noProof="0">
                  <a:ln>
                    <a:noFill/>
                  </a:ln>
                  <a:solidFill>
                    <a:srgbClr val="FFFFFF"/>
                  </a:solidFill>
                  <a:effectLst/>
                  <a:uLnTx/>
                  <a:uFillTx/>
                </a:rPr>
                <a:t>4</a:t>
              </a:r>
              <a:endParaRPr kumimoji="0" lang="zh-CN" altLang="en-US" sz="4400" b="0" i="0" u="none" strike="noStrike" kern="0" cap="none" spc="0" normalizeH="0" baseline="0" noProof="0">
                <a:ln>
                  <a:noFill/>
                </a:ln>
                <a:solidFill>
                  <a:srgbClr val="FFFFFF"/>
                </a:solidFill>
                <a:effectLst/>
                <a:uLnTx/>
                <a:uFillTx/>
              </a:endParaRPr>
            </a:p>
          </p:txBody>
        </p:sp>
        <p:sp>
          <p:nvSpPr>
            <p:cNvPr id="107" name="Freeform 24"/>
            <p:cNvSpPr>
              <a:spLocks noEditPoints="1"/>
            </p:cNvSpPr>
            <p:nvPr/>
          </p:nvSpPr>
          <p:spPr bwMode="auto">
            <a:xfrm>
              <a:off x="0" y="0"/>
              <a:ext cx="1890994" cy="1857884"/>
            </a:xfrm>
            <a:custGeom>
              <a:avLst/>
              <a:gdLst>
                <a:gd name="T0" fmla="*/ 0 w 977"/>
                <a:gd name="T1" fmla="*/ 2 h 960"/>
                <a:gd name="T2" fmla="*/ 412 w 977"/>
                <a:gd name="T3" fmla="*/ 2 h 960"/>
                <a:gd name="T4" fmla="*/ 560 w 977"/>
                <a:gd name="T5" fmla="*/ 9 h 960"/>
                <a:gd name="T6" fmla="*/ 864 w 977"/>
                <a:gd name="T7" fmla="*/ 196 h 960"/>
                <a:gd name="T8" fmla="*/ 946 w 977"/>
                <a:gd name="T9" fmla="*/ 584 h 960"/>
                <a:gd name="T10" fmla="*/ 721 w 977"/>
                <a:gd name="T11" fmla="*/ 894 h 960"/>
                <a:gd name="T12" fmla="*/ 479 w 977"/>
                <a:gd name="T13" fmla="*/ 960 h 960"/>
                <a:gd name="T14" fmla="*/ 477 w 977"/>
                <a:gd name="T15" fmla="*/ 960 h 960"/>
                <a:gd name="T16" fmla="*/ 305 w 977"/>
                <a:gd name="T17" fmla="*/ 927 h 960"/>
                <a:gd name="T18" fmla="*/ 92 w 977"/>
                <a:gd name="T19" fmla="*/ 764 h 960"/>
                <a:gd name="T20" fmla="*/ 0 w 977"/>
                <a:gd name="T21" fmla="*/ 484 h 960"/>
                <a:gd name="T22" fmla="*/ 0 w 977"/>
                <a:gd name="T23" fmla="*/ 2 h 960"/>
                <a:gd name="T24" fmla="*/ 422 w 977"/>
                <a:gd name="T25" fmla="*/ 103 h 960"/>
                <a:gd name="T26" fmla="*/ 158 w 977"/>
                <a:gd name="T27" fmla="*/ 274 h 960"/>
                <a:gd name="T28" fmla="*/ 100 w 977"/>
                <a:gd name="T29" fmla="*/ 524 h 960"/>
                <a:gd name="T30" fmla="*/ 224 w 977"/>
                <a:gd name="T31" fmla="*/ 764 h 960"/>
                <a:gd name="T32" fmla="*/ 448 w 977"/>
                <a:gd name="T33" fmla="*/ 861 h 960"/>
                <a:gd name="T34" fmla="*/ 683 w 977"/>
                <a:gd name="T35" fmla="*/ 803 h 960"/>
                <a:gd name="T36" fmla="*/ 838 w 977"/>
                <a:gd name="T37" fmla="*/ 610 h 960"/>
                <a:gd name="T38" fmla="*/ 844 w 977"/>
                <a:gd name="T39" fmla="*/ 368 h 960"/>
                <a:gd name="T40" fmla="*/ 665 w 977"/>
                <a:gd name="T41" fmla="*/ 147 h 960"/>
                <a:gd name="T42" fmla="*/ 422 w 977"/>
                <a:gd name="T43" fmla="*/ 103 h 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77" h="960">
                  <a:moveTo>
                    <a:pt x="0" y="2"/>
                  </a:moveTo>
                  <a:cubicBezTo>
                    <a:pt x="137" y="2"/>
                    <a:pt x="275" y="2"/>
                    <a:pt x="412" y="2"/>
                  </a:cubicBezTo>
                  <a:cubicBezTo>
                    <a:pt x="462" y="2"/>
                    <a:pt x="511" y="0"/>
                    <a:pt x="560" y="9"/>
                  </a:cubicBezTo>
                  <a:cubicBezTo>
                    <a:pt x="680" y="29"/>
                    <a:pt x="791" y="98"/>
                    <a:pt x="864" y="196"/>
                  </a:cubicBezTo>
                  <a:cubicBezTo>
                    <a:pt x="946" y="305"/>
                    <a:pt x="977" y="451"/>
                    <a:pt x="946" y="584"/>
                  </a:cubicBezTo>
                  <a:cubicBezTo>
                    <a:pt x="919" y="713"/>
                    <a:pt x="835" y="828"/>
                    <a:pt x="721" y="894"/>
                  </a:cubicBezTo>
                  <a:cubicBezTo>
                    <a:pt x="648" y="937"/>
                    <a:pt x="564" y="959"/>
                    <a:pt x="479" y="960"/>
                  </a:cubicBezTo>
                  <a:cubicBezTo>
                    <a:pt x="477" y="960"/>
                    <a:pt x="477" y="960"/>
                    <a:pt x="477" y="960"/>
                  </a:cubicBezTo>
                  <a:cubicBezTo>
                    <a:pt x="419" y="959"/>
                    <a:pt x="360" y="949"/>
                    <a:pt x="305" y="927"/>
                  </a:cubicBezTo>
                  <a:cubicBezTo>
                    <a:pt x="221" y="895"/>
                    <a:pt x="146" y="837"/>
                    <a:pt x="92" y="764"/>
                  </a:cubicBezTo>
                  <a:cubicBezTo>
                    <a:pt x="33" y="683"/>
                    <a:pt x="0" y="584"/>
                    <a:pt x="0" y="484"/>
                  </a:cubicBezTo>
                  <a:cubicBezTo>
                    <a:pt x="0" y="323"/>
                    <a:pt x="0" y="163"/>
                    <a:pt x="0" y="2"/>
                  </a:cubicBezTo>
                  <a:close/>
                  <a:moveTo>
                    <a:pt x="422" y="103"/>
                  </a:moveTo>
                  <a:cubicBezTo>
                    <a:pt x="315" y="118"/>
                    <a:pt x="216" y="183"/>
                    <a:pt x="158" y="274"/>
                  </a:cubicBezTo>
                  <a:cubicBezTo>
                    <a:pt x="110" y="347"/>
                    <a:pt x="89" y="437"/>
                    <a:pt x="100" y="524"/>
                  </a:cubicBezTo>
                  <a:cubicBezTo>
                    <a:pt x="109" y="616"/>
                    <a:pt x="155" y="703"/>
                    <a:pt x="224" y="764"/>
                  </a:cubicBezTo>
                  <a:cubicBezTo>
                    <a:pt x="285" y="820"/>
                    <a:pt x="365" y="855"/>
                    <a:pt x="448" y="861"/>
                  </a:cubicBezTo>
                  <a:cubicBezTo>
                    <a:pt x="530" y="868"/>
                    <a:pt x="614" y="847"/>
                    <a:pt x="683" y="803"/>
                  </a:cubicBezTo>
                  <a:cubicBezTo>
                    <a:pt x="754" y="758"/>
                    <a:pt x="810" y="689"/>
                    <a:pt x="838" y="610"/>
                  </a:cubicBezTo>
                  <a:cubicBezTo>
                    <a:pt x="866" y="533"/>
                    <a:pt x="868" y="446"/>
                    <a:pt x="844" y="368"/>
                  </a:cubicBezTo>
                  <a:cubicBezTo>
                    <a:pt x="815" y="275"/>
                    <a:pt x="750" y="194"/>
                    <a:pt x="665" y="147"/>
                  </a:cubicBezTo>
                  <a:cubicBezTo>
                    <a:pt x="592" y="106"/>
                    <a:pt x="505" y="91"/>
                    <a:pt x="422" y="103"/>
                  </a:cubicBezTo>
                  <a:close/>
                </a:path>
              </a:pathLst>
            </a:custGeom>
            <a:grpFill/>
            <a:ln w="25400" cap="flat" cmpd="sng">
              <a:noFill/>
              <a:round/>
              <a:headEnd/>
              <a:tailEnd/>
            </a:ln>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08" name="Group 25"/>
          <p:cNvGrpSpPr>
            <a:grpSpLocks/>
          </p:cNvGrpSpPr>
          <p:nvPr/>
        </p:nvGrpSpPr>
        <p:grpSpPr bwMode="auto">
          <a:xfrm>
            <a:off x="8142288" y="2447925"/>
            <a:ext cx="3432175" cy="1184275"/>
            <a:chOff x="0" y="0"/>
            <a:chExt cx="2674843" cy="1184196"/>
          </a:xfrm>
        </p:grpSpPr>
        <p:sp>
          <p:nvSpPr>
            <p:cNvPr id="109" name="文本框 33"/>
            <p:cNvSpPr txBox="1">
              <a:spLocks noChangeArrowheads="1"/>
            </p:cNvSpPr>
            <p:nvPr/>
          </p:nvSpPr>
          <p:spPr bwMode="auto">
            <a:xfrm>
              <a:off x="0" y="0"/>
              <a:ext cx="26748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chemeClr val="bg1">
                      <a:lumMod val="85000"/>
                    </a:schemeClr>
                  </a:solidFill>
                  <a:effectLst/>
                  <a:uLnTx/>
                  <a:uFillTx/>
                  <a:latin typeface="微软雅黑" pitchFamily="34" charset="-122"/>
                  <a:ea typeface="微软雅黑" pitchFamily="34" charset="-122"/>
                </a:rPr>
                <a:t>MORE THAN TEMPLATE</a:t>
              </a:r>
              <a:endParaRPr kumimoji="0" lang="zh-CN" altLang="en-US" sz="1400" b="1" i="0" u="none" strike="noStrike" kern="0" cap="none" spc="0" normalizeH="0" baseline="0" noProof="0">
                <a:ln>
                  <a:noFill/>
                </a:ln>
                <a:solidFill>
                  <a:schemeClr val="bg1">
                    <a:lumMod val="85000"/>
                  </a:schemeClr>
                </a:solidFill>
                <a:effectLst/>
                <a:uLnTx/>
                <a:uFillTx/>
                <a:latin typeface="微软雅黑" pitchFamily="34" charset="-122"/>
                <a:ea typeface="微软雅黑" pitchFamily="34" charset="-122"/>
              </a:endParaRPr>
            </a:p>
          </p:txBody>
        </p:sp>
        <p:sp>
          <p:nvSpPr>
            <p:cNvPr id="110" name="文本框 14"/>
            <p:cNvSpPr txBox="1">
              <a:spLocks noChangeArrowheads="1"/>
            </p:cNvSpPr>
            <p:nvPr/>
          </p:nvSpPr>
          <p:spPr bwMode="auto">
            <a:xfrm>
              <a:off x="0" y="353199"/>
              <a:ext cx="267484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a:ln>
                    <a:noFill/>
                  </a:ln>
                  <a:solidFill>
                    <a:schemeClr val="bg1">
                      <a:lumMod val="85000"/>
                    </a:schemeClr>
                  </a:solidFill>
                  <a:effectLst/>
                  <a:uLnTx/>
                  <a:uFillTx/>
                  <a:latin typeface="Adobe Gothic Std B" pitchFamily="34" charset="-128"/>
                  <a:ea typeface="冬青黑体简体中文 W3" pitchFamily="2" charset="-122"/>
                </a:rPr>
                <a:t>Lorem ipsum dolor sit amet, consectetur adipisicing elit, sed do eiusmod tempor</a:t>
              </a:r>
              <a:endParaRPr kumimoji="0" lang="zh-CN" altLang="en-US" sz="1600" b="0" i="0" u="none" strike="noStrike" kern="0" cap="none" spc="0" normalizeH="0" baseline="0" noProof="0">
                <a:ln>
                  <a:noFill/>
                </a:ln>
                <a:solidFill>
                  <a:schemeClr val="bg1">
                    <a:lumMod val="85000"/>
                  </a:schemeClr>
                </a:solidFill>
                <a:effectLst/>
                <a:uLnTx/>
                <a:uFillTx/>
                <a:latin typeface="Adobe Gothic Std B" pitchFamily="34" charset="-128"/>
                <a:ea typeface="冬青黑体简体中文 W3" pitchFamily="2" charset="-122"/>
              </a:endParaRPr>
            </a:p>
          </p:txBody>
        </p:sp>
      </p:grpSp>
      <p:grpSp>
        <p:nvGrpSpPr>
          <p:cNvPr id="111" name="Group 28"/>
          <p:cNvGrpSpPr>
            <a:grpSpLocks/>
          </p:cNvGrpSpPr>
          <p:nvPr/>
        </p:nvGrpSpPr>
        <p:grpSpPr bwMode="auto">
          <a:xfrm>
            <a:off x="8142288" y="4406900"/>
            <a:ext cx="3432175" cy="1184275"/>
            <a:chOff x="0" y="0"/>
            <a:chExt cx="2674843" cy="1184196"/>
          </a:xfrm>
        </p:grpSpPr>
        <p:sp>
          <p:nvSpPr>
            <p:cNvPr id="112" name="文本框 33"/>
            <p:cNvSpPr txBox="1">
              <a:spLocks noChangeArrowheads="1"/>
            </p:cNvSpPr>
            <p:nvPr/>
          </p:nvSpPr>
          <p:spPr bwMode="auto">
            <a:xfrm>
              <a:off x="0" y="0"/>
              <a:ext cx="26748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chemeClr val="bg1">
                      <a:lumMod val="85000"/>
                    </a:schemeClr>
                  </a:solidFill>
                  <a:effectLst/>
                  <a:uLnTx/>
                  <a:uFillTx/>
                  <a:latin typeface="微软雅黑" pitchFamily="34" charset="-122"/>
                  <a:ea typeface="微软雅黑" pitchFamily="34" charset="-122"/>
                </a:rPr>
                <a:t>MORE THAN TEMPLATE</a:t>
              </a:r>
              <a:endParaRPr kumimoji="0" lang="zh-CN" altLang="en-US" sz="1400" b="1" i="0" u="none" strike="noStrike" kern="0" cap="none" spc="0" normalizeH="0" baseline="0" noProof="0">
                <a:ln>
                  <a:noFill/>
                </a:ln>
                <a:solidFill>
                  <a:schemeClr val="bg1">
                    <a:lumMod val="85000"/>
                  </a:schemeClr>
                </a:solidFill>
                <a:effectLst/>
                <a:uLnTx/>
                <a:uFillTx/>
                <a:latin typeface="微软雅黑" pitchFamily="34" charset="-122"/>
                <a:ea typeface="微软雅黑" pitchFamily="34" charset="-122"/>
              </a:endParaRPr>
            </a:p>
          </p:txBody>
        </p:sp>
        <p:sp>
          <p:nvSpPr>
            <p:cNvPr id="113" name="文本框 14"/>
            <p:cNvSpPr txBox="1">
              <a:spLocks noChangeArrowheads="1"/>
            </p:cNvSpPr>
            <p:nvPr/>
          </p:nvSpPr>
          <p:spPr bwMode="auto">
            <a:xfrm>
              <a:off x="0" y="353199"/>
              <a:ext cx="267484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a:ln>
                    <a:noFill/>
                  </a:ln>
                  <a:solidFill>
                    <a:schemeClr val="bg1">
                      <a:lumMod val="85000"/>
                    </a:schemeClr>
                  </a:solidFill>
                  <a:effectLst/>
                  <a:uLnTx/>
                  <a:uFillTx/>
                  <a:latin typeface="Adobe Gothic Std B" pitchFamily="34" charset="-128"/>
                  <a:ea typeface="冬青黑体简体中文 W3" pitchFamily="2" charset="-122"/>
                </a:rPr>
                <a:t>Lorem ipsum dolor sit amet, consectetur adipisicing elit, sed do eiusmod tempor</a:t>
              </a:r>
              <a:endParaRPr kumimoji="0" lang="zh-CN" altLang="en-US" sz="1600" b="0" i="0" u="none" strike="noStrike" kern="0" cap="none" spc="0" normalizeH="0" baseline="0" noProof="0">
                <a:ln>
                  <a:noFill/>
                </a:ln>
                <a:solidFill>
                  <a:schemeClr val="bg1">
                    <a:lumMod val="85000"/>
                  </a:schemeClr>
                </a:solidFill>
                <a:effectLst/>
                <a:uLnTx/>
                <a:uFillTx/>
                <a:latin typeface="Adobe Gothic Std B" pitchFamily="34" charset="-128"/>
                <a:ea typeface="冬青黑体简体中文 W3" pitchFamily="2" charset="-122"/>
              </a:endParaRPr>
            </a:p>
          </p:txBody>
        </p:sp>
      </p:grpSp>
      <p:grpSp>
        <p:nvGrpSpPr>
          <p:cNvPr id="114" name="Group 31"/>
          <p:cNvGrpSpPr>
            <a:grpSpLocks/>
          </p:cNvGrpSpPr>
          <p:nvPr/>
        </p:nvGrpSpPr>
        <p:grpSpPr bwMode="auto">
          <a:xfrm>
            <a:off x="995363" y="2447925"/>
            <a:ext cx="3432175" cy="1184275"/>
            <a:chOff x="0" y="0"/>
            <a:chExt cx="2674843" cy="1184196"/>
          </a:xfrm>
        </p:grpSpPr>
        <p:sp>
          <p:nvSpPr>
            <p:cNvPr id="115" name="文本框 33"/>
            <p:cNvSpPr txBox="1">
              <a:spLocks noChangeArrowheads="1"/>
            </p:cNvSpPr>
            <p:nvPr/>
          </p:nvSpPr>
          <p:spPr bwMode="auto">
            <a:xfrm>
              <a:off x="0" y="0"/>
              <a:ext cx="26748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chemeClr val="bg1">
                      <a:lumMod val="85000"/>
                    </a:schemeClr>
                  </a:solidFill>
                  <a:effectLst/>
                  <a:uLnTx/>
                  <a:uFillTx/>
                  <a:latin typeface="微软雅黑" pitchFamily="34" charset="-122"/>
                  <a:ea typeface="微软雅黑" pitchFamily="34" charset="-122"/>
                </a:rPr>
                <a:t>MORE THAN TEMPLATE</a:t>
              </a:r>
              <a:endParaRPr kumimoji="0" lang="zh-CN" altLang="en-US" sz="1400" b="1" i="0" u="none" strike="noStrike" kern="0" cap="none" spc="0" normalizeH="0" baseline="0" noProof="0" dirty="0">
                <a:ln>
                  <a:noFill/>
                </a:ln>
                <a:solidFill>
                  <a:schemeClr val="bg1">
                    <a:lumMod val="85000"/>
                  </a:schemeClr>
                </a:solidFill>
                <a:effectLst/>
                <a:uLnTx/>
                <a:uFillTx/>
                <a:latin typeface="微软雅黑" pitchFamily="34" charset="-122"/>
                <a:ea typeface="微软雅黑" pitchFamily="34" charset="-122"/>
              </a:endParaRPr>
            </a:p>
          </p:txBody>
        </p:sp>
        <p:sp>
          <p:nvSpPr>
            <p:cNvPr id="116" name="文本框 14"/>
            <p:cNvSpPr txBox="1">
              <a:spLocks noChangeArrowheads="1"/>
            </p:cNvSpPr>
            <p:nvPr/>
          </p:nvSpPr>
          <p:spPr bwMode="auto">
            <a:xfrm>
              <a:off x="0" y="353199"/>
              <a:ext cx="267484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a:ln>
                    <a:noFill/>
                  </a:ln>
                  <a:solidFill>
                    <a:schemeClr val="bg1">
                      <a:lumMod val="85000"/>
                    </a:schemeClr>
                  </a:solidFill>
                  <a:effectLst/>
                  <a:uLnTx/>
                  <a:uFillTx/>
                  <a:latin typeface="Adobe Gothic Std B" pitchFamily="34" charset="-128"/>
                  <a:ea typeface="冬青黑体简体中文 W3" pitchFamily="2" charset="-122"/>
                </a:rPr>
                <a:t>Lorem ipsum dolor sit amet, consectetur adipisicing elit, sed do eiusmod tempor</a:t>
              </a:r>
              <a:endParaRPr kumimoji="0" lang="zh-CN" altLang="en-US" sz="1600" b="0" i="0" u="none" strike="noStrike" kern="0" cap="none" spc="0" normalizeH="0" baseline="0" noProof="0">
                <a:ln>
                  <a:noFill/>
                </a:ln>
                <a:solidFill>
                  <a:schemeClr val="bg1">
                    <a:lumMod val="85000"/>
                  </a:schemeClr>
                </a:solidFill>
                <a:effectLst/>
                <a:uLnTx/>
                <a:uFillTx/>
                <a:latin typeface="Adobe Gothic Std B" pitchFamily="34" charset="-128"/>
                <a:ea typeface="冬青黑体简体中文 W3" pitchFamily="2" charset="-122"/>
              </a:endParaRPr>
            </a:p>
          </p:txBody>
        </p:sp>
      </p:grpSp>
      <p:grpSp>
        <p:nvGrpSpPr>
          <p:cNvPr id="117" name="Group 34"/>
          <p:cNvGrpSpPr>
            <a:grpSpLocks/>
          </p:cNvGrpSpPr>
          <p:nvPr/>
        </p:nvGrpSpPr>
        <p:grpSpPr bwMode="auto">
          <a:xfrm>
            <a:off x="995363" y="4406900"/>
            <a:ext cx="3432175" cy="1184275"/>
            <a:chOff x="0" y="0"/>
            <a:chExt cx="2674843" cy="1184196"/>
          </a:xfrm>
        </p:grpSpPr>
        <p:sp>
          <p:nvSpPr>
            <p:cNvPr id="118" name="文本框 33"/>
            <p:cNvSpPr txBox="1">
              <a:spLocks noChangeArrowheads="1"/>
            </p:cNvSpPr>
            <p:nvPr/>
          </p:nvSpPr>
          <p:spPr bwMode="auto">
            <a:xfrm>
              <a:off x="0" y="0"/>
              <a:ext cx="26748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chemeClr val="bg1">
                      <a:lumMod val="85000"/>
                    </a:schemeClr>
                  </a:solidFill>
                  <a:effectLst/>
                  <a:uLnTx/>
                  <a:uFillTx/>
                  <a:latin typeface="微软雅黑" pitchFamily="34" charset="-122"/>
                  <a:ea typeface="微软雅黑" pitchFamily="34" charset="-122"/>
                </a:rPr>
                <a:t>MORE THAN TEMPLATE</a:t>
              </a:r>
              <a:endParaRPr kumimoji="0" lang="zh-CN" altLang="en-US" sz="1400" b="1" i="0" u="none" strike="noStrike" kern="0" cap="none" spc="0" normalizeH="0" baseline="0" noProof="0">
                <a:ln>
                  <a:noFill/>
                </a:ln>
                <a:solidFill>
                  <a:schemeClr val="bg1">
                    <a:lumMod val="85000"/>
                  </a:schemeClr>
                </a:solidFill>
                <a:effectLst/>
                <a:uLnTx/>
                <a:uFillTx/>
                <a:latin typeface="微软雅黑" pitchFamily="34" charset="-122"/>
                <a:ea typeface="微软雅黑" pitchFamily="34" charset="-122"/>
              </a:endParaRPr>
            </a:p>
          </p:txBody>
        </p:sp>
        <p:sp>
          <p:nvSpPr>
            <p:cNvPr id="119" name="文本框 14"/>
            <p:cNvSpPr txBox="1">
              <a:spLocks noChangeArrowheads="1"/>
            </p:cNvSpPr>
            <p:nvPr/>
          </p:nvSpPr>
          <p:spPr bwMode="auto">
            <a:xfrm>
              <a:off x="0" y="353199"/>
              <a:ext cx="267484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a:ln>
                    <a:noFill/>
                  </a:ln>
                  <a:solidFill>
                    <a:schemeClr val="bg1">
                      <a:lumMod val="85000"/>
                    </a:schemeClr>
                  </a:solidFill>
                  <a:effectLst/>
                  <a:uLnTx/>
                  <a:uFillTx/>
                  <a:latin typeface="Adobe Gothic Std B" pitchFamily="34" charset="-128"/>
                  <a:ea typeface="冬青黑体简体中文 W3" pitchFamily="2" charset="-122"/>
                </a:rPr>
                <a:t>Lorem ipsum dolor sit amet, consectetur adipisicing elit, sed do eiusmod tempor</a:t>
              </a:r>
              <a:endParaRPr kumimoji="0" lang="zh-CN" altLang="en-US" sz="1600" b="0" i="0" u="none" strike="noStrike" kern="0" cap="none" spc="0" normalizeH="0" baseline="0" noProof="0">
                <a:ln>
                  <a:noFill/>
                </a:ln>
                <a:solidFill>
                  <a:schemeClr val="bg1">
                    <a:lumMod val="85000"/>
                  </a:schemeClr>
                </a:solidFill>
                <a:effectLst/>
                <a:uLnTx/>
                <a:uFillTx/>
                <a:latin typeface="Adobe Gothic Std B" pitchFamily="34" charset="-128"/>
                <a:ea typeface="冬青黑体简体中文 W3" pitchFamily="2" charset="-122"/>
              </a:endParaRPr>
            </a:p>
          </p:txBody>
        </p:sp>
      </p:grpSp>
    </p:spTree>
    <p:extLst>
      <p:ext uri="{BB962C8B-B14F-4D97-AF65-F5344CB8AC3E}">
        <p14:creationId xmlns:p14="http://schemas.microsoft.com/office/powerpoint/2010/main" val="543205954"/>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92"/>
                                        </p:tgtEl>
                                        <p:attrNameLst>
                                          <p:attrName>style.visibility</p:attrName>
                                        </p:attrNameLst>
                                      </p:cBhvr>
                                      <p:to>
                                        <p:strVal val="visible"/>
                                      </p:to>
                                    </p:set>
                                    <p:animEffect transition="in" filter="fade">
                                      <p:cBhvr>
                                        <p:cTn id="11" dur="250"/>
                                        <p:tgtEl>
                                          <p:spTgt spid="92"/>
                                        </p:tgtEl>
                                      </p:cBhvr>
                                    </p:animEffect>
                                    <p:anim calcmode="lin" valueType="num">
                                      <p:cBhvr>
                                        <p:cTn id="12" dur="250" fill="hold"/>
                                        <p:tgtEl>
                                          <p:spTgt spid="92"/>
                                        </p:tgtEl>
                                        <p:attrNameLst>
                                          <p:attrName>ppt_x</p:attrName>
                                        </p:attrNameLst>
                                      </p:cBhvr>
                                      <p:tavLst>
                                        <p:tav tm="0">
                                          <p:val>
                                            <p:strVal val="#ppt_x"/>
                                          </p:val>
                                        </p:tav>
                                        <p:tav tm="100000">
                                          <p:val>
                                            <p:strVal val="#ppt_x"/>
                                          </p:val>
                                        </p:tav>
                                      </p:tavLst>
                                    </p:anim>
                                    <p:anim calcmode="lin" valueType="num">
                                      <p:cBhvr>
                                        <p:cTn id="13" dur="250" fill="hold"/>
                                        <p:tgtEl>
                                          <p:spTgt spid="92"/>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nodeType="afterEffect">
                                  <p:stCondLst>
                                    <p:cond delay="0"/>
                                  </p:stCondLst>
                                  <p:childTnLst>
                                    <p:set>
                                      <p:cBhvr>
                                        <p:cTn id="16" dur="1" fill="hold">
                                          <p:stCondLst>
                                            <p:cond delay="0"/>
                                          </p:stCondLst>
                                        </p:cTn>
                                        <p:tgtEl>
                                          <p:spTgt spid="96"/>
                                        </p:tgtEl>
                                        <p:attrNameLst>
                                          <p:attrName>style.visibility</p:attrName>
                                        </p:attrNameLst>
                                      </p:cBhvr>
                                      <p:to>
                                        <p:strVal val="visible"/>
                                      </p:to>
                                    </p:set>
                                    <p:animEffect transition="in" filter="fade">
                                      <p:cBhvr>
                                        <p:cTn id="17" dur="250"/>
                                        <p:tgtEl>
                                          <p:spTgt spid="96"/>
                                        </p:tgtEl>
                                      </p:cBhvr>
                                    </p:animEffect>
                                    <p:anim calcmode="lin" valueType="num">
                                      <p:cBhvr>
                                        <p:cTn id="18" dur="250" fill="hold"/>
                                        <p:tgtEl>
                                          <p:spTgt spid="96"/>
                                        </p:tgtEl>
                                        <p:attrNameLst>
                                          <p:attrName>ppt_x</p:attrName>
                                        </p:attrNameLst>
                                      </p:cBhvr>
                                      <p:tavLst>
                                        <p:tav tm="0">
                                          <p:val>
                                            <p:strVal val="#ppt_x"/>
                                          </p:val>
                                        </p:tav>
                                        <p:tav tm="100000">
                                          <p:val>
                                            <p:strVal val="#ppt_x"/>
                                          </p:val>
                                        </p:tav>
                                      </p:tavLst>
                                    </p:anim>
                                    <p:anim calcmode="lin" valueType="num">
                                      <p:cBhvr>
                                        <p:cTn id="19" dur="250" fill="hold"/>
                                        <p:tgtEl>
                                          <p:spTgt spid="9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nodeType="afterEffect">
                                  <p:stCondLst>
                                    <p:cond delay="0"/>
                                  </p:stCondLst>
                                  <p:childTnLst>
                                    <p:set>
                                      <p:cBhvr>
                                        <p:cTn id="22" dur="1" fill="hold">
                                          <p:stCondLst>
                                            <p:cond delay="0"/>
                                          </p:stCondLst>
                                        </p:cTn>
                                        <p:tgtEl>
                                          <p:spTgt spid="100"/>
                                        </p:tgtEl>
                                        <p:attrNameLst>
                                          <p:attrName>style.visibility</p:attrName>
                                        </p:attrNameLst>
                                      </p:cBhvr>
                                      <p:to>
                                        <p:strVal val="visible"/>
                                      </p:to>
                                    </p:set>
                                    <p:animEffect transition="in" filter="fade">
                                      <p:cBhvr>
                                        <p:cTn id="23" dur="250"/>
                                        <p:tgtEl>
                                          <p:spTgt spid="100"/>
                                        </p:tgtEl>
                                      </p:cBhvr>
                                    </p:animEffect>
                                    <p:anim calcmode="lin" valueType="num">
                                      <p:cBhvr>
                                        <p:cTn id="24" dur="250" fill="hold"/>
                                        <p:tgtEl>
                                          <p:spTgt spid="100"/>
                                        </p:tgtEl>
                                        <p:attrNameLst>
                                          <p:attrName>ppt_x</p:attrName>
                                        </p:attrNameLst>
                                      </p:cBhvr>
                                      <p:tavLst>
                                        <p:tav tm="0">
                                          <p:val>
                                            <p:strVal val="#ppt_x"/>
                                          </p:val>
                                        </p:tav>
                                        <p:tav tm="100000">
                                          <p:val>
                                            <p:strVal val="#ppt_x"/>
                                          </p:val>
                                        </p:tav>
                                      </p:tavLst>
                                    </p:anim>
                                    <p:anim calcmode="lin" valueType="num">
                                      <p:cBhvr>
                                        <p:cTn id="25" dur="250" fill="hold"/>
                                        <p:tgtEl>
                                          <p:spTgt spid="100"/>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nodeType="afterEffect">
                                  <p:stCondLst>
                                    <p:cond delay="0"/>
                                  </p:stCondLst>
                                  <p:childTnLst>
                                    <p:set>
                                      <p:cBhvr>
                                        <p:cTn id="28" dur="1" fill="hold">
                                          <p:stCondLst>
                                            <p:cond delay="0"/>
                                          </p:stCondLst>
                                        </p:cTn>
                                        <p:tgtEl>
                                          <p:spTgt spid="104"/>
                                        </p:tgtEl>
                                        <p:attrNameLst>
                                          <p:attrName>style.visibility</p:attrName>
                                        </p:attrNameLst>
                                      </p:cBhvr>
                                      <p:to>
                                        <p:strVal val="visible"/>
                                      </p:to>
                                    </p:set>
                                    <p:animEffect transition="in" filter="fade">
                                      <p:cBhvr>
                                        <p:cTn id="29" dur="250"/>
                                        <p:tgtEl>
                                          <p:spTgt spid="104"/>
                                        </p:tgtEl>
                                      </p:cBhvr>
                                    </p:animEffect>
                                    <p:anim calcmode="lin" valueType="num">
                                      <p:cBhvr>
                                        <p:cTn id="30" dur="250" fill="hold"/>
                                        <p:tgtEl>
                                          <p:spTgt spid="104"/>
                                        </p:tgtEl>
                                        <p:attrNameLst>
                                          <p:attrName>ppt_x</p:attrName>
                                        </p:attrNameLst>
                                      </p:cBhvr>
                                      <p:tavLst>
                                        <p:tav tm="0">
                                          <p:val>
                                            <p:strVal val="#ppt_x"/>
                                          </p:val>
                                        </p:tav>
                                        <p:tav tm="100000">
                                          <p:val>
                                            <p:strVal val="#ppt_x"/>
                                          </p:val>
                                        </p:tav>
                                      </p:tavLst>
                                    </p:anim>
                                    <p:anim calcmode="lin" valueType="num">
                                      <p:cBhvr>
                                        <p:cTn id="31" dur="250" fill="hold"/>
                                        <p:tgtEl>
                                          <p:spTgt spid="104"/>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nodeType="afterEffect">
                                  <p:stCondLst>
                                    <p:cond delay="0"/>
                                  </p:stCondLst>
                                  <p:childTnLst>
                                    <p:set>
                                      <p:cBhvr>
                                        <p:cTn id="34" dur="1" fill="hold">
                                          <p:stCondLst>
                                            <p:cond delay="0"/>
                                          </p:stCondLst>
                                        </p:cTn>
                                        <p:tgtEl>
                                          <p:spTgt spid="108"/>
                                        </p:tgtEl>
                                        <p:attrNameLst>
                                          <p:attrName>style.visibility</p:attrName>
                                        </p:attrNameLst>
                                      </p:cBhvr>
                                      <p:to>
                                        <p:strVal val="visible"/>
                                      </p:to>
                                    </p:set>
                                    <p:animEffect transition="in" filter="fade">
                                      <p:cBhvr>
                                        <p:cTn id="35" dur="250"/>
                                        <p:tgtEl>
                                          <p:spTgt spid="108"/>
                                        </p:tgtEl>
                                      </p:cBhvr>
                                    </p:animEffect>
                                    <p:anim calcmode="lin" valueType="num">
                                      <p:cBhvr>
                                        <p:cTn id="36" dur="250" fill="hold"/>
                                        <p:tgtEl>
                                          <p:spTgt spid="108"/>
                                        </p:tgtEl>
                                        <p:attrNameLst>
                                          <p:attrName>ppt_x</p:attrName>
                                        </p:attrNameLst>
                                      </p:cBhvr>
                                      <p:tavLst>
                                        <p:tav tm="0">
                                          <p:val>
                                            <p:strVal val="#ppt_x"/>
                                          </p:val>
                                        </p:tav>
                                        <p:tav tm="100000">
                                          <p:val>
                                            <p:strVal val="#ppt_x"/>
                                          </p:val>
                                        </p:tav>
                                      </p:tavLst>
                                    </p:anim>
                                    <p:anim calcmode="lin" valueType="num">
                                      <p:cBhvr>
                                        <p:cTn id="37" dur="250" fill="hold"/>
                                        <p:tgtEl>
                                          <p:spTgt spid="108"/>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nodeType="afterEffect">
                                  <p:stCondLst>
                                    <p:cond delay="0"/>
                                  </p:stCondLst>
                                  <p:childTnLst>
                                    <p:set>
                                      <p:cBhvr>
                                        <p:cTn id="40" dur="1" fill="hold">
                                          <p:stCondLst>
                                            <p:cond delay="0"/>
                                          </p:stCondLst>
                                        </p:cTn>
                                        <p:tgtEl>
                                          <p:spTgt spid="111"/>
                                        </p:tgtEl>
                                        <p:attrNameLst>
                                          <p:attrName>style.visibility</p:attrName>
                                        </p:attrNameLst>
                                      </p:cBhvr>
                                      <p:to>
                                        <p:strVal val="visible"/>
                                      </p:to>
                                    </p:set>
                                    <p:animEffect transition="in" filter="fade">
                                      <p:cBhvr>
                                        <p:cTn id="41" dur="250"/>
                                        <p:tgtEl>
                                          <p:spTgt spid="111"/>
                                        </p:tgtEl>
                                      </p:cBhvr>
                                    </p:animEffect>
                                    <p:anim calcmode="lin" valueType="num">
                                      <p:cBhvr>
                                        <p:cTn id="42" dur="250" fill="hold"/>
                                        <p:tgtEl>
                                          <p:spTgt spid="111"/>
                                        </p:tgtEl>
                                        <p:attrNameLst>
                                          <p:attrName>ppt_x</p:attrName>
                                        </p:attrNameLst>
                                      </p:cBhvr>
                                      <p:tavLst>
                                        <p:tav tm="0">
                                          <p:val>
                                            <p:strVal val="#ppt_x"/>
                                          </p:val>
                                        </p:tav>
                                        <p:tav tm="100000">
                                          <p:val>
                                            <p:strVal val="#ppt_x"/>
                                          </p:val>
                                        </p:tav>
                                      </p:tavLst>
                                    </p:anim>
                                    <p:anim calcmode="lin" valueType="num">
                                      <p:cBhvr>
                                        <p:cTn id="43" dur="250" fill="hold"/>
                                        <p:tgtEl>
                                          <p:spTgt spid="111"/>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nodeType="afterEffect">
                                  <p:stCondLst>
                                    <p:cond delay="0"/>
                                  </p:stCondLst>
                                  <p:childTnLst>
                                    <p:set>
                                      <p:cBhvr>
                                        <p:cTn id="46" dur="1" fill="hold">
                                          <p:stCondLst>
                                            <p:cond delay="0"/>
                                          </p:stCondLst>
                                        </p:cTn>
                                        <p:tgtEl>
                                          <p:spTgt spid="114"/>
                                        </p:tgtEl>
                                        <p:attrNameLst>
                                          <p:attrName>style.visibility</p:attrName>
                                        </p:attrNameLst>
                                      </p:cBhvr>
                                      <p:to>
                                        <p:strVal val="visible"/>
                                      </p:to>
                                    </p:set>
                                    <p:animEffect transition="in" filter="fade">
                                      <p:cBhvr>
                                        <p:cTn id="47" dur="250"/>
                                        <p:tgtEl>
                                          <p:spTgt spid="114"/>
                                        </p:tgtEl>
                                      </p:cBhvr>
                                    </p:animEffect>
                                    <p:anim calcmode="lin" valueType="num">
                                      <p:cBhvr>
                                        <p:cTn id="48" dur="250" fill="hold"/>
                                        <p:tgtEl>
                                          <p:spTgt spid="114"/>
                                        </p:tgtEl>
                                        <p:attrNameLst>
                                          <p:attrName>ppt_x</p:attrName>
                                        </p:attrNameLst>
                                      </p:cBhvr>
                                      <p:tavLst>
                                        <p:tav tm="0">
                                          <p:val>
                                            <p:strVal val="#ppt_x"/>
                                          </p:val>
                                        </p:tav>
                                        <p:tav tm="100000">
                                          <p:val>
                                            <p:strVal val="#ppt_x"/>
                                          </p:val>
                                        </p:tav>
                                      </p:tavLst>
                                    </p:anim>
                                    <p:anim calcmode="lin" valueType="num">
                                      <p:cBhvr>
                                        <p:cTn id="49" dur="250" fill="hold"/>
                                        <p:tgtEl>
                                          <p:spTgt spid="114"/>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42" presetClass="entr" presetSubtype="0" fill="hold" nodeType="afterEffect">
                                  <p:stCondLst>
                                    <p:cond delay="0"/>
                                  </p:stCondLst>
                                  <p:childTnLst>
                                    <p:set>
                                      <p:cBhvr>
                                        <p:cTn id="52" dur="1" fill="hold">
                                          <p:stCondLst>
                                            <p:cond delay="0"/>
                                          </p:stCondLst>
                                        </p:cTn>
                                        <p:tgtEl>
                                          <p:spTgt spid="117"/>
                                        </p:tgtEl>
                                        <p:attrNameLst>
                                          <p:attrName>style.visibility</p:attrName>
                                        </p:attrNameLst>
                                      </p:cBhvr>
                                      <p:to>
                                        <p:strVal val="visible"/>
                                      </p:to>
                                    </p:set>
                                    <p:animEffect transition="in" filter="fade">
                                      <p:cBhvr>
                                        <p:cTn id="53" dur="250"/>
                                        <p:tgtEl>
                                          <p:spTgt spid="117"/>
                                        </p:tgtEl>
                                      </p:cBhvr>
                                    </p:animEffect>
                                    <p:anim calcmode="lin" valueType="num">
                                      <p:cBhvr>
                                        <p:cTn id="54" dur="250" fill="hold"/>
                                        <p:tgtEl>
                                          <p:spTgt spid="117"/>
                                        </p:tgtEl>
                                        <p:attrNameLst>
                                          <p:attrName>ppt_x</p:attrName>
                                        </p:attrNameLst>
                                      </p:cBhvr>
                                      <p:tavLst>
                                        <p:tav tm="0">
                                          <p:val>
                                            <p:strVal val="#ppt_x"/>
                                          </p:val>
                                        </p:tav>
                                        <p:tav tm="100000">
                                          <p:val>
                                            <p:strVal val="#ppt_x"/>
                                          </p:val>
                                        </p:tav>
                                      </p:tavLst>
                                    </p:anim>
                                    <p:anim calcmode="lin" valueType="num">
                                      <p:cBhvr>
                                        <p:cTn id="55" dur="250" fill="hold"/>
                                        <p:tgtEl>
                                          <p:spTgt spid="1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428072"/>
            <a:ext cx="12190413" cy="718527"/>
            <a:chOff x="0" y="428072"/>
            <a:chExt cx="12190413" cy="718527"/>
          </a:xfrm>
        </p:grpSpPr>
        <p:sp>
          <p:nvSpPr>
            <p:cNvPr id="32" name="9"/>
            <p:cNvSpPr txBox="1"/>
            <p:nvPr/>
          </p:nvSpPr>
          <p:spPr>
            <a:xfrm>
              <a:off x="4377578" y="428072"/>
              <a:ext cx="3435256" cy="430887"/>
            </a:xfrm>
            <a:prstGeom prst="rect">
              <a:avLst/>
            </a:prstGeom>
            <a:noFill/>
          </p:spPr>
          <p:txBody>
            <a:bodyPr wrap="square" lIns="0" tIns="0" rIns="0" bIns="0" rtlCol="0">
              <a:spAutoFit/>
            </a:bodyPr>
            <a:lstStyle/>
            <a:p>
              <a:pPr marL="0" lvl="1" algn="ctr"/>
              <a:r>
                <a:rPr lang="zh-CN" altLang="en-US" sz="2800" dirty="0">
                  <a:solidFill>
                    <a:schemeClr val="bg1">
                      <a:lumMod val="85000"/>
                    </a:schemeClr>
                  </a:solidFill>
                  <a:latin typeface="微软雅黑" pitchFamily="34" charset="-122"/>
                  <a:ea typeface="微软雅黑" pitchFamily="34" charset="-122"/>
                </a:rPr>
                <a:t>点击加入你的标题</a:t>
              </a:r>
            </a:p>
          </p:txBody>
        </p:sp>
        <p:sp>
          <p:nvSpPr>
            <p:cNvPr id="2" name="矩形 1"/>
            <p:cNvSpPr/>
            <p:nvPr/>
          </p:nvSpPr>
          <p:spPr>
            <a:xfrm>
              <a:off x="0" y="1095771"/>
              <a:ext cx="12190413" cy="50828"/>
            </a:xfrm>
            <a:prstGeom prst="rect">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535723" y="1417782"/>
            <a:ext cx="11174897" cy="5264225"/>
            <a:chOff x="304800" y="960150"/>
            <a:chExt cx="8259616" cy="3890907"/>
          </a:xfrm>
        </p:grpSpPr>
        <p:sp>
          <p:nvSpPr>
            <p:cNvPr id="5" name="Oval 3"/>
            <p:cNvSpPr/>
            <p:nvPr/>
          </p:nvSpPr>
          <p:spPr>
            <a:xfrm>
              <a:off x="1422541" y="2513259"/>
              <a:ext cx="533400" cy="533400"/>
            </a:xfrm>
            <a:prstGeom prst="ellipse">
              <a:avLst/>
            </a:prstGeom>
            <a:noFill/>
            <a:ln w="76200">
              <a:solidFill>
                <a:srgbClr val="E25E0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bg1">
                    <a:lumMod val="85000"/>
                  </a:schemeClr>
                </a:solidFill>
              </a:endParaRPr>
            </a:p>
          </p:txBody>
        </p:sp>
        <p:sp>
          <p:nvSpPr>
            <p:cNvPr id="6" name="Oval 4"/>
            <p:cNvSpPr/>
            <p:nvPr/>
          </p:nvSpPr>
          <p:spPr>
            <a:xfrm>
              <a:off x="2991872" y="3443871"/>
              <a:ext cx="533400" cy="533400"/>
            </a:xfrm>
            <a:prstGeom prst="ellipse">
              <a:avLst/>
            </a:prstGeom>
            <a:noFill/>
            <a:ln w="76200">
              <a:solidFill>
                <a:srgbClr val="E25E0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bg1">
                    <a:lumMod val="85000"/>
                  </a:schemeClr>
                </a:solidFill>
              </a:endParaRPr>
            </a:p>
          </p:txBody>
        </p:sp>
        <p:sp>
          <p:nvSpPr>
            <p:cNvPr id="7" name="Oval 5"/>
            <p:cNvSpPr/>
            <p:nvPr/>
          </p:nvSpPr>
          <p:spPr>
            <a:xfrm>
              <a:off x="4823412" y="2118178"/>
              <a:ext cx="533400" cy="533400"/>
            </a:xfrm>
            <a:prstGeom prst="ellipse">
              <a:avLst/>
            </a:prstGeom>
            <a:noFill/>
            <a:ln w="76200">
              <a:solidFill>
                <a:srgbClr val="E25E0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bg1">
                    <a:lumMod val="85000"/>
                  </a:schemeClr>
                </a:solidFill>
              </a:endParaRPr>
            </a:p>
          </p:txBody>
        </p:sp>
        <p:sp>
          <p:nvSpPr>
            <p:cNvPr id="8" name="Oval 6"/>
            <p:cNvSpPr/>
            <p:nvPr/>
          </p:nvSpPr>
          <p:spPr>
            <a:xfrm>
              <a:off x="5917407" y="3075084"/>
              <a:ext cx="533400" cy="533400"/>
            </a:xfrm>
            <a:prstGeom prst="ellipse">
              <a:avLst/>
            </a:prstGeom>
            <a:noFill/>
            <a:ln w="76200">
              <a:solidFill>
                <a:srgbClr val="E25E0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bg1">
                    <a:lumMod val="85000"/>
                  </a:schemeClr>
                </a:solidFill>
              </a:endParaRPr>
            </a:p>
          </p:txBody>
        </p:sp>
        <p:sp>
          <p:nvSpPr>
            <p:cNvPr id="9" name="Oval 7"/>
            <p:cNvSpPr/>
            <p:nvPr/>
          </p:nvSpPr>
          <p:spPr>
            <a:xfrm>
              <a:off x="8031016" y="1658918"/>
              <a:ext cx="533400" cy="533400"/>
            </a:xfrm>
            <a:prstGeom prst="ellipse">
              <a:avLst/>
            </a:prstGeom>
            <a:noFill/>
            <a:ln w="76200">
              <a:solidFill>
                <a:srgbClr val="E25E0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bg1">
                    <a:lumMod val="85000"/>
                  </a:schemeClr>
                </a:solidFill>
              </a:endParaRPr>
            </a:p>
          </p:txBody>
        </p:sp>
        <p:cxnSp>
          <p:nvCxnSpPr>
            <p:cNvPr id="10" name="Straight Connector 9"/>
            <p:cNvCxnSpPr>
              <a:stCxn id="5" idx="5"/>
              <a:endCxn id="6" idx="2"/>
            </p:cNvCxnSpPr>
            <p:nvPr/>
          </p:nvCxnSpPr>
          <p:spPr>
            <a:xfrm>
              <a:off x="1877826" y="2968544"/>
              <a:ext cx="1114046" cy="742027"/>
            </a:xfrm>
            <a:prstGeom prst="line">
              <a:avLst/>
            </a:prstGeom>
            <a:ln w="76200">
              <a:solidFill>
                <a:srgbClr val="E25E0E"/>
              </a:solidFill>
            </a:ln>
          </p:spPr>
          <p:style>
            <a:lnRef idx="1">
              <a:schemeClr val="accent1"/>
            </a:lnRef>
            <a:fillRef idx="0">
              <a:schemeClr val="accent1"/>
            </a:fillRef>
            <a:effectRef idx="0">
              <a:schemeClr val="accent1"/>
            </a:effectRef>
            <a:fontRef idx="minor">
              <a:schemeClr val="tx1"/>
            </a:fontRef>
          </p:style>
        </p:cxnSp>
        <p:cxnSp>
          <p:nvCxnSpPr>
            <p:cNvPr id="11" name="Straight Connector 11"/>
            <p:cNvCxnSpPr>
              <a:stCxn id="6" idx="6"/>
              <a:endCxn id="7" idx="3"/>
            </p:cNvCxnSpPr>
            <p:nvPr/>
          </p:nvCxnSpPr>
          <p:spPr>
            <a:xfrm flipV="1">
              <a:off x="3525272" y="2573463"/>
              <a:ext cx="1376255" cy="1137108"/>
            </a:xfrm>
            <a:prstGeom prst="line">
              <a:avLst/>
            </a:prstGeom>
            <a:ln w="76200">
              <a:solidFill>
                <a:srgbClr val="E25E0E"/>
              </a:solidFill>
            </a:ln>
          </p:spPr>
          <p:style>
            <a:lnRef idx="1">
              <a:schemeClr val="accent1"/>
            </a:lnRef>
            <a:fillRef idx="0">
              <a:schemeClr val="accent1"/>
            </a:fillRef>
            <a:effectRef idx="0">
              <a:schemeClr val="accent1"/>
            </a:effectRef>
            <a:fontRef idx="minor">
              <a:schemeClr val="tx1"/>
            </a:fontRef>
          </p:style>
        </p:cxnSp>
        <p:cxnSp>
          <p:nvCxnSpPr>
            <p:cNvPr id="12" name="Straight Connector 13"/>
            <p:cNvCxnSpPr>
              <a:stCxn id="7" idx="5"/>
              <a:endCxn id="8" idx="1"/>
            </p:cNvCxnSpPr>
            <p:nvPr/>
          </p:nvCxnSpPr>
          <p:spPr>
            <a:xfrm>
              <a:off x="5278697" y="2573463"/>
              <a:ext cx="716825" cy="579736"/>
            </a:xfrm>
            <a:prstGeom prst="line">
              <a:avLst/>
            </a:prstGeom>
            <a:ln w="76200">
              <a:solidFill>
                <a:srgbClr val="E25E0E"/>
              </a:solidFill>
            </a:ln>
          </p:spPr>
          <p:style>
            <a:lnRef idx="1">
              <a:schemeClr val="accent1"/>
            </a:lnRef>
            <a:fillRef idx="0">
              <a:schemeClr val="accent1"/>
            </a:fillRef>
            <a:effectRef idx="0">
              <a:schemeClr val="accent1"/>
            </a:effectRef>
            <a:fontRef idx="minor">
              <a:schemeClr val="tx1"/>
            </a:fontRef>
          </p:style>
        </p:cxnSp>
        <p:cxnSp>
          <p:nvCxnSpPr>
            <p:cNvPr id="13" name="Straight Connector 15"/>
            <p:cNvCxnSpPr>
              <a:stCxn id="8" idx="6"/>
              <a:endCxn id="9" idx="3"/>
            </p:cNvCxnSpPr>
            <p:nvPr/>
          </p:nvCxnSpPr>
          <p:spPr>
            <a:xfrm flipV="1">
              <a:off x="6450807" y="2114203"/>
              <a:ext cx="1658324" cy="1227581"/>
            </a:xfrm>
            <a:prstGeom prst="line">
              <a:avLst/>
            </a:prstGeom>
            <a:ln w="76200">
              <a:solidFill>
                <a:srgbClr val="E25E0E"/>
              </a:solidFill>
            </a:ln>
          </p:spPr>
          <p:style>
            <a:lnRef idx="1">
              <a:schemeClr val="accent1"/>
            </a:lnRef>
            <a:fillRef idx="0">
              <a:schemeClr val="accent1"/>
            </a:fillRef>
            <a:effectRef idx="0">
              <a:schemeClr val="accent1"/>
            </a:effectRef>
            <a:fontRef idx="minor">
              <a:schemeClr val="tx1"/>
            </a:fontRef>
          </p:style>
        </p:cxnSp>
        <p:sp>
          <p:nvSpPr>
            <p:cNvPr id="14" name="Text Box 10"/>
            <p:cNvSpPr txBox="1">
              <a:spLocks noChangeArrowheads="1"/>
            </p:cNvSpPr>
            <p:nvPr/>
          </p:nvSpPr>
          <p:spPr bwMode="auto">
            <a:xfrm>
              <a:off x="304800" y="1107534"/>
              <a:ext cx="1718154" cy="1364907"/>
            </a:xfrm>
            <a:prstGeom prst="rect">
              <a:avLst/>
            </a:prstGeom>
            <a:noFill/>
            <a:ln w="9525">
              <a:noFill/>
              <a:miter lim="800000"/>
              <a:headEnd/>
              <a:tailEnd/>
            </a:ln>
          </p:spPr>
          <p:txBody>
            <a:bodyPr wrap="square" lIns="45720" tIns="22860" rIns="45720" bIns="22860">
              <a:spAutoFit/>
            </a:bodyPr>
            <a:lstStyle/>
            <a:p>
              <a:pPr algn="r" defTabSz="1088232"/>
              <a:r>
                <a:rPr lang="en-US" sz="4400" dirty="0">
                  <a:solidFill>
                    <a:schemeClr val="bg1">
                      <a:lumMod val="85000"/>
                    </a:schemeClr>
                  </a:solidFill>
                  <a:latin typeface="Open Sans" pitchFamily="34" charset="0"/>
                  <a:ea typeface="Open Sans" pitchFamily="34" charset="0"/>
                  <a:cs typeface="Open Sans" pitchFamily="34" charset="0"/>
                </a:rPr>
                <a:t>01</a:t>
              </a:r>
              <a:endParaRPr lang="en-US" sz="2000" dirty="0">
                <a:solidFill>
                  <a:schemeClr val="bg1">
                    <a:lumMod val="85000"/>
                  </a:schemeClr>
                </a:solidFill>
                <a:latin typeface="Open Sans" pitchFamily="34" charset="0"/>
                <a:ea typeface="Open Sans" pitchFamily="34" charset="0"/>
                <a:cs typeface="Open Sans" pitchFamily="34" charset="0"/>
              </a:endParaRPr>
            </a:p>
            <a:p>
              <a:pPr algn="r" defTabSz="1088232"/>
              <a:r>
                <a:rPr lang="en-US" sz="2000" b="1" dirty="0">
                  <a:solidFill>
                    <a:schemeClr val="bg1">
                      <a:lumMod val="85000"/>
                    </a:schemeClr>
                  </a:solidFill>
                  <a:latin typeface="Open Sans" pitchFamily="34" charset="0"/>
                  <a:ea typeface="Open Sans" pitchFamily="34" charset="0"/>
                  <a:cs typeface="Open Sans" pitchFamily="34" charset="0"/>
                </a:rPr>
                <a:t>Planning</a:t>
              </a:r>
            </a:p>
            <a:p>
              <a:pPr algn="r" defTabSz="1088232"/>
              <a:endParaRPr lang="en-US" sz="1100" b="1" dirty="0">
                <a:solidFill>
                  <a:schemeClr val="bg1">
                    <a:lumMod val="85000"/>
                  </a:schemeClr>
                </a:solidFill>
                <a:latin typeface="Open Sans" pitchFamily="34" charset="0"/>
                <a:ea typeface="Open Sans" pitchFamily="34" charset="0"/>
                <a:cs typeface="Open Sans" pitchFamily="34" charset="0"/>
              </a:endParaRPr>
            </a:p>
            <a:p>
              <a:pPr algn="r" defTabSz="1088232"/>
              <a:r>
                <a:rPr lang="en-US" sz="1400" dirty="0" err="1">
                  <a:solidFill>
                    <a:schemeClr val="bg1">
                      <a:lumMod val="85000"/>
                    </a:schemeClr>
                  </a:solidFill>
                  <a:latin typeface="Open Sans" pitchFamily="34" charset="0"/>
                  <a:ea typeface="Open Sans" pitchFamily="34" charset="0"/>
                  <a:cs typeface="Open Sans" pitchFamily="34" charset="0"/>
                </a:rPr>
                <a:t>Nullam</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eu</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tempor</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purus</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Nunc</a:t>
              </a:r>
              <a:r>
                <a:rPr lang="en-US" sz="1400" dirty="0">
                  <a:solidFill>
                    <a:schemeClr val="bg1">
                      <a:lumMod val="85000"/>
                    </a:schemeClr>
                  </a:solidFill>
                  <a:latin typeface="Open Sans" pitchFamily="34" charset="0"/>
                  <a:ea typeface="Open Sans" pitchFamily="34" charset="0"/>
                  <a:cs typeface="Open Sans" pitchFamily="34" charset="0"/>
                </a:rPr>
                <a:t> a </a:t>
              </a:r>
              <a:r>
                <a:rPr lang="en-US" sz="1400" dirty="0" err="1">
                  <a:solidFill>
                    <a:schemeClr val="bg1">
                      <a:lumMod val="85000"/>
                    </a:schemeClr>
                  </a:solidFill>
                  <a:latin typeface="Open Sans" pitchFamily="34" charset="0"/>
                  <a:ea typeface="Open Sans" pitchFamily="34" charset="0"/>
                  <a:cs typeface="Open Sans" pitchFamily="34" charset="0"/>
                </a:rPr>
                <a:t>leo</a:t>
              </a:r>
              <a:r>
                <a:rPr lang="en-US" sz="1400" dirty="0">
                  <a:solidFill>
                    <a:schemeClr val="bg1">
                      <a:lumMod val="85000"/>
                    </a:schemeClr>
                  </a:solidFill>
                  <a:latin typeface="Open Sans" pitchFamily="34" charset="0"/>
                  <a:ea typeface="Open Sans" pitchFamily="34" charset="0"/>
                  <a:cs typeface="Open Sans" pitchFamily="34" charset="0"/>
                </a:rPr>
                <a:t> magna, sit </a:t>
              </a:r>
              <a:r>
                <a:rPr lang="en-US" sz="1400" dirty="0" err="1">
                  <a:solidFill>
                    <a:schemeClr val="bg1">
                      <a:lumMod val="85000"/>
                    </a:schemeClr>
                  </a:solidFill>
                  <a:latin typeface="Open Sans" pitchFamily="34" charset="0"/>
                  <a:ea typeface="Open Sans" pitchFamily="34" charset="0"/>
                  <a:cs typeface="Open Sans" pitchFamily="34" charset="0"/>
                </a:rPr>
                <a:t>amet</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consequat</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risus</a:t>
              </a:r>
              <a:r>
                <a:rPr lang="en-US" sz="1400" dirty="0">
                  <a:solidFill>
                    <a:schemeClr val="bg1">
                      <a:lumMod val="85000"/>
                    </a:schemeClr>
                  </a:solidFill>
                  <a:latin typeface="Open Sans" pitchFamily="34" charset="0"/>
                  <a:ea typeface="Open Sans" pitchFamily="34" charset="0"/>
                  <a:cs typeface="Open Sans" pitchFamily="34" charset="0"/>
                </a:rPr>
                <a:t>.</a:t>
              </a:r>
              <a:endParaRPr lang="en-US" sz="1200" dirty="0">
                <a:solidFill>
                  <a:schemeClr val="bg1">
                    <a:lumMod val="85000"/>
                  </a:schemeClr>
                </a:solidFill>
                <a:latin typeface="Open Sans" pitchFamily="34" charset="0"/>
                <a:ea typeface="Open Sans" pitchFamily="34" charset="0"/>
                <a:cs typeface="Open Sans" pitchFamily="34" charset="0"/>
              </a:endParaRPr>
            </a:p>
          </p:txBody>
        </p:sp>
        <p:sp>
          <p:nvSpPr>
            <p:cNvPr id="15" name="Text Box 10"/>
            <p:cNvSpPr txBox="1">
              <a:spLocks noChangeArrowheads="1"/>
            </p:cNvSpPr>
            <p:nvPr/>
          </p:nvSpPr>
          <p:spPr bwMode="auto">
            <a:xfrm>
              <a:off x="1101246" y="3486150"/>
              <a:ext cx="1718154" cy="1364907"/>
            </a:xfrm>
            <a:prstGeom prst="rect">
              <a:avLst/>
            </a:prstGeom>
            <a:noFill/>
            <a:ln w="9525">
              <a:noFill/>
              <a:miter lim="800000"/>
              <a:headEnd/>
              <a:tailEnd/>
            </a:ln>
          </p:spPr>
          <p:txBody>
            <a:bodyPr wrap="square" lIns="45720" tIns="22860" rIns="45720" bIns="22860">
              <a:spAutoFit/>
            </a:bodyPr>
            <a:lstStyle/>
            <a:p>
              <a:pPr algn="r" defTabSz="1088232"/>
              <a:r>
                <a:rPr lang="en-US" sz="4400">
                  <a:solidFill>
                    <a:schemeClr val="bg1">
                      <a:lumMod val="85000"/>
                    </a:schemeClr>
                  </a:solidFill>
                  <a:latin typeface="Open Sans" pitchFamily="34" charset="0"/>
                  <a:ea typeface="Open Sans" pitchFamily="34" charset="0"/>
                  <a:cs typeface="Open Sans" pitchFamily="34" charset="0"/>
                </a:rPr>
                <a:t>02</a:t>
              </a:r>
              <a:endParaRPr lang="en-US" sz="2000">
                <a:solidFill>
                  <a:schemeClr val="bg1">
                    <a:lumMod val="85000"/>
                  </a:schemeClr>
                </a:solidFill>
                <a:latin typeface="Open Sans" pitchFamily="34" charset="0"/>
                <a:ea typeface="Open Sans" pitchFamily="34" charset="0"/>
                <a:cs typeface="Open Sans" pitchFamily="34" charset="0"/>
              </a:endParaRPr>
            </a:p>
            <a:p>
              <a:pPr algn="r" defTabSz="1088232"/>
              <a:r>
                <a:rPr lang="en-US" sz="2000" b="1">
                  <a:solidFill>
                    <a:schemeClr val="bg1">
                      <a:lumMod val="85000"/>
                    </a:schemeClr>
                  </a:solidFill>
                  <a:latin typeface="Open Sans" pitchFamily="34" charset="0"/>
                  <a:ea typeface="Open Sans" pitchFamily="34" charset="0"/>
                  <a:cs typeface="Open Sans" pitchFamily="34" charset="0"/>
                </a:rPr>
                <a:t>Designing</a:t>
              </a:r>
            </a:p>
            <a:p>
              <a:pPr algn="r" defTabSz="1088232"/>
              <a:endParaRPr lang="en-US" sz="1100" b="1">
                <a:solidFill>
                  <a:schemeClr val="bg1">
                    <a:lumMod val="85000"/>
                  </a:schemeClr>
                </a:solidFill>
                <a:latin typeface="Open Sans" pitchFamily="34" charset="0"/>
                <a:ea typeface="Open Sans" pitchFamily="34" charset="0"/>
                <a:cs typeface="Open Sans" pitchFamily="34" charset="0"/>
              </a:endParaRPr>
            </a:p>
            <a:p>
              <a:pPr algn="r" defTabSz="1088232"/>
              <a:r>
                <a:rPr lang="en-US" sz="1400">
                  <a:solidFill>
                    <a:schemeClr val="bg1">
                      <a:lumMod val="85000"/>
                    </a:schemeClr>
                  </a:solidFill>
                  <a:latin typeface="Open Sans" pitchFamily="34" charset="0"/>
                  <a:ea typeface="Open Sans" pitchFamily="34" charset="0"/>
                  <a:cs typeface="Open Sans" pitchFamily="34" charset="0"/>
                </a:rPr>
                <a:t>Nullam eu tempor purus. Nunc a leo magna, sit amet consequat risus.</a:t>
              </a:r>
              <a:endParaRPr lang="en-US" sz="1200">
                <a:solidFill>
                  <a:schemeClr val="bg1">
                    <a:lumMod val="85000"/>
                  </a:schemeClr>
                </a:solidFill>
                <a:latin typeface="Open Sans" pitchFamily="34" charset="0"/>
                <a:ea typeface="Open Sans" pitchFamily="34" charset="0"/>
                <a:cs typeface="Open Sans" pitchFamily="34" charset="0"/>
              </a:endParaRPr>
            </a:p>
          </p:txBody>
        </p:sp>
        <p:sp>
          <p:nvSpPr>
            <p:cNvPr id="16" name="Text Box 10"/>
            <p:cNvSpPr txBox="1">
              <a:spLocks noChangeArrowheads="1"/>
            </p:cNvSpPr>
            <p:nvPr/>
          </p:nvSpPr>
          <p:spPr bwMode="auto">
            <a:xfrm>
              <a:off x="2930046" y="1276350"/>
              <a:ext cx="1718154" cy="1364907"/>
            </a:xfrm>
            <a:prstGeom prst="rect">
              <a:avLst/>
            </a:prstGeom>
            <a:noFill/>
            <a:ln w="9525">
              <a:noFill/>
              <a:miter lim="800000"/>
              <a:headEnd/>
              <a:tailEnd/>
            </a:ln>
          </p:spPr>
          <p:txBody>
            <a:bodyPr wrap="square" lIns="45720" tIns="22860" rIns="45720" bIns="22860">
              <a:spAutoFit/>
            </a:bodyPr>
            <a:lstStyle/>
            <a:p>
              <a:pPr algn="r" defTabSz="1088232"/>
              <a:r>
                <a:rPr lang="en-US" sz="4400">
                  <a:solidFill>
                    <a:schemeClr val="bg1">
                      <a:lumMod val="85000"/>
                    </a:schemeClr>
                  </a:solidFill>
                  <a:latin typeface="Open Sans" pitchFamily="34" charset="0"/>
                  <a:ea typeface="Open Sans" pitchFamily="34" charset="0"/>
                  <a:cs typeface="Open Sans" pitchFamily="34" charset="0"/>
                </a:rPr>
                <a:t>03</a:t>
              </a:r>
              <a:endParaRPr lang="en-US" sz="2000">
                <a:solidFill>
                  <a:schemeClr val="bg1">
                    <a:lumMod val="85000"/>
                  </a:schemeClr>
                </a:solidFill>
                <a:latin typeface="Open Sans" pitchFamily="34" charset="0"/>
                <a:ea typeface="Open Sans" pitchFamily="34" charset="0"/>
                <a:cs typeface="Open Sans" pitchFamily="34" charset="0"/>
              </a:endParaRPr>
            </a:p>
            <a:p>
              <a:pPr algn="r" defTabSz="1088232"/>
              <a:r>
                <a:rPr lang="en-US" sz="2000" b="1">
                  <a:solidFill>
                    <a:schemeClr val="bg1">
                      <a:lumMod val="85000"/>
                    </a:schemeClr>
                  </a:solidFill>
                  <a:latin typeface="Open Sans" pitchFamily="34" charset="0"/>
                  <a:ea typeface="Open Sans" pitchFamily="34" charset="0"/>
                  <a:cs typeface="Open Sans" pitchFamily="34" charset="0"/>
                </a:rPr>
                <a:t>Controlling</a:t>
              </a:r>
            </a:p>
            <a:p>
              <a:pPr algn="r" defTabSz="1088232"/>
              <a:endParaRPr lang="en-US" sz="1100" b="1">
                <a:solidFill>
                  <a:schemeClr val="bg1">
                    <a:lumMod val="85000"/>
                  </a:schemeClr>
                </a:solidFill>
                <a:latin typeface="Open Sans" pitchFamily="34" charset="0"/>
                <a:ea typeface="Open Sans" pitchFamily="34" charset="0"/>
                <a:cs typeface="Open Sans" pitchFamily="34" charset="0"/>
              </a:endParaRPr>
            </a:p>
            <a:p>
              <a:pPr algn="r" defTabSz="1088232"/>
              <a:r>
                <a:rPr lang="en-US" sz="1400">
                  <a:solidFill>
                    <a:schemeClr val="bg1">
                      <a:lumMod val="85000"/>
                    </a:schemeClr>
                  </a:solidFill>
                  <a:latin typeface="Open Sans" pitchFamily="34" charset="0"/>
                  <a:ea typeface="Open Sans" pitchFamily="34" charset="0"/>
                  <a:cs typeface="Open Sans" pitchFamily="34" charset="0"/>
                </a:rPr>
                <a:t>Nullam eu tempor purus. Nunc a leo magna, sit amet consequat risus.</a:t>
              </a:r>
              <a:endParaRPr lang="en-US" sz="1200">
                <a:solidFill>
                  <a:schemeClr val="bg1">
                    <a:lumMod val="85000"/>
                  </a:schemeClr>
                </a:solidFill>
                <a:latin typeface="Open Sans" pitchFamily="34" charset="0"/>
                <a:ea typeface="Open Sans" pitchFamily="34" charset="0"/>
                <a:cs typeface="Open Sans" pitchFamily="34" charset="0"/>
              </a:endParaRPr>
            </a:p>
          </p:txBody>
        </p:sp>
        <p:sp>
          <p:nvSpPr>
            <p:cNvPr id="17" name="Text Box 10"/>
            <p:cNvSpPr txBox="1">
              <a:spLocks noChangeArrowheads="1"/>
            </p:cNvSpPr>
            <p:nvPr/>
          </p:nvSpPr>
          <p:spPr bwMode="auto">
            <a:xfrm>
              <a:off x="6019800" y="960150"/>
              <a:ext cx="1718154" cy="1364907"/>
            </a:xfrm>
            <a:prstGeom prst="rect">
              <a:avLst/>
            </a:prstGeom>
            <a:noFill/>
            <a:ln w="9525">
              <a:noFill/>
              <a:miter lim="800000"/>
              <a:headEnd/>
              <a:tailEnd/>
            </a:ln>
          </p:spPr>
          <p:txBody>
            <a:bodyPr wrap="square" lIns="45720" tIns="22860" rIns="45720" bIns="22860">
              <a:spAutoFit/>
            </a:bodyPr>
            <a:lstStyle/>
            <a:p>
              <a:pPr algn="r" defTabSz="1088232"/>
              <a:r>
                <a:rPr lang="en-US" sz="4400">
                  <a:solidFill>
                    <a:schemeClr val="bg1">
                      <a:lumMod val="85000"/>
                    </a:schemeClr>
                  </a:solidFill>
                  <a:latin typeface="Open Sans" pitchFamily="34" charset="0"/>
                  <a:ea typeface="Open Sans" pitchFamily="34" charset="0"/>
                  <a:cs typeface="Open Sans" pitchFamily="34" charset="0"/>
                </a:rPr>
                <a:t>05</a:t>
              </a:r>
              <a:endParaRPr lang="en-US" sz="2000">
                <a:solidFill>
                  <a:schemeClr val="bg1">
                    <a:lumMod val="85000"/>
                  </a:schemeClr>
                </a:solidFill>
                <a:latin typeface="Open Sans" pitchFamily="34" charset="0"/>
                <a:ea typeface="Open Sans" pitchFamily="34" charset="0"/>
                <a:cs typeface="Open Sans" pitchFamily="34" charset="0"/>
              </a:endParaRPr>
            </a:p>
            <a:p>
              <a:pPr algn="r" defTabSz="1088232"/>
              <a:r>
                <a:rPr lang="en-US" sz="2000" b="1">
                  <a:solidFill>
                    <a:schemeClr val="bg1">
                      <a:lumMod val="85000"/>
                    </a:schemeClr>
                  </a:solidFill>
                  <a:latin typeface="Open Sans" pitchFamily="34" charset="0"/>
                  <a:ea typeface="Open Sans" pitchFamily="34" charset="0"/>
                  <a:cs typeface="Open Sans" pitchFamily="34" charset="0"/>
                </a:rPr>
                <a:t>To the Market</a:t>
              </a:r>
            </a:p>
            <a:p>
              <a:pPr algn="r" defTabSz="1088232"/>
              <a:endParaRPr lang="en-US" sz="1100" b="1">
                <a:solidFill>
                  <a:schemeClr val="bg1">
                    <a:lumMod val="85000"/>
                  </a:schemeClr>
                </a:solidFill>
                <a:latin typeface="Open Sans" pitchFamily="34" charset="0"/>
                <a:ea typeface="Open Sans" pitchFamily="34" charset="0"/>
                <a:cs typeface="Open Sans" pitchFamily="34" charset="0"/>
              </a:endParaRPr>
            </a:p>
            <a:p>
              <a:pPr algn="r" defTabSz="1088232"/>
              <a:r>
                <a:rPr lang="en-US" sz="1400">
                  <a:solidFill>
                    <a:schemeClr val="bg1">
                      <a:lumMod val="85000"/>
                    </a:schemeClr>
                  </a:solidFill>
                  <a:latin typeface="Open Sans" pitchFamily="34" charset="0"/>
                  <a:ea typeface="Open Sans" pitchFamily="34" charset="0"/>
                  <a:cs typeface="Open Sans" pitchFamily="34" charset="0"/>
                </a:rPr>
                <a:t>Nullam eu tempor purus. Nunc a leo magna, sit amet consequat risus.</a:t>
              </a:r>
              <a:endParaRPr lang="en-US" sz="1200">
                <a:solidFill>
                  <a:schemeClr val="bg1">
                    <a:lumMod val="85000"/>
                  </a:schemeClr>
                </a:solidFill>
                <a:latin typeface="Open Sans" pitchFamily="34" charset="0"/>
                <a:ea typeface="Open Sans" pitchFamily="34" charset="0"/>
                <a:cs typeface="Open Sans" pitchFamily="34" charset="0"/>
              </a:endParaRPr>
            </a:p>
          </p:txBody>
        </p:sp>
        <p:sp>
          <p:nvSpPr>
            <p:cNvPr id="18" name="Text Box 10"/>
            <p:cNvSpPr txBox="1">
              <a:spLocks noChangeArrowheads="1"/>
            </p:cNvSpPr>
            <p:nvPr/>
          </p:nvSpPr>
          <p:spPr bwMode="auto">
            <a:xfrm>
              <a:off x="6553200" y="3328050"/>
              <a:ext cx="1718154" cy="1364907"/>
            </a:xfrm>
            <a:prstGeom prst="rect">
              <a:avLst/>
            </a:prstGeom>
            <a:noFill/>
            <a:ln w="9525">
              <a:noFill/>
              <a:miter lim="800000"/>
              <a:headEnd/>
              <a:tailEnd/>
            </a:ln>
          </p:spPr>
          <p:txBody>
            <a:bodyPr wrap="square" lIns="45720" tIns="22860" rIns="45720" bIns="22860">
              <a:spAutoFit/>
            </a:bodyPr>
            <a:lstStyle/>
            <a:p>
              <a:pPr defTabSz="1088232"/>
              <a:r>
                <a:rPr lang="en-US" sz="4400">
                  <a:solidFill>
                    <a:schemeClr val="bg1">
                      <a:lumMod val="85000"/>
                    </a:schemeClr>
                  </a:solidFill>
                  <a:latin typeface="Open Sans" pitchFamily="34" charset="0"/>
                  <a:ea typeface="Open Sans" pitchFamily="34" charset="0"/>
                  <a:cs typeface="Open Sans" pitchFamily="34" charset="0"/>
                </a:rPr>
                <a:t>04</a:t>
              </a:r>
              <a:endParaRPr lang="en-US" sz="2000">
                <a:solidFill>
                  <a:schemeClr val="bg1">
                    <a:lumMod val="85000"/>
                  </a:schemeClr>
                </a:solidFill>
                <a:latin typeface="Open Sans" pitchFamily="34" charset="0"/>
                <a:ea typeface="Open Sans" pitchFamily="34" charset="0"/>
                <a:cs typeface="Open Sans" pitchFamily="34" charset="0"/>
              </a:endParaRPr>
            </a:p>
            <a:p>
              <a:pPr defTabSz="1088232"/>
              <a:r>
                <a:rPr lang="en-US" sz="2000" b="1">
                  <a:solidFill>
                    <a:schemeClr val="bg1">
                      <a:lumMod val="85000"/>
                    </a:schemeClr>
                  </a:solidFill>
                  <a:latin typeface="Open Sans" pitchFamily="34" charset="0"/>
                  <a:ea typeface="Open Sans" pitchFamily="34" charset="0"/>
                  <a:cs typeface="Open Sans" pitchFamily="34" charset="0"/>
                </a:rPr>
                <a:t>Factory</a:t>
              </a:r>
            </a:p>
            <a:p>
              <a:pPr defTabSz="1088232"/>
              <a:endParaRPr lang="en-US" sz="1100" b="1">
                <a:solidFill>
                  <a:schemeClr val="bg1">
                    <a:lumMod val="85000"/>
                  </a:schemeClr>
                </a:solidFill>
                <a:latin typeface="Open Sans" pitchFamily="34" charset="0"/>
                <a:ea typeface="Open Sans" pitchFamily="34" charset="0"/>
                <a:cs typeface="Open Sans" pitchFamily="34" charset="0"/>
              </a:endParaRPr>
            </a:p>
            <a:p>
              <a:pPr defTabSz="1088232"/>
              <a:r>
                <a:rPr lang="en-US" sz="1400">
                  <a:solidFill>
                    <a:schemeClr val="bg1">
                      <a:lumMod val="85000"/>
                    </a:schemeClr>
                  </a:solidFill>
                  <a:latin typeface="Open Sans" pitchFamily="34" charset="0"/>
                  <a:ea typeface="Open Sans" pitchFamily="34" charset="0"/>
                  <a:cs typeface="Open Sans" pitchFamily="34" charset="0"/>
                </a:rPr>
                <a:t>Nullam eu tempor purus. Nunc a leo magna, sit amet consequat risus.</a:t>
              </a:r>
              <a:endParaRPr lang="en-US" sz="1200">
                <a:solidFill>
                  <a:schemeClr val="bg1">
                    <a:lumMod val="85000"/>
                  </a:schemeClr>
                </a:solidFill>
                <a:latin typeface="Open Sans" pitchFamily="34" charset="0"/>
                <a:ea typeface="Open Sans" pitchFamily="34" charset="0"/>
                <a:cs typeface="Open Sans" pitchFamily="34" charset="0"/>
              </a:endParaRPr>
            </a:p>
          </p:txBody>
        </p:sp>
        <p:sp>
          <p:nvSpPr>
            <p:cNvPr id="19" name="Freeform 10"/>
            <p:cNvSpPr>
              <a:spLocks noEditPoints="1"/>
            </p:cNvSpPr>
            <p:nvPr/>
          </p:nvSpPr>
          <p:spPr bwMode="auto">
            <a:xfrm>
              <a:off x="8183130" y="1824909"/>
              <a:ext cx="229172" cy="201418"/>
            </a:xfrm>
            <a:custGeom>
              <a:avLst/>
              <a:gdLst>
                <a:gd name="T0" fmla="*/ 121 w 122"/>
                <a:gd name="T1" fmla="*/ 103 h 107"/>
                <a:gd name="T2" fmla="*/ 63 w 122"/>
                <a:gd name="T3" fmla="*/ 1 h 107"/>
                <a:gd name="T4" fmla="*/ 61 w 122"/>
                <a:gd name="T5" fmla="*/ 0 h 107"/>
                <a:gd name="T6" fmla="*/ 59 w 122"/>
                <a:gd name="T7" fmla="*/ 1 h 107"/>
                <a:gd name="T8" fmla="*/ 1 w 122"/>
                <a:gd name="T9" fmla="*/ 103 h 107"/>
                <a:gd name="T10" fmla="*/ 0 w 122"/>
                <a:gd name="T11" fmla="*/ 105 h 107"/>
                <a:gd name="T12" fmla="*/ 0 w 122"/>
                <a:gd name="T13" fmla="*/ 106 h 107"/>
                <a:gd name="T14" fmla="*/ 3 w 122"/>
                <a:gd name="T15" fmla="*/ 107 h 107"/>
                <a:gd name="T16" fmla="*/ 119 w 122"/>
                <a:gd name="T17" fmla="*/ 107 h 107"/>
                <a:gd name="T18" fmla="*/ 121 w 122"/>
                <a:gd name="T19" fmla="*/ 106 h 107"/>
                <a:gd name="T20" fmla="*/ 121 w 122"/>
                <a:gd name="T21" fmla="*/ 103 h 107"/>
                <a:gd name="T22" fmla="*/ 55 w 122"/>
                <a:gd name="T23" fmla="*/ 38 h 107"/>
                <a:gd name="T24" fmla="*/ 67 w 122"/>
                <a:gd name="T25" fmla="*/ 38 h 107"/>
                <a:gd name="T26" fmla="*/ 67 w 122"/>
                <a:gd name="T27" fmla="*/ 76 h 107"/>
                <a:gd name="T28" fmla="*/ 55 w 122"/>
                <a:gd name="T29" fmla="*/ 76 h 107"/>
                <a:gd name="T30" fmla="*/ 55 w 122"/>
                <a:gd name="T31" fmla="*/ 38 h 107"/>
                <a:gd name="T32" fmla="*/ 61 w 122"/>
                <a:gd name="T33" fmla="*/ 97 h 107"/>
                <a:gd name="T34" fmla="*/ 55 w 122"/>
                <a:gd name="T35" fmla="*/ 91 h 107"/>
                <a:gd name="T36" fmla="*/ 61 w 122"/>
                <a:gd name="T37" fmla="*/ 86 h 107"/>
                <a:gd name="T38" fmla="*/ 67 w 122"/>
                <a:gd name="T39" fmla="*/ 91 h 107"/>
                <a:gd name="T40" fmla="*/ 61 w 122"/>
                <a:gd name="T41" fmla="*/ 97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2" h="107">
                  <a:moveTo>
                    <a:pt x="121" y="103"/>
                  </a:moveTo>
                  <a:cubicBezTo>
                    <a:pt x="63" y="1"/>
                    <a:pt x="63" y="1"/>
                    <a:pt x="63" y="1"/>
                  </a:cubicBezTo>
                  <a:cubicBezTo>
                    <a:pt x="63" y="1"/>
                    <a:pt x="62" y="0"/>
                    <a:pt x="61" y="0"/>
                  </a:cubicBezTo>
                  <a:cubicBezTo>
                    <a:pt x="60" y="0"/>
                    <a:pt x="59" y="1"/>
                    <a:pt x="59" y="1"/>
                  </a:cubicBezTo>
                  <a:cubicBezTo>
                    <a:pt x="1" y="103"/>
                    <a:pt x="1" y="103"/>
                    <a:pt x="1" y="103"/>
                  </a:cubicBezTo>
                  <a:cubicBezTo>
                    <a:pt x="0" y="104"/>
                    <a:pt x="0" y="104"/>
                    <a:pt x="0" y="105"/>
                  </a:cubicBezTo>
                  <a:cubicBezTo>
                    <a:pt x="0" y="106"/>
                    <a:pt x="0" y="106"/>
                    <a:pt x="0" y="106"/>
                  </a:cubicBezTo>
                  <a:cubicBezTo>
                    <a:pt x="1" y="107"/>
                    <a:pt x="2" y="107"/>
                    <a:pt x="3" y="107"/>
                  </a:cubicBezTo>
                  <a:cubicBezTo>
                    <a:pt x="119" y="107"/>
                    <a:pt x="119" y="107"/>
                    <a:pt x="119" y="107"/>
                  </a:cubicBezTo>
                  <a:cubicBezTo>
                    <a:pt x="120" y="107"/>
                    <a:pt x="121" y="107"/>
                    <a:pt x="121" y="106"/>
                  </a:cubicBezTo>
                  <a:cubicBezTo>
                    <a:pt x="122" y="105"/>
                    <a:pt x="122" y="104"/>
                    <a:pt x="121" y="103"/>
                  </a:cubicBezTo>
                  <a:close/>
                  <a:moveTo>
                    <a:pt x="55" y="38"/>
                  </a:moveTo>
                  <a:cubicBezTo>
                    <a:pt x="67" y="38"/>
                    <a:pt x="67" y="38"/>
                    <a:pt x="67" y="38"/>
                  </a:cubicBezTo>
                  <a:cubicBezTo>
                    <a:pt x="67" y="76"/>
                    <a:pt x="67" y="76"/>
                    <a:pt x="67" y="76"/>
                  </a:cubicBezTo>
                  <a:cubicBezTo>
                    <a:pt x="55" y="76"/>
                    <a:pt x="55" y="76"/>
                    <a:pt x="55" y="76"/>
                  </a:cubicBezTo>
                  <a:lnTo>
                    <a:pt x="55" y="38"/>
                  </a:lnTo>
                  <a:close/>
                  <a:moveTo>
                    <a:pt x="61" y="97"/>
                  </a:moveTo>
                  <a:cubicBezTo>
                    <a:pt x="57" y="97"/>
                    <a:pt x="55" y="95"/>
                    <a:pt x="55" y="91"/>
                  </a:cubicBezTo>
                  <a:cubicBezTo>
                    <a:pt x="55" y="88"/>
                    <a:pt x="57" y="86"/>
                    <a:pt x="61" y="86"/>
                  </a:cubicBezTo>
                  <a:cubicBezTo>
                    <a:pt x="65" y="86"/>
                    <a:pt x="67" y="88"/>
                    <a:pt x="67" y="91"/>
                  </a:cubicBezTo>
                  <a:cubicBezTo>
                    <a:pt x="67" y="95"/>
                    <a:pt x="65" y="97"/>
                    <a:pt x="61" y="97"/>
                  </a:cubicBez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800">
                <a:solidFill>
                  <a:schemeClr val="bg1">
                    <a:lumMod val="85000"/>
                  </a:schemeClr>
                </a:solidFill>
              </a:endParaRPr>
            </a:p>
          </p:txBody>
        </p:sp>
        <p:sp>
          <p:nvSpPr>
            <p:cNvPr id="20" name="Freeform 13"/>
            <p:cNvSpPr>
              <a:spLocks noEditPoints="1"/>
            </p:cNvSpPr>
            <p:nvPr/>
          </p:nvSpPr>
          <p:spPr bwMode="auto">
            <a:xfrm>
              <a:off x="6030366" y="3205988"/>
              <a:ext cx="307482" cy="271593"/>
            </a:xfrm>
            <a:custGeom>
              <a:avLst/>
              <a:gdLst>
                <a:gd name="T0" fmla="*/ 132 w 134"/>
                <a:gd name="T1" fmla="*/ 16 h 118"/>
                <a:gd name="T2" fmla="*/ 120 w 134"/>
                <a:gd name="T3" fmla="*/ 4 h 118"/>
                <a:gd name="T4" fmla="*/ 115 w 134"/>
                <a:gd name="T5" fmla="*/ 4 h 118"/>
                <a:gd name="T6" fmla="*/ 113 w 134"/>
                <a:gd name="T7" fmla="*/ 8 h 118"/>
                <a:gd name="T8" fmla="*/ 111 w 134"/>
                <a:gd name="T9" fmla="*/ 8 h 118"/>
                <a:gd name="T10" fmla="*/ 111 w 134"/>
                <a:gd name="T11" fmla="*/ 8 h 118"/>
                <a:gd name="T12" fmla="*/ 80 w 134"/>
                <a:gd name="T13" fmla="*/ 39 h 118"/>
                <a:gd name="T14" fmla="*/ 78 w 134"/>
                <a:gd name="T15" fmla="*/ 47 h 118"/>
                <a:gd name="T16" fmla="*/ 82 w 134"/>
                <a:gd name="T17" fmla="*/ 50 h 118"/>
                <a:gd name="T18" fmla="*/ 82 w 134"/>
                <a:gd name="T19" fmla="*/ 50 h 118"/>
                <a:gd name="T20" fmla="*/ 82 w 134"/>
                <a:gd name="T21" fmla="*/ 50 h 118"/>
                <a:gd name="T22" fmla="*/ 75 w 134"/>
                <a:gd name="T23" fmla="*/ 57 h 118"/>
                <a:gd name="T24" fmla="*/ 53 w 134"/>
                <a:gd name="T25" fmla="*/ 35 h 118"/>
                <a:gd name="T26" fmla="*/ 46 w 134"/>
                <a:gd name="T27" fmla="*/ 9 h 118"/>
                <a:gd name="T28" fmla="*/ 21 w 134"/>
                <a:gd name="T29" fmla="*/ 2 h 118"/>
                <a:gd name="T30" fmla="*/ 36 w 134"/>
                <a:gd name="T31" fmla="*/ 17 h 118"/>
                <a:gd name="T32" fmla="*/ 32 w 134"/>
                <a:gd name="T33" fmla="*/ 32 h 118"/>
                <a:gd name="T34" fmla="*/ 17 w 134"/>
                <a:gd name="T35" fmla="*/ 36 h 118"/>
                <a:gd name="T36" fmla="*/ 2 w 134"/>
                <a:gd name="T37" fmla="*/ 21 h 118"/>
                <a:gd name="T38" fmla="*/ 9 w 134"/>
                <a:gd name="T39" fmla="*/ 46 h 118"/>
                <a:gd name="T40" fmla="*/ 36 w 134"/>
                <a:gd name="T41" fmla="*/ 53 h 118"/>
                <a:gd name="T42" fmla="*/ 36 w 134"/>
                <a:gd name="T43" fmla="*/ 53 h 118"/>
                <a:gd name="T44" fmla="*/ 58 w 134"/>
                <a:gd name="T45" fmla="*/ 74 h 118"/>
                <a:gd name="T46" fmla="*/ 37 w 134"/>
                <a:gd name="T47" fmla="*/ 95 h 118"/>
                <a:gd name="T48" fmla="*/ 36 w 134"/>
                <a:gd name="T49" fmla="*/ 94 h 118"/>
                <a:gd name="T50" fmla="*/ 30 w 134"/>
                <a:gd name="T51" fmla="*/ 99 h 118"/>
                <a:gd name="T52" fmla="*/ 20 w 134"/>
                <a:gd name="T53" fmla="*/ 114 h 118"/>
                <a:gd name="T54" fmla="*/ 23 w 134"/>
                <a:gd name="T55" fmla="*/ 116 h 118"/>
                <a:gd name="T56" fmla="*/ 38 w 134"/>
                <a:gd name="T57" fmla="*/ 107 h 118"/>
                <a:gd name="T58" fmla="*/ 43 w 134"/>
                <a:gd name="T59" fmla="*/ 101 h 118"/>
                <a:gd name="T60" fmla="*/ 42 w 134"/>
                <a:gd name="T61" fmla="*/ 100 h 118"/>
                <a:gd name="T62" fmla="*/ 62 w 134"/>
                <a:gd name="T63" fmla="*/ 79 h 118"/>
                <a:gd name="T64" fmla="*/ 98 w 134"/>
                <a:gd name="T65" fmla="*/ 114 h 118"/>
                <a:gd name="T66" fmla="*/ 106 w 134"/>
                <a:gd name="T67" fmla="*/ 118 h 118"/>
                <a:gd name="T68" fmla="*/ 115 w 134"/>
                <a:gd name="T69" fmla="*/ 114 h 118"/>
                <a:gd name="T70" fmla="*/ 115 w 134"/>
                <a:gd name="T71" fmla="*/ 97 h 118"/>
                <a:gd name="T72" fmla="*/ 80 w 134"/>
                <a:gd name="T73" fmla="*/ 62 h 118"/>
                <a:gd name="T74" fmla="*/ 87 w 134"/>
                <a:gd name="T75" fmla="*/ 55 h 118"/>
                <a:gd name="T76" fmla="*/ 90 w 134"/>
                <a:gd name="T77" fmla="*/ 58 h 118"/>
                <a:gd name="T78" fmla="*/ 97 w 134"/>
                <a:gd name="T79" fmla="*/ 56 h 118"/>
                <a:gd name="T80" fmla="*/ 127 w 134"/>
                <a:gd name="T81" fmla="*/ 26 h 118"/>
                <a:gd name="T82" fmla="*/ 128 w 134"/>
                <a:gd name="T83" fmla="*/ 25 h 118"/>
                <a:gd name="T84" fmla="*/ 128 w 134"/>
                <a:gd name="T85" fmla="*/ 25 h 118"/>
                <a:gd name="T86" fmla="*/ 129 w 134"/>
                <a:gd name="T87" fmla="*/ 23 h 118"/>
                <a:gd name="T88" fmla="*/ 132 w 134"/>
                <a:gd name="T89" fmla="*/ 22 h 118"/>
                <a:gd name="T90" fmla="*/ 132 w 134"/>
                <a:gd name="T91" fmla="*/ 16 h 118"/>
                <a:gd name="T92" fmla="*/ 108 w 134"/>
                <a:gd name="T93" fmla="*/ 103 h 118"/>
                <a:gd name="T94" fmla="*/ 112 w 134"/>
                <a:gd name="T95" fmla="*/ 108 h 118"/>
                <a:gd name="T96" fmla="*/ 108 w 134"/>
                <a:gd name="T97" fmla="*/ 112 h 118"/>
                <a:gd name="T98" fmla="*/ 103 w 134"/>
                <a:gd name="T99" fmla="*/ 108 h 118"/>
                <a:gd name="T100" fmla="*/ 108 w 134"/>
                <a:gd name="T101" fmla="*/ 103 h 118"/>
                <a:gd name="T102" fmla="*/ 90 w 134"/>
                <a:gd name="T103" fmla="*/ 41 h 118"/>
                <a:gd name="T104" fmla="*/ 88 w 134"/>
                <a:gd name="T105" fmla="*/ 39 h 118"/>
                <a:gd name="T106" fmla="*/ 111 w 134"/>
                <a:gd name="T107" fmla="*/ 16 h 118"/>
                <a:gd name="T108" fmla="*/ 113 w 134"/>
                <a:gd name="T109" fmla="*/ 18 h 118"/>
                <a:gd name="T110" fmla="*/ 90 w 134"/>
                <a:gd name="T111" fmla="*/ 41 h 118"/>
                <a:gd name="T112" fmla="*/ 98 w 134"/>
                <a:gd name="T113" fmla="*/ 48 h 118"/>
                <a:gd name="T114" fmla="*/ 96 w 134"/>
                <a:gd name="T115" fmla="*/ 46 h 118"/>
                <a:gd name="T116" fmla="*/ 118 w 134"/>
                <a:gd name="T117" fmla="*/ 23 h 118"/>
                <a:gd name="T118" fmla="*/ 120 w 134"/>
                <a:gd name="T119" fmla="*/ 25 h 118"/>
                <a:gd name="T120" fmla="*/ 98 w 134"/>
                <a:gd name="T121" fmla="*/ 4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4" h="118">
                  <a:moveTo>
                    <a:pt x="132" y="16"/>
                  </a:moveTo>
                  <a:cubicBezTo>
                    <a:pt x="120" y="4"/>
                    <a:pt x="120" y="4"/>
                    <a:pt x="120" y="4"/>
                  </a:cubicBezTo>
                  <a:cubicBezTo>
                    <a:pt x="119" y="2"/>
                    <a:pt x="116" y="2"/>
                    <a:pt x="115" y="4"/>
                  </a:cubicBezTo>
                  <a:cubicBezTo>
                    <a:pt x="114" y="5"/>
                    <a:pt x="113" y="6"/>
                    <a:pt x="113" y="8"/>
                  </a:cubicBezTo>
                  <a:cubicBezTo>
                    <a:pt x="113" y="8"/>
                    <a:pt x="112" y="8"/>
                    <a:pt x="111" y="8"/>
                  </a:cubicBezTo>
                  <a:cubicBezTo>
                    <a:pt x="111" y="8"/>
                    <a:pt x="111" y="8"/>
                    <a:pt x="111" y="8"/>
                  </a:cubicBezTo>
                  <a:cubicBezTo>
                    <a:pt x="80" y="39"/>
                    <a:pt x="80" y="39"/>
                    <a:pt x="80" y="39"/>
                  </a:cubicBezTo>
                  <a:cubicBezTo>
                    <a:pt x="81" y="42"/>
                    <a:pt x="80" y="44"/>
                    <a:pt x="78" y="47"/>
                  </a:cubicBezTo>
                  <a:cubicBezTo>
                    <a:pt x="82" y="50"/>
                    <a:pt x="82" y="50"/>
                    <a:pt x="82" y="50"/>
                  </a:cubicBezTo>
                  <a:cubicBezTo>
                    <a:pt x="82" y="50"/>
                    <a:pt x="82" y="50"/>
                    <a:pt x="82" y="50"/>
                  </a:cubicBezTo>
                  <a:cubicBezTo>
                    <a:pt x="82" y="50"/>
                    <a:pt x="82" y="50"/>
                    <a:pt x="82" y="50"/>
                  </a:cubicBezTo>
                  <a:cubicBezTo>
                    <a:pt x="75" y="57"/>
                    <a:pt x="75" y="57"/>
                    <a:pt x="75" y="57"/>
                  </a:cubicBezTo>
                  <a:cubicBezTo>
                    <a:pt x="53" y="35"/>
                    <a:pt x="53" y="35"/>
                    <a:pt x="53" y="35"/>
                  </a:cubicBezTo>
                  <a:cubicBezTo>
                    <a:pt x="56" y="26"/>
                    <a:pt x="53" y="16"/>
                    <a:pt x="46" y="9"/>
                  </a:cubicBezTo>
                  <a:cubicBezTo>
                    <a:pt x="39" y="2"/>
                    <a:pt x="30" y="0"/>
                    <a:pt x="21" y="2"/>
                  </a:cubicBezTo>
                  <a:cubicBezTo>
                    <a:pt x="36" y="17"/>
                    <a:pt x="36" y="17"/>
                    <a:pt x="36" y="17"/>
                  </a:cubicBezTo>
                  <a:cubicBezTo>
                    <a:pt x="32" y="32"/>
                    <a:pt x="32" y="32"/>
                    <a:pt x="32" y="32"/>
                  </a:cubicBezTo>
                  <a:cubicBezTo>
                    <a:pt x="17" y="36"/>
                    <a:pt x="17" y="36"/>
                    <a:pt x="17" y="36"/>
                  </a:cubicBezTo>
                  <a:cubicBezTo>
                    <a:pt x="2" y="21"/>
                    <a:pt x="2" y="21"/>
                    <a:pt x="2" y="21"/>
                  </a:cubicBezTo>
                  <a:cubicBezTo>
                    <a:pt x="0" y="30"/>
                    <a:pt x="2" y="39"/>
                    <a:pt x="9" y="46"/>
                  </a:cubicBezTo>
                  <a:cubicBezTo>
                    <a:pt x="16" y="54"/>
                    <a:pt x="27" y="56"/>
                    <a:pt x="36" y="53"/>
                  </a:cubicBezTo>
                  <a:cubicBezTo>
                    <a:pt x="36" y="53"/>
                    <a:pt x="36" y="53"/>
                    <a:pt x="36" y="53"/>
                  </a:cubicBezTo>
                  <a:cubicBezTo>
                    <a:pt x="58" y="74"/>
                    <a:pt x="58" y="74"/>
                    <a:pt x="58" y="74"/>
                  </a:cubicBezTo>
                  <a:cubicBezTo>
                    <a:pt x="37" y="95"/>
                    <a:pt x="37" y="95"/>
                    <a:pt x="37" y="95"/>
                  </a:cubicBezTo>
                  <a:cubicBezTo>
                    <a:pt x="36" y="94"/>
                    <a:pt x="36" y="94"/>
                    <a:pt x="36" y="94"/>
                  </a:cubicBezTo>
                  <a:cubicBezTo>
                    <a:pt x="30" y="99"/>
                    <a:pt x="30" y="99"/>
                    <a:pt x="30" y="99"/>
                  </a:cubicBezTo>
                  <a:cubicBezTo>
                    <a:pt x="20" y="114"/>
                    <a:pt x="20" y="114"/>
                    <a:pt x="20" y="114"/>
                  </a:cubicBezTo>
                  <a:cubicBezTo>
                    <a:pt x="23" y="116"/>
                    <a:pt x="23" y="116"/>
                    <a:pt x="23" y="116"/>
                  </a:cubicBezTo>
                  <a:cubicBezTo>
                    <a:pt x="38" y="107"/>
                    <a:pt x="38" y="107"/>
                    <a:pt x="38" y="107"/>
                  </a:cubicBezTo>
                  <a:cubicBezTo>
                    <a:pt x="43" y="101"/>
                    <a:pt x="43" y="101"/>
                    <a:pt x="43" y="101"/>
                  </a:cubicBezTo>
                  <a:cubicBezTo>
                    <a:pt x="42" y="100"/>
                    <a:pt x="42" y="100"/>
                    <a:pt x="42" y="100"/>
                  </a:cubicBezTo>
                  <a:cubicBezTo>
                    <a:pt x="62" y="79"/>
                    <a:pt x="62" y="79"/>
                    <a:pt x="62" y="79"/>
                  </a:cubicBezTo>
                  <a:cubicBezTo>
                    <a:pt x="98" y="114"/>
                    <a:pt x="98" y="114"/>
                    <a:pt x="98" y="114"/>
                  </a:cubicBezTo>
                  <a:cubicBezTo>
                    <a:pt x="100" y="117"/>
                    <a:pt x="103" y="118"/>
                    <a:pt x="106" y="118"/>
                  </a:cubicBezTo>
                  <a:cubicBezTo>
                    <a:pt x="110" y="118"/>
                    <a:pt x="113" y="117"/>
                    <a:pt x="115" y="114"/>
                  </a:cubicBezTo>
                  <a:cubicBezTo>
                    <a:pt x="120" y="110"/>
                    <a:pt x="120" y="102"/>
                    <a:pt x="115" y="97"/>
                  </a:cubicBezTo>
                  <a:cubicBezTo>
                    <a:pt x="80" y="62"/>
                    <a:pt x="80" y="62"/>
                    <a:pt x="80" y="62"/>
                  </a:cubicBezTo>
                  <a:cubicBezTo>
                    <a:pt x="87" y="55"/>
                    <a:pt x="87" y="55"/>
                    <a:pt x="87" y="55"/>
                  </a:cubicBezTo>
                  <a:cubicBezTo>
                    <a:pt x="90" y="58"/>
                    <a:pt x="90" y="58"/>
                    <a:pt x="90" y="58"/>
                  </a:cubicBezTo>
                  <a:cubicBezTo>
                    <a:pt x="92" y="56"/>
                    <a:pt x="95" y="56"/>
                    <a:pt x="97" y="56"/>
                  </a:cubicBezTo>
                  <a:cubicBezTo>
                    <a:pt x="127" y="26"/>
                    <a:pt x="127" y="26"/>
                    <a:pt x="127" y="26"/>
                  </a:cubicBezTo>
                  <a:cubicBezTo>
                    <a:pt x="128" y="25"/>
                    <a:pt x="128" y="25"/>
                    <a:pt x="128" y="25"/>
                  </a:cubicBezTo>
                  <a:cubicBezTo>
                    <a:pt x="128" y="25"/>
                    <a:pt x="128" y="25"/>
                    <a:pt x="128" y="25"/>
                  </a:cubicBezTo>
                  <a:cubicBezTo>
                    <a:pt x="128" y="25"/>
                    <a:pt x="129" y="24"/>
                    <a:pt x="129" y="23"/>
                  </a:cubicBezTo>
                  <a:cubicBezTo>
                    <a:pt x="130" y="23"/>
                    <a:pt x="131" y="23"/>
                    <a:pt x="132" y="22"/>
                  </a:cubicBezTo>
                  <a:cubicBezTo>
                    <a:pt x="134" y="20"/>
                    <a:pt x="134" y="17"/>
                    <a:pt x="132" y="16"/>
                  </a:cubicBezTo>
                  <a:close/>
                  <a:moveTo>
                    <a:pt x="108" y="103"/>
                  </a:moveTo>
                  <a:cubicBezTo>
                    <a:pt x="110" y="103"/>
                    <a:pt x="112" y="105"/>
                    <a:pt x="112" y="108"/>
                  </a:cubicBezTo>
                  <a:cubicBezTo>
                    <a:pt x="112" y="110"/>
                    <a:pt x="110" y="112"/>
                    <a:pt x="108" y="112"/>
                  </a:cubicBezTo>
                  <a:cubicBezTo>
                    <a:pt x="105" y="112"/>
                    <a:pt x="103" y="110"/>
                    <a:pt x="103" y="108"/>
                  </a:cubicBezTo>
                  <a:cubicBezTo>
                    <a:pt x="103" y="105"/>
                    <a:pt x="105" y="103"/>
                    <a:pt x="108" y="103"/>
                  </a:cubicBezTo>
                  <a:close/>
                  <a:moveTo>
                    <a:pt x="90" y="41"/>
                  </a:moveTo>
                  <a:cubicBezTo>
                    <a:pt x="88" y="39"/>
                    <a:pt x="88" y="39"/>
                    <a:pt x="88" y="39"/>
                  </a:cubicBezTo>
                  <a:cubicBezTo>
                    <a:pt x="111" y="16"/>
                    <a:pt x="111" y="16"/>
                    <a:pt x="111" y="16"/>
                  </a:cubicBezTo>
                  <a:cubicBezTo>
                    <a:pt x="113" y="18"/>
                    <a:pt x="113" y="18"/>
                    <a:pt x="113" y="18"/>
                  </a:cubicBezTo>
                  <a:lnTo>
                    <a:pt x="90" y="41"/>
                  </a:lnTo>
                  <a:close/>
                  <a:moveTo>
                    <a:pt x="98" y="48"/>
                  </a:moveTo>
                  <a:cubicBezTo>
                    <a:pt x="96" y="46"/>
                    <a:pt x="96" y="46"/>
                    <a:pt x="96" y="46"/>
                  </a:cubicBezTo>
                  <a:cubicBezTo>
                    <a:pt x="118" y="23"/>
                    <a:pt x="118" y="23"/>
                    <a:pt x="118" y="23"/>
                  </a:cubicBezTo>
                  <a:cubicBezTo>
                    <a:pt x="120" y="25"/>
                    <a:pt x="120" y="25"/>
                    <a:pt x="120" y="25"/>
                  </a:cubicBezTo>
                  <a:lnTo>
                    <a:pt x="98" y="48"/>
                  </a:ln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800">
                <a:solidFill>
                  <a:schemeClr val="bg1">
                    <a:lumMod val="85000"/>
                  </a:schemeClr>
                </a:solidFill>
              </a:endParaRPr>
            </a:p>
          </p:txBody>
        </p:sp>
        <p:grpSp>
          <p:nvGrpSpPr>
            <p:cNvPr id="21" name="Group 62"/>
            <p:cNvGrpSpPr/>
            <p:nvPr/>
          </p:nvGrpSpPr>
          <p:grpSpPr>
            <a:xfrm>
              <a:off x="3130935" y="3619339"/>
              <a:ext cx="255274" cy="182465"/>
              <a:chOff x="1585913" y="1584325"/>
              <a:chExt cx="461963" cy="330201"/>
            </a:xfrm>
            <a:solidFill>
              <a:srgbClr val="45C1A4"/>
            </a:solidFill>
          </p:grpSpPr>
          <p:sp>
            <p:nvSpPr>
              <p:cNvPr id="22" name="Freeform 13"/>
              <p:cNvSpPr>
                <a:spLocks/>
              </p:cNvSpPr>
              <p:nvPr/>
            </p:nvSpPr>
            <p:spPr bwMode="auto">
              <a:xfrm>
                <a:off x="1585913" y="1646238"/>
                <a:ext cx="461963" cy="268288"/>
              </a:xfrm>
              <a:custGeom>
                <a:avLst/>
                <a:gdLst>
                  <a:gd name="T0" fmla="*/ 0 w 291"/>
                  <a:gd name="T1" fmla="*/ 0 h 169"/>
                  <a:gd name="T2" fmla="*/ 0 w 291"/>
                  <a:gd name="T3" fmla="*/ 169 h 169"/>
                  <a:gd name="T4" fmla="*/ 291 w 291"/>
                  <a:gd name="T5" fmla="*/ 169 h 169"/>
                  <a:gd name="T6" fmla="*/ 291 w 291"/>
                  <a:gd name="T7" fmla="*/ 0 h 169"/>
                  <a:gd name="T8" fmla="*/ 146 w 291"/>
                  <a:gd name="T9" fmla="*/ 105 h 169"/>
                  <a:gd name="T10" fmla="*/ 0 w 291"/>
                  <a:gd name="T11" fmla="*/ 0 h 169"/>
                </a:gdLst>
                <a:ahLst/>
                <a:cxnLst>
                  <a:cxn ang="0">
                    <a:pos x="T0" y="T1"/>
                  </a:cxn>
                  <a:cxn ang="0">
                    <a:pos x="T2" y="T3"/>
                  </a:cxn>
                  <a:cxn ang="0">
                    <a:pos x="T4" y="T5"/>
                  </a:cxn>
                  <a:cxn ang="0">
                    <a:pos x="T6" y="T7"/>
                  </a:cxn>
                  <a:cxn ang="0">
                    <a:pos x="T8" y="T9"/>
                  </a:cxn>
                  <a:cxn ang="0">
                    <a:pos x="T10" y="T11"/>
                  </a:cxn>
                </a:cxnLst>
                <a:rect l="0" t="0" r="r" b="b"/>
                <a:pathLst>
                  <a:path w="291" h="169">
                    <a:moveTo>
                      <a:pt x="0" y="0"/>
                    </a:moveTo>
                    <a:lnTo>
                      <a:pt x="0" y="169"/>
                    </a:lnTo>
                    <a:lnTo>
                      <a:pt x="291" y="169"/>
                    </a:lnTo>
                    <a:lnTo>
                      <a:pt x="291" y="0"/>
                    </a:lnTo>
                    <a:lnTo>
                      <a:pt x="146" y="105"/>
                    </a:lnTo>
                    <a:lnTo>
                      <a:pt x="0" y="0"/>
                    </a:lnTo>
                    <a:close/>
                  </a:path>
                </a:pathLst>
              </a:custGeom>
              <a:solidFill>
                <a:srgbClr val="E25E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85000"/>
                    </a:schemeClr>
                  </a:solidFill>
                </a:endParaRPr>
              </a:p>
            </p:txBody>
          </p:sp>
          <p:sp>
            <p:nvSpPr>
              <p:cNvPr id="23" name="Freeform 14"/>
              <p:cNvSpPr>
                <a:spLocks/>
              </p:cNvSpPr>
              <p:nvPr/>
            </p:nvSpPr>
            <p:spPr bwMode="auto">
              <a:xfrm>
                <a:off x="1585913" y="1584325"/>
                <a:ext cx="461963" cy="192088"/>
              </a:xfrm>
              <a:custGeom>
                <a:avLst/>
                <a:gdLst>
                  <a:gd name="T0" fmla="*/ 291 w 291"/>
                  <a:gd name="T1" fmla="*/ 17 h 121"/>
                  <a:gd name="T2" fmla="*/ 291 w 291"/>
                  <a:gd name="T3" fmla="*/ 0 h 121"/>
                  <a:gd name="T4" fmla="*/ 0 w 291"/>
                  <a:gd name="T5" fmla="*/ 0 h 121"/>
                  <a:gd name="T6" fmla="*/ 0 w 291"/>
                  <a:gd name="T7" fmla="*/ 17 h 121"/>
                  <a:gd name="T8" fmla="*/ 146 w 291"/>
                  <a:gd name="T9" fmla="*/ 121 h 121"/>
                  <a:gd name="T10" fmla="*/ 291 w 291"/>
                  <a:gd name="T11" fmla="*/ 17 h 121"/>
                </a:gdLst>
                <a:ahLst/>
                <a:cxnLst>
                  <a:cxn ang="0">
                    <a:pos x="T0" y="T1"/>
                  </a:cxn>
                  <a:cxn ang="0">
                    <a:pos x="T2" y="T3"/>
                  </a:cxn>
                  <a:cxn ang="0">
                    <a:pos x="T4" y="T5"/>
                  </a:cxn>
                  <a:cxn ang="0">
                    <a:pos x="T6" y="T7"/>
                  </a:cxn>
                  <a:cxn ang="0">
                    <a:pos x="T8" y="T9"/>
                  </a:cxn>
                  <a:cxn ang="0">
                    <a:pos x="T10" y="T11"/>
                  </a:cxn>
                </a:cxnLst>
                <a:rect l="0" t="0" r="r" b="b"/>
                <a:pathLst>
                  <a:path w="291" h="121">
                    <a:moveTo>
                      <a:pt x="291" y="17"/>
                    </a:moveTo>
                    <a:lnTo>
                      <a:pt x="291" y="0"/>
                    </a:lnTo>
                    <a:lnTo>
                      <a:pt x="0" y="0"/>
                    </a:lnTo>
                    <a:lnTo>
                      <a:pt x="0" y="17"/>
                    </a:lnTo>
                    <a:lnTo>
                      <a:pt x="146" y="121"/>
                    </a:lnTo>
                    <a:lnTo>
                      <a:pt x="291" y="17"/>
                    </a:lnTo>
                    <a:close/>
                  </a:path>
                </a:pathLst>
              </a:custGeom>
              <a:solidFill>
                <a:srgbClr val="E25E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85000"/>
                    </a:schemeClr>
                  </a:solidFill>
                </a:endParaRPr>
              </a:p>
            </p:txBody>
          </p:sp>
        </p:grpSp>
        <p:sp>
          <p:nvSpPr>
            <p:cNvPr id="24" name="Freeform 23"/>
            <p:cNvSpPr>
              <a:spLocks/>
            </p:cNvSpPr>
            <p:nvPr/>
          </p:nvSpPr>
          <p:spPr bwMode="auto">
            <a:xfrm>
              <a:off x="1571203" y="2657366"/>
              <a:ext cx="236075" cy="245186"/>
            </a:xfrm>
            <a:custGeom>
              <a:avLst/>
              <a:gdLst>
                <a:gd name="T0" fmla="*/ 100 w 137"/>
                <a:gd name="T1" fmla="*/ 57 h 142"/>
                <a:gd name="T2" fmla="*/ 137 w 137"/>
                <a:gd name="T3" fmla="*/ 57 h 142"/>
                <a:gd name="T4" fmla="*/ 76 w 137"/>
                <a:gd name="T5" fmla="*/ 4 h 142"/>
                <a:gd name="T6" fmla="*/ 70 w 137"/>
                <a:gd name="T7" fmla="*/ 0 h 142"/>
                <a:gd name="T8" fmla="*/ 63 w 137"/>
                <a:gd name="T9" fmla="*/ 4 h 142"/>
                <a:gd name="T10" fmla="*/ 0 w 137"/>
                <a:gd name="T11" fmla="*/ 57 h 142"/>
                <a:gd name="T12" fmla="*/ 40 w 137"/>
                <a:gd name="T13" fmla="*/ 57 h 142"/>
                <a:gd name="T14" fmla="*/ 63 w 137"/>
                <a:gd name="T15" fmla="*/ 4 h 142"/>
                <a:gd name="T16" fmla="*/ 62 w 137"/>
                <a:gd name="T17" fmla="*/ 5 h 142"/>
                <a:gd name="T18" fmla="*/ 44 w 137"/>
                <a:gd name="T19" fmla="*/ 57 h 142"/>
                <a:gd name="T20" fmla="*/ 65 w 137"/>
                <a:gd name="T21" fmla="*/ 57 h 142"/>
                <a:gd name="T22" fmla="*/ 65 w 137"/>
                <a:gd name="T23" fmla="*/ 122 h 142"/>
                <a:gd name="T24" fmla="*/ 65 w 137"/>
                <a:gd name="T25" fmla="*/ 125 h 142"/>
                <a:gd name="T26" fmla="*/ 65 w 137"/>
                <a:gd name="T27" fmla="*/ 130 h 142"/>
                <a:gd name="T28" fmla="*/ 76 w 137"/>
                <a:gd name="T29" fmla="*/ 142 h 142"/>
                <a:gd name="T30" fmla="*/ 88 w 137"/>
                <a:gd name="T31" fmla="*/ 130 h 142"/>
                <a:gd name="T32" fmla="*/ 88 w 137"/>
                <a:gd name="T33" fmla="*/ 125 h 142"/>
                <a:gd name="T34" fmla="*/ 80 w 137"/>
                <a:gd name="T35" fmla="*/ 125 h 142"/>
                <a:gd name="T36" fmla="*/ 80 w 137"/>
                <a:gd name="T37" fmla="*/ 127 h 142"/>
                <a:gd name="T38" fmla="*/ 80 w 137"/>
                <a:gd name="T39" fmla="*/ 129 h 142"/>
                <a:gd name="T40" fmla="*/ 76 w 137"/>
                <a:gd name="T41" fmla="*/ 133 h 142"/>
                <a:gd name="T42" fmla="*/ 73 w 137"/>
                <a:gd name="T43" fmla="*/ 129 h 142"/>
                <a:gd name="T44" fmla="*/ 73 w 137"/>
                <a:gd name="T45" fmla="*/ 127 h 142"/>
                <a:gd name="T46" fmla="*/ 73 w 137"/>
                <a:gd name="T47" fmla="*/ 125 h 142"/>
                <a:gd name="T48" fmla="*/ 73 w 137"/>
                <a:gd name="T49" fmla="*/ 111 h 142"/>
                <a:gd name="T50" fmla="*/ 73 w 137"/>
                <a:gd name="T51" fmla="*/ 57 h 142"/>
                <a:gd name="T52" fmla="*/ 95 w 137"/>
                <a:gd name="T53" fmla="*/ 57 h 142"/>
                <a:gd name="T54" fmla="*/ 77 w 137"/>
                <a:gd name="T55" fmla="*/ 5 h 142"/>
                <a:gd name="T56" fmla="*/ 76 w 137"/>
                <a:gd name="T57" fmla="*/ 4 h 142"/>
                <a:gd name="T58" fmla="*/ 100 w 137"/>
                <a:gd name="T59" fmla="*/ 57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42">
                  <a:moveTo>
                    <a:pt x="100" y="57"/>
                  </a:moveTo>
                  <a:cubicBezTo>
                    <a:pt x="137" y="57"/>
                    <a:pt x="137" y="57"/>
                    <a:pt x="137" y="57"/>
                  </a:cubicBezTo>
                  <a:cubicBezTo>
                    <a:pt x="130" y="28"/>
                    <a:pt x="106" y="7"/>
                    <a:pt x="76" y="4"/>
                  </a:cubicBezTo>
                  <a:cubicBezTo>
                    <a:pt x="75" y="1"/>
                    <a:pt x="73" y="0"/>
                    <a:pt x="70" y="0"/>
                  </a:cubicBezTo>
                  <a:cubicBezTo>
                    <a:pt x="67" y="0"/>
                    <a:pt x="64" y="1"/>
                    <a:pt x="63" y="4"/>
                  </a:cubicBezTo>
                  <a:cubicBezTo>
                    <a:pt x="33" y="6"/>
                    <a:pt x="8" y="28"/>
                    <a:pt x="0" y="57"/>
                  </a:cubicBezTo>
                  <a:cubicBezTo>
                    <a:pt x="40" y="57"/>
                    <a:pt x="40" y="57"/>
                    <a:pt x="40" y="57"/>
                  </a:cubicBezTo>
                  <a:cubicBezTo>
                    <a:pt x="40" y="24"/>
                    <a:pt x="58" y="7"/>
                    <a:pt x="63" y="4"/>
                  </a:cubicBezTo>
                  <a:cubicBezTo>
                    <a:pt x="63" y="4"/>
                    <a:pt x="62" y="5"/>
                    <a:pt x="62" y="5"/>
                  </a:cubicBezTo>
                  <a:cubicBezTo>
                    <a:pt x="41" y="31"/>
                    <a:pt x="44" y="57"/>
                    <a:pt x="44" y="57"/>
                  </a:cubicBezTo>
                  <a:cubicBezTo>
                    <a:pt x="65" y="57"/>
                    <a:pt x="65" y="57"/>
                    <a:pt x="65" y="57"/>
                  </a:cubicBezTo>
                  <a:cubicBezTo>
                    <a:pt x="65" y="122"/>
                    <a:pt x="65" y="122"/>
                    <a:pt x="65" y="122"/>
                  </a:cubicBezTo>
                  <a:cubicBezTo>
                    <a:pt x="65" y="125"/>
                    <a:pt x="65" y="125"/>
                    <a:pt x="65" y="125"/>
                  </a:cubicBezTo>
                  <a:cubicBezTo>
                    <a:pt x="65" y="130"/>
                    <a:pt x="65" y="130"/>
                    <a:pt x="65" y="130"/>
                  </a:cubicBezTo>
                  <a:cubicBezTo>
                    <a:pt x="65" y="136"/>
                    <a:pt x="70" y="142"/>
                    <a:pt x="76" y="142"/>
                  </a:cubicBezTo>
                  <a:cubicBezTo>
                    <a:pt x="83" y="142"/>
                    <a:pt x="88" y="136"/>
                    <a:pt x="88" y="130"/>
                  </a:cubicBezTo>
                  <a:cubicBezTo>
                    <a:pt x="88" y="125"/>
                    <a:pt x="88" y="125"/>
                    <a:pt x="88" y="125"/>
                  </a:cubicBezTo>
                  <a:cubicBezTo>
                    <a:pt x="80" y="125"/>
                    <a:pt x="80" y="125"/>
                    <a:pt x="80" y="125"/>
                  </a:cubicBezTo>
                  <a:cubicBezTo>
                    <a:pt x="80" y="127"/>
                    <a:pt x="80" y="127"/>
                    <a:pt x="80" y="127"/>
                  </a:cubicBezTo>
                  <a:cubicBezTo>
                    <a:pt x="80" y="129"/>
                    <a:pt x="80" y="129"/>
                    <a:pt x="80" y="129"/>
                  </a:cubicBezTo>
                  <a:cubicBezTo>
                    <a:pt x="80" y="131"/>
                    <a:pt x="78" y="133"/>
                    <a:pt x="76" y="133"/>
                  </a:cubicBezTo>
                  <a:cubicBezTo>
                    <a:pt x="74" y="133"/>
                    <a:pt x="73" y="131"/>
                    <a:pt x="73" y="129"/>
                  </a:cubicBezTo>
                  <a:cubicBezTo>
                    <a:pt x="73" y="127"/>
                    <a:pt x="73" y="127"/>
                    <a:pt x="73" y="127"/>
                  </a:cubicBezTo>
                  <a:cubicBezTo>
                    <a:pt x="73" y="125"/>
                    <a:pt x="73" y="125"/>
                    <a:pt x="73" y="125"/>
                  </a:cubicBezTo>
                  <a:cubicBezTo>
                    <a:pt x="73" y="111"/>
                    <a:pt x="73" y="111"/>
                    <a:pt x="73" y="111"/>
                  </a:cubicBezTo>
                  <a:cubicBezTo>
                    <a:pt x="73" y="57"/>
                    <a:pt x="73" y="57"/>
                    <a:pt x="73" y="57"/>
                  </a:cubicBezTo>
                  <a:cubicBezTo>
                    <a:pt x="95" y="57"/>
                    <a:pt x="95" y="57"/>
                    <a:pt x="95" y="57"/>
                  </a:cubicBezTo>
                  <a:cubicBezTo>
                    <a:pt x="95" y="57"/>
                    <a:pt x="98" y="31"/>
                    <a:pt x="77" y="5"/>
                  </a:cubicBezTo>
                  <a:cubicBezTo>
                    <a:pt x="77" y="5"/>
                    <a:pt x="77" y="4"/>
                    <a:pt x="76" y="4"/>
                  </a:cubicBezTo>
                  <a:cubicBezTo>
                    <a:pt x="81" y="7"/>
                    <a:pt x="100" y="24"/>
                    <a:pt x="100" y="57"/>
                  </a:cubicBez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800">
                <a:solidFill>
                  <a:schemeClr val="bg1">
                    <a:lumMod val="85000"/>
                  </a:schemeClr>
                </a:solidFill>
              </a:endParaRPr>
            </a:p>
          </p:txBody>
        </p:sp>
        <p:grpSp>
          <p:nvGrpSpPr>
            <p:cNvPr id="25" name="Group 66"/>
            <p:cNvGrpSpPr/>
            <p:nvPr/>
          </p:nvGrpSpPr>
          <p:grpSpPr>
            <a:xfrm>
              <a:off x="4944270" y="2284564"/>
              <a:ext cx="291684" cy="181689"/>
              <a:chOff x="5172076" y="1938338"/>
              <a:chExt cx="471488" cy="293688"/>
            </a:xfrm>
            <a:solidFill>
              <a:srgbClr val="45C1A4"/>
            </a:solidFill>
          </p:grpSpPr>
          <p:sp>
            <p:nvSpPr>
              <p:cNvPr id="26" name="Freeform 8"/>
              <p:cNvSpPr>
                <a:spLocks noEditPoints="1"/>
              </p:cNvSpPr>
              <p:nvPr/>
            </p:nvSpPr>
            <p:spPr bwMode="auto">
              <a:xfrm>
                <a:off x="5172076" y="1938338"/>
                <a:ext cx="471488" cy="293688"/>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6 h 78"/>
                  <a:gd name="T16" fmla="*/ 113 w 125"/>
                  <a:gd name="T17" fmla="*/ 18 h 78"/>
                  <a:gd name="T18" fmla="*/ 104 w 125"/>
                  <a:gd name="T19" fmla="*/ 69 h 78"/>
                  <a:gd name="T20" fmla="*/ 10 w 125"/>
                  <a:gd name="T21" fmla="*/ 69 h 78"/>
                  <a:gd name="T22" fmla="*/ 10 w 125"/>
                  <a:gd name="T23" fmla="*/ 10 h 78"/>
                  <a:gd name="T24" fmla="*/ 104 w 125"/>
                  <a:gd name="T25" fmla="*/ 10 h 78"/>
                  <a:gd name="T26" fmla="*/ 104 w 125"/>
                  <a:gd name="T27"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6"/>
                      <a:pt x="125" y="26"/>
                      <a:pt x="125" y="26"/>
                    </a:cubicBezTo>
                    <a:cubicBezTo>
                      <a:pt x="125" y="17"/>
                      <a:pt x="116" y="18"/>
                      <a:pt x="113" y="18"/>
                    </a:cubicBezTo>
                    <a:close/>
                    <a:moveTo>
                      <a:pt x="104" y="69"/>
                    </a:moveTo>
                    <a:cubicBezTo>
                      <a:pt x="10" y="69"/>
                      <a:pt x="10" y="69"/>
                      <a:pt x="10" y="69"/>
                    </a:cubicBezTo>
                    <a:cubicBezTo>
                      <a:pt x="10" y="10"/>
                      <a:pt x="10" y="10"/>
                      <a:pt x="10" y="10"/>
                    </a:cubicBezTo>
                    <a:cubicBezTo>
                      <a:pt x="104" y="10"/>
                      <a:pt x="104" y="10"/>
                      <a:pt x="104" y="10"/>
                    </a:cubicBezTo>
                    <a:lnTo>
                      <a:pt x="104" y="69"/>
                    </a:lnTo>
                    <a:close/>
                  </a:path>
                </a:pathLst>
              </a:custGeom>
              <a:solidFill>
                <a:srgbClr val="E25E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85000"/>
                    </a:schemeClr>
                  </a:solidFill>
                </a:endParaRPr>
              </a:p>
            </p:txBody>
          </p:sp>
          <p:sp>
            <p:nvSpPr>
              <p:cNvPr id="27" name="Rectangle 9"/>
              <p:cNvSpPr>
                <a:spLocks noChangeArrowheads="1"/>
              </p:cNvSpPr>
              <p:nvPr/>
            </p:nvSpPr>
            <p:spPr bwMode="auto">
              <a:xfrm>
                <a:off x="5235576" y="2001838"/>
                <a:ext cx="90488" cy="166688"/>
              </a:xfrm>
              <a:prstGeom prst="rect">
                <a:avLst/>
              </a:prstGeom>
              <a:solidFill>
                <a:srgbClr val="E25E0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85000"/>
                    </a:schemeClr>
                  </a:solidFill>
                </a:endParaRPr>
              </a:p>
            </p:txBody>
          </p:sp>
          <p:sp>
            <p:nvSpPr>
              <p:cNvPr id="28" name="Rectangle 10"/>
              <p:cNvSpPr>
                <a:spLocks noChangeArrowheads="1"/>
              </p:cNvSpPr>
              <p:nvPr/>
            </p:nvSpPr>
            <p:spPr bwMode="auto">
              <a:xfrm>
                <a:off x="5341938" y="2001838"/>
                <a:ext cx="85725" cy="166688"/>
              </a:xfrm>
              <a:prstGeom prst="rect">
                <a:avLst/>
              </a:prstGeom>
              <a:solidFill>
                <a:srgbClr val="E25E0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85000"/>
                    </a:schemeClr>
                  </a:solidFill>
                </a:endParaRPr>
              </a:p>
            </p:txBody>
          </p:sp>
        </p:grpSp>
      </p:grpSp>
    </p:spTree>
    <p:extLst>
      <p:ext uri="{BB962C8B-B14F-4D97-AF65-F5344CB8AC3E}">
        <p14:creationId xmlns:p14="http://schemas.microsoft.com/office/powerpoint/2010/main" val="2476320149"/>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428072"/>
            <a:ext cx="12190413" cy="718527"/>
            <a:chOff x="0" y="428072"/>
            <a:chExt cx="12190413" cy="718527"/>
          </a:xfrm>
        </p:grpSpPr>
        <p:sp>
          <p:nvSpPr>
            <p:cNvPr id="32" name="9"/>
            <p:cNvSpPr txBox="1"/>
            <p:nvPr/>
          </p:nvSpPr>
          <p:spPr>
            <a:xfrm>
              <a:off x="4377578" y="428072"/>
              <a:ext cx="3435256" cy="430887"/>
            </a:xfrm>
            <a:prstGeom prst="rect">
              <a:avLst/>
            </a:prstGeom>
            <a:noFill/>
          </p:spPr>
          <p:txBody>
            <a:bodyPr wrap="square" lIns="0" tIns="0" rIns="0" bIns="0" rtlCol="0">
              <a:spAutoFit/>
            </a:bodyPr>
            <a:lstStyle/>
            <a:p>
              <a:pPr marL="0" lvl="1" algn="ctr"/>
              <a:r>
                <a:rPr lang="zh-CN" altLang="en-US" sz="2800" dirty="0">
                  <a:solidFill>
                    <a:schemeClr val="bg1">
                      <a:lumMod val="85000"/>
                    </a:schemeClr>
                  </a:solidFill>
                  <a:latin typeface="微软雅黑" pitchFamily="34" charset="-122"/>
                  <a:ea typeface="微软雅黑" pitchFamily="34" charset="-122"/>
                </a:rPr>
                <a:t>点击加入你的标题</a:t>
              </a:r>
            </a:p>
          </p:txBody>
        </p:sp>
        <p:sp>
          <p:nvSpPr>
            <p:cNvPr id="2" name="矩形 1"/>
            <p:cNvSpPr/>
            <p:nvPr/>
          </p:nvSpPr>
          <p:spPr>
            <a:xfrm>
              <a:off x="0" y="1095771"/>
              <a:ext cx="12190413" cy="50828"/>
            </a:xfrm>
            <a:prstGeom prst="rect">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Group 2"/>
          <p:cNvGrpSpPr>
            <a:grpSpLocks/>
          </p:cNvGrpSpPr>
          <p:nvPr/>
        </p:nvGrpSpPr>
        <p:grpSpPr bwMode="auto">
          <a:xfrm>
            <a:off x="4638254" y="2217992"/>
            <a:ext cx="2944516" cy="2944519"/>
            <a:chOff x="0" y="0"/>
            <a:chExt cx="5167313" cy="5167313"/>
          </a:xfrm>
        </p:grpSpPr>
        <p:sp>
          <p:nvSpPr>
            <p:cNvPr id="6" name="AutoShape 3"/>
            <p:cNvSpPr>
              <a:spLocks/>
            </p:cNvSpPr>
            <p:nvPr/>
          </p:nvSpPr>
          <p:spPr bwMode="auto">
            <a:xfrm>
              <a:off x="-3" y="0"/>
              <a:ext cx="2747966" cy="5165725"/>
            </a:xfrm>
            <a:custGeom>
              <a:avLst/>
              <a:gdLst>
                <a:gd name="T0" fmla="*/ 1373983 w 21600"/>
                <a:gd name="T1" fmla="*/ 2582863 h 21600"/>
                <a:gd name="T2" fmla="*/ 1373983 w 21600"/>
                <a:gd name="T3" fmla="*/ 2582863 h 21600"/>
                <a:gd name="T4" fmla="*/ 1373983 w 21600"/>
                <a:gd name="T5" fmla="*/ 2582863 h 21600"/>
                <a:gd name="T6" fmla="*/ 1373983 w 21600"/>
                <a:gd name="T7" fmla="*/ 258286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308" y="0"/>
                  </a:moveTo>
                  <a:cubicBezTo>
                    <a:pt x="14701" y="0"/>
                    <a:pt x="9624" y="1210"/>
                    <a:pt x="5949" y="3164"/>
                  </a:cubicBezTo>
                  <a:cubicBezTo>
                    <a:pt x="2319" y="5095"/>
                    <a:pt x="61" y="7754"/>
                    <a:pt x="6" y="10694"/>
                  </a:cubicBezTo>
                  <a:lnTo>
                    <a:pt x="1750" y="11487"/>
                  </a:lnTo>
                  <a:lnTo>
                    <a:pt x="2605" y="11097"/>
                  </a:lnTo>
                  <a:lnTo>
                    <a:pt x="1750" y="11489"/>
                  </a:lnTo>
                  <a:lnTo>
                    <a:pt x="6" y="10694"/>
                  </a:lnTo>
                  <a:cubicBezTo>
                    <a:pt x="6" y="10730"/>
                    <a:pt x="0" y="10765"/>
                    <a:pt x="0" y="10802"/>
                  </a:cubicBezTo>
                  <a:cubicBezTo>
                    <a:pt x="0" y="13784"/>
                    <a:pt x="2278" y="16485"/>
                    <a:pt x="5952" y="18439"/>
                  </a:cubicBezTo>
                  <a:cubicBezTo>
                    <a:pt x="9582" y="20370"/>
                    <a:pt x="14579" y="21571"/>
                    <a:pt x="20106" y="21600"/>
                  </a:cubicBezTo>
                  <a:lnTo>
                    <a:pt x="21600" y="20672"/>
                  </a:lnTo>
                  <a:lnTo>
                    <a:pt x="20237" y="19826"/>
                  </a:lnTo>
                  <a:cubicBezTo>
                    <a:pt x="15579" y="19816"/>
                    <a:pt x="11363" y="18810"/>
                    <a:pt x="8307" y="17185"/>
                  </a:cubicBezTo>
                  <a:cubicBezTo>
                    <a:pt x="5236" y="15551"/>
                    <a:pt x="3338" y="13294"/>
                    <a:pt x="3338" y="10802"/>
                  </a:cubicBezTo>
                  <a:cubicBezTo>
                    <a:pt x="3338" y="10789"/>
                    <a:pt x="3338" y="10778"/>
                    <a:pt x="3338" y="10765"/>
                  </a:cubicBezTo>
                  <a:cubicBezTo>
                    <a:pt x="3338" y="10765"/>
                    <a:pt x="3338" y="10764"/>
                    <a:pt x="3338" y="10763"/>
                  </a:cubicBezTo>
                  <a:lnTo>
                    <a:pt x="3341" y="10763"/>
                  </a:lnTo>
                  <a:cubicBezTo>
                    <a:pt x="3360" y="8286"/>
                    <a:pt x="5252" y="6044"/>
                    <a:pt x="8307" y="4419"/>
                  </a:cubicBezTo>
                  <a:cubicBezTo>
                    <a:pt x="11379" y="2785"/>
                    <a:pt x="15622" y="1774"/>
                    <a:pt x="20308" y="1774"/>
                  </a:cubicBezTo>
                  <a:cubicBezTo>
                    <a:pt x="20333" y="1774"/>
                    <a:pt x="20356" y="1775"/>
                    <a:pt x="20380" y="1775"/>
                  </a:cubicBezTo>
                  <a:lnTo>
                    <a:pt x="19017" y="931"/>
                  </a:lnTo>
                  <a:lnTo>
                    <a:pt x="20511" y="3"/>
                  </a:lnTo>
                  <a:cubicBezTo>
                    <a:pt x="20443" y="3"/>
                    <a:pt x="20377" y="0"/>
                    <a:pt x="20308" y="0"/>
                  </a:cubicBezTo>
                  <a:close/>
                </a:path>
              </a:pathLst>
            </a:custGeom>
            <a:solidFill>
              <a:srgbClr val="E25E0E"/>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400">
                <a:solidFill>
                  <a:schemeClr val="bg1">
                    <a:lumMod val="85000"/>
                  </a:schemeClr>
                </a:solidFill>
              </a:endParaRPr>
            </a:p>
          </p:txBody>
        </p:sp>
        <p:sp>
          <p:nvSpPr>
            <p:cNvPr id="7" name="AutoShape 4"/>
            <p:cNvSpPr>
              <a:spLocks/>
            </p:cNvSpPr>
            <p:nvPr/>
          </p:nvSpPr>
          <p:spPr bwMode="auto">
            <a:xfrm>
              <a:off x="2419350" y="0"/>
              <a:ext cx="2747966" cy="5167313"/>
            </a:xfrm>
            <a:custGeom>
              <a:avLst/>
              <a:gdLst>
                <a:gd name="T0" fmla="*/ 1373983 w 21600"/>
                <a:gd name="T1" fmla="*/ 2583657 h 21600"/>
                <a:gd name="T2" fmla="*/ 1373983 w 21600"/>
                <a:gd name="T3" fmla="*/ 2583657 h 21600"/>
                <a:gd name="T4" fmla="*/ 1373983 w 21600"/>
                <a:gd name="T5" fmla="*/ 2583657 h 21600"/>
                <a:gd name="T6" fmla="*/ 1373983 w 21600"/>
                <a:gd name="T7" fmla="*/ 258365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494" y="0"/>
                  </a:moveTo>
                  <a:lnTo>
                    <a:pt x="0" y="928"/>
                  </a:lnTo>
                  <a:lnTo>
                    <a:pt x="1363" y="1774"/>
                  </a:lnTo>
                  <a:cubicBezTo>
                    <a:pt x="6021" y="1784"/>
                    <a:pt x="10237" y="2790"/>
                    <a:pt x="13293" y="4415"/>
                  </a:cubicBezTo>
                  <a:cubicBezTo>
                    <a:pt x="16364" y="6049"/>
                    <a:pt x="18265" y="8306"/>
                    <a:pt x="18265" y="10798"/>
                  </a:cubicBezTo>
                  <a:cubicBezTo>
                    <a:pt x="18265" y="10811"/>
                    <a:pt x="18262" y="10822"/>
                    <a:pt x="18262" y="10835"/>
                  </a:cubicBezTo>
                  <a:lnTo>
                    <a:pt x="18262" y="10837"/>
                  </a:lnTo>
                  <a:lnTo>
                    <a:pt x="18259" y="10837"/>
                  </a:lnTo>
                  <a:cubicBezTo>
                    <a:pt x="18240" y="13314"/>
                    <a:pt x="16348" y="15556"/>
                    <a:pt x="13293" y="17181"/>
                  </a:cubicBezTo>
                  <a:cubicBezTo>
                    <a:pt x="10221" y="18815"/>
                    <a:pt x="5978" y="19826"/>
                    <a:pt x="1292" y="19826"/>
                  </a:cubicBezTo>
                  <a:cubicBezTo>
                    <a:pt x="1267" y="19826"/>
                    <a:pt x="1244" y="19825"/>
                    <a:pt x="1220" y="19825"/>
                  </a:cubicBezTo>
                  <a:lnTo>
                    <a:pt x="2583" y="20669"/>
                  </a:lnTo>
                  <a:lnTo>
                    <a:pt x="1089" y="21597"/>
                  </a:lnTo>
                  <a:cubicBezTo>
                    <a:pt x="1157" y="21597"/>
                    <a:pt x="1223" y="21600"/>
                    <a:pt x="1292" y="21600"/>
                  </a:cubicBezTo>
                  <a:cubicBezTo>
                    <a:pt x="6899" y="21600"/>
                    <a:pt x="11976" y="20390"/>
                    <a:pt x="15651" y="18436"/>
                  </a:cubicBezTo>
                  <a:cubicBezTo>
                    <a:pt x="19281" y="16505"/>
                    <a:pt x="21539" y="13846"/>
                    <a:pt x="21594" y="10906"/>
                  </a:cubicBezTo>
                  <a:cubicBezTo>
                    <a:pt x="21594" y="10870"/>
                    <a:pt x="21600" y="10835"/>
                    <a:pt x="21600" y="10798"/>
                  </a:cubicBezTo>
                  <a:cubicBezTo>
                    <a:pt x="21600" y="7816"/>
                    <a:pt x="19326" y="5115"/>
                    <a:pt x="15651" y="3161"/>
                  </a:cubicBezTo>
                  <a:cubicBezTo>
                    <a:pt x="12021" y="1230"/>
                    <a:pt x="7021" y="29"/>
                    <a:pt x="1494" y="0"/>
                  </a:cubicBezTo>
                  <a:close/>
                </a:path>
              </a:pathLst>
            </a:custGeom>
            <a:solidFill>
              <a:srgbClr val="E25E0E"/>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400">
                <a:solidFill>
                  <a:schemeClr val="bg1">
                    <a:lumMod val="85000"/>
                  </a:schemeClr>
                </a:solidFill>
              </a:endParaRPr>
            </a:p>
          </p:txBody>
        </p:sp>
        <p:grpSp>
          <p:nvGrpSpPr>
            <p:cNvPr id="8" name="Group 5"/>
            <p:cNvGrpSpPr>
              <a:grpSpLocks/>
            </p:cNvGrpSpPr>
            <p:nvPr/>
          </p:nvGrpSpPr>
          <p:grpSpPr bwMode="auto">
            <a:xfrm>
              <a:off x="649025" y="625054"/>
              <a:ext cx="3869262" cy="3860848"/>
              <a:chOff x="0" y="-1"/>
              <a:chExt cx="3869261" cy="3860849"/>
            </a:xfrm>
          </p:grpSpPr>
          <p:sp>
            <p:nvSpPr>
              <p:cNvPr id="9" name="AutoShape 6"/>
              <p:cNvSpPr>
                <a:spLocks/>
              </p:cNvSpPr>
              <p:nvPr/>
            </p:nvSpPr>
            <p:spPr bwMode="auto">
              <a:xfrm>
                <a:off x="261" y="420"/>
                <a:ext cx="3868740" cy="3860801"/>
              </a:xfrm>
              <a:custGeom>
                <a:avLst/>
                <a:gdLst>
                  <a:gd name="T0" fmla="*/ 1934370 w 21600"/>
                  <a:gd name="T1" fmla="*/ 1930400 h 21600"/>
                  <a:gd name="T2" fmla="*/ 1934370 w 21600"/>
                  <a:gd name="T3" fmla="*/ 1930400 h 21600"/>
                  <a:gd name="T4" fmla="*/ 1934370 w 21600"/>
                  <a:gd name="T5" fmla="*/ 1930400 h 21600"/>
                  <a:gd name="T6" fmla="*/ 1934370 w 21600"/>
                  <a:gd name="T7" fmla="*/ 193040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E25E0E">
                  <a:alpha val="80000"/>
                </a:srgbClr>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400">
                  <a:solidFill>
                    <a:schemeClr val="bg1">
                      <a:lumMod val="85000"/>
                    </a:schemeClr>
                  </a:solidFill>
                </a:endParaRPr>
              </a:p>
            </p:txBody>
          </p:sp>
          <p:sp>
            <p:nvSpPr>
              <p:cNvPr id="10" name="AutoShape 7"/>
              <p:cNvSpPr>
                <a:spLocks/>
              </p:cNvSpPr>
              <p:nvPr/>
            </p:nvSpPr>
            <p:spPr bwMode="auto">
              <a:xfrm>
                <a:off x="778137" y="102020"/>
                <a:ext cx="2455864" cy="3549651"/>
              </a:xfrm>
              <a:custGeom>
                <a:avLst/>
                <a:gdLst>
                  <a:gd name="T0" fmla="*/ 1227932 w 20624"/>
                  <a:gd name="T1" fmla="*/ 1800728 h 21378"/>
                  <a:gd name="T2" fmla="*/ 1227932 w 20624"/>
                  <a:gd name="T3" fmla="*/ 1800728 h 21378"/>
                  <a:gd name="T4" fmla="*/ 1227932 w 20624"/>
                  <a:gd name="T5" fmla="*/ 1800728 h 21378"/>
                  <a:gd name="T6" fmla="*/ 1227932 w 20624"/>
                  <a:gd name="T7" fmla="*/ 1800728 h 2137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624" h="21378">
                    <a:moveTo>
                      <a:pt x="10555" y="9976"/>
                    </a:moveTo>
                    <a:cubicBezTo>
                      <a:pt x="9964" y="9881"/>
                      <a:pt x="9449" y="9919"/>
                      <a:pt x="9405" y="10060"/>
                    </a:cubicBezTo>
                    <a:cubicBezTo>
                      <a:pt x="9361" y="10201"/>
                      <a:pt x="9804" y="10393"/>
                      <a:pt x="10395" y="10488"/>
                    </a:cubicBezTo>
                    <a:cubicBezTo>
                      <a:pt x="10986" y="10583"/>
                      <a:pt x="11501" y="10545"/>
                      <a:pt x="11545" y="10403"/>
                    </a:cubicBezTo>
                    <a:cubicBezTo>
                      <a:pt x="11589" y="10262"/>
                      <a:pt x="11146" y="10070"/>
                      <a:pt x="10555" y="9976"/>
                    </a:cubicBezTo>
                    <a:close/>
                    <a:moveTo>
                      <a:pt x="17197" y="13840"/>
                    </a:moveTo>
                    <a:cubicBezTo>
                      <a:pt x="17304" y="13527"/>
                      <a:pt x="17520" y="13167"/>
                      <a:pt x="17348" y="12852"/>
                    </a:cubicBezTo>
                    <a:cubicBezTo>
                      <a:pt x="17183" y="12550"/>
                      <a:pt x="13854" y="11819"/>
                      <a:pt x="13288" y="11819"/>
                    </a:cubicBezTo>
                    <a:cubicBezTo>
                      <a:pt x="12345" y="11819"/>
                      <a:pt x="11372" y="11842"/>
                      <a:pt x="10964" y="12559"/>
                    </a:cubicBezTo>
                    <a:cubicBezTo>
                      <a:pt x="10964" y="12559"/>
                      <a:pt x="8149" y="11691"/>
                      <a:pt x="8151" y="11303"/>
                    </a:cubicBezTo>
                    <a:cubicBezTo>
                      <a:pt x="8152" y="11134"/>
                      <a:pt x="8645" y="10164"/>
                      <a:pt x="8242" y="10160"/>
                    </a:cubicBezTo>
                    <a:cubicBezTo>
                      <a:pt x="7840" y="10155"/>
                      <a:pt x="6651" y="11320"/>
                      <a:pt x="6027" y="10451"/>
                    </a:cubicBezTo>
                    <a:cubicBezTo>
                      <a:pt x="5403" y="9581"/>
                      <a:pt x="6089" y="8451"/>
                      <a:pt x="8346" y="8772"/>
                    </a:cubicBezTo>
                    <a:cubicBezTo>
                      <a:pt x="10141" y="9028"/>
                      <a:pt x="9994" y="9968"/>
                      <a:pt x="10010" y="9314"/>
                    </a:cubicBezTo>
                    <a:cubicBezTo>
                      <a:pt x="10032" y="8445"/>
                      <a:pt x="10911" y="7298"/>
                      <a:pt x="11111" y="7014"/>
                    </a:cubicBezTo>
                    <a:cubicBezTo>
                      <a:pt x="11548" y="6390"/>
                      <a:pt x="12791" y="5882"/>
                      <a:pt x="12877" y="5670"/>
                    </a:cubicBezTo>
                    <a:cubicBezTo>
                      <a:pt x="12877" y="5670"/>
                      <a:pt x="12490" y="5065"/>
                      <a:pt x="12224" y="5052"/>
                    </a:cubicBezTo>
                    <a:cubicBezTo>
                      <a:pt x="11964" y="5040"/>
                      <a:pt x="13723" y="4485"/>
                      <a:pt x="13415" y="4395"/>
                    </a:cubicBezTo>
                    <a:cubicBezTo>
                      <a:pt x="13039" y="4287"/>
                      <a:pt x="11658" y="3484"/>
                      <a:pt x="11207" y="3353"/>
                    </a:cubicBezTo>
                    <a:cubicBezTo>
                      <a:pt x="10825" y="3242"/>
                      <a:pt x="10480" y="2908"/>
                      <a:pt x="10030" y="2928"/>
                    </a:cubicBezTo>
                    <a:cubicBezTo>
                      <a:pt x="9401" y="2956"/>
                      <a:pt x="10692" y="4940"/>
                      <a:pt x="9087" y="4314"/>
                    </a:cubicBezTo>
                    <a:cubicBezTo>
                      <a:pt x="8765" y="4188"/>
                      <a:pt x="7844" y="3986"/>
                      <a:pt x="7682" y="3724"/>
                    </a:cubicBezTo>
                    <a:cubicBezTo>
                      <a:pt x="7533" y="3482"/>
                      <a:pt x="8133" y="2959"/>
                      <a:pt x="8348" y="2793"/>
                    </a:cubicBezTo>
                    <a:cubicBezTo>
                      <a:pt x="8707" y="2516"/>
                      <a:pt x="9496" y="2529"/>
                      <a:pt x="9949" y="2653"/>
                    </a:cubicBezTo>
                    <a:cubicBezTo>
                      <a:pt x="10359" y="2765"/>
                      <a:pt x="10856" y="3137"/>
                      <a:pt x="11304" y="2904"/>
                    </a:cubicBezTo>
                    <a:cubicBezTo>
                      <a:pt x="11774" y="2661"/>
                      <a:pt x="10635" y="1518"/>
                      <a:pt x="9866" y="1417"/>
                    </a:cubicBezTo>
                    <a:cubicBezTo>
                      <a:pt x="9440" y="1361"/>
                      <a:pt x="8856" y="978"/>
                      <a:pt x="8428" y="1040"/>
                    </a:cubicBezTo>
                    <a:cubicBezTo>
                      <a:pt x="8188" y="1075"/>
                      <a:pt x="8232" y="1222"/>
                      <a:pt x="8095" y="1323"/>
                    </a:cubicBezTo>
                    <a:cubicBezTo>
                      <a:pt x="7613" y="1680"/>
                      <a:pt x="7307" y="1187"/>
                      <a:pt x="6872" y="1177"/>
                    </a:cubicBezTo>
                    <a:cubicBezTo>
                      <a:pt x="6217" y="1163"/>
                      <a:pt x="5552" y="1326"/>
                      <a:pt x="5008" y="1578"/>
                    </a:cubicBezTo>
                    <a:cubicBezTo>
                      <a:pt x="4878" y="1410"/>
                      <a:pt x="4766" y="1056"/>
                      <a:pt x="4505" y="967"/>
                    </a:cubicBezTo>
                    <a:cubicBezTo>
                      <a:pt x="4333" y="909"/>
                      <a:pt x="1262" y="2082"/>
                      <a:pt x="1262" y="2082"/>
                    </a:cubicBezTo>
                    <a:cubicBezTo>
                      <a:pt x="1262" y="2082"/>
                      <a:pt x="1124" y="2632"/>
                      <a:pt x="902" y="2689"/>
                    </a:cubicBezTo>
                    <a:cubicBezTo>
                      <a:pt x="680" y="2746"/>
                      <a:pt x="-427" y="2940"/>
                      <a:pt x="179" y="2916"/>
                    </a:cubicBezTo>
                    <a:cubicBezTo>
                      <a:pt x="311" y="2911"/>
                      <a:pt x="1302" y="2735"/>
                      <a:pt x="2332" y="2466"/>
                    </a:cubicBezTo>
                    <a:cubicBezTo>
                      <a:pt x="2318" y="2764"/>
                      <a:pt x="2297" y="3061"/>
                      <a:pt x="2266" y="3358"/>
                    </a:cubicBezTo>
                    <a:cubicBezTo>
                      <a:pt x="2211" y="3889"/>
                      <a:pt x="2175" y="4411"/>
                      <a:pt x="2140" y="4942"/>
                    </a:cubicBezTo>
                    <a:cubicBezTo>
                      <a:pt x="2106" y="5469"/>
                      <a:pt x="1841" y="5980"/>
                      <a:pt x="1632" y="6478"/>
                    </a:cubicBezTo>
                    <a:cubicBezTo>
                      <a:pt x="1484" y="6833"/>
                      <a:pt x="1288" y="7376"/>
                      <a:pt x="1583" y="7723"/>
                    </a:cubicBezTo>
                    <a:cubicBezTo>
                      <a:pt x="2126" y="8363"/>
                      <a:pt x="3361" y="8730"/>
                      <a:pt x="3681" y="9655"/>
                    </a:cubicBezTo>
                    <a:cubicBezTo>
                      <a:pt x="3801" y="9999"/>
                      <a:pt x="3700" y="10198"/>
                      <a:pt x="3991" y="10478"/>
                    </a:cubicBezTo>
                    <a:cubicBezTo>
                      <a:pt x="4742" y="11201"/>
                      <a:pt x="6584" y="11034"/>
                      <a:pt x="7721" y="11656"/>
                    </a:cubicBezTo>
                    <a:cubicBezTo>
                      <a:pt x="8801" y="12247"/>
                      <a:pt x="9939" y="12831"/>
                      <a:pt x="10803" y="12919"/>
                    </a:cubicBezTo>
                    <a:cubicBezTo>
                      <a:pt x="10778" y="12991"/>
                      <a:pt x="9910" y="14631"/>
                      <a:pt x="9937" y="14854"/>
                    </a:cubicBezTo>
                    <a:cubicBezTo>
                      <a:pt x="9967" y="15096"/>
                      <a:pt x="10360" y="15384"/>
                      <a:pt x="10551" y="15566"/>
                    </a:cubicBezTo>
                    <a:cubicBezTo>
                      <a:pt x="10892" y="15888"/>
                      <a:pt x="12388" y="16938"/>
                      <a:pt x="12569" y="17281"/>
                    </a:cubicBezTo>
                    <a:cubicBezTo>
                      <a:pt x="12739" y="17603"/>
                      <a:pt x="12740" y="17992"/>
                      <a:pt x="12546" y="18309"/>
                    </a:cubicBezTo>
                    <a:cubicBezTo>
                      <a:pt x="12326" y="18669"/>
                      <a:pt x="12101" y="19035"/>
                      <a:pt x="11964" y="19417"/>
                    </a:cubicBezTo>
                    <a:cubicBezTo>
                      <a:pt x="11884" y="19641"/>
                      <a:pt x="11389" y="21313"/>
                      <a:pt x="11683" y="21363"/>
                    </a:cubicBezTo>
                    <a:cubicBezTo>
                      <a:pt x="12157" y="21444"/>
                      <a:pt x="12759" y="21167"/>
                      <a:pt x="13053" y="20924"/>
                    </a:cubicBezTo>
                    <a:cubicBezTo>
                      <a:pt x="13223" y="20784"/>
                      <a:pt x="13358" y="20164"/>
                      <a:pt x="13463" y="20050"/>
                    </a:cubicBezTo>
                    <a:cubicBezTo>
                      <a:pt x="13706" y="19783"/>
                      <a:pt x="15141" y="19060"/>
                      <a:pt x="15507" y="18888"/>
                    </a:cubicBezTo>
                    <a:cubicBezTo>
                      <a:pt x="15669" y="18813"/>
                      <a:pt x="19105" y="16948"/>
                      <a:pt x="19470" y="16437"/>
                    </a:cubicBezTo>
                    <a:cubicBezTo>
                      <a:pt x="19498" y="16398"/>
                      <a:pt x="19720" y="15551"/>
                      <a:pt x="20542" y="14254"/>
                    </a:cubicBezTo>
                    <a:cubicBezTo>
                      <a:pt x="21173" y="13258"/>
                      <a:pt x="17973" y="13546"/>
                      <a:pt x="17197" y="13840"/>
                    </a:cubicBezTo>
                    <a:close/>
                    <a:moveTo>
                      <a:pt x="13673" y="1219"/>
                    </a:moveTo>
                    <a:cubicBezTo>
                      <a:pt x="13425" y="1053"/>
                      <a:pt x="11675" y="373"/>
                      <a:pt x="11661" y="379"/>
                    </a:cubicBezTo>
                    <a:cubicBezTo>
                      <a:pt x="11438" y="318"/>
                      <a:pt x="9305" y="-156"/>
                      <a:pt x="9412" y="52"/>
                    </a:cubicBezTo>
                    <a:cubicBezTo>
                      <a:pt x="9598" y="411"/>
                      <a:pt x="11388" y="1499"/>
                      <a:pt x="11584" y="1623"/>
                    </a:cubicBezTo>
                    <a:cubicBezTo>
                      <a:pt x="11848" y="1791"/>
                      <a:pt x="13726" y="3327"/>
                      <a:pt x="14112" y="2968"/>
                    </a:cubicBezTo>
                    <a:cubicBezTo>
                      <a:pt x="14185" y="2900"/>
                      <a:pt x="13749" y="2414"/>
                      <a:pt x="13697" y="2341"/>
                    </a:cubicBezTo>
                    <a:cubicBezTo>
                      <a:pt x="13542" y="2119"/>
                      <a:pt x="13542" y="1935"/>
                      <a:pt x="13573" y="1686"/>
                    </a:cubicBezTo>
                    <a:cubicBezTo>
                      <a:pt x="13588" y="1559"/>
                      <a:pt x="13735" y="1261"/>
                      <a:pt x="13673" y="1219"/>
                    </a:cubicBez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400">
                  <a:solidFill>
                    <a:schemeClr val="bg1">
                      <a:lumMod val="85000"/>
                    </a:schemeClr>
                  </a:solidFill>
                </a:endParaRPr>
              </a:p>
            </p:txBody>
          </p:sp>
        </p:grpSp>
      </p:grpSp>
      <p:grpSp>
        <p:nvGrpSpPr>
          <p:cNvPr id="11" name="Group 3"/>
          <p:cNvGrpSpPr>
            <a:grpSpLocks/>
          </p:cNvGrpSpPr>
          <p:nvPr/>
        </p:nvGrpSpPr>
        <p:grpSpPr bwMode="auto">
          <a:xfrm>
            <a:off x="1060847" y="1537703"/>
            <a:ext cx="1040884" cy="1040655"/>
            <a:chOff x="-1" y="0"/>
            <a:chExt cx="1730446" cy="1730446"/>
          </a:xfrm>
        </p:grpSpPr>
        <p:sp>
          <p:nvSpPr>
            <p:cNvPr id="12" name="AutoShape 4"/>
            <p:cNvSpPr>
              <a:spLocks/>
            </p:cNvSpPr>
            <p:nvPr/>
          </p:nvSpPr>
          <p:spPr bwMode="auto">
            <a:xfrm>
              <a:off x="435" y="393"/>
              <a:ext cx="1730010" cy="1730392"/>
            </a:xfrm>
            <a:custGeom>
              <a:avLst/>
              <a:gdLst>
                <a:gd name="T0" fmla="*/ 864961 w 19679"/>
                <a:gd name="T1" fmla="*/ 949654 h 19679"/>
                <a:gd name="T2" fmla="*/ 864961 w 19679"/>
                <a:gd name="T3" fmla="*/ 949654 h 19679"/>
                <a:gd name="T4" fmla="*/ 864961 w 19679"/>
                <a:gd name="T5" fmla="*/ 949654 h 19679"/>
                <a:gd name="T6" fmla="*/ 864961 w 19679"/>
                <a:gd name="T7" fmla="*/ 94965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E25E0E"/>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400">
                <a:solidFill>
                  <a:schemeClr val="bg1">
                    <a:lumMod val="85000"/>
                  </a:schemeClr>
                </a:solidFill>
              </a:endParaRPr>
            </a:p>
          </p:txBody>
        </p:sp>
        <p:sp>
          <p:nvSpPr>
            <p:cNvPr id="13" name="AutoShape 5"/>
            <p:cNvSpPr>
              <a:spLocks/>
            </p:cNvSpPr>
            <p:nvPr/>
          </p:nvSpPr>
          <p:spPr bwMode="auto">
            <a:xfrm>
              <a:off x="370244" y="294083"/>
              <a:ext cx="990391" cy="965209"/>
            </a:xfrm>
            <a:custGeom>
              <a:avLst/>
              <a:gdLst>
                <a:gd name="T0" fmla="*/ 495196 w 21600"/>
                <a:gd name="T1" fmla="*/ 482605 h 21600"/>
                <a:gd name="T2" fmla="*/ 495196 w 21600"/>
                <a:gd name="T3" fmla="*/ 482605 h 21600"/>
                <a:gd name="T4" fmla="*/ 495196 w 21600"/>
                <a:gd name="T5" fmla="*/ 482605 h 21600"/>
                <a:gd name="T6" fmla="*/ 495196 w 21600"/>
                <a:gd name="T7" fmla="*/ 48260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8414" y="20035"/>
                  </a:moveTo>
                  <a:lnTo>
                    <a:pt x="16338" y="20035"/>
                  </a:lnTo>
                  <a:lnTo>
                    <a:pt x="16338" y="17900"/>
                  </a:lnTo>
                  <a:lnTo>
                    <a:pt x="18414" y="17900"/>
                  </a:lnTo>
                  <a:cubicBezTo>
                    <a:pt x="18414" y="17900"/>
                    <a:pt x="18414" y="20035"/>
                    <a:pt x="18414" y="20035"/>
                  </a:cubicBezTo>
                  <a:close/>
                  <a:moveTo>
                    <a:pt x="15126" y="20035"/>
                  </a:moveTo>
                  <a:lnTo>
                    <a:pt x="13050" y="20035"/>
                  </a:lnTo>
                  <a:lnTo>
                    <a:pt x="13050" y="17900"/>
                  </a:lnTo>
                  <a:lnTo>
                    <a:pt x="15126" y="17900"/>
                  </a:lnTo>
                  <a:cubicBezTo>
                    <a:pt x="15126" y="17900"/>
                    <a:pt x="15126" y="20035"/>
                    <a:pt x="15126" y="20035"/>
                  </a:cubicBezTo>
                  <a:close/>
                  <a:moveTo>
                    <a:pt x="11838" y="20035"/>
                  </a:moveTo>
                  <a:lnTo>
                    <a:pt x="9762" y="20035"/>
                  </a:lnTo>
                  <a:lnTo>
                    <a:pt x="9762" y="17900"/>
                  </a:lnTo>
                  <a:lnTo>
                    <a:pt x="11838" y="17900"/>
                  </a:lnTo>
                  <a:cubicBezTo>
                    <a:pt x="11838" y="17900"/>
                    <a:pt x="11838" y="20035"/>
                    <a:pt x="11838" y="20035"/>
                  </a:cubicBezTo>
                  <a:close/>
                  <a:moveTo>
                    <a:pt x="13677" y="7653"/>
                  </a:moveTo>
                  <a:cubicBezTo>
                    <a:pt x="13978" y="7653"/>
                    <a:pt x="14225" y="7905"/>
                    <a:pt x="14225" y="8217"/>
                  </a:cubicBezTo>
                  <a:lnTo>
                    <a:pt x="14225" y="10189"/>
                  </a:lnTo>
                  <a:lnTo>
                    <a:pt x="11416" y="10189"/>
                  </a:lnTo>
                  <a:lnTo>
                    <a:pt x="11281" y="7653"/>
                  </a:lnTo>
                  <a:cubicBezTo>
                    <a:pt x="11281" y="7653"/>
                    <a:pt x="13677" y="7653"/>
                    <a:pt x="13677" y="7653"/>
                  </a:cubicBezTo>
                  <a:close/>
                  <a:moveTo>
                    <a:pt x="8723" y="12020"/>
                  </a:moveTo>
                  <a:lnTo>
                    <a:pt x="6712" y="13616"/>
                  </a:lnTo>
                  <a:lnTo>
                    <a:pt x="6576" y="13616"/>
                  </a:lnTo>
                  <a:lnTo>
                    <a:pt x="6576" y="9777"/>
                  </a:lnTo>
                  <a:cubicBezTo>
                    <a:pt x="6576" y="9120"/>
                    <a:pt x="6091" y="8577"/>
                    <a:pt x="5469" y="8507"/>
                  </a:cubicBezTo>
                  <a:lnTo>
                    <a:pt x="5469" y="7653"/>
                  </a:lnTo>
                  <a:lnTo>
                    <a:pt x="8922" y="7653"/>
                  </a:lnTo>
                  <a:cubicBezTo>
                    <a:pt x="8922" y="7653"/>
                    <a:pt x="8723" y="12020"/>
                    <a:pt x="8723" y="12020"/>
                  </a:cubicBezTo>
                  <a:close/>
                  <a:moveTo>
                    <a:pt x="8550" y="20035"/>
                  </a:moveTo>
                  <a:lnTo>
                    <a:pt x="6474" y="20035"/>
                  </a:lnTo>
                  <a:lnTo>
                    <a:pt x="6474" y="17900"/>
                  </a:lnTo>
                  <a:lnTo>
                    <a:pt x="8550" y="17900"/>
                  </a:lnTo>
                  <a:cubicBezTo>
                    <a:pt x="8550" y="17900"/>
                    <a:pt x="8550" y="20035"/>
                    <a:pt x="8550" y="20035"/>
                  </a:cubicBezTo>
                  <a:close/>
                  <a:moveTo>
                    <a:pt x="5262" y="20035"/>
                  </a:moveTo>
                  <a:lnTo>
                    <a:pt x="3186" y="20035"/>
                  </a:lnTo>
                  <a:lnTo>
                    <a:pt x="3186" y="17900"/>
                  </a:lnTo>
                  <a:lnTo>
                    <a:pt x="5262" y="17900"/>
                  </a:lnTo>
                  <a:cubicBezTo>
                    <a:pt x="5262" y="17900"/>
                    <a:pt x="5262" y="20035"/>
                    <a:pt x="5262" y="20035"/>
                  </a:cubicBezTo>
                  <a:close/>
                  <a:moveTo>
                    <a:pt x="2009" y="8500"/>
                  </a:moveTo>
                  <a:lnTo>
                    <a:pt x="2009" y="8217"/>
                  </a:lnTo>
                  <a:cubicBezTo>
                    <a:pt x="2009" y="7905"/>
                    <a:pt x="2255" y="7653"/>
                    <a:pt x="2557" y="7653"/>
                  </a:cubicBezTo>
                  <a:lnTo>
                    <a:pt x="5195" y="7653"/>
                  </a:lnTo>
                  <a:lnTo>
                    <a:pt x="5195" y="8507"/>
                  </a:lnTo>
                  <a:cubicBezTo>
                    <a:pt x="4572" y="8577"/>
                    <a:pt x="4087" y="9120"/>
                    <a:pt x="4087" y="9777"/>
                  </a:cubicBezTo>
                  <a:lnTo>
                    <a:pt x="4087" y="13616"/>
                  </a:lnTo>
                  <a:lnTo>
                    <a:pt x="3220" y="13616"/>
                  </a:lnTo>
                  <a:lnTo>
                    <a:pt x="3220" y="9777"/>
                  </a:lnTo>
                  <a:cubicBezTo>
                    <a:pt x="3220" y="9083"/>
                    <a:pt x="2680" y="8518"/>
                    <a:pt x="2009" y="8500"/>
                  </a:cubicBezTo>
                  <a:close/>
                  <a:moveTo>
                    <a:pt x="21208" y="14178"/>
                  </a:moveTo>
                  <a:lnTo>
                    <a:pt x="21071" y="12090"/>
                  </a:lnTo>
                  <a:lnTo>
                    <a:pt x="20546" y="12090"/>
                  </a:lnTo>
                  <a:lnTo>
                    <a:pt x="20409" y="14178"/>
                  </a:lnTo>
                  <a:lnTo>
                    <a:pt x="19270" y="14178"/>
                  </a:lnTo>
                  <a:lnTo>
                    <a:pt x="19133" y="12090"/>
                  </a:lnTo>
                  <a:lnTo>
                    <a:pt x="18608" y="12090"/>
                  </a:lnTo>
                  <a:lnTo>
                    <a:pt x="18471" y="14178"/>
                  </a:lnTo>
                  <a:lnTo>
                    <a:pt x="17170" y="14178"/>
                  </a:lnTo>
                  <a:lnTo>
                    <a:pt x="17170" y="10188"/>
                  </a:lnTo>
                  <a:lnTo>
                    <a:pt x="14498" y="10188"/>
                  </a:lnTo>
                  <a:lnTo>
                    <a:pt x="14498" y="8216"/>
                  </a:lnTo>
                  <a:cubicBezTo>
                    <a:pt x="14498" y="7750"/>
                    <a:pt x="14130" y="7371"/>
                    <a:pt x="13676" y="7371"/>
                  </a:cubicBezTo>
                  <a:lnTo>
                    <a:pt x="11265" y="7371"/>
                  </a:lnTo>
                  <a:lnTo>
                    <a:pt x="10868" y="0"/>
                  </a:lnTo>
                  <a:lnTo>
                    <a:pt x="9270" y="0"/>
                  </a:lnTo>
                  <a:lnTo>
                    <a:pt x="8933" y="7371"/>
                  </a:lnTo>
                  <a:lnTo>
                    <a:pt x="2556" y="7371"/>
                  </a:lnTo>
                  <a:cubicBezTo>
                    <a:pt x="2103" y="7371"/>
                    <a:pt x="1734" y="7750"/>
                    <a:pt x="1734" y="8216"/>
                  </a:cubicBezTo>
                  <a:lnTo>
                    <a:pt x="1734" y="8522"/>
                  </a:lnTo>
                  <a:cubicBezTo>
                    <a:pt x="1162" y="8637"/>
                    <a:pt x="730" y="9156"/>
                    <a:pt x="730" y="9777"/>
                  </a:cubicBezTo>
                  <a:lnTo>
                    <a:pt x="730" y="13615"/>
                  </a:lnTo>
                  <a:lnTo>
                    <a:pt x="0" y="13615"/>
                  </a:lnTo>
                  <a:lnTo>
                    <a:pt x="0" y="21600"/>
                  </a:lnTo>
                  <a:lnTo>
                    <a:pt x="21600" y="21600"/>
                  </a:lnTo>
                  <a:lnTo>
                    <a:pt x="21600" y="14178"/>
                  </a:lnTo>
                  <a:cubicBezTo>
                    <a:pt x="21600" y="14178"/>
                    <a:pt x="21208" y="14178"/>
                    <a:pt x="21208" y="14178"/>
                  </a:cubicBez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400">
                <a:solidFill>
                  <a:schemeClr val="bg1">
                    <a:lumMod val="85000"/>
                  </a:schemeClr>
                </a:solidFill>
              </a:endParaRPr>
            </a:p>
          </p:txBody>
        </p:sp>
      </p:grpSp>
      <p:grpSp>
        <p:nvGrpSpPr>
          <p:cNvPr id="14" name="Group 13"/>
          <p:cNvGrpSpPr>
            <a:grpSpLocks/>
          </p:cNvGrpSpPr>
          <p:nvPr/>
        </p:nvGrpSpPr>
        <p:grpSpPr bwMode="auto">
          <a:xfrm>
            <a:off x="2562641" y="2747536"/>
            <a:ext cx="1393958" cy="1393650"/>
            <a:chOff x="-1" y="0"/>
            <a:chExt cx="1730446" cy="1730446"/>
          </a:xfrm>
        </p:grpSpPr>
        <p:sp>
          <p:nvSpPr>
            <p:cNvPr id="15" name="AutoShape 14"/>
            <p:cNvSpPr>
              <a:spLocks/>
            </p:cNvSpPr>
            <p:nvPr/>
          </p:nvSpPr>
          <p:spPr bwMode="auto">
            <a:xfrm>
              <a:off x="435" y="54"/>
              <a:ext cx="1730010" cy="1730392"/>
            </a:xfrm>
            <a:custGeom>
              <a:avLst/>
              <a:gdLst>
                <a:gd name="T0" fmla="*/ 864961 w 19679"/>
                <a:gd name="T1" fmla="*/ 949654 h 19679"/>
                <a:gd name="T2" fmla="*/ 864961 w 19679"/>
                <a:gd name="T3" fmla="*/ 949654 h 19679"/>
                <a:gd name="T4" fmla="*/ 864961 w 19679"/>
                <a:gd name="T5" fmla="*/ 949654 h 19679"/>
                <a:gd name="T6" fmla="*/ 864961 w 19679"/>
                <a:gd name="T7" fmla="*/ 94965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E25E0E"/>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400">
                <a:solidFill>
                  <a:schemeClr val="bg1">
                    <a:lumMod val="85000"/>
                  </a:schemeClr>
                </a:solidFill>
              </a:endParaRPr>
            </a:p>
          </p:txBody>
        </p:sp>
        <p:sp>
          <p:nvSpPr>
            <p:cNvPr id="16" name="AutoShape 15"/>
            <p:cNvSpPr>
              <a:spLocks/>
            </p:cNvSpPr>
            <p:nvPr/>
          </p:nvSpPr>
          <p:spPr bwMode="auto">
            <a:xfrm>
              <a:off x="306757" y="381058"/>
              <a:ext cx="1117364" cy="841383"/>
            </a:xfrm>
            <a:custGeom>
              <a:avLst/>
              <a:gdLst>
                <a:gd name="T0" fmla="*/ 558682 w 21600"/>
                <a:gd name="T1" fmla="*/ 420692 h 21600"/>
                <a:gd name="T2" fmla="*/ 558682 w 21600"/>
                <a:gd name="T3" fmla="*/ 420692 h 21600"/>
                <a:gd name="T4" fmla="*/ 558682 w 21600"/>
                <a:gd name="T5" fmla="*/ 420692 h 21600"/>
                <a:gd name="T6" fmla="*/ 558682 w 21600"/>
                <a:gd name="T7" fmla="*/ 42069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4377" y="10069"/>
                  </a:moveTo>
                  <a:cubicBezTo>
                    <a:pt x="13591" y="10069"/>
                    <a:pt x="12956" y="9222"/>
                    <a:pt x="12956" y="8178"/>
                  </a:cubicBezTo>
                  <a:cubicBezTo>
                    <a:pt x="12956" y="7133"/>
                    <a:pt x="13591" y="6286"/>
                    <a:pt x="14377" y="6286"/>
                  </a:cubicBezTo>
                  <a:cubicBezTo>
                    <a:pt x="15161" y="6286"/>
                    <a:pt x="15797" y="7133"/>
                    <a:pt x="15797" y="8178"/>
                  </a:cubicBezTo>
                  <a:cubicBezTo>
                    <a:pt x="15797" y="9222"/>
                    <a:pt x="15161" y="10069"/>
                    <a:pt x="14377" y="10069"/>
                  </a:cubicBezTo>
                  <a:close/>
                  <a:moveTo>
                    <a:pt x="9355" y="17542"/>
                  </a:moveTo>
                  <a:lnTo>
                    <a:pt x="6514" y="17542"/>
                  </a:lnTo>
                  <a:lnTo>
                    <a:pt x="6514" y="13759"/>
                  </a:lnTo>
                  <a:lnTo>
                    <a:pt x="9355" y="13759"/>
                  </a:lnTo>
                  <a:cubicBezTo>
                    <a:pt x="9355" y="13759"/>
                    <a:pt x="9355" y="17542"/>
                    <a:pt x="9355" y="17542"/>
                  </a:cubicBezTo>
                  <a:close/>
                  <a:moveTo>
                    <a:pt x="4885" y="17542"/>
                  </a:moveTo>
                  <a:lnTo>
                    <a:pt x="2045" y="17542"/>
                  </a:lnTo>
                  <a:lnTo>
                    <a:pt x="2045" y="13759"/>
                  </a:lnTo>
                  <a:lnTo>
                    <a:pt x="4885" y="13759"/>
                  </a:lnTo>
                  <a:cubicBezTo>
                    <a:pt x="4885" y="13759"/>
                    <a:pt x="4885" y="17542"/>
                    <a:pt x="4885" y="17542"/>
                  </a:cubicBezTo>
                  <a:close/>
                  <a:moveTo>
                    <a:pt x="14377" y="1737"/>
                  </a:moveTo>
                  <a:lnTo>
                    <a:pt x="7198" y="11684"/>
                  </a:lnTo>
                  <a:lnTo>
                    <a:pt x="624" y="11684"/>
                  </a:lnTo>
                  <a:lnTo>
                    <a:pt x="624" y="21600"/>
                  </a:lnTo>
                  <a:lnTo>
                    <a:pt x="12488" y="21600"/>
                  </a:lnTo>
                  <a:lnTo>
                    <a:pt x="12488" y="13750"/>
                  </a:lnTo>
                  <a:lnTo>
                    <a:pt x="16265" y="13750"/>
                  </a:lnTo>
                  <a:lnTo>
                    <a:pt x="16265" y="21600"/>
                  </a:lnTo>
                  <a:lnTo>
                    <a:pt x="20961" y="21600"/>
                  </a:lnTo>
                  <a:lnTo>
                    <a:pt x="20961" y="11747"/>
                  </a:lnTo>
                  <a:lnTo>
                    <a:pt x="21600" y="11747"/>
                  </a:lnTo>
                  <a:cubicBezTo>
                    <a:pt x="21600" y="11747"/>
                    <a:pt x="14377" y="1737"/>
                    <a:pt x="14377" y="1737"/>
                  </a:cubicBezTo>
                  <a:close/>
                  <a:moveTo>
                    <a:pt x="21585" y="9988"/>
                  </a:moveTo>
                  <a:lnTo>
                    <a:pt x="21585" y="10640"/>
                  </a:lnTo>
                  <a:lnTo>
                    <a:pt x="14376" y="652"/>
                  </a:lnTo>
                  <a:lnTo>
                    <a:pt x="6905" y="11004"/>
                  </a:lnTo>
                  <a:lnTo>
                    <a:pt x="0" y="11004"/>
                  </a:lnTo>
                  <a:lnTo>
                    <a:pt x="4124" y="5099"/>
                  </a:lnTo>
                  <a:lnTo>
                    <a:pt x="10696" y="5099"/>
                  </a:lnTo>
                  <a:lnTo>
                    <a:pt x="14376" y="0"/>
                  </a:lnTo>
                  <a:cubicBezTo>
                    <a:pt x="14376" y="0"/>
                    <a:pt x="21585" y="9988"/>
                    <a:pt x="21585" y="9988"/>
                  </a:cubicBez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400">
                <a:solidFill>
                  <a:schemeClr val="bg1">
                    <a:lumMod val="85000"/>
                  </a:schemeClr>
                </a:solidFill>
              </a:endParaRPr>
            </a:p>
          </p:txBody>
        </p:sp>
      </p:grpSp>
      <p:grpSp>
        <p:nvGrpSpPr>
          <p:cNvPr id="17" name="Group 20"/>
          <p:cNvGrpSpPr>
            <a:grpSpLocks/>
          </p:cNvGrpSpPr>
          <p:nvPr/>
        </p:nvGrpSpPr>
        <p:grpSpPr bwMode="auto">
          <a:xfrm>
            <a:off x="1712448" y="4949215"/>
            <a:ext cx="861062" cy="860873"/>
            <a:chOff x="-1" y="0"/>
            <a:chExt cx="1730446" cy="1730446"/>
          </a:xfrm>
        </p:grpSpPr>
        <p:sp>
          <p:nvSpPr>
            <p:cNvPr id="18" name="AutoShape 21"/>
            <p:cNvSpPr>
              <a:spLocks/>
            </p:cNvSpPr>
            <p:nvPr/>
          </p:nvSpPr>
          <p:spPr bwMode="auto">
            <a:xfrm>
              <a:off x="435" y="731"/>
              <a:ext cx="1730010" cy="1730393"/>
            </a:xfrm>
            <a:custGeom>
              <a:avLst/>
              <a:gdLst>
                <a:gd name="T0" fmla="*/ 864961 w 19679"/>
                <a:gd name="T1" fmla="*/ 949654 h 19679"/>
                <a:gd name="T2" fmla="*/ 864961 w 19679"/>
                <a:gd name="T3" fmla="*/ 949654 h 19679"/>
                <a:gd name="T4" fmla="*/ 864961 w 19679"/>
                <a:gd name="T5" fmla="*/ 949654 h 19679"/>
                <a:gd name="T6" fmla="*/ 864961 w 19679"/>
                <a:gd name="T7" fmla="*/ 94965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E25E0E"/>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400">
                <a:solidFill>
                  <a:schemeClr val="bg1">
                    <a:lumMod val="85000"/>
                  </a:schemeClr>
                </a:solidFill>
              </a:endParaRPr>
            </a:p>
          </p:txBody>
        </p:sp>
        <p:sp>
          <p:nvSpPr>
            <p:cNvPr id="19" name="AutoShape 22"/>
            <p:cNvSpPr>
              <a:spLocks/>
            </p:cNvSpPr>
            <p:nvPr/>
          </p:nvSpPr>
          <p:spPr bwMode="auto">
            <a:xfrm>
              <a:off x="314694" y="457936"/>
              <a:ext cx="1101493" cy="815983"/>
            </a:xfrm>
            <a:custGeom>
              <a:avLst/>
              <a:gdLst>
                <a:gd name="T0" fmla="*/ 550747 w 21600"/>
                <a:gd name="T1" fmla="*/ 407992 h 21600"/>
                <a:gd name="T2" fmla="*/ 550747 w 21600"/>
                <a:gd name="T3" fmla="*/ 407992 h 21600"/>
                <a:gd name="T4" fmla="*/ 550747 w 21600"/>
                <a:gd name="T5" fmla="*/ 407992 h 21600"/>
                <a:gd name="T6" fmla="*/ 550747 w 21600"/>
                <a:gd name="T7" fmla="*/ 40799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7783" y="7747"/>
                  </a:moveTo>
                  <a:lnTo>
                    <a:pt x="7783" y="1308"/>
                  </a:lnTo>
                  <a:lnTo>
                    <a:pt x="10731" y="1308"/>
                  </a:lnTo>
                  <a:lnTo>
                    <a:pt x="11764" y="7747"/>
                  </a:lnTo>
                  <a:cubicBezTo>
                    <a:pt x="11764" y="7747"/>
                    <a:pt x="7783" y="7747"/>
                    <a:pt x="7783" y="7747"/>
                  </a:cubicBezTo>
                  <a:close/>
                  <a:moveTo>
                    <a:pt x="7228" y="7747"/>
                  </a:moveTo>
                  <a:lnTo>
                    <a:pt x="2795" y="7747"/>
                  </a:lnTo>
                  <a:lnTo>
                    <a:pt x="2795" y="1308"/>
                  </a:lnTo>
                  <a:lnTo>
                    <a:pt x="7228" y="1308"/>
                  </a:lnTo>
                  <a:cubicBezTo>
                    <a:pt x="7228" y="1308"/>
                    <a:pt x="7228" y="7747"/>
                    <a:pt x="7228" y="7747"/>
                  </a:cubicBezTo>
                  <a:close/>
                  <a:moveTo>
                    <a:pt x="12264" y="7747"/>
                  </a:moveTo>
                  <a:lnTo>
                    <a:pt x="11171" y="913"/>
                  </a:lnTo>
                  <a:lnTo>
                    <a:pt x="11434" y="0"/>
                  </a:lnTo>
                  <a:lnTo>
                    <a:pt x="1906" y="0"/>
                  </a:lnTo>
                  <a:lnTo>
                    <a:pt x="2280" y="1308"/>
                  </a:lnTo>
                  <a:lnTo>
                    <a:pt x="2280" y="7644"/>
                  </a:lnTo>
                  <a:lnTo>
                    <a:pt x="0" y="11211"/>
                  </a:lnTo>
                  <a:lnTo>
                    <a:pt x="593" y="11211"/>
                  </a:lnTo>
                  <a:cubicBezTo>
                    <a:pt x="1530" y="9532"/>
                    <a:pt x="3019" y="8445"/>
                    <a:pt x="4691" y="8445"/>
                  </a:cubicBezTo>
                  <a:cubicBezTo>
                    <a:pt x="7521" y="8445"/>
                    <a:pt x="9825" y="11558"/>
                    <a:pt x="9825" y="15384"/>
                  </a:cubicBezTo>
                  <a:cubicBezTo>
                    <a:pt x="9825" y="15779"/>
                    <a:pt x="9800" y="16165"/>
                    <a:pt x="9753" y="16543"/>
                  </a:cubicBezTo>
                  <a:lnTo>
                    <a:pt x="14797" y="16543"/>
                  </a:lnTo>
                  <a:cubicBezTo>
                    <a:pt x="14994" y="14050"/>
                    <a:pt x="16559" y="12100"/>
                    <a:pt x="18455" y="12100"/>
                  </a:cubicBezTo>
                  <a:cubicBezTo>
                    <a:pt x="19238" y="12100"/>
                    <a:pt x="19964" y="12430"/>
                    <a:pt x="20560" y="12998"/>
                  </a:cubicBezTo>
                  <a:lnTo>
                    <a:pt x="20766" y="8499"/>
                  </a:lnTo>
                  <a:cubicBezTo>
                    <a:pt x="20766" y="8499"/>
                    <a:pt x="12264" y="7747"/>
                    <a:pt x="12264" y="7747"/>
                  </a:cubicBezTo>
                  <a:close/>
                  <a:moveTo>
                    <a:pt x="18456" y="18711"/>
                  </a:moveTo>
                  <a:cubicBezTo>
                    <a:pt x="17787" y="18711"/>
                    <a:pt x="17244" y="17976"/>
                    <a:pt x="17244" y="17073"/>
                  </a:cubicBezTo>
                  <a:cubicBezTo>
                    <a:pt x="17244" y="16170"/>
                    <a:pt x="17787" y="15435"/>
                    <a:pt x="18456" y="15435"/>
                  </a:cubicBezTo>
                  <a:cubicBezTo>
                    <a:pt x="19124" y="15435"/>
                    <a:pt x="19667" y="16170"/>
                    <a:pt x="19667" y="17073"/>
                  </a:cubicBezTo>
                  <a:cubicBezTo>
                    <a:pt x="19667" y="17976"/>
                    <a:pt x="19124" y="18711"/>
                    <a:pt x="18456" y="18711"/>
                  </a:cubicBezTo>
                  <a:close/>
                  <a:moveTo>
                    <a:pt x="18456" y="20017"/>
                  </a:moveTo>
                  <a:cubicBezTo>
                    <a:pt x="17255" y="20017"/>
                    <a:pt x="16277" y="18696"/>
                    <a:pt x="16277" y="17073"/>
                  </a:cubicBezTo>
                  <a:cubicBezTo>
                    <a:pt x="16277" y="15450"/>
                    <a:pt x="17255" y="14129"/>
                    <a:pt x="18456" y="14129"/>
                  </a:cubicBezTo>
                  <a:cubicBezTo>
                    <a:pt x="19657" y="14129"/>
                    <a:pt x="20634" y="15450"/>
                    <a:pt x="20634" y="17073"/>
                  </a:cubicBezTo>
                  <a:cubicBezTo>
                    <a:pt x="20634" y="18696"/>
                    <a:pt x="19657" y="20017"/>
                    <a:pt x="18456" y="20017"/>
                  </a:cubicBezTo>
                  <a:close/>
                  <a:moveTo>
                    <a:pt x="18456" y="12823"/>
                  </a:moveTo>
                  <a:cubicBezTo>
                    <a:pt x="16719" y="12823"/>
                    <a:pt x="15311" y="14726"/>
                    <a:pt x="15311" y="17073"/>
                  </a:cubicBezTo>
                  <a:cubicBezTo>
                    <a:pt x="15311" y="19420"/>
                    <a:pt x="16719" y="21323"/>
                    <a:pt x="18456" y="21323"/>
                  </a:cubicBezTo>
                  <a:cubicBezTo>
                    <a:pt x="20192" y="21323"/>
                    <a:pt x="21600" y="19420"/>
                    <a:pt x="21600" y="17073"/>
                  </a:cubicBezTo>
                  <a:cubicBezTo>
                    <a:pt x="21600" y="14726"/>
                    <a:pt x="20192" y="12823"/>
                    <a:pt x="18456" y="12823"/>
                  </a:cubicBezTo>
                  <a:close/>
                  <a:moveTo>
                    <a:pt x="4691" y="17682"/>
                  </a:moveTo>
                  <a:cubicBezTo>
                    <a:pt x="3754" y="17682"/>
                    <a:pt x="2991" y="16651"/>
                    <a:pt x="2991" y="15385"/>
                  </a:cubicBezTo>
                  <a:cubicBezTo>
                    <a:pt x="2991" y="14118"/>
                    <a:pt x="3754" y="13087"/>
                    <a:pt x="4691" y="13087"/>
                  </a:cubicBezTo>
                  <a:cubicBezTo>
                    <a:pt x="5628" y="13087"/>
                    <a:pt x="6391" y="14118"/>
                    <a:pt x="6391" y="15385"/>
                  </a:cubicBezTo>
                  <a:cubicBezTo>
                    <a:pt x="6391" y="16651"/>
                    <a:pt x="5628" y="17682"/>
                    <a:pt x="4691" y="17682"/>
                  </a:cubicBezTo>
                  <a:close/>
                  <a:moveTo>
                    <a:pt x="4691" y="18988"/>
                  </a:moveTo>
                  <a:cubicBezTo>
                    <a:pt x="3221" y="18988"/>
                    <a:pt x="2025" y="17372"/>
                    <a:pt x="2025" y="15385"/>
                  </a:cubicBezTo>
                  <a:cubicBezTo>
                    <a:pt x="2025" y="13398"/>
                    <a:pt x="3221" y="11781"/>
                    <a:pt x="4691" y="11781"/>
                  </a:cubicBezTo>
                  <a:cubicBezTo>
                    <a:pt x="6161" y="11781"/>
                    <a:pt x="7357" y="13398"/>
                    <a:pt x="7357" y="15385"/>
                  </a:cubicBezTo>
                  <a:cubicBezTo>
                    <a:pt x="7357" y="17372"/>
                    <a:pt x="6161" y="18988"/>
                    <a:pt x="4691" y="18988"/>
                  </a:cubicBezTo>
                  <a:close/>
                  <a:moveTo>
                    <a:pt x="4691" y="9169"/>
                  </a:moveTo>
                  <a:cubicBezTo>
                    <a:pt x="2151" y="9169"/>
                    <a:pt x="93" y="11952"/>
                    <a:pt x="93" y="15385"/>
                  </a:cubicBezTo>
                  <a:cubicBezTo>
                    <a:pt x="93" y="18817"/>
                    <a:pt x="2151" y="21600"/>
                    <a:pt x="4691" y="21600"/>
                  </a:cubicBezTo>
                  <a:cubicBezTo>
                    <a:pt x="7231" y="21600"/>
                    <a:pt x="9290" y="18817"/>
                    <a:pt x="9290" y="15385"/>
                  </a:cubicBezTo>
                  <a:cubicBezTo>
                    <a:pt x="9290" y="11952"/>
                    <a:pt x="7231" y="9169"/>
                    <a:pt x="4691" y="9169"/>
                  </a:cubicBez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400">
                <a:solidFill>
                  <a:schemeClr val="bg1">
                    <a:lumMod val="85000"/>
                  </a:schemeClr>
                </a:solidFill>
              </a:endParaRPr>
            </a:p>
          </p:txBody>
        </p:sp>
      </p:grpSp>
      <p:grpSp>
        <p:nvGrpSpPr>
          <p:cNvPr id="20" name="Group 5"/>
          <p:cNvGrpSpPr>
            <a:grpSpLocks/>
          </p:cNvGrpSpPr>
          <p:nvPr/>
        </p:nvGrpSpPr>
        <p:grpSpPr bwMode="auto">
          <a:xfrm>
            <a:off x="9859133" y="4802583"/>
            <a:ext cx="842589" cy="842849"/>
            <a:chOff x="-1" y="0"/>
            <a:chExt cx="1730446" cy="1730446"/>
          </a:xfrm>
        </p:grpSpPr>
        <p:sp>
          <p:nvSpPr>
            <p:cNvPr id="21" name="AutoShape 6"/>
            <p:cNvSpPr>
              <a:spLocks/>
            </p:cNvSpPr>
            <p:nvPr/>
          </p:nvSpPr>
          <p:spPr bwMode="auto">
            <a:xfrm>
              <a:off x="34" y="0"/>
              <a:ext cx="1730375" cy="1729843"/>
            </a:xfrm>
            <a:custGeom>
              <a:avLst/>
              <a:gdLst>
                <a:gd name="T0" fmla="*/ 865144 w 19679"/>
                <a:gd name="T1" fmla="*/ 949352 h 19679"/>
                <a:gd name="T2" fmla="*/ 865144 w 19679"/>
                <a:gd name="T3" fmla="*/ 949352 h 19679"/>
                <a:gd name="T4" fmla="*/ 865144 w 19679"/>
                <a:gd name="T5" fmla="*/ 949352 h 19679"/>
                <a:gd name="T6" fmla="*/ 865144 w 19679"/>
                <a:gd name="T7" fmla="*/ 949352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E25E0E"/>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400">
                <a:solidFill>
                  <a:schemeClr val="bg1">
                    <a:lumMod val="85000"/>
                  </a:schemeClr>
                </a:solidFill>
              </a:endParaRPr>
            </a:p>
          </p:txBody>
        </p:sp>
        <p:sp>
          <p:nvSpPr>
            <p:cNvPr id="22" name="AutoShape 7"/>
            <p:cNvSpPr>
              <a:spLocks/>
            </p:cNvSpPr>
            <p:nvPr/>
          </p:nvSpPr>
          <p:spPr bwMode="auto">
            <a:xfrm>
              <a:off x="542959" y="407863"/>
              <a:ext cx="644525" cy="914119"/>
            </a:xfrm>
            <a:custGeom>
              <a:avLst/>
              <a:gdLst>
                <a:gd name="T0" fmla="*/ 322263 w 21600"/>
                <a:gd name="T1" fmla="*/ 457060 h 21600"/>
                <a:gd name="T2" fmla="*/ 322263 w 21600"/>
                <a:gd name="T3" fmla="*/ 457060 h 21600"/>
                <a:gd name="T4" fmla="*/ 322263 w 21600"/>
                <a:gd name="T5" fmla="*/ 457060 h 21600"/>
                <a:gd name="T6" fmla="*/ 322263 w 21600"/>
                <a:gd name="T7" fmla="*/ 45706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300" y="17374"/>
                  </a:moveTo>
                  <a:cubicBezTo>
                    <a:pt x="15134" y="17374"/>
                    <a:pt x="15000" y="17469"/>
                    <a:pt x="15000" y="17586"/>
                  </a:cubicBezTo>
                  <a:lnTo>
                    <a:pt x="15000" y="18857"/>
                  </a:lnTo>
                  <a:cubicBezTo>
                    <a:pt x="15000" y="18973"/>
                    <a:pt x="15134" y="19068"/>
                    <a:pt x="15300" y="19068"/>
                  </a:cubicBezTo>
                  <a:lnTo>
                    <a:pt x="17700" y="19068"/>
                  </a:lnTo>
                  <a:cubicBezTo>
                    <a:pt x="17866" y="19068"/>
                    <a:pt x="18000" y="18973"/>
                    <a:pt x="18000" y="18857"/>
                  </a:cubicBezTo>
                  <a:lnTo>
                    <a:pt x="18000" y="17586"/>
                  </a:lnTo>
                  <a:cubicBezTo>
                    <a:pt x="18000" y="17469"/>
                    <a:pt x="17866" y="17374"/>
                    <a:pt x="17700" y="17374"/>
                  </a:cubicBezTo>
                  <a:cubicBezTo>
                    <a:pt x="17700" y="17374"/>
                    <a:pt x="15300" y="17374"/>
                    <a:pt x="15300" y="17374"/>
                  </a:cubicBezTo>
                  <a:close/>
                  <a:moveTo>
                    <a:pt x="17700" y="19492"/>
                  </a:moveTo>
                  <a:lnTo>
                    <a:pt x="15300" y="19492"/>
                  </a:lnTo>
                  <a:cubicBezTo>
                    <a:pt x="14804" y="19492"/>
                    <a:pt x="14400" y="19207"/>
                    <a:pt x="14400" y="18857"/>
                  </a:cubicBezTo>
                  <a:lnTo>
                    <a:pt x="14400" y="17586"/>
                  </a:lnTo>
                  <a:cubicBezTo>
                    <a:pt x="14400" y="17236"/>
                    <a:pt x="14804" y="16951"/>
                    <a:pt x="15300" y="16951"/>
                  </a:cubicBezTo>
                  <a:lnTo>
                    <a:pt x="17700" y="16951"/>
                  </a:lnTo>
                  <a:cubicBezTo>
                    <a:pt x="18196" y="16951"/>
                    <a:pt x="18600" y="17236"/>
                    <a:pt x="18600" y="17586"/>
                  </a:cubicBezTo>
                  <a:lnTo>
                    <a:pt x="18600" y="18857"/>
                  </a:lnTo>
                  <a:cubicBezTo>
                    <a:pt x="18600" y="19207"/>
                    <a:pt x="18196" y="19492"/>
                    <a:pt x="17700" y="19492"/>
                  </a:cubicBezTo>
                  <a:close/>
                  <a:moveTo>
                    <a:pt x="9825" y="17374"/>
                  </a:moveTo>
                  <a:cubicBezTo>
                    <a:pt x="9659" y="17374"/>
                    <a:pt x="9525" y="17469"/>
                    <a:pt x="9525" y="17586"/>
                  </a:cubicBezTo>
                  <a:lnTo>
                    <a:pt x="9525" y="18857"/>
                  </a:lnTo>
                  <a:cubicBezTo>
                    <a:pt x="9525" y="18973"/>
                    <a:pt x="9659" y="19068"/>
                    <a:pt x="9825" y="19068"/>
                  </a:cubicBezTo>
                  <a:lnTo>
                    <a:pt x="12225" y="19068"/>
                  </a:lnTo>
                  <a:cubicBezTo>
                    <a:pt x="12391" y="19068"/>
                    <a:pt x="12525" y="18973"/>
                    <a:pt x="12525" y="18857"/>
                  </a:cubicBezTo>
                  <a:lnTo>
                    <a:pt x="12525" y="17586"/>
                  </a:lnTo>
                  <a:cubicBezTo>
                    <a:pt x="12525" y="17469"/>
                    <a:pt x="12391" y="17374"/>
                    <a:pt x="12225" y="17374"/>
                  </a:cubicBezTo>
                  <a:cubicBezTo>
                    <a:pt x="12225" y="17374"/>
                    <a:pt x="9825" y="17374"/>
                    <a:pt x="9825" y="17374"/>
                  </a:cubicBezTo>
                  <a:close/>
                  <a:moveTo>
                    <a:pt x="12225" y="19492"/>
                  </a:moveTo>
                  <a:lnTo>
                    <a:pt x="9825" y="19492"/>
                  </a:lnTo>
                  <a:cubicBezTo>
                    <a:pt x="9329" y="19492"/>
                    <a:pt x="8925" y="19207"/>
                    <a:pt x="8925" y="18857"/>
                  </a:cubicBezTo>
                  <a:lnTo>
                    <a:pt x="8925" y="17586"/>
                  </a:lnTo>
                  <a:cubicBezTo>
                    <a:pt x="8925" y="17236"/>
                    <a:pt x="9329" y="16951"/>
                    <a:pt x="9825" y="16951"/>
                  </a:cubicBezTo>
                  <a:lnTo>
                    <a:pt x="12225" y="16951"/>
                  </a:lnTo>
                  <a:cubicBezTo>
                    <a:pt x="12721" y="16951"/>
                    <a:pt x="13125" y="17236"/>
                    <a:pt x="13125" y="17586"/>
                  </a:cubicBezTo>
                  <a:lnTo>
                    <a:pt x="13125" y="18857"/>
                  </a:lnTo>
                  <a:cubicBezTo>
                    <a:pt x="13125" y="19207"/>
                    <a:pt x="12721" y="19492"/>
                    <a:pt x="12225" y="19492"/>
                  </a:cubicBezTo>
                  <a:close/>
                  <a:moveTo>
                    <a:pt x="4350" y="17374"/>
                  </a:moveTo>
                  <a:cubicBezTo>
                    <a:pt x="4184" y="17374"/>
                    <a:pt x="4050" y="17469"/>
                    <a:pt x="4050" y="17586"/>
                  </a:cubicBezTo>
                  <a:lnTo>
                    <a:pt x="4050" y="18857"/>
                  </a:lnTo>
                  <a:cubicBezTo>
                    <a:pt x="4050" y="18973"/>
                    <a:pt x="4184" y="19068"/>
                    <a:pt x="4350" y="19068"/>
                  </a:cubicBezTo>
                  <a:lnTo>
                    <a:pt x="6750" y="19068"/>
                  </a:lnTo>
                  <a:cubicBezTo>
                    <a:pt x="6916" y="19068"/>
                    <a:pt x="7050" y="18973"/>
                    <a:pt x="7050" y="18857"/>
                  </a:cubicBezTo>
                  <a:lnTo>
                    <a:pt x="7050" y="17586"/>
                  </a:lnTo>
                  <a:cubicBezTo>
                    <a:pt x="7050" y="17469"/>
                    <a:pt x="6916" y="17374"/>
                    <a:pt x="6750" y="17374"/>
                  </a:cubicBezTo>
                  <a:cubicBezTo>
                    <a:pt x="6750" y="17374"/>
                    <a:pt x="4350" y="17374"/>
                    <a:pt x="4350" y="17374"/>
                  </a:cubicBezTo>
                  <a:close/>
                  <a:moveTo>
                    <a:pt x="6750" y="19492"/>
                  </a:moveTo>
                  <a:lnTo>
                    <a:pt x="4350" y="19492"/>
                  </a:lnTo>
                  <a:cubicBezTo>
                    <a:pt x="3854" y="19492"/>
                    <a:pt x="3450" y="19207"/>
                    <a:pt x="3450" y="18857"/>
                  </a:cubicBezTo>
                  <a:lnTo>
                    <a:pt x="3450" y="17586"/>
                  </a:lnTo>
                  <a:cubicBezTo>
                    <a:pt x="3450" y="17236"/>
                    <a:pt x="3854" y="16951"/>
                    <a:pt x="4350" y="16951"/>
                  </a:cubicBezTo>
                  <a:lnTo>
                    <a:pt x="6750" y="16951"/>
                  </a:lnTo>
                  <a:cubicBezTo>
                    <a:pt x="7246" y="16951"/>
                    <a:pt x="7650" y="17236"/>
                    <a:pt x="7650" y="17586"/>
                  </a:cubicBezTo>
                  <a:lnTo>
                    <a:pt x="7650" y="18857"/>
                  </a:lnTo>
                  <a:cubicBezTo>
                    <a:pt x="7650" y="19207"/>
                    <a:pt x="7246" y="19492"/>
                    <a:pt x="6750" y="19492"/>
                  </a:cubicBezTo>
                  <a:close/>
                  <a:moveTo>
                    <a:pt x="15300" y="13129"/>
                  </a:moveTo>
                  <a:cubicBezTo>
                    <a:pt x="15134" y="13129"/>
                    <a:pt x="15000" y="13224"/>
                    <a:pt x="15000" y="13341"/>
                  </a:cubicBezTo>
                  <a:lnTo>
                    <a:pt x="15000" y="14612"/>
                  </a:lnTo>
                  <a:cubicBezTo>
                    <a:pt x="15000" y="14729"/>
                    <a:pt x="15134" y="14824"/>
                    <a:pt x="15300" y="14824"/>
                  </a:cubicBezTo>
                  <a:lnTo>
                    <a:pt x="17700" y="14824"/>
                  </a:lnTo>
                  <a:cubicBezTo>
                    <a:pt x="17866" y="14824"/>
                    <a:pt x="18000" y="14729"/>
                    <a:pt x="18000" y="14612"/>
                  </a:cubicBezTo>
                  <a:lnTo>
                    <a:pt x="18000" y="13341"/>
                  </a:lnTo>
                  <a:cubicBezTo>
                    <a:pt x="18000" y="13224"/>
                    <a:pt x="17866" y="13129"/>
                    <a:pt x="17700" y="13129"/>
                  </a:cubicBezTo>
                  <a:cubicBezTo>
                    <a:pt x="17700" y="13129"/>
                    <a:pt x="15300" y="13129"/>
                    <a:pt x="15300" y="13129"/>
                  </a:cubicBezTo>
                  <a:close/>
                  <a:moveTo>
                    <a:pt x="17700" y="15247"/>
                  </a:moveTo>
                  <a:lnTo>
                    <a:pt x="15300" y="15247"/>
                  </a:lnTo>
                  <a:cubicBezTo>
                    <a:pt x="14804" y="15247"/>
                    <a:pt x="14400" y="14962"/>
                    <a:pt x="14400" y="14612"/>
                  </a:cubicBezTo>
                  <a:lnTo>
                    <a:pt x="14400" y="13341"/>
                  </a:lnTo>
                  <a:cubicBezTo>
                    <a:pt x="14400" y="12991"/>
                    <a:pt x="14804" y="12706"/>
                    <a:pt x="15300" y="12706"/>
                  </a:cubicBezTo>
                  <a:lnTo>
                    <a:pt x="17700" y="12706"/>
                  </a:lnTo>
                  <a:cubicBezTo>
                    <a:pt x="18196" y="12706"/>
                    <a:pt x="18600" y="12991"/>
                    <a:pt x="18600" y="13341"/>
                  </a:cubicBezTo>
                  <a:lnTo>
                    <a:pt x="18600" y="14612"/>
                  </a:lnTo>
                  <a:cubicBezTo>
                    <a:pt x="18600" y="14962"/>
                    <a:pt x="18196" y="15247"/>
                    <a:pt x="17700" y="15247"/>
                  </a:cubicBezTo>
                  <a:close/>
                  <a:moveTo>
                    <a:pt x="9825" y="13129"/>
                  </a:moveTo>
                  <a:cubicBezTo>
                    <a:pt x="9659" y="13129"/>
                    <a:pt x="9525" y="13224"/>
                    <a:pt x="9525" y="13341"/>
                  </a:cubicBezTo>
                  <a:lnTo>
                    <a:pt x="9525" y="14612"/>
                  </a:lnTo>
                  <a:cubicBezTo>
                    <a:pt x="9525" y="14729"/>
                    <a:pt x="9659" y="14824"/>
                    <a:pt x="9825" y="14824"/>
                  </a:cubicBezTo>
                  <a:lnTo>
                    <a:pt x="12225" y="14824"/>
                  </a:lnTo>
                  <a:cubicBezTo>
                    <a:pt x="12391" y="14824"/>
                    <a:pt x="12525" y="14729"/>
                    <a:pt x="12525" y="14612"/>
                  </a:cubicBezTo>
                  <a:lnTo>
                    <a:pt x="12525" y="13341"/>
                  </a:lnTo>
                  <a:cubicBezTo>
                    <a:pt x="12525" y="13224"/>
                    <a:pt x="12391" y="13129"/>
                    <a:pt x="12225" y="13129"/>
                  </a:cubicBezTo>
                  <a:cubicBezTo>
                    <a:pt x="12225" y="13129"/>
                    <a:pt x="9825" y="13129"/>
                    <a:pt x="9825" y="13129"/>
                  </a:cubicBezTo>
                  <a:close/>
                  <a:moveTo>
                    <a:pt x="12225" y="15247"/>
                  </a:moveTo>
                  <a:lnTo>
                    <a:pt x="9825" y="15247"/>
                  </a:lnTo>
                  <a:cubicBezTo>
                    <a:pt x="9329" y="15247"/>
                    <a:pt x="8925" y="14962"/>
                    <a:pt x="8925" y="14612"/>
                  </a:cubicBezTo>
                  <a:lnTo>
                    <a:pt x="8925" y="13341"/>
                  </a:lnTo>
                  <a:cubicBezTo>
                    <a:pt x="8925" y="12991"/>
                    <a:pt x="9329" y="12706"/>
                    <a:pt x="9825" y="12706"/>
                  </a:cubicBezTo>
                  <a:lnTo>
                    <a:pt x="12225" y="12706"/>
                  </a:lnTo>
                  <a:cubicBezTo>
                    <a:pt x="12721" y="12706"/>
                    <a:pt x="13125" y="12991"/>
                    <a:pt x="13125" y="13341"/>
                  </a:cubicBezTo>
                  <a:lnTo>
                    <a:pt x="13125" y="14612"/>
                  </a:lnTo>
                  <a:cubicBezTo>
                    <a:pt x="13125" y="14962"/>
                    <a:pt x="12721" y="15247"/>
                    <a:pt x="12225" y="15247"/>
                  </a:cubicBezTo>
                  <a:close/>
                  <a:moveTo>
                    <a:pt x="4350" y="13129"/>
                  </a:moveTo>
                  <a:cubicBezTo>
                    <a:pt x="4184" y="13129"/>
                    <a:pt x="4050" y="13224"/>
                    <a:pt x="4050" y="13341"/>
                  </a:cubicBezTo>
                  <a:lnTo>
                    <a:pt x="4050" y="14612"/>
                  </a:lnTo>
                  <a:cubicBezTo>
                    <a:pt x="4050" y="14729"/>
                    <a:pt x="4184" y="14824"/>
                    <a:pt x="4350" y="14824"/>
                  </a:cubicBezTo>
                  <a:lnTo>
                    <a:pt x="6750" y="14824"/>
                  </a:lnTo>
                  <a:cubicBezTo>
                    <a:pt x="6916" y="14824"/>
                    <a:pt x="7050" y="14729"/>
                    <a:pt x="7050" y="14612"/>
                  </a:cubicBezTo>
                  <a:lnTo>
                    <a:pt x="7050" y="13341"/>
                  </a:lnTo>
                  <a:cubicBezTo>
                    <a:pt x="7050" y="13224"/>
                    <a:pt x="6916" y="13129"/>
                    <a:pt x="6750" y="13129"/>
                  </a:cubicBezTo>
                  <a:cubicBezTo>
                    <a:pt x="6750" y="13129"/>
                    <a:pt x="4350" y="13129"/>
                    <a:pt x="4350" y="13129"/>
                  </a:cubicBezTo>
                  <a:close/>
                  <a:moveTo>
                    <a:pt x="6750" y="15247"/>
                  </a:moveTo>
                  <a:lnTo>
                    <a:pt x="4350" y="15247"/>
                  </a:lnTo>
                  <a:cubicBezTo>
                    <a:pt x="3854" y="15247"/>
                    <a:pt x="3450" y="14962"/>
                    <a:pt x="3450" y="14612"/>
                  </a:cubicBezTo>
                  <a:lnTo>
                    <a:pt x="3450" y="13341"/>
                  </a:lnTo>
                  <a:cubicBezTo>
                    <a:pt x="3450" y="12991"/>
                    <a:pt x="3854" y="12706"/>
                    <a:pt x="4350" y="12706"/>
                  </a:cubicBezTo>
                  <a:lnTo>
                    <a:pt x="6750" y="12706"/>
                  </a:lnTo>
                  <a:cubicBezTo>
                    <a:pt x="7246" y="12706"/>
                    <a:pt x="7650" y="12991"/>
                    <a:pt x="7650" y="13341"/>
                  </a:cubicBezTo>
                  <a:lnTo>
                    <a:pt x="7650" y="14612"/>
                  </a:lnTo>
                  <a:cubicBezTo>
                    <a:pt x="7650" y="14962"/>
                    <a:pt x="7246" y="15247"/>
                    <a:pt x="6750" y="15247"/>
                  </a:cubicBezTo>
                  <a:close/>
                  <a:moveTo>
                    <a:pt x="15300" y="8912"/>
                  </a:moveTo>
                  <a:cubicBezTo>
                    <a:pt x="15134" y="8912"/>
                    <a:pt x="15000" y="9007"/>
                    <a:pt x="15000" y="9124"/>
                  </a:cubicBezTo>
                  <a:lnTo>
                    <a:pt x="15000" y="10394"/>
                  </a:lnTo>
                  <a:cubicBezTo>
                    <a:pt x="15000" y="10511"/>
                    <a:pt x="15134" y="10606"/>
                    <a:pt x="15300" y="10606"/>
                  </a:cubicBezTo>
                  <a:lnTo>
                    <a:pt x="17700" y="10606"/>
                  </a:lnTo>
                  <a:cubicBezTo>
                    <a:pt x="17866" y="10606"/>
                    <a:pt x="18000" y="10511"/>
                    <a:pt x="18000" y="10394"/>
                  </a:cubicBezTo>
                  <a:lnTo>
                    <a:pt x="18000" y="9124"/>
                  </a:lnTo>
                  <a:cubicBezTo>
                    <a:pt x="18000" y="9007"/>
                    <a:pt x="17866" y="8912"/>
                    <a:pt x="17700" y="8912"/>
                  </a:cubicBezTo>
                  <a:cubicBezTo>
                    <a:pt x="17700" y="8912"/>
                    <a:pt x="15300" y="8912"/>
                    <a:pt x="15300" y="8912"/>
                  </a:cubicBezTo>
                  <a:close/>
                  <a:moveTo>
                    <a:pt x="17700" y="11030"/>
                  </a:moveTo>
                  <a:lnTo>
                    <a:pt x="15300" y="11030"/>
                  </a:lnTo>
                  <a:cubicBezTo>
                    <a:pt x="14804" y="11030"/>
                    <a:pt x="14400" y="10745"/>
                    <a:pt x="14400" y="10394"/>
                  </a:cubicBezTo>
                  <a:lnTo>
                    <a:pt x="14400" y="9124"/>
                  </a:lnTo>
                  <a:cubicBezTo>
                    <a:pt x="14400" y="8773"/>
                    <a:pt x="14804" y="8488"/>
                    <a:pt x="15300" y="8488"/>
                  </a:cubicBezTo>
                  <a:lnTo>
                    <a:pt x="17700" y="8488"/>
                  </a:lnTo>
                  <a:cubicBezTo>
                    <a:pt x="18196" y="8488"/>
                    <a:pt x="18600" y="8773"/>
                    <a:pt x="18600" y="9124"/>
                  </a:cubicBezTo>
                  <a:lnTo>
                    <a:pt x="18600" y="10394"/>
                  </a:lnTo>
                  <a:cubicBezTo>
                    <a:pt x="18600" y="10745"/>
                    <a:pt x="18196" y="11030"/>
                    <a:pt x="17700" y="11030"/>
                  </a:cubicBezTo>
                  <a:close/>
                  <a:moveTo>
                    <a:pt x="9825" y="8912"/>
                  </a:moveTo>
                  <a:cubicBezTo>
                    <a:pt x="9659" y="8912"/>
                    <a:pt x="9525" y="9007"/>
                    <a:pt x="9525" y="9124"/>
                  </a:cubicBezTo>
                  <a:lnTo>
                    <a:pt x="9525" y="10394"/>
                  </a:lnTo>
                  <a:cubicBezTo>
                    <a:pt x="9525" y="10511"/>
                    <a:pt x="9659" y="10606"/>
                    <a:pt x="9825" y="10606"/>
                  </a:cubicBezTo>
                  <a:lnTo>
                    <a:pt x="12225" y="10606"/>
                  </a:lnTo>
                  <a:cubicBezTo>
                    <a:pt x="12391" y="10606"/>
                    <a:pt x="12525" y="10511"/>
                    <a:pt x="12525" y="10394"/>
                  </a:cubicBezTo>
                  <a:lnTo>
                    <a:pt x="12525" y="9124"/>
                  </a:lnTo>
                  <a:cubicBezTo>
                    <a:pt x="12525" y="9007"/>
                    <a:pt x="12391" y="8912"/>
                    <a:pt x="12225" y="8912"/>
                  </a:cubicBezTo>
                  <a:cubicBezTo>
                    <a:pt x="12225" y="8912"/>
                    <a:pt x="9825" y="8912"/>
                    <a:pt x="9825" y="8912"/>
                  </a:cubicBezTo>
                  <a:close/>
                  <a:moveTo>
                    <a:pt x="12225" y="11030"/>
                  </a:moveTo>
                  <a:lnTo>
                    <a:pt x="9825" y="11030"/>
                  </a:lnTo>
                  <a:cubicBezTo>
                    <a:pt x="9329" y="11030"/>
                    <a:pt x="8925" y="10745"/>
                    <a:pt x="8925" y="10394"/>
                  </a:cubicBezTo>
                  <a:lnTo>
                    <a:pt x="8925" y="9124"/>
                  </a:lnTo>
                  <a:cubicBezTo>
                    <a:pt x="8925" y="8773"/>
                    <a:pt x="9329" y="8488"/>
                    <a:pt x="9825" y="8488"/>
                  </a:cubicBezTo>
                  <a:lnTo>
                    <a:pt x="12225" y="8488"/>
                  </a:lnTo>
                  <a:cubicBezTo>
                    <a:pt x="12721" y="8488"/>
                    <a:pt x="13125" y="8773"/>
                    <a:pt x="13125" y="9124"/>
                  </a:cubicBezTo>
                  <a:lnTo>
                    <a:pt x="13125" y="10394"/>
                  </a:lnTo>
                  <a:cubicBezTo>
                    <a:pt x="13125" y="10745"/>
                    <a:pt x="12721" y="11030"/>
                    <a:pt x="12225" y="11030"/>
                  </a:cubicBezTo>
                  <a:close/>
                  <a:moveTo>
                    <a:pt x="4350" y="8912"/>
                  </a:moveTo>
                  <a:cubicBezTo>
                    <a:pt x="4184" y="8912"/>
                    <a:pt x="4050" y="9007"/>
                    <a:pt x="4050" y="9124"/>
                  </a:cubicBezTo>
                  <a:lnTo>
                    <a:pt x="4050" y="10394"/>
                  </a:lnTo>
                  <a:cubicBezTo>
                    <a:pt x="4050" y="10511"/>
                    <a:pt x="4184" y="10606"/>
                    <a:pt x="4350" y="10606"/>
                  </a:cubicBezTo>
                  <a:lnTo>
                    <a:pt x="6750" y="10606"/>
                  </a:lnTo>
                  <a:cubicBezTo>
                    <a:pt x="6916" y="10606"/>
                    <a:pt x="7050" y="10511"/>
                    <a:pt x="7050" y="10394"/>
                  </a:cubicBezTo>
                  <a:lnTo>
                    <a:pt x="7050" y="9124"/>
                  </a:lnTo>
                  <a:cubicBezTo>
                    <a:pt x="7050" y="9007"/>
                    <a:pt x="6916" y="8912"/>
                    <a:pt x="6750" y="8912"/>
                  </a:cubicBezTo>
                  <a:cubicBezTo>
                    <a:pt x="6750" y="8912"/>
                    <a:pt x="4350" y="8912"/>
                    <a:pt x="4350" y="8912"/>
                  </a:cubicBezTo>
                  <a:close/>
                  <a:moveTo>
                    <a:pt x="6750" y="11030"/>
                  </a:moveTo>
                  <a:lnTo>
                    <a:pt x="4350" y="11030"/>
                  </a:lnTo>
                  <a:cubicBezTo>
                    <a:pt x="3854" y="11030"/>
                    <a:pt x="3450" y="10745"/>
                    <a:pt x="3450" y="10394"/>
                  </a:cubicBezTo>
                  <a:lnTo>
                    <a:pt x="3450" y="9124"/>
                  </a:lnTo>
                  <a:cubicBezTo>
                    <a:pt x="3450" y="8773"/>
                    <a:pt x="3854" y="8488"/>
                    <a:pt x="4350" y="8488"/>
                  </a:cubicBezTo>
                  <a:lnTo>
                    <a:pt x="6750" y="8488"/>
                  </a:lnTo>
                  <a:cubicBezTo>
                    <a:pt x="7246" y="8488"/>
                    <a:pt x="7650" y="8773"/>
                    <a:pt x="7650" y="9124"/>
                  </a:cubicBezTo>
                  <a:lnTo>
                    <a:pt x="7650" y="10394"/>
                  </a:lnTo>
                  <a:cubicBezTo>
                    <a:pt x="7650" y="10745"/>
                    <a:pt x="7246" y="11030"/>
                    <a:pt x="6750" y="11030"/>
                  </a:cubicBezTo>
                  <a:close/>
                  <a:moveTo>
                    <a:pt x="3900" y="2559"/>
                  </a:moveTo>
                  <a:cubicBezTo>
                    <a:pt x="3734" y="2559"/>
                    <a:pt x="3600" y="2654"/>
                    <a:pt x="3600" y="2771"/>
                  </a:cubicBezTo>
                  <a:lnTo>
                    <a:pt x="3600" y="6159"/>
                  </a:lnTo>
                  <a:cubicBezTo>
                    <a:pt x="3600" y="6276"/>
                    <a:pt x="3734" y="6371"/>
                    <a:pt x="3900" y="6371"/>
                  </a:cubicBezTo>
                  <a:lnTo>
                    <a:pt x="17700" y="6371"/>
                  </a:lnTo>
                  <a:cubicBezTo>
                    <a:pt x="17866" y="6371"/>
                    <a:pt x="18000" y="6276"/>
                    <a:pt x="18000" y="6159"/>
                  </a:cubicBezTo>
                  <a:lnTo>
                    <a:pt x="18000" y="2771"/>
                  </a:lnTo>
                  <a:cubicBezTo>
                    <a:pt x="18000" y="2654"/>
                    <a:pt x="17866" y="2559"/>
                    <a:pt x="17700" y="2559"/>
                  </a:cubicBezTo>
                  <a:cubicBezTo>
                    <a:pt x="17700" y="2559"/>
                    <a:pt x="3900" y="2559"/>
                    <a:pt x="3900" y="2559"/>
                  </a:cubicBezTo>
                  <a:close/>
                  <a:moveTo>
                    <a:pt x="17700" y="6794"/>
                  </a:moveTo>
                  <a:lnTo>
                    <a:pt x="3900" y="6794"/>
                  </a:lnTo>
                  <a:cubicBezTo>
                    <a:pt x="3404" y="6794"/>
                    <a:pt x="3000" y="6509"/>
                    <a:pt x="3000" y="6159"/>
                  </a:cubicBezTo>
                  <a:lnTo>
                    <a:pt x="3000" y="2771"/>
                  </a:lnTo>
                  <a:cubicBezTo>
                    <a:pt x="3000" y="2420"/>
                    <a:pt x="3404" y="2135"/>
                    <a:pt x="3900" y="2135"/>
                  </a:cubicBezTo>
                  <a:lnTo>
                    <a:pt x="17700" y="2135"/>
                  </a:lnTo>
                  <a:cubicBezTo>
                    <a:pt x="18196" y="2135"/>
                    <a:pt x="18600" y="2420"/>
                    <a:pt x="18600" y="2771"/>
                  </a:cubicBezTo>
                  <a:lnTo>
                    <a:pt x="18600" y="6159"/>
                  </a:lnTo>
                  <a:cubicBezTo>
                    <a:pt x="18600" y="6509"/>
                    <a:pt x="18196" y="6794"/>
                    <a:pt x="17700" y="6794"/>
                  </a:cubicBezTo>
                  <a:close/>
                  <a:moveTo>
                    <a:pt x="1500" y="424"/>
                  </a:moveTo>
                  <a:cubicBezTo>
                    <a:pt x="1004" y="424"/>
                    <a:pt x="600" y="708"/>
                    <a:pt x="600" y="1059"/>
                  </a:cubicBezTo>
                  <a:lnTo>
                    <a:pt x="600" y="20541"/>
                  </a:lnTo>
                  <a:cubicBezTo>
                    <a:pt x="600" y="20892"/>
                    <a:pt x="1004" y="21176"/>
                    <a:pt x="1500" y="21176"/>
                  </a:cubicBezTo>
                  <a:lnTo>
                    <a:pt x="20100" y="21176"/>
                  </a:lnTo>
                  <a:cubicBezTo>
                    <a:pt x="20596" y="21176"/>
                    <a:pt x="21000" y="20892"/>
                    <a:pt x="21000" y="20541"/>
                  </a:cubicBezTo>
                  <a:lnTo>
                    <a:pt x="21000" y="1059"/>
                  </a:lnTo>
                  <a:cubicBezTo>
                    <a:pt x="21000" y="708"/>
                    <a:pt x="20596" y="424"/>
                    <a:pt x="20100" y="424"/>
                  </a:cubicBezTo>
                  <a:cubicBezTo>
                    <a:pt x="20100" y="424"/>
                    <a:pt x="1500" y="424"/>
                    <a:pt x="1500" y="424"/>
                  </a:cubicBezTo>
                  <a:close/>
                  <a:moveTo>
                    <a:pt x="20100" y="21600"/>
                  </a:moveTo>
                  <a:lnTo>
                    <a:pt x="1500" y="21600"/>
                  </a:lnTo>
                  <a:cubicBezTo>
                    <a:pt x="673" y="21600"/>
                    <a:pt x="0" y="21125"/>
                    <a:pt x="0" y="20541"/>
                  </a:cubicBezTo>
                  <a:lnTo>
                    <a:pt x="0" y="1059"/>
                  </a:lnTo>
                  <a:cubicBezTo>
                    <a:pt x="0" y="475"/>
                    <a:pt x="673" y="0"/>
                    <a:pt x="1500" y="0"/>
                  </a:cubicBezTo>
                  <a:lnTo>
                    <a:pt x="20100" y="0"/>
                  </a:lnTo>
                  <a:cubicBezTo>
                    <a:pt x="20927" y="0"/>
                    <a:pt x="21600" y="475"/>
                    <a:pt x="21600" y="1059"/>
                  </a:cubicBezTo>
                  <a:lnTo>
                    <a:pt x="21600" y="20541"/>
                  </a:lnTo>
                  <a:cubicBezTo>
                    <a:pt x="21600" y="21125"/>
                    <a:pt x="20927" y="21600"/>
                    <a:pt x="20100" y="21600"/>
                  </a:cubicBez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400">
                <a:solidFill>
                  <a:schemeClr val="bg1">
                    <a:lumMod val="85000"/>
                  </a:schemeClr>
                </a:solidFill>
              </a:endParaRPr>
            </a:p>
          </p:txBody>
        </p:sp>
      </p:grpSp>
      <p:grpSp>
        <p:nvGrpSpPr>
          <p:cNvPr id="23" name="Group 11"/>
          <p:cNvGrpSpPr>
            <a:grpSpLocks/>
          </p:cNvGrpSpPr>
          <p:nvPr/>
        </p:nvGrpSpPr>
        <p:grpSpPr bwMode="auto">
          <a:xfrm>
            <a:off x="8839721" y="1714559"/>
            <a:ext cx="1335157" cy="1335569"/>
            <a:chOff x="-1" y="0"/>
            <a:chExt cx="1730446" cy="1730446"/>
          </a:xfrm>
        </p:grpSpPr>
        <p:sp>
          <p:nvSpPr>
            <p:cNvPr id="24" name="AutoShape 12"/>
            <p:cNvSpPr>
              <a:spLocks/>
            </p:cNvSpPr>
            <p:nvPr/>
          </p:nvSpPr>
          <p:spPr bwMode="auto">
            <a:xfrm>
              <a:off x="34" y="0"/>
              <a:ext cx="1730376" cy="1729843"/>
            </a:xfrm>
            <a:custGeom>
              <a:avLst/>
              <a:gdLst>
                <a:gd name="T0" fmla="*/ 865144 w 19679"/>
                <a:gd name="T1" fmla="*/ 949352 h 19679"/>
                <a:gd name="T2" fmla="*/ 865144 w 19679"/>
                <a:gd name="T3" fmla="*/ 949352 h 19679"/>
                <a:gd name="T4" fmla="*/ 865144 w 19679"/>
                <a:gd name="T5" fmla="*/ 949352 h 19679"/>
                <a:gd name="T6" fmla="*/ 865144 w 19679"/>
                <a:gd name="T7" fmla="*/ 949352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E25E0E"/>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400">
                <a:solidFill>
                  <a:schemeClr val="bg1">
                    <a:lumMod val="85000"/>
                  </a:schemeClr>
                </a:solidFill>
              </a:endParaRPr>
            </a:p>
          </p:txBody>
        </p:sp>
        <p:sp>
          <p:nvSpPr>
            <p:cNvPr id="25" name="AutoShape 13"/>
            <p:cNvSpPr>
              <a:spLocks/>
            </p:cNvSpPr>
            <p:nvPr/>
          </p:nvSpPr>
          <p:spPr bwMode="auto">
            <a:xfrm>
              <a:off x="368334" y="368187"/>
              <a:ext cx="993776" cy="993470"/>
            </a:xfrm>
            <a:custGeom>
              <a:avLst/>
              <a:gdLst>
                <a:gd name="T0" fmla="*/ 496888 w 21600"/>
                <a:gd name="T1" fmla="*/ 496735 h 21600"/>
                <a:gd name="T2" fmla="*/ 496888 w 21600"/>
                <a:gd name="T3" fmla="*/ 496735 h 21600"/>
                <a:gd name="T4" fmla="*/ 496888 w 21600"/>
                <a:gd name="T5" fmla="*/ 496735 h 21600"/>
                <a:gd name="T6" fmla="*/ 496888 w 21600"/>
                <a:gd name="T7" fmla="*/ 49673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8849" y="17347"/>
                  </a:moveTo>
                  <a:cubicBezTo>
                    <a:pt x="17853" y="16804"/>
                    <a:pt x="16646" y="16374"/>
                    <a:pt x="15311" y="16076"/>
                  </a:cubicBezTo>
                  <a:cubicBezTo>
                    <a:pt x="15720" y="14573"/>
                    <a:pt x="15960" y="12848"/>
                    <a:pt x="15977" y="11012"/>
                  </a:cubicBezTo>
                  <a:lnTo>
                    <a:pt x="21174" y="11012"/>
                  </a:lnTo>
                  <a:cubicBezTo>
                    <a:pt x="21127" y="13320"/>
                    <a:pt x="20306" y="15555"/>
                    <a:pt x="18849" y="17347"/>
                  </a:cubicBezTo>
                  <a:close/>
                  <a:moveTo>
                    <a:pt x="18568" y="17678"/>
                  </a:moveTo>
                  <a:cubicBezTo>
                    <a:pt x="16952" y="19505"/>
                    <a:pt x="14766" y="20689"/>
                    <a:pt x="12387" y="21055"/>
                  </a:cubicBezTo>
                  <a:cubicBezTo>
                    <a:pt x="13561" y="20254"/>
                    <a:pt x="14552" y="18615"/>
                    <a:pt x="15194" y="16483"/>
                  </a:cubicBezTo>
                  <a:cubicBezTo>
                    <a:pt x="16465" y="16765"/>
                    <a:pt x="17615" y="17168"/>
                    <a:pt x="18569" y="17677"/>
                  </a:cubicBezTo>
                  <a:cubicBezTo>
                    <a:pt x="18568" y="17677"/>
                    <a:pt x="18568" y="17678"/>
                    <a:pt x="18568" y="17678"/>
                  </a:cubicBezTo>
                  <a:close/>
                  <a:moveTo>
                    <a:pt x="2998" y="17642"/>
                  </a:moveTo>
                  <a:cubicBezTo>
                    <a:pt x="3939" y="17151"/>
                    <a:pt x="5066" y="16759"/>
                    <a:pt x="6308" y="16484"/>
                  </a:cubicBezTo>
                  <a:cubicBezTo>
                    <a:pt x="6945" y="18598"/>
                    <a:pt x="7925" y="20227"/>
                    <a:pt x="9087" y="21035"/>
                  </a:cubicBezTo>
                  <a:cubicBezTo>
                    <a:pt x="6741" y="20643"/>
                    <a:pt x="4592" y="19457"/>
                    <a:pt x="2998" y="17642"/>
                  </a:cubicBezTo>
                  <a:close/>
                  <a:moveTo>
                    <a:pt x="426" y="11012"/>
                  </a:moveTo>
                  <a:lnTo>
                    <a:pt x="5525" y="11012"/>
                  </a:lnTo>
                  <a:cubicBezTo>
                    <a:pt x="5542" y="12848"/>
                    <a:pt x="5782" y="14574"/>
                    <a:pt x="6192" y="16077"/>
                  </a:cubicBezTo>
                  <a:cubicBezTo>
                    <a:pt x="4886" y="16369"/>
                    <a:pt x="3703" y="16786"/>
                    <a:pt x="2720" y="17311"/>
                  </a:cubicBezTo>
                  <a:cubicBezTo>
                    <a:pt x="1282" y="15528"/>
                    <a:pt x="473" y="13305"/>
                    <a:pt x="426" y="11012"/>
                  </a:cubicBezTo>
                  <a:close/>
                  <a:moveTo>
                    <a:pt x="2719" y="4289"/>
                  </a:moveTo>
                  <a:cubicBezTo>
                    <a:pt x="3702" y="4815"/>
                    <a:pt x="4886" y="5232"/>
                    <a:pt x="6191" y="5523"/>
                  </a:cubicBezTo>
                  <a:cubicBezTo>
                    <a:pt x="5782" y="7027"/>
                    <a:pt x="5542" y="8752"/>
                    <a:pt x="5525" y="10588"/>
                  </a:cubicBezTo>
                  <a:lnTo>
                    <a:pt x="426" y="10588"/>
                  </a:lnTo>
                  <a:cubicBezTo>
                    <a:pt x="473" y="8292"/>
                    <a:pt x="1282" y="6069"/>
                    <a:pt x="2719" y="4289"/>
                  </a:cubicBezTo>
                  <a:close/>
                  <a:moveTo>
                    <a:pt x="2998" y="3958"/>
                  </a:moveTo>
                  <a:cubicBezTo>
                    <a:pt x="4591" y="2145"/>
                    <a:pt x="6737" y="959"/>
                    <a:pt x="9079" y="567"/>
                  </a:cubicBezTo>
                  <a:cubicBezTo>
                    <a:pt x="7921" y="1377"/>
                    <a:pt x="6943" y="3005"/>
                    <a:pt x="6308" y="5116"/>
                  </a:cubicBezTo>
                  <a:cubicBezTo>
                    <a:pt x="5066" y="4841"/>
                    <a:pt x="3939" y="4450"/>
                    <a:pt x="2998" y="3958"/>
                  </a:cubicBezTo>
                  <a:cubicBezTo>
                    <a:pt x="2998" y="3958"/>
                    <a:pt x="2998" y="3958"/>
                    <a:pt x="2998" y="3958"/>
                  </a:cubicBezTo>
                  <a:close/>
                  <a:moveTo>
                    <a:pt x="18569" y="3923"/>
                  </a:moveTo>
                  <a:cubicBezTo>
                    <a:pt x="18569" y="3923"/>
                    <a:pt x="18569" y="3923"/>
                    <a:pt x="18569" y="3923"/>
                  </a:cubicBezTo>
                  <a:cubicBezTo>
                    <a:pt x="17615" y="4431"/>
                    <a:pt x="16465" y="4835"/>
                    <a:pt x="15195" y="5117"/>
                  </a:cubicBezTo>
                  <a:cubicBezTo>
                    <a:pt x="14554" y="2986"/>
                    <a:pt x="13564" y="1348"/>
                    <a:pt x="12392" y="546"/>
                  </a:cubicBezTo>
                  <a:cubicBezTo>
                    <a:pt x="14769" y="913"/>
                    <a:pt x="16953" y="2097"/>
                    <a:pt x="18569" y="3923"/>
                  </a:cubicBezTo>
                  <a:close/>
                  <a:moveTo>
                    <a:pt x="11012" y="10588"/>
                  </a:moveTo>
                  <a:lnTo>
                    <a:pt x="11012" y="6005"/>
                  </a:lnTo>
                  <a:cubicBezTo>
                    <a:pt x="12369" y="5990"/>
                    <a:pt x="13688" y="5853"/>
                    <a:pt x="14909" y="5608"/>
                  </a:cubicBezTo>
                  <a:cubicBezTo>
                    <a:pt x="15304" y="7079"/>
                    <a:pt x="15537" y="8777"/>
                    <a:pt x="15554" y="10588"/>
                  </a:cubicBezTo>
                  <a:cubicBezTo>
                    <a:pt x="15554" y="10588"/>
                    <a:pt x="11012" y="10588"/>
                    <a:pt x="11012" y="10588"/>
                  </a:cubicBezTo>
                  <a:close/>
                  <a:moveTo>
                    <a:pt x="11012" y="15595"/>
                  </a:moveTo>
                  <a:lnTo>
                    <a:pt x="11012" y="11012"/>
                  </a:lnTo>
                  <a:lnTo>
                    <a:pt x="15554" y="11012"/>
                  </a:lnTo>
                  <a:cubicBezTo>
                    <a:pt x="15537" y="12823"/>
                    <a:pt x="15304" y="14521"/>
                    <a:pt x="14909" y="15991"/>
                  </a:cubicBezTo>
                  <a:cubicBezTo>
                    <a:pt x="13687" y="15747"/>
                    <a:pt x="12368" y="15610"/>
                    <a:pt x="11012" y="15595"/>
                  </a:cubicBezTo>
                  <a:close/>
                  <a:moveTo>
                    <a:pt x="11012" y="16018"/>
                  </a:moveTo>
                  <a:cubicBezTo>
                    <a:pt x="12329" y="16034"/>
                    <a:pt x="13609" y="16165"/>
                    <a:pt x="14794" y="16399"/>
                  </a:cubicBezTo>
                  <a:cubicBezTo>
                    <a:pt x="13983" y="19122"/>
                    <a:pt x="12598" y="20977"/>
                    <a:pt x="11012" y="21161"/>
                  </a:cubicBezTo>
                  <a:cubicBezTo>
                    <a:pt x="11012" y="21161"/>
                    <a:pt x="11012" y="16018"/>
                    <a:pt x="11012" y="16018"/>
                  </a:cubicBezTo>
                  <a:close/>
                  <a:moveTo>
                    <a:pt x="10589" y="16017"/>
                  </a:moveTo>
                  <a:lnTo>
                    <a:pt x="10589" y="21170"/>
                  </a:lnTo>
                  <a:cubicBezTo>
                    <a:pt x="8961" y="21053"/>
                    <a:pt x="7537" y="19179"/>
                    <a:pt x="6709" y="16400"/>
                  </a:cubicBezTo>
                  <a:cubicBezTo>
                    <a:pt x="7924" y="16159"/>
                    <a:pt x="9238" y="16027"/>
                    <a:pt x="10589" y="16017"/>
                  </a:cubicBezTo>
                  <a:close/>
                  <a:moveTo>
                    <a:pt x="10589" y="11012"/>
                  </a:moveTo>
                  <a:lnTo>
                    <a:pt x="10589" y="15594"/>
                  </a:lnTo>
                  <a:cubicBezTo>
                    <a:pt x="9199" y="15604"/>
                    <a:pt x="7846" y="15742"/>
                    <a:pt x="6593" y="15992"/>
                  </a:cubicBezTo>
                  <a:cubicBezTo>
                    <a:pt x="6198" y="14522"/>
                    <a:pt x="5965" y="12823"/>
                    <a:pt x="5948" y="11012"/>
                  </a:cubicBezTo>
                  <a:cubicBezTo>
                    <a:pt x="5948" y="11012"/>
                    <a:pt x="10589" y="11012"/>
                    <a:pt x="10589" y="11012"/>
                  </a:cubicBezTo>
                  <a:close/>
                  <a:moveTo>
                    <a:pt x="10589" y="6006"/>
                  </a:moveTo>
                  <a:lnTo>
                    <a:pt x="10589" y="10588"/>
                  </a:lnTo>
                  <a:lnTo>
                    <a:pt x="5948" y="10588"/>
                  </a:lnTo>
                  <a:cubicBezTo>
                    <a:pt x="5965" y="8777"/>
                    <a:pt x="6198" y="7079"/>
                    <a:pt x="6593" y="5608"/>
                  </a:cubicBezTo>
                  <a:cubicBezTo>
                    <a:pt x="7845" y="5859"/>
                    <a:pt x="9199" y="5996"/>
                    <a:pt x="10589" y="6006"/>
                  </a:cubicBezTo>
                  <a:close/>
                  <a:moveTo>
                    <a:pt x="10589" y="5583"/>
                  </a:moveTo>
                  <a:cubicBezTo>
                    <a:pt x="9238" y="5573"/>
                    <a:pt x="7924" y="5441"/>
                    <a:pt x="6708" y="5200"/>
                  </a:cubicBezTo>
                  <a:cubicBezTo>
                    <a:pt x="7536" y="2420"/>
                    <a:pt x="8961" y="546"/>
                    <a:pt x="10589" y="428"/>
                  </a:cubicBezTo>
                  <a:cubicBezTo>
                    <a:pt x="10589" y="428"/>
                    <a:pt x="10589" y="5583"/>
                    <a:pt x="10589" y="5583"/>
                  </a:cubicBezTo>
                  <a:close/>
                  <a:moveTo>
                    <a:pt x="14794" y="5201"/>
                  </a:moveTo>
                  <a:cubicBezTo>
                    <a:pt x="13609" y="5435"/>
                    <a:pt x="12330" y="5566"/>
                    <a:pt x="11012" y="5582"/>
                  </a:cubicBezTo>
                  <a:lnTo>
                    <a:pt x="11012" y="437"/>
                  </a:lnTo>
                  <a:cubicBezTo>
                    <a:pt x="12599" y="622"/>
                    <a:pt x="13983" y="2477"/>
                    <a:pt x="14794" y="5201"/>
                  </a:cubicBezTo>
                  <a:close/>
                  <a:moveTo>
                    <a:pt x="21174" y="10588"/>
                  </a:moveTo>
                  <a:lnTo>
                    <a:pt x="15977" y="10588"/>
                  </a:lnTo>
                  <a:cubicBezTo>
                    <a:pt x="15960" y="8752"/>
                    <a:pt x="15720" y="7027"/>
                    <a:pt x="15311" y="5523"/>
                  </a:cubicBezTo>
                  <a:cubicBezTo>
                    <a:pt x="16645" y="5224"/>
                    <a:pt x="17851" y="4794"/>
                    <a:pt x="18847" y="4251"/>
                  </a:cubicBezTo>
                  <a:cubicBezTo>
                    <a:pt x="20306" y="6040"/>
                    <a:pt x="21127" y="8276"/>
                    <a:pt x="21174" y="10588"/>
                  </a:cubicBezTo>
                  <a:close/>
                  <a:moveTo>
                    <a:pt x="19062" y="3846"/>
                  </a:moveTo>
                  <a:cubicBezTo>
                    <a:pt x="17005" y="1402"/>
                    <a:pt x="13994" y="0"/>
                    <a:pt x="10802" y="0"/>
                  </a:cubicBezTo>
                  <a:cubicBezTo>
                    <a:pt x="7591" y="0"/>
                    <a:pt x="4567" y="1416"/>
                    <a:pt x="2504" y="3884"/>
                  </a:cubicBezTo>
                  <a:cubicBezTo>
                    <a:pt x="889" y="5815"/>
                    <a:pt x="0" y="8272"/>
                    <a:pt x="0" y="10800"/>
                  </a:cubicBezTo>
                  <a:cubicBezTo>
                    <a:pt x="0" y="13325"/>
                    <a:pt x="889" y="15781"/>
                    <a:pt x="2504" y="17716"/>
                  </a:cubicBezTo>
                  <a:cubicBezTo>
                    <a:pt x="4567" y="20185"/>
                    <a:pt x="7591" y="21600"/>
                    <a:pt x="10802" y="21600"/>
                  </a:cubicBezTo>
                  <a:cubicBezTo>
                    <a:pt x="13994" y="21600"/>
                    <a:pt x="17005" y="20198"/>
                    <a:pt x="19062" y="17754"/>
                  </a:cubicBezTo>
                  <a:cubicBezTo>
                    <a:pt x="20699" y="15810"/>
                    <a:pt x="21600" y="13341"/>
                    <a:pt x="21600" y="10800"/>
                  </a:cubicBezTo>
                  <a:cubicBezTo>
                    <a:pt x="21600" y="8256"/>
                    <a:pt x="20699" y="5786"/>
                    <a:pt x="19062" y="3846"/>
                  </a:cubicBez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400">
                <a:solidFill>
                  <a:schemeClr val="bg1">
                    <a:lumMod val="85000"/>
                  </a:schemeClr>
                </a:solidFill>
              </a:endParaRPr>
            </a:p>
          </p:txBody>
        </p:sp>
      </p:grpSp>
      <p:grpSp>
        <p:nvGrpSpPr>
          <p:cNvPr id="26" name="Group 17"/>
          <p:cNvGrpSpPr>
            <a:grpSpLocks/>
          </p:cNvGrpSpPr>
          <p:nvPr/>
        </p:nvGrpSpPr>
        <p:grpSpPr bwMode="auto">
          <a:xfrm>
            <a:off x="8453135" y="3852169"/>
            <a:ext cx="535650" cy="535815"/>
            <a:chOff x="-1" y="0"/>
            <a:chExt cx="1730446" cy="1730446"/>
          </a:xfrm>
        </p:grpSpPr>
        <p:sp>
          <p:nvSpPr>
            <p:cNvPr id="27" name="AutoShape 18"/>
            <p:cNvSpPr>
              <a:spLocks/>
            </p:cNvSpPr>
            <p:nvPr/>
          </p:nvSpPr>
          <p:spPr bwMode="auto">
            <a:xfrm>
              <a:off x="34" y="0"/>
              <a:ext cx="1730376" cy="1729843"/>
            </a:xfrm>
            <a:custGeom>
              <a:avLst/>
              <a:gdLst>
                <a:gd name="T0" fmla="*/ 865144 w 19679"/>
                <a:gd name="T1" fmla="*/ 949352 h 19679"/>
                <a:gd name="T2" fmla="*/ 865144 w 19679"/>
                <a:gd name="T3" fmla="*/ 949352 h 19679"/>
                <a:gd name="T4" fmla="*/ 865144 w 19679"/>
                <a:gd name="T5" fmla="*/ 949352 h 19679"/>
                <a:gd name="T6" fmla="*/ 865144 w 19679"/>
                <a:gd name="T7" fmla="*/ 949352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E25E0E"/>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400">
                <a:solidFill>
                  <a:schemeClr val="bg1">
                    <a:lumMod val="85000"/>
                  </a:schemeClr>
                </a:solidFill>
              </a:endParaRPr>
            </a:p>
          </p:txBody>
        </p:sp>
        <p:sp>
          <p:nvSpPr>
            <p:cNvPr id="28" name="AutoShape 19"/>
            <p:cNvSpPr>
              <a:spLocks/>
            </p:cNvSpPr>
            <p:nvPr/>
          </p:nvSpPr>
          <p:spPr bwMode="auto">
            <a:xfrm>
              <a:off x="463584" y="447537"/>
              <a:ext cx="803275" cy="834768"/>
            </a:xfrm>
            <a:custGeom>
              <a:avLst/>
              <a:gdLst>
                <a:gd name="T0" fmla="*/ 401638 w 21600"/>
                <a:gd name="T1" fmla="*/ 417384 h 21600"/>
                <a:gd name="T2" fmla="*/ 401638 w 21600"/>
                <a:gd name="T3" fmla="*/ 417384 h 21600"/>
                <a:gd name="T4" fmla="*/ 401638 w 21600"/>
                <a:gd name="T5" fmla="*/ 417384 h 21600"/>
                <a:gd name="T6" fmla="*/ 401638 w 21600"/>
                <a:gd name="T7" fmla="*/ 41738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7570" y="3945"/>
                  </a:moveTo>
                  <a:lnTo>
                    <a:pt x="17120" y="3489"/>
                  </a:lnTo>
                  <a:lnTo>
                    <a:pt x="2796" y="16537"/>
                  </a:lnTo>
                  <a:cubicBezTo>
                    <a:pt x="2754" y="16576"/>
                    <a:pt x="2699" y="16595"/>
                    <a:pt x="2645" y="16595"/>
                  </a:cubicBezTo>
                  <a:cubicBezTo>
                    <a:pt x="2586" y="16595"/>
                    <a:pt x="2528" y="16573"/>
                    <a:pt x="2485" y="16529"/>
                  </a:cubicBezTo>
                  <a:cubicBezTo>
                    <a:pt x="2401" y="16444"/>
                    <a:pt x="2405" y="16310"/>
                    <a:pt x="2493" y="16230"/>
                  </a:cubicBezTo>
                  <a:lnTo>
                    <a:pt x="16817" y="3182"/>
                  </a:lnTo>
                  <a:lnTo>
                    <a:pt x="16360" y="2719"/>
                  </a:lnTo>
                  <a:lnTo>
                    <a:pt x="18070" y="2326"/>
                  </a:lnTo>
                  <a:cubicBezTo>
                    <a:pt x="18070" y="2326"/>
                    <a:pt x="17570" y="3945"/>
                    <a:pt x="17570" y="3945"/>
                  </a:cubicBezTo>
                  <a:close/>
                  <a:moveTo>
                    <a:pt x="13886" y="21176"/>
                  </a:moveTo>
                  <a:lnTo>
                    <a:pt x="13886" y="8894"/>
                  </a:lnTo>
                  <a:lnTo>
                    <a:pt x="17853" y="8894"/>
                  </a:lnTo>
                  <a:lnTo>
                    <a:pt x="17853" y="21176"/>
                  </a:lnTo>
                  <a:cubicBezTo>
                    <a:pt x="17853" y="21176"/>
                    <a:pt x="13886" y="21176"/>
                    <a:pt x="13886" y="21176"/>
                  </a:cubicBezTo>
                  <a:close/>
                  <a:moveTo>
                    <a:pt x="9477" y="21176"/>
                  </a:moveTo>
                  <a:lnTo>
                    <a:pt x="9477" y="12745"/>
                  </a:lnTo>
                  <a:lnTo>
                    <a:pt x="13445" y="12745"/>
                  </a:lnTo>
                  <a:lnTo>
                    <a:pt x="13445" y="21176"/>
                  </a:lnTo>
                  <a:cubicBezTo>
                    <a:pt x="13445" y="21176"/>
                    <a:pt x="9477" y="21176"/>
                    <a:pt x="9477" y="21176"/>
                  </a:cubicBezTo>
                  <a:close/>
                  <a:moveTo>
                    <a:pt x="5069" y="21176"/>
                  </a:moveTo>
                  <a:lnTo>
                    <a:pt x="5069" y="16595"/>
                  </a:lnTo>
                  <a:lnTo>
                    <a:pt x="9037" y="16595"/>
                  </a:lnTo>
                  <a:lnTo>
                    <a:pt x="9037" y="21176"/>
                  </a:lnTo>
                  <a:cubicBezTo>
                    <a:pt x="9037" y="21176"/>
                    <a:pt x="5069" y="21176"/>
                    <a:pt x="5069" y="21176"/>
                  </a:cubicBezTo>
                  <a:close/>
                  <a:moveTo>
                    <a:pt x="21380" y="21176"/>
                  </a:moveTo>
                  <a:lnTo>
                    <a:pt x="18294" y="21176"/>
                  </a:lnTo>
                  <a:lnTo>
                    <a:pt x="18294" y="8471"/>
                  </a:lnTo>
                  <a:lnTo>
                    <a:pt x="13445" y="8471"/>
                  </a:lnTo>
                  <a:lnTo>
                    <a:pt x="13445" y="12321"/>
                  </a:lnTo>
                  <a:lnTo>
                    <a:pt x="9037" y="12321"/>
                  </a:lnTo>
                  <a:lnTo>
                    <a:pt x="9037" y="16172"/>
                  </a:lnTo>
                  <a:lnTo>
                    <a:pt x="4629" y="16172"/>
                  </a:lnTo>
                  <a:lnTo>
                    <a:pt x="4629" y="21176"/>
                  </a:lnTo>
                  <a:lnTo>
                    <a:pt x="441" y="21176"/>
                  </a:lnTo>
                  <a:lnTo>
                    <a:pt x="441" y="212"/>
                  </a:lnTo>
                  <a:cubicBezTo>
                    <a:pt x="441" y="95"/>
                    <a:pt x="342" y="0"/>
                    <a:pt x="220" y="0"/>
                  </a:cubicBezTo>
                  <a:cubicBezTo>
                    <a:pt x="99" y="0"/>
                    <a:pt x="0" y="95"/>
                    <a:pt x="0" y="212"/>
                  </a:cubicBezTo>
                  <a:lnTo>
                    <a:pt x="0" y="21600"/>
                  </a:lnTo>
                  <a:lnTo>
                    <a:pt x="21380" y="21600"/>
                  </a:lnTo>
                  <a:cubicBezTo>
                    <a:pt x="21501" y="21600"/>
                    <a:pt x="21600" y="21505"/>
                    <a:pt x="21600" y="21388"/>
                  </a:cubicBezTo>
                  <a:cubicBezTo>
                    <a:pt x="21600" y="21271"/>
                    <a:pt x="21501" y="21176"/>
                    <a:pt x="21380" y="21176"/>
                  </a:cubicBezTo>
                  <a:close/>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400">
                <a:solidFill>
                  <a:schemeClr val="bg1">
                    <a:lumMod val="85000"/>
                  </a:schemeClr>
                </a:solidFill>
              </a:endParaRPr>
            </a:p>
          </p:txBody>
        </p:sp>
      </p:grpSp>
      <p:sp>
        <p:nvSpPr>
          <p:cNvPr id="29" name="Rectangle 21"/>
          <p:cNvSpPr>
            <a:spLocks/>
          </p:cNvSpPr>
          <p:nvPr/>
        </p:nvSpPr>
        <p:spPr bwMode="auto">
          <a:xfrm>
            <a:off x="981955" y="2680322"/>
            <a:ext cx="1198930" cy="36934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a:lnSpc>
                <a:spcPct val="90000"/>
              </a:lnSpc>
              <a:defRPr/>
            </a:pPr>
            <a:r>
              <a:rPr lang="en-US" sz="2400" dirty="0">
                <a:solidFill>
                  <a:schemeClr val="bg1">
                    <a:lumMod val="85000"/>
                  </a:schemeClr>
                </a:solidFill>
                <a:latin typeface="Roboto Condensed" panose="02000000000000000000" pitchFamily="2" charset="0"/>
                <a:ea typeface="Roboto Condensed" panose="02000000000000000000" pitchFamily="2" charset="0"/>
                <a:cs typeface="Helvetica Neue Thin" charset="0"/>
              </a:rPr>
              <a:t>Idea</a:t>
            </a:r>
            <a:endParaRPr lang="en-US" sz="1100" dirty="0">
              <a:solidFill>
                <a:schemeClr val="bg1">
                  <a:lumMod val="85000"/>
                </a:schemeClr>
              </a:solidFill>
              <a:latin typeface="Roboto Condensed" panose="02000000000000000000" pitchFamily="2" charset="0"/>
              <a:ea typeface="Roboto Condensed" panose="02000000000000000000" pitchFamily="2" charset="0"/>
              <a:cs typeface="Helvetica Neue Thin" charset="0"/>
            </a:endParaRPr>
          </a:p>
        </p:txBody>
      </p:sp>
      <p:sp>
        <p:nvSpPr>
          <p:cNvPr id="30" name="Rectangle 21"/>
          <p:cNvSpPr>
            <a:spLocks/>
          </p:cNvSpPr>
          <p:nvPr/>
        </p:nvSpPr>
        <p:spPr bwMode="auto">
          <a:xfrm>
            <a:off x="2654863" y="4249221"/>
            <a:ext cx="1198930" cy="36934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a:lnSpc>
                <a:spcPct val="90000"/>
              </a:lnSpc>
              <a:defRPr/>
            </a:pPr>
            <a:r>
              <a:rPr lang="en-US" sz="2400" dirty="0">
                <a:solidFill>
                  <a:schemeClr val="bg1">
                    <a:lumMod val="85000"/>
                  </a:schemeClr>
                </a:solidFill>
                <a:latin typeface="Roboto Condensed" panose="02000000000000000000" pitchFamily="2" charset="0"/>
                <a:ea typeface="Roboto Condensed" panose="02000000000000000000" pitchFamily="2" charset="0"/>
                <a:cs typeface="Helvetica Neue Thin" charset="0"/>
              </a:rPr>
              <a:t>Plan</a:t>
            </a:r>
            <a:endParaRPr lang="en-US" sz="1100" dirty="0">
              <a:solidFill>
                <a:schemeClr val="bg1">
                  <a:lumMod val="85000"/>
                </a:schemeClr>
              </a:solidFill>
              <a:latin typeface="Roboto Condensed" panose="02000000000000000000" pitchFamily="2" charset="0"/>
              <a:ea typeface="Roboto Condensed" panose="02000000000000000000" pitchFamily="2" charset="0"/>
              <a:cs typeface="Helvetica Neue Thin" charset="0"/>
            </a:endParaRPr>
          </a:p>
        </p:txBody>
      </p:sp>
      <p:sp>
        <p:nvSpPr>
          <p:cNvPr id="31" name="Rectangle 21"/>
          <p:cNvSpPr>
            <a:spLocks/>
          </p:cNvSpPr>
          <p:nvPr/>
        </p:nvSpPr>
        <p:spPr bwMode="auto">
          <a:xfrm>
            <a:off x="1543622" y="5836657"/>
            <a:ext cx="1198930" cy="36934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a:lnSpc>
                <a:spcPct val="90000"/>
              </a:lnSpc>
              <a:defRPr/>
            </a:pPr>
            <a:r>
              <a:rPr lang="en-US" sz="2400" dirty="0">
                <a:solidFill>
                  <a:schemeClr val="bg1">
                    <a:lumMod val="85000"/>
                  </a:schemeClr>
                </a:solidFill>
                <a:latin typeface="Roboto Condensed" panose="02000000000000000000" pitchFamily="2" charset="0"/>
                <a:ea typeface="Roboto Condensed" panose="02000000000000000000" pitchFamily="2" charset="0"/>
                <a:cs typeface="Helvetica Neue Thin" charset="0"/>
              </a:rPr>
              <a:t>Work</a:t>
            </a:r>
            <a:endParaRPr lang="en-US" sz="1100" dirty="0">
              <a:solidFill>
                <a:schemeClr val="bg1">
                  <a:lumMod val="85000"/>
                </a:schemeClr>
              </a:solidFill>
              <a:latin typeface="Roboto Condensed" panose="02000000000000000000" pitchFamily="2" charset="0"/>
              <a:ea typeface="Roboto Condensed" panose="02000000000000000000" pitchFamily="2" charset="0"/>
              <a:cs typeface="Helvetica Neue Thin" charset="0"/>
            </a:endParaRPr>
          </a:p>
        </p:txBody>
      </p:sp>
      <p:sp>
        <p:nvSpPr>
          <p:cNvPr id="33" name="Rectangle 21"/>
          <p:cNvSpPr>
            <a:spLocks/>
          </p:cNvSpPr>
          <p:nvPr/>
        </p:nvSpPr>
        <p:spPr bwMode="auto">
          <a:xfrm>
            <a:off x="8907834" y="3092098"/>
            <a:ext cx="1198930" cy="36934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a:lnSpc>
                <a:spcPct val="90000"/>
              </a:lnSpc>
              <a:defRPr/>
            </a:pPr>
            <a:r>
              <a:rPr lang="en-US" sz="2400" dirty="0">
                <a:solidFill>
                  <a:schemeClr val="bg1">
                    <a:lumMod val="85000"/>
                  </a:schemeClr>
                </a:solidFill>
                <a:latin typeface="Roboto Condensed" panose="02000000000000000000" pitchFamily="2" charset="0"/>
                <a:ea typeface="Roboto Condensed" panose="02000000000000000000" pitchFamily="2" charset="0"/>
                <a:cs typeface="Helvetica Neue Thin" charset="0"/>
              </a:rPr>
              <a:t>Business</a:t>
            </a:r>
            <a:endParaRPr lang="en-US" sz="1100" dirty="0">
              <a:solidFill>
                <a:schemeClr val="bg1">
                  <a:lumMod val="85000"/>
                </a:schemeClr>
              </a:solidFill>
              <a:latin typeface="Roboto Condensed" panose="02000000000000000000" pitchFamily="2" charset="0"/>
              <a:ea typeface="Roboto Condensed" panose="02000000000000000000" pitchFamily="2" charset="0"/>
              <a:cs typeface="Helvetica Neue Thin" charset="0"/>
            </a:endParaRPr>
          </a:p>
        </p:txBody>
      </p:sp>
      <p:sp>
        <p:nvSpPr>
          <p:cNvPr id="34" name="Rectangle 21"/>
          <p:cNvSpPr>
            <a:spLocks/>
          </p:cNvSpPr>
          <p:nvPr/>
        </p:nvSpPr>
        <p:spPr bwMode="auto">
          <a:xfrm>
            <a:off x="8121494" y="4430576"/>
            <a:ext cx="1198930" cy="36934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a:lnSpc>
                <a:spcPct val="90000"/>
              </a:lnSpc>
              <a:defRPr/>
            </a:pPr>
            <a:r>
              <a:rPr lang="en-US" sz="2400" dirty="0">
                <a:solidFill>
                  <a:schemeClr val="bg1">
                    <a:lumMod val="85000"/>
                  </a:schemeClr>
                </a:solidFill>
                <a:latin typeface="Roboto Condensed" panose="02000000000000000000" pitchFamily="2" charset="0"/>
                <a:ea typeface="Roboto Condensed" panose="02000000000000000000" pitchFamily="2" charset="0"/>
                <a:cs typeface="Helvetica Neue Thin" charset="0"/>
              </a:rPr>
              <a:t>Sales</a:t>
            </a:r>
            <a:endParaRPr lang="en-US" sz="1100" dirty="0">
              <a:solidFill>
                <a:schemeClr val="bg1">
                  <a:lumMod val="85000"/>
                </a:schemeClr>
              </a:solidFill>
              <a:latin typeface="Roboto Condensed" panose="02000000000000000000" pitchFamily="2" charset="0"/>
              <a:ea typeface="Roboto Condensed" panose="02000000000000000000" pitchFamily="2" charset="0"/>
              <a:cs typeface="Helvetica Neue Thin" charset="0"/>
            </a:endParaRPr>
          </a:p>
        </p:txBody>
      </p:sp>
      <p:sp>
        <p:nvSpPr>
          <p:cNvPr id="35" name="Rectangle 21"/>
          <p:cNvSpPr>
            <a:spLocks/>
          </p:cNvSpPr>
          <p:nvPr/>
        </p:nvSpPr>
        <p:spPr bwMode="auto">
          <a:xfrm>
            <a:off x="9644732" y="5725527"/>
            <a:ext cx="1198930" cy="36934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a:lnSpc>
                <a:spcPct val="90000"/>
              </a:lnSpc>
              <a:defRPr/>
            </a:pPr>
            <a:r>
              <a:rPr lang="en-US" sz="2400" dirty="0">
                <a:solidFill>
                  <a:schemeClr val="bg1">
                    <a:lumMod val="85000"/>
                  </a:schemeClr>
                </a:solidFill>
                <a:latin typeface="Roboto Condensed" panose="02000000000000000000" pitchFamily="2" charset="0"/>
                <a:ea typeface="Roboto Condensed" panose="02000000000000000000" pitchFamily="2" charset="0"/>
                <a:cs typeface="Helvetica Neue Thin" charset="0"/>
              </a:rPr>
              <a:t>Goal</a:t>
            </a:r>
            <a:endParaRPr lang="en-US" sz="1100" dirty="0">
              <a:solidFill>
                <a:schemeClr val="bg1">
                  <a:lumMod val="85000"/>
                </a:schemeClr>
              </a:solidFill>
              <a:latin typeface="Roboto Condensed" panose="02000000000000000000" pitchFamily="2" charset="0"/>
              <a:ea typeface="Roboto Condensed" panose="02000000000000000000" pitchFamily="2" charset="0"/>
              <a:cs typeface="Helvetica Neue Thin" charset="0"/>
            </a:endParaRPr>
          </a:p>
        </p:txBody>
      </p:sp>
      <p:sp>
        <p:nvSpPr>
          <p:cNvPr id="36" name="Rectángulo 1"/>
          <p:cNvSpPr/>
          <p:nvPr/>
        </p:nvSpPr>
        <p:spPr>
          <a:xfrm>
            <a:off x="3354669" y="5312068"/>
            <a:ext cx="5511685" cy="830997"/>
          </a:xfrm>
          <a:prstGeom prst="rect">
            <a:avLst/>
          </a:prstGeom>
        </p:spPr>
        <p:txBody>
          <a:bodyPr wrap="square">
            <a:spAutoFit/>
          </a:bodyPr>
          <a:lstStyle/>
          <a:p>
            <a:pPr algn="ctr"/>
            <a:r>
              <a:rPr lang="es-ES" sz="1600" dirty="0">
                <a:solidFill>
                  <a:schemeClr val="bg1">
                    <a:lumMod val="85000"/>
                  </a:schemeClr>
                </a:solidFill>
                <a:latin typeface="Raleway" panose="020B0003030101060003" pitchFamily="34" charset="0"/>
              </a:rPr>
              <a:t>Lorem ipsum dolor sit amet, consectetur adipiscing elit. Mauris interdum, sapien et pellentesque sollicitudin, nibh lorem tincidunt est, non placerat mi quam sit amet nulla. </a:t>
            </a:r>
          </a:p>
        </p:txBody>
      </p:sp>
    </p:spTree>
    <p:extLst>
      <p:ext uri="{BB962C8B-B14F-4D97-AF65-F5344CB8AC3E}">
        <p14:creationId xmlns:p14="http://schemas.microsoft.com/office/powerpoint/2010/main" val="3599158254"/>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50"/>
                                        <p:tgtEl>
                                          <p:spTgt spid="5"/>
                                        </p:tgtEl>
                                      </p:cBhvr>
                                    </p:animEffect>
                                    <p:anim calcmode="lin" valueType="num">
                                      <p:cBhvr>
                                        <p:cTn id="12" dur="250" fill="hold"/>
                                        <p:tgtEl>
                                          <p:spTgt spid="5"/>
                                        </p:tgtEl>
                                        <p:attrNameLst>
                                          <p:attrName>ppt_x</p:attrName>
                                        </p:attrNameLst>
                                      </p:cBhvr>
                                      <p:tavLst>
                                        <p:tav tm="0">
                                          <p:val>
                                            <p:strVal val="#ppt_x"/>
                                          </p:val>
                                        </p:tav>
                                        <p:tav tm="100000">
                                          <p:val>
                                            <p:strVal val="#ppt_x"/>
                                          </p:val>
                                        </p:tav>
                                      </p:tavLst>
                                    </p:anim>
                                    <p:anim calcmode="lin" valueType="num">
                                      <p:cBhvr>
                                        <p:cTn id="13" dur="25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250"/>
                                        <p:tgtEl>
                                          <p:spTgt spid="11"/>
                                        </p:tgtEl>
                                      </p:cBhvr>
                                    </p:animEffect>
                                    <p:anim calcmode="lin" valueType="num">
                                      <p:cBhvr>
                                        <p:cTn id="18" dur="250" fill="hold"/>
                                        <p:tgtEl>
                                          <p:spTgt spid="11"/>
                                        </p:tgtEl>
                                        <p:attrNameLst>
                                          <p:attrName>ppt_x</p:attrName>
                                        </p:attrNameLst>
                                      </p:cBhvr>
                                      <p:tavLst>
                                        <p:tav tm="0">
                                          <p:val>
                                            <p:strVal val="#ppt_x"/>
                                          </p:val>
                                        </p:tav>
                                        <p:tav tm="100000">
                                          <p:val>
                                            <p:strVal val="#ppt_x"/>
                                          </p:val>
                                        </p:tav>
                                      </p:tavLst>
                                    </p:anim>
                                    <p:anim calcmode="lin" valueType="num">
                                      <p:cBhvr>
                                        <p:cTn id="19" dur="250" fill="hold"/>
                                        <p:tgtEl>
                                          <p:spTgt spid="11"/>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250"/>
                                        <p:tgtEl>
                                          <p:spTgt spid="14"/>
                                        </p:tgtEl>
                                      </p:cBhvr>
                                    </p:animEffect>
                                    <p:anim calcmode="lin" valueType="num">
                                      <p:cBhvr>
                                        <p:cTn id="24" dur="250" fill="hold"/>
                                        <p:tgtEl>
                                          <p:spTgt spid="14"/>
                                        </p:tgtEl>
                                        <p:attrNameLst>
                                          <p:attrName>ppt_x</p:attrName>
                                        </p:attrNameLst>
                                      </p:cBhvr>
                                      <p:tavLst>
                                        <p:tav tm="0">
                                          <p:val>
                                            <p:strVal val="#ppt_x"/>
                                          </p:val>
                                        </p:tav>
                                        <p:tav tm="100000">
                                          <p:val>
                                            <p:strVal val="#ppt_x"/>
                                          </p:val>
                                        </p:tav>
                                      </p:tavLst>
                                    </p:anim>
                                    <p:anim calcmode="lin" valueType="num">
                                      <p:cBhvr>
                                        <p:cTn id="25" dur="250" fill="hold"/>
                                        <p:tgtEl>
                                          <p:spTgt spid="14"/>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250"/>
                                        <p:tgtEl>
                                          <p:spTgt spid="17"/>
                                        </p:tgtEl>
                                      </p:cBhvr>
                                    </p:animEffect>
                                    <p:anim calcmode="lin" valueType="num">
                                      <p:cBhvr>
                                        <p:cTn id="30" dur="250" fill="hold"/>
                                        <p:tgtEl>
                                          <p:spTgt spid="17"/>
                                        </p:tgtEl>
                                        <p:attrNameLst>
                                          <p:attrName>ppt_x</p:attrName>
                                        </p:attrNameLst>
                                      </p:cBhvr>
                                      <p:tavLst>
                                        <p:tav tm="0">
                                          <p:val>
                                            <p:strVal val="#ppt_x"/>
                                          </p:val>
                                        </p:tav>
                                        <p:tav tm="100000">
                                          <p:val>
                                            <p:strVal val="#ppt_x"/>
                                          </p:val>
                                        </p:tav>
                                      </p:tavLst>
                                    </p:anim>
                                    <p:anim calcmode="lin" valueType="num">
                                      <p:cBhvr>
                                        <p:cTn id="31" dur="250" fill="hold"/>
                                        <p:tgtEl>
                                          <p:spTgt spid="17"/>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250"/>
                                        <p:tgtEl>
                                          <p:spTgt spid="20"/>
                                        </p:tgtEl>
                                      </p:cBhvr>
                                    </p:animEffect>
                                    <p:anim calcmode="lin" valueType="num">
                                      <p:cBhvr>
                                        <p:cTn id="36" dur="250" fill="hold"/>
                                        <p:tgtEl>
                                          <p:spTgt spid="20"/>
                                        </p:tgtEl>
                                        <p:attrNameLst>
                                          <p:attrName>ppt_x</p:attrName>
                                        </p:attrNameLst>
                                      </p:cBhvr>
                                      <p:tavLst>
                                        <p:tav tm="0">
                                          <p:val>
                                            <p:strVal val="#ppt_x"/>
                                          </p:val>
                                        </p:tav>
                                        <p:tav tm="100000">
                                          <p:val>
                                            <p:strVal val="#ppt_x"/>
                                          </p:val>
                                        </p:tav>
                                      </p:tavLst>
                                    </p:anim>
                                    <p:anim calcmode="lin" valueType="num">
                                      <p:cBhvr>
                                        <p:cTn id="37" dur="250" fill="hold"/>
                                        <p:tgtEl>
                                          <p:spTgt spid="20"/>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250"/>
                                        <p:tgtEl>
                                          <p:spTgt spid="23"/>
                                        </p:tgtEl>
                                      </p:cBhvr>
                                    </p:animEffect>
                                    <p:anim calcmode="lin" valueType="num">
                                      <p:cBhvr>
                                        <p:cTn id="42" dur="250" fill="hold"/>
                                        <p:tgtEl>
                                          <p:spTgt spid="23"/>
                                        </p:tgtEl>
                                        <p:attrNameLst>
                                          <p:attrName>ppt_x</p:attrName>
                                        </p:attrNameLst>
                                      </p:cBhvr>
                                      <p:tavLst>
                                        <p:tav tm="0">
                                          <p:val>
                                            <p:strVal val="#ppt_x"/>
                                          </p:val>
                                        </p:tav>
                                        <p:tav tm="100000">
                                          <p:val>
                                            <p:strVal val="#ppt_x"/>
                                          </p:val>
                                        </p:tav>
                                      </p:tavLst>
                                    </p:anim>
                                    <p:anim calcmode="lin" valueType="num">
                                      <p:cBhvr>
                                        <p:cTn id="43" dur="250" fill="hold"/>
                                        <p:tgtEl>
                                          <p:spTgt spid="23"/>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fade">
                                      <p:cBhvr>
                                        <p:cTn id="47" dur="250"/>
                                        <p:tgtEl>
                                          <p:spTgt spid="26"/>
                                        </p:tgtEl>
                                      </p:cBhvr>
                                    </p:animEffect>
                                    <p:anim calcmode="lin" valueType="num">
                                      <p:cBhvr>
                                        <p:cTn id="48" dur="250" fill="hold"/>
                                        <p:tgtEl>
                                          <p:spTgt spid="26"/>
                                        </p:tgtEl>
                                        <p:attrNameLst>
                                          <p:attrName>ppt_x</p:attrName>
                                        </p:attrNameLst>
                                      </p:cBhvr>
                                      <p:tavLst>
                                        <p:tav tm="0">
                                          <p:val>
                                            <p:strVal val="#ppt_x"/>
                                          </p:val>
                                        </p:tav>
                                        <p:tav tm="100000">
                                          <p:val>
                                            <p:strVal val="#ppt_x"/>
                                          </p:val>
                                        </p:tav>
                                      </p:tavLst>
                                    </p:anim>
                                    <p:anim calcmode="lin" valueType="num">
                                      <p:cBhvr>
                                        <p:cTn id="49" dur="250" fill="hold"/>
                                        <p:tgtEl>
                                          <p:spTgt spid="26"/>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42" presetClass="entr" presetSubtype="0" fill="hold" grpId="0" nodeType="after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fade">
                                      <p:cBhvr>
                                        <p:cTn id="53" dur="250"/>
                                        <p:tgtEl>
                                          <p:spTgt spid="29"/>
                                        </p:tgtEl>
                                      </p:cBhvr>
                                    </p:animEffect>
                                    <p:anim calcmode="lin" valueType="num">
                                      <p:cBhvr>
                                        <p:cTn id="54" dur="250" fill="hold"/>
                                        <p:tgtEl>
                                          <p:spTgt spid="29"/>
                                        </p:tgtEl>
                                        <p:attrNameLst>
                                          <p:attrName>ppt_x</p:attrName>
                                        </p:attrNameLst>
                                      </p:cBhvr>
                                      <p:tavLst>
                                        <p:tav tm="0">
                                          <p:val>
                                            <p:strVal val="#ppt_x"/>
                                          </p:val>
                                        </p:tav>
                                        <p:tav tm="100000">
                                          <p:val>
                                            <p:strVal val="#ppt_x"/>
                                          </p:val>
                                        </p:tav>
                                      </p:tavLst>
                                    </p:anim>
                                    <p:anim calcmode="lin" valueType="num">
                                      <p:cBhvr>
                                        <p:cTn id="55" dur="250" fill="hold"/>
                                        <p:tgtEl>
                                          <p:spTgt spid="29"/>
                                        </p:tgtEl>
                                        <p:attrNameLst>
                                          <p:attrName>ppt_y</p:attrName>
                                        </p:attrNameLst>
                                      </p:cBhvr>
                                      <p:tavLst>
                                        <p:tav tm="0">
                                          <p:val>
                                            <p:strVal val="#ppt_y+.1"/>
                                          </p:val>
                                        </p:tav>
                                        <p:tav tm="100000">
                                          <p:val>
                                            <p:strVal val="#ppt_y"/>
                                          </p:val>
                                        </p:tav>
                                      </p:tavLst>
                                    </p:anim>
                                  </p:childTnLst>
                                </p:cTn>
                              </p:par>
                            </p:childTnLst>
                          </p:cTn>
                        </p:par>
                        <p:par>
                          <p:cTn id="56" fill="hold">
                            <p:stCondLst>
                              <p:cond delay="2500"/>
                            </p:stCondLst>
                            <p:childTnLst>
                              <p:par>
                                <p:cTn id="57" presetID="42" presetClass="entr" presetSubtype="0" fill="hold" grpId="0" nodeType="afterEffect">
                                  <p:stCondLst>
                                    <p:cond delay="0"/>
                                  </p:stCondLst>
                                  <p:childTnLst>
                                    <p:set>
                                      <p:cBhvr>
                                        <p:cTn id="58" dur="1" fill="hold">
                                          <p:stCondLst>
                                            <p:cond delay="0"/>
                                          </p:stCondLst>
                                        </p:cTn>
                                        <p:tgtEl>
                                          <p:spTgt spid="30"/>
                                        </p:tgtEl>
                                        <p:attrNameLst>
                                          <p:attrName>style.visibility</p:attrName>
                                        </p:attrNameLst>
                                      </p:cBhvr>
                                      <p:to>
                                        <p:strVal val="visible"/>
                                      </p:to>
                                    </p:set>
                                    <p:animEffect transition="in" filter="fade">
                                      <p:cBhvr>
                                        <p:cTn id="59" dur="250"/>
                                        <p:tgtEl>
                                          <p:spTgt spid="30"/>
                                        </p:tgtEl>
                                      </p:cBhvr>
                                    </p:animEffect>
                                    <p:anim calcmode="lin" valueType="num">
                                      <p:cBhvr>
                                        <p:cTn id="60" dur="250" fill="hold"/>
                                        <p:tgtEl>
                                          <p:spTgt spid="30"/>
                                        </p:tgtEl>
                                        <p:attrNameLst>
                                          <p:attrName>ppt_x</p:attrName>
                                        </p:attrNameLst>
                                      </p:cBhvr>
                                      <p:tavLst>
                                        <p:tav tm="0">
                                          <p:val>
                                            <p:strVal val="#ppt_x"/>
                                          </p:val>
                                        </p:tav>
                                        <p:tav tm="100000">
                                          <p:val>
                                            <p:strVal val="#ppt_x"/>
                                          </p:val>
                                        </p:tav>
                                      </p:tavLst>
                                    </p:anim>
                                    <p:anim calcmode="lin" valueType="num">
                                      <p:cBhvr>
                                        <p:cTn id="61" dur="250" fill="hold"/>
                                        <p:tgtEl>
                                          <p:spTgt spid="30"/>
                                        </p:tgtEl>
                                        <p:attrNameLst>
                                          <p:attrName>ppt_y</p:attrName>
                                        </p:attrNameLst>
                                      </p:cBhvr>
                                      <p:tavLst>
                                        <p:tav tm="0">
                                          <p:val>
                                            <p:strVal val="#ppt_y+.1"/>
                                          </p:val>
                                        </p:tav>
                                        <p:tav tm="100000">
                                          <p:val>
                                            <p:strVal val="#ppt_y"/>
                                          </p:val>
                                        </p:tav>
                                      </p:tavLst>
                                    </p:anim>
                                  </p:childTnLst>
                                </p:cTn>
                              </p:par>
                            </p:childTnLst>
                          </p:cTn>
                        </p:par>
                        <p:par>
                          <p:cTn id="62" fill="hold">
                            <p:stCondLst>
                              <p:cond delay="2750"/>
                            </p:stCondLst>
                            <p:childTnLst>
                              <p:par>
                                <p:cTn id="63" presetID="42" presetClass="entr" presetSubtype="0" fill="hold" grpId="0" nodeType="afterEffect">
                                  <p:stCondLst>
                                    <p:cond delay="0"/>
                                  </p:stCondLst>
                                  <p:childTnLst>
                                    <p:set>
                                      <p:cBhvr>
                                        <p:cTn id="64" dur="1" fill="hold">
                                          <p:stCondLst>
                                            <p:cond delay="0"/>
                                          </p:stCondLst>
                                        </p:cTn>
                                        <p:tgtEl>
                                          <p:spTgt spid="31"/>
                                        </p:tgtEl>
                                        <p:attrNameLst>
                                          <p:attrName>style.visibility</p:attrName>
                                        </p:attrNameLst>
                                      </p:cBhvr>
                                      <p:to>
                                        <p:strVal val="visible"/>
                                      </p:to>
                                    </p:set>
                                    <p:animEffect transition="in" filter="fade">
                                      <p:cBhvr>
                                        <p:cTn id="65" dur="250"/>
                                        <p:tgtEl>
                                          <p:spTgt spid="31"/>
                                        </p:tgtEl>
                                      </p:cBhvr>
                                    </p:animEffect>
                                    <p:anim calcmode="lin" valueType="num">
                                      <p:cBhvr>
                                        <p:cTn id="66" dur="250" fill="hold"/>
                                        <p:tgtEl>
                                          <p:spTgt spid="31"/>
                                        </p:tgtEl>
                                        <p:attrNameLst>
                                          <p:attrName>ppt_x</p:attrName>
                                        </p:attrNameLst>
                                      </p:cBhvr>
                                      <p:tavLst>
                                        <p:tav tm="0">
                                          <p:val>
                                            <p:strVal val="#ppt_x"/>
                                          </p:val>
                                        </p:tav>
                                        <p:tav tm="100000">
                                          <p:val>
                                            <p:strVal val="#ppt_x"/>
                                          </p:val>
                                        </p:tav>
                                      </p:tavLst>
                                    </p:anim>
                                    <p:anim calcmode="lin" valueType="num">
                                      <p:cBhvr>
                                        <p:cTn id="67" dur="250" fill="hold"/>
                                        <p:tgtEl>
                                          <p:spTgt spid="31"/>
                                        </p:tgtEl>
                                        <p:attrNameLst>
                                          <p:attrName>ppt_y</p:attrName>
                                        </p:attrNameLst>
                                      </p:cBhvr>
                                      <p:tavLst>
                                        <p:tav tm="0">
                                          <p:val>
                                            <p:strVal val="#ppt_y+.1"/>
                                          </p:val>
                                        </p:tav>
                                        <p:tav tm="100000">
                                          <p:val>
                                            <p:strVal val="#ppt_y"/>
                                          </p:val>
                                        </p:tav>
                                      </p:tavLst>
                                    </p:anim>
                                  </p:childTnLst>
                                </p:cTn>
                              </p:par>
                            </p:childTnLst>
                          </p:cTn>
                        </p:par>
                        <p:par>
                          <p:cTn id="68" fill="hold">
                            <p:stCondLst>
                              <p:cond delay="3000"/>
                            </p:stCondLst>
                            <p:childTnLst>
                              <p:par>
                                <p:cTn id="69" presetID="42" presetClass="entr" presetSubtype="0" fill="hold" grpId="0" nodeType="afterEffect">
                                  <p:stCondLst>
                                    <p:cond delay="0"/>
                                  </p:stCondLst>
                                  <p:childTnLst>
                                    <p:set>
                                      <p:cBhvr>
                                        <p:cTn id="70" dur="1" fill="hold">
                                          <p:stCondLst>
                                            <p:cond delay="0"/>
                                          </p:stCondLst>
                                        </p:cTn>
                                        <p:tgtEl>
                                          <p:spTgt spid="33"/>
                                        </p:tgtEl>
                                        <p:attrNameLst>
                                          <p:attrName>style.visibility</p:attrName>
                                        </p:attrNameLst>
                                      </p:cBhvr>
                                      <p:to>
                                        <p:strVal val="visible"/>
                                      </p:to>
                                    </p:set>
                                    <p:animEffect transition="in" filter="fade">
                                      <p:cBhvr>
                                        <p:cTn id="71" dur="250"/>
                                        <p:tgtEl>
                                          <p:spTgt spid="33"/>
                                        </p:tgtEl>
                                      </p:cBhvr>
                                    </p:animEffect>
                                    <p:anim calcmode="lin" valueType="num">
                                      <p:cBhvr>
                                        <p:cTn id="72" dur="250" fill="hold"/>
                                        <p:tgtEl>
                                          <p:spTgt spid="33"/>
                                        </p:tgtEl>
                                        <p:attrNameLst>
                                          <p:attrName>ppt_x</p:attrName>
                                        </p:attrNameLst>
                                      </p:cBhvr>
                                      <p:tavLst>
                                        <p:tav tm="0">
                                          <p:val>
                                            <p:strVal val="#ppt_x"/>
                                          </p:val>
                                        </p:tav>
                                        <p:tav tm="100000">
                                          <p:val>
                                            <p:strVal val="#ppt_x"/>
                                          </p:val>
                                        </p:tav>
                                      </p:tavLst>
                                    </p:anim>
                                    <p:anim calcmode="lin" valueType="num">
                                      <p:cBhvr>
                                        <p:cTn id="73" dur="250" fill="hold"/>
                                        <p:tgtEl>
                                          <p:spTgt spid="33"/>
                                        </p:tgtEl>
                                        <p:attrNameLst>
                                          <p:attrName>ppt_y</p:attrName>
                                        </p:attrNameLst>
                                      </p:cBhvr>
                                      <p:tavLst>
                                        <p:tav tm="0">
                                          <p:val>
                                            <p:strVal val="#ppt_y+.1"/>
                                          </p:val>
                                        </p:tav>
                                        <p:tav tm="100000">
                                          <p:val>
                                            <p:strVal val="#ppt_y"/>
                                          </p:val>
                                        </p:tav>
                                      </p:tavLst>
                                    </p:anim>
                                  </p:childTnLst>
                                </p:cTn>
                              </p:par>
                            </p:childTnLst>
                          </p:cTn>
                        </p:par>
                        <p:par>
                          <p:cTn id="74" fill="hold">
                            <p:stCondLst>
                              <p:cond delay="3250"/>
                            </p:stCondLst>
                            <p:childTnLst>
                              <p:par>
                                <p:cTn id="75" presetID="42" presetClass="entr" presetSubtype="0" fill="hold" grpId="0" nodeType="afterEffect">
                                  <p:stCondLst>
                                    <p:cond delay="0"/>
                                  </p:stCondLst>
                                  <p:childTnLst>
                                    <p:set>
                                      <p:cBhvr>
                                        <p:cTn id="76" dur="1" fill="hold">
                                          <p:stCondLst>
                                            <p:cond delay="0"/>
                                          </p:stCondLst>
                                        </p:cTn>
                                        <p:tgtEl>
                                          <p:spTgt spid="34"/>
                                        </p:tgtEl>
                                        <p:attrNameLst>
                                          <p:attrName>style.visibility</p:attrName>
                                        </p:attrNameLst>
                                      </p:cBhvr>
                                      <p:to>
                                        <p:strVal val="visible"/>
                                      </p:to>
                                    </p:set>
                                    <p:animEffect transition="in" filter="fade">
                                      <p:cBhvr>
                                        <p:cTn id="77" dur="250"/>
                                        <p:tgtEl>
                                          <p:spTgt spid="34"/>
                                        </p:tgtEl>
                                      </p:cBhvr>
                                    </p:animEffect>
                                    <p:anim calcmode="lin" valueType="num">
                                      <p:cBhvr>
                                        <p:cTn id="78" dur="250" fill="hold"/>
                                        <p:tgtEl>
                                          <p:spTgt spid="34"/>
                                        </p:tgtEl>
                                        <p:attrNameLst>
                                          <p:attrName>ppt_x</p:attrName>
                                        </p:attrNameLst>
                                      </p:cBhvr>
                                      <p:tavLst>
                                        <p:tav tm="0">
                                          <p:val>
                                            <p:strVal val="#ppt_x"/>
                                          </p:val>
                                        </p:tav>
                                        <p:tav tm="100000">
                                          <p:val>
                                            <p:strVal val="#ppt_x"/>
                                          </p:val>
                                        </p:tav>
                                      </p:tavLst>
                                    </p:anim>
                                    <p:anim calcmode="lin" valueType="num">
                                      <p:cBhvr>
                                        <p:cTn id="79" dur="250" fill="hold"/>
                                        <p:tgtEl>
                                          <p:spTgt spid="34"/>
                                        </p:tgtEl>
                                        <p:attrNameLst>
                                          <p:attrName>ppt_y</p:attrName>
                                        </p:attrNameLst>
                                      </p:cBhvr>
                                      <p:tavLst>
                                        <p:tav tm="0">
                                          <p:val>
                                            <p:strVal val="#ppt_y+.1"/>
                                          </p:val>
                                        </p:tav>
                                        <p:tav tm="100000">
                                          <p:val>
                                            <p:strVal val="#ppt_y"/>
                                          </p:val>
                                        </p:tav>
                                      </p:tavLst>
                                    </p:anim>
                                  </p:childTnLst>
                                </p:cTn>
                              </p:par>
                            </p:childTnLst>
                          </p:cTn>
                        </p:par>
                        <p:par>
                          <p:cTn id="80" fill="hold">
                            <p:stCondLst>
                              <p:cond delay="3500"/>
                            </p:stCondLst>
                            <p:childTnLst>
                              <p:par>
                                <p:cTn id="81" presetID="42" presetClass="entr" presetSubtype="0" fill="hold" grpId="0" nodeType="afterEffect">
                                  <p:stCondLst>
                                    <p:cond delay="0"/>
                                  </p:stCondLst>
                                  <p:childTnLst>
                                    <p:set>
                                      <p:cBhvr>
                                        <p:cTn id="82" dur="1" fill="hold">
                                          <p:stCondLst>
                                            <p:cond delay="0"/>
                                          </p:stCondLst>
                                        </p:cTn>
                                        <p:tgtEl>
                                          <p:spTgt spid="35"/>
                                        </p:tgtEl>
                                        <p:attrNameLst>
                                          <p:attrName>style.visibility</p:attrName>
                                        </p:attrNameLst>
                                      </p:cBhvr>
                                      <p:to>
                                        <p:strVal val="visible"/>
                                      </p:to>
                                    </p:set>
                                    <p:animEffect transition="in" filter="fade">
                                      <p:cBhvr>
                                        <p:cTn id="83" dur="250"/>
                                        <p:tgtEl>
                                          <p:spTgt spid="35"/>
                                        </p:tgtEl>
                                      </p:cBhvr>
                                    </p:animEffect>
                                    <p:anim calcmode="lin" valueType="num">
                                      <p:cBhvr>
                                        <p:cTn id="84" dur="250" fill="hold"/>
                                        <p:tgtEl>
                                          <p:spTgt spid="35"/>
                                        </p:tgtEl>
                                        <p:attrNameLst>
                                          <p:attrName>ppt_x</p:attrName>
                                        </p:attrNameLst>
                                      </p:cBhvr>
                                      <p:tavLst>
                                        <p:tav tm="0">
                                          <p:val>
                                            <p:strVal val="#ppt_x"/>
                                          </p:val>
                                        </p:tav>
                                        <p:tav tm="100000">
                                          <p:val>
                                            <p:strVal val="#ppt_x"/>
                                          </p:val>
                                        </p:tav>
                                      </p:tavLst>
                                    </p:anim>
                                    <p:anim calcmode="lin" valueType="num">
                                      <p:cBhvr>
                                        <p:cTn id="85" dur="250" fill="hold"/>
                                        <p:tgtEl>
                                          <p:spTgt spid="35"/>
                                        </p:tgtEl>
                                        <p:attrNameLst>
                                          <p:attrName>ppt_y</p:attrName>
                                        </p:attrNameLst>
                                      </p:cBhvr>
                                      <p:tavLst>
                                        <p:tav tm="0">
                                          <p:val>
                                            <p:strVal val="#ppt_y+.1"/>
                                          </p:val>
                                        </p:tav>
                                        <p:tav tm="100000">
                                          <p:val>
                                            <p:strVal val="#ppt_y"/>
                                          </p:val>
                                        </p:tav>
                                      </p:tavLst>
                                    </p:anim>
                                  </p:childTnLst>
                                </p:cTn>
                              </p:par>
                            </p:childTnLst>
                          </p:cTn>
                        </p:par>
                        <p:par>
                          <p:cTn id="86" fill="hold">
                            <p:stCondLst>
                              <p:cond delay="3750"/>
                            </p:stCondLst>
                            <p:childTnLst>
                              <p:par>
                                <p:cTn id="87" presetID="42" presetClass="entr" presetSubtype="0" fill="hold" grpId="0" nodeType="afterEffect">
                                  <p:stCondLst>
                                    <p:cond delay="0"/>
                                  </p:stCondLst>
                                  <p:childTnLst>
                                    <p:set>
                                      <p:cBhvr>
                                        <p:cTn id="88" dur="1" fill="hold">
                                          <p:stCondLst>
                                            <p:cond delay="0"/>
                                          </p:stCondLst>
                                        </p:cTn>
                                        <p:tgtEl>
                                          <p:spTgt spid="36"/>
                                        </p:tgtEl>
                                        <p:attrNameLst>
                                          <p:attrName>style.visibility</p:attrName>
                                        </p:attrNameLst>
                                      </p:cBhvr>
                                      <p:to>
                                        <p:strVal val="visible"/>
                                      </p:to>
                                    </p:set>
                                    <p:animEffect transition="in" filter="fade">
                                      <p:cBhvr>
                                        <p:cTn id="89" dur="250"/>
                                        <p:tgtEl>
                                          <p:spTgt spid="36"/>
                                        </p:tgtEl>
                                      </p:cBhvr>
                                    </p:animEffect>
                                    <p:anim calcmode="lin" valueType="num">
                                      <p:cBhvr>
                                        <p:cTn id="90" dur="250" fill="hold"/>
                                        <p:tgtEl>
                                          <p:spTgt spid="36"/>
                                        </p:tgtEl>
                                        <p:attrNameLst>
                                          <p:attrName>ppt_x</p:attrName>
                                        </p:attrNameLst>
                                      </p:cBhvr>
                                      <p:tavLst>
                                        <p:tav tm="0">
                                          <p:val>
                                            <p:strVal val="#ppt_x"/>
                                          </p:val>
                                        </p:tav>
                                        <p:tav tm="100000">
                                          <p:val>
                                            <p:strVal val="#ppt_x"/>
                                          </p:val>
                                        </p:tav>
                                      </p:tavLst>
                                    </p:anim>
                                    <p:anim calcmode="lin" valueType="num">
                                      <p:cBhvr>
                                        <p:cTn id="91" dur="25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3" grpId="0"/>
      <p:bldP spid="34" grpId="0"/>
      <p:bldP spid="35" grpId="0"/>
      <p:bldP spid="3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6027191" y="1709367"/>
            <a:ext cx="5741576" cy="3761369"/>
            <a:chOff x="6059265" y="1757519"/>
            <a:chExt cx="4929188" cy="3229166"/>
          </a:xfrm>
        </p:grpSpPr>
        <p:grpSp>
          <p:nvGrpSpPr>
            <p:cNvPr id="25" name="组合 24"/>
            <p:cNvGrpSpPr/>
            <p:nvPr/>
          </p:nvGrpSpPr>
          <p:grpSpPr>
            <a:xfrm>
              <a:off x="6792631" y="1787678"/>
              <a:ext cx="4195822" cy="664339"/>
              <a:chOff x="562412" y="1130197"/>
              <a:chExt cx="4195822" cy="664339"/>
            </a:xfrm>
          </p:grpSpPr>
          <p:sp>
            <p:nvSpPr>
              <p:cNvPr id="26" name="TextBox 25"/>
              <p:cNvSpPr txBox="1"/>
              <p:nvPr/>
            </p:nvSpPr>
            <p:spPr>
              <a:xfrm>
                <a:off x="562412" y="1530307"/>
                <a:ext cx="4195822" cy="264229"/>
              </a:xfrm>
              <a:prstGeom prst="rect">
                <a:avLst/>
              </a:prstGeom>
              <a:noFill/>
            </p:spPr>
            <p:txBody>
              <a:bodyPr wrap="square" rtlCol="0">
                <a:spAutoFit/>
              </a:bodyPr>
              <a:lstStyle/>
              <a:p>
                <a:pPr algn="just">
                  <a:defRPr/>
                </a:pPr>
                <a:r>
                  <a:rPr lang="zh-CN" altLang="en-US" sz="1400" dirty="0">
                    <a:solidFill>
                      <a:schemeClr val="bg1">
                        <a:lumMod val="85000"/>
                      </a:schemeClr>
                    </a:solidFill>
                    <a:latin typeface="方正兰亭黑_GBK" pitchFamily="2" charset="-122"/>
                    <a:ea typeface="方正兰亭黑_GBK" pitchFamily="2" charset="-122"/>
                  </a:rPr>
                  <a:t>单击此处添加文字阐述，添加简短问题说明文字。</a:t>
                </a:r>
                <a:endParaRPr lang="en-US" altLang="zh-CN" sz="1400" dirty="0">
                  <a:solidFill>
                    <a:schemeClr val="bg1">
                      <a:lumMod val="85000"/>
                    </a:schemeClr>
                  </a:solidFill>
                  <a:latin typeface="方正兰亭黑_GBK" pitchFamily="2" charset="-122"/>
                  <a:ea typeface="方正兰亭黑_GBK" pitchFamily="2" charset="-122"/>
                </a:endParaRPr>
              </a:p>
            </p:txBody>
          </p:sp>
          <p:sp>
            <p:nvSpPr>
              <p:cNvPr id="27" name="Rectangle 11"/>
              <p:cNvSpPr>
                <a:spLocks noChangeArrowheads="1"/>
              </p:cNvSpPr>
              <p:nvPr/>
            </p:nvSpPr>
            <p:spPr bwMode="gray">
              <a:xfrm>
                <a:off x="562412" y="1130197"/>
                <a:ext cx="2423096" cy="400110"/>
              </a:xfrm>
              <a:prstGeom prst="rect">
                <a:avLst/>
              </a:prstGeom>
              <a:noFill/>
              <a:ln>
                <a:noFill/>
              </a:ln>
            </p:spPr>
            <p:txBody>
              <a:bodyPr wrap="square">
                <a:spAutoFit/>
              </a:bodyPr>
              <a:lstStyle/>
              <a:p>
                <a:r>
                  <a:rPr lang="zh-CN" altLang="en-US" sz="2400" dirty="0">
                    <a:solidFill>
                      <a:schemeClr val="bg1">
                        <a:lumMod val="85000"/>
                      </a:schemeClr>
                    </a:solidFill>
                    <a:latin typeface="方正兰亭中黑_GBK" pitchFamily="2" charset="-122"/>
                    <a:ea typeface="方正兰亭中黑_GBK" pitchFamily="2" charset="-122"/>
                  </a:rPr>
                  <a:t>单击此处添加标题</a:t>
                </a:r>
              </a:p>
            </p:txBody>
          </p:sp>
        </p:grpSp>
        <p:grpSp>
          <p:nvGrpSpPr>
            <p:cNvPr id="28" name="组合 27"/>
            <p:cNvGrpSpPr/>
            <p:nvPr/>
          </p:nvGrpSpPr>
          <p:grpSpPr>
            <a:xfrm>
              <a:off x="6792631" y="2624408"/>
              <a:ext cx="4195822" cy="664339"/>
              <a:chOff x="562412" y="1130197"/>
              <a:chExt cx="4195822" cy="664339"/>
            </a:xfrm>
          </p:grpSpPr>
          <p:sp>
            <p:nvSpPr>
              <p:cNvPr id="29" name="TextBox 28"/>
              <p:cNvSpPr txBox="1"/>
              <p:nvPr/>
            </p:nvSpPr>
            <p:spPr>
              <a:xfrm>
                <a:off x="562412" y="1530307"/>
                <a:ext cx="4195822" cy="264229"/>
              </a:xfrm>
              <a:prstGeom prst="rect">
                <a:avLst/>
              </a:prstGeom>
              <a:noFill/>
            </p:spPr>
            <p:txBody>
              <a:bodyPr wrap="square" rtlCol="0">
                <a:spAutoFit/>
              </a:bodyPr>
              <a:lstStyle/>
              <a:p>
                <a:pPr algn="just">
                  <a:defRPr/>
                </a:pPr>
                <a:r>
                  <a:rPr lang="zh-CN" altLang="en-US" sz="1400" dirty="0">
                    <a:solidFill>
                      <a:schemeClr val="bg1">
                        <a:lumMod val="85000"/>
                      </a:schemeClr>
                    </a:solidFill>
                    <a:latin typeface="方正兰亭黑_GBK" pitchFamily="2" charset="-122"/>
                    <a:ea typeface="方正兰亭黑_GBK" pitchFamily="2" charset="-122"/>
                  </a:rPr>
                  <a:t>单击此处添加文字阐述，添加简短问题说明文字。</a:t>
                </a:r>
                <a:endParaRPr lang="en-US" altLang="zh-CN" sz="1400" dirty="0">
                  <a:solidFill>
                    <a:schemeClr val="bg1">
                      <a:lumMod val="85000"/>
                    </a:schemeClr>
                  </a:solidFill>
                  <a:latin typeface="方正兰亭黑_GBK" pitchFamily="2" charset="-122"/>
                  <a:ea typeface="方正兰亭黑_GBK" pitchFamily="2" charset="-122"/>
                </a:endParaRPr>
              </a:p>
            </p:txBody>
          </p:sp>
          <p:sp>
            <p:nvSpPr>
              <p:cNvPr id="30" name="Rectangle 11"/>
              <p:cNvSpPr>
                <a:spLocks noChangeArrowheads="1"/>
              </p:cNvSpPr>
              <p:nvPr/>
            </p:nvSpPr>
            <p:spPr bwMode="gray">
              <a:xfrm>
                <a:off x="562412" y="1130197"/>
                <a:ext cx="2423096" cy="400110"/>
              </a:xfrm>
              <a:prstGeom prst="rect">
                <a:avLst/>
              </a:prstGeom>
              <a:noFill/>
              <a:ln>
                <a:noFill/>
              </a:ln>
            </p:spPr>
            <p:txBody>
              <a:bodyPr wrap="square">
                <a:spAutoFit/>
              </a:bodyPr>
              <a:lstStyle/>
              <a:p>
                <a:r>
                  <a:rPr lang="zh-CN" altLang="en-US" sz="2400" dirty="0">
                    <a:solidFill>
                      <a:schemeClr val="bg1">
                        <a:lumMod val="85000"/>
                      </a:schemeClr>
                    </a:solidFill>
                    <a:latin typeface="方正兰亭中黑_GBK" pitchFamily="2" charset="-122"/>
                    <a:ea typeface="方正兰亭中黑_GBK" pitchFamily="2" charset="-122"/>
                  </a:rPr>
                  <a:t>单击此处添加标题</a:t>
                </a:r>
              </a:p>
            </p:txBody>
          </p:sp>
        </p:grpSp>
        <p:grpSp>
          <p:nvGrpSpPr>
            <p:cNvPr id="31" name="组合 30"/>
            <p:cNvGrpSpPr/>
            <p:nvPr/>
          </p:nvGrpSpPr>
          <p:grpSpPr>
            <a:xfrm>
              <a:off x="6792631" y="3445255"/>
              <a:ext cx="4195822" cy="664339"/>
              <a:chOff x="562412" y="1130197"/>
              <a:chExt cx="4195822" cy="664339"/>
            </a:xfrm>
          </p:grpSpPr>
          <p:sp>
            <p:nvSpPr>
              <p:cNvPr id="32" name="TextBox 31"/>
              <p:cNvSpPr txBox="1"/>
              <p:nvPr/>
            </p:nvSpPr>
            <p:spPr>
              <a:xfrm>
                <a:off x="562412" y="1530307"/>
                <a:ext cx="4195822" cy="264229"/>
              </a:xfrm>
              <a:prstGeom prst="rect">
                <a:avLst/>
              </a:prstGeom>
              <a:noFill/>
            </p:spPr>
            <p:txBody>
              <a:bodyPr wrap="square" rtlCol="0">
                <a:spAutoFit/>
              </a:bodyPr>
              <a:lstStyle/>
              <a:p>
                <a:pPr algn="just">
                  <a:defRPr/>
                </a:pPr>
                <a:r>
                  <a:rPr lang="zh-CN" altLang="en-US" sz="1400" dirty="0">
                    <a:solidFill>
                      <a:schemeClr val="bg1">
                        <a:lumMod val="85000"/>
                      </a:schemeClr>
                    </a:solidFill>
                    <a:latin typeface="方正兰亭黑_GBK" pitchFamily="2" charset="-122"/>
                    <a:ea typeface="方正兰亭黑_GBK" pitchFamily="2" charset="-122"/>
                  </a:rPr>
                  <a:t>单击此处添加文字阐述，添加简短问题说明文字。</a:t>
                </a:r>
                <a:endParaRPr lang="en-US" altLang="zh-CN" sz="1400" dirty="0">
                  <a:solidFill>
                    <a:schemeClr val="bg1">
                      <a:lumMod val="85000"/>
                    </a:schemeClr>
                  </a:solidFill>
                  <a:latin typeface="方正兰亭黑_GBK" pitchFamily="2" charset="-122"/>
                  <a:ea typeface="方正兰亭黑_GBK" pitchFamily="2" charset="-122"/>
                </a:endParaRPr>
              </a:p>
            </p:txBody>
          </p:sp>
          <p:sp>
            <p:nvSpPr>
              <p:cNvPr id="33" name="Rectangle 11"/>
              <p:cNvSpPr>
                <a:spLocks noChangeArrowheads="1"/>
              </p:cNvSpPr>
              <p:nvPr/>
            </p:nvSpPr>
            <p:spPr bwMode="gray">
              <a:xfrm>
                <a:off x="562412" y="1130197"/>
                <a:ext cx="2423096" cy="400110"/>
              </a:xfrm>
              <a:prstGeom prst="rect">
                <a:avLst/>
              </a:prstGeom>
              <a:noFill/>
              <a:ln>
                <a:noFill/>
              </a:ln>
            </p:spPr>
            <p:txBody>
              <a:bodyPr wrap="square">
                <a:spAutoFit/>
              </a:bodyPr>
              <a:lstStyle/>
              <a:p>
                <a:r>
                  <a:rPr lang="zh-CN" altLang="en-US" sz="2400" dirty="0">
                    <a:solidFill>
                      <a:schemeClr val="bg1">
                        <a:lumMod val="85000"/>
                      </a:schemeClr>
                    </a:solidFill>
                    <a:latin typeface="方正兰亭中黑_GBK" pitchFamily="2" charset="-122"/>
                    <a:ea typeface="方正兰亭中黑_GBK" pitchFamily="2" charset="-122"/>
                  </a:rPr>
                  <a:t>单击此处添加标题</a:t>
                </a:r>
              </a:p>
            </p:txBody>
          </p:sp>
        </p:grpSp>
        <p:grpSp>
          <p:nvGrpSpPr>
            <p:cNvPr id="34" name="组合 33"/>
            <p:cNvGrpSpPr/>
            <p:nvPr/>
          </p:nvGrpSpPr>
          <p:grpSpPr>
            <a:xfrm>
              <a:off x="6792631" y="4269040"/>
              <a:ext cx="4195822" cy="664339"/>
              <a:chOff x="562412" y="1130197"/>
              <a:chExt cx="4195822" cy="664339"/>
            </a:xfrm>
          </p:grpSpPr>
          <p:sp>
            <p:nvSpPr>
              <p:cNvPr id="35" name="TextBox 34"/>
              <p:cNvSpPr txBox="1"/>
              <p:nvPr/>
            </p:nvSpPr>
            <p:spPr>
              <a:xfrm>
                <a:off x="562412" y="1530307"/>
                <a:ext cx="4195822" cy="264229"/>
              </a:xfrm>
              <a:prstGeom prst="rect">
                <a:avLst/>
              </a:prstGeom>
              <a:noFill/>
            </p:spPr>
            <p:txBody>
              <a:bodyPr wrap="square" rtlCol="0">
                <a:spAutoFit/>
              </a:bodyPr>
              <a:lstStyle/>
              <a:p>
                <a:pPr algn="just">
                  <a:defRPr/>
                </a:pPr>
                <a:r>
                  <a:rPr lang="zh-CN" altLang="en-US" sz="1400" dirty="0">
                    <a:solidFill>
                      <a:schemeClr val="bg1">
                        <a:lumMod val="85000"/>
                      </a:schemeClr>
                    </a:solidFill>
                    <a:latin typeface="方正兰亭黑_GBK" pitchFamily="2" charset="-122"/>
                    <a:ea typeface="方正兰亭黑_GBK" pitchFamily="2" charset="-122"/>
                  </a:rPr>
                  <a:t>单击此处添加文字阐述，添加简短问题说明文字。</a:t>
                </a:r>
                <a:endParaRPr lang="en-US" altLang="zh-CN" sz="1400" dirty="0">
                  <a:solidFill>
                    <a:schemeClr val="bg1">
                      <a:lumMod val="85000"/>
                    </a:schemeClr>
                  </a:solidFill>
                  <a:latin typeface="方正兰亭黑_GBK" pitchFamily="2" charset="-122"/>
                  <a:ea typeface="方正兰亭黑_GBK" pitchFamily="2" charset="-122"/>
                </a:endParaRPr>
              </a:p>
            </p:txBody>
          </p:sp>
          <p:sp>
            <p:nvSpPr>
              <p:cNvPr id="36" name="Rectangle 11"/>
              <p:cNvSpPr>
                <a:spLocks noChangeArrowheads="1"/>
              </p:cNvSpPr>
              <p:nvPr/>
            </p:nvSpPr>
            <p:spPr bwMode="gray">
              <a:xfrm>
                <a:off x="562412" y="1130197"/>
                <a:ext cx="2423096" cy="400110"/>
              </a:xfrm>
              <a:prstGeom prst="rect">
                <a:avLst/>
              </a:prstGeom>
              <a:noFill/>
              <a:ln>
                <a:noFill/>
              </a:ln>
            </p:spPr>
            <p:txBody>
              <a:bodyPr wrap="square">
                <a:spAutoFit/>
              </a:bodyPr>
              <a:lstStyle/>
              <a:p>
                <a:r>
                  <a:rPr lang="zh-CN" altLang="en-US" sz="2400" dirty="0">
                    <a:solidFill>
                      <a:schemeClr val="bg1">
                        <a:lumMod val="85000"/>
                      </a:schemeClr>
                    </a:solidFill>
                    <a:latin typeface="方正兰亭中黑_GBK" pitchFamily="2" charset="-122"/>
                    <a:ea typeface="方正兰亭中黑_GBK" pitchFamily="2" charset="-122"/>
                  </a:rPr>
                  <a:t>单击此处添加标题</a:t>
                </a:r>
              </a:p>
            </p:txBody>
          </p:sp>
        </p:grpSp>
        <p:grpSp>
          <p:nvGrpSpPr>
            <p:cNvPr id="37" name="组合 36"/>
            <p:cNvGrpSpPr/>
            <p:nvPr/>
          </p:nvGrpSpPr>
          <p:grpSpPr>
            <a:xfrm>
              <a:off x="6059265" y="1757519"/>
              <a:ext cx="638591" cy="773822"/>
              <a:chOff x="622077" y="1100038"/>
              <a:chExt cx="638591" cy="773822"/>
            </a:xfrm>
          </p:grpSpPr>
          <p:sp>
            <p:nvSpPr>
              <p:cNvPr id="40" name="矩形 2"/>
              <p:cNvSpPr/>
              <p:nvPr/>
            </p:nvSpPr>
            <p:spPr>
              <a:xfrm rot="5400000">
                <a:off x="554462" y="1167653"/>
                <a:ext cx="773822" cy="638591"/>
              </a:xfrm>
              <a:custGeom>
                <a:avLst/>
                <a:gdLst/>
                <a:ahLst/>
                <a:cxnLst/>
                <a:rect l="l" t="t" r="r" b="b"/>
                <a:pathLst>
                  <a:path w="811496" h="669681">
                    <a:moveTo>
                      <a:pt x="1" y="405747"/>
                    </a:moveTo>
                    <a:lnTo>
                      <a:pt x="405749" y="0"/>
                    </a:lnTo>
                    <a:lnTo>
                      <a:pt x="811495" y="405747"/>
                    </a:lnTo>
                    <a:close/>
                    <a:moveTo>
                      <a:pt x="0" y="669681"/>
                    </a:moveTo>
                    <a:lnTo>
                      <a:pt x="0" y="405748"/>
                    </a:lnTo>
                    <a:lnTo>
                      <a:pt x="811496" y="405748"/>
                    </a:lnTo>
                    <a:lnTo>
                      <a:pt x="811496" y="669681"/>
                    </a:lnTo>
                    <a:close/>
                  </a:path>
                </a:pathLst>
              </a:cu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TextBox 40"/>
              <p:cNvSpPr txBox="1"/>
              <p:nvPr/>
            </p:nvSpPr>
            <p:spPr>
              <a:xfrm>
                <a:off x="652438" y="1142485"/>
                <a:ext cx="380232" cy="707886"/>
              </a:xfrm>
              <a:prstGeom prst="rect">
                <a:avLst/>
              </a:prstGeom>
              <a:noFill/>
            </p:spPr>
            <p:txBody>
              <a:bodyPr wrap="none" rtlCol="0">
                <a:spAutoFit/>
              </a:bodyPr>
              <a:lstStyle/>
              <a:p>
                <a:r>
                  <a:rPr lang="en-US" altLang="zh-CN" sz="4000" dirty="0">
                    <a:solidFill>
                      <a:schemeClr val="bg1"/>
                    </a:solidFill>
                    <a:latin typeface="Swiss911 XCm BT" pitchFamily="34" charset="0"/>
                  </a:rPr>
                  <a:t>1</a:t>
                </a:r>
                <a:endParaRPr lang="zh-CN" altLang="en-US" sz="4000" dirty="0">
                  <a:solidFill>
                    <a:schemeClr val="bg1"/>
                  </a:solidFill>
                  <a:latin typeface="Swiss911 XCm BT" pitchFamily="34" charset="0"/>
                </a:endParaRPr>
              </a:p>
            </p:txBody>
          </p:sp>
        </p:grpSp>
        <p:grpSp>
          <p:nvGrpSpPr>
            <p:cNvPr id="42" name="组合 41"/>
            <p:cNvGrpSpPr/>
            <p:nvPr/>
          </p:nvGrpSpPr>
          <p:grpSpPr>
            <a:xfrm>
              <a:off x="6059265" y="2575961"/>
              <a:ext cx="638591" cy="773822"/>
              <a:chOff x="622077" y="1100038"/>
              <a:chExt cx="638591" cy="773822"/>
            </a:xfrm>
          </p:grpSpPr>
          <p:sp>
            <p:nvSpPr>
              <p:cNvPr id="43" name="矩形 2"/>
              <p:cNvSpPr/>
              <p:nvPr/>
            </p:nvSpPr>
            <p:spPr>
              <a:xfrm rot="5400000">
                <a:off x="554462" y="1167653"/>
                <a:ext cx="773822" cy="638591"/>
              </a:xfrm>
              <a:custGeom>
                <a:avLst/>
                <a:gdLst/>
                <a:ahLst/>
                <a:cxnLst/>
                <a:rect l="l" t="t" r="r" b="b"/>
                <a:pathLst>
                  <a:path w="811496" h="669681">
                    <a:moveTo>
                      <a:pt x="1" y="405747"/>
                    </a:moveTo>
                    <a:lnTo>
                      <a:pt x="405749" y="0"/>
                    </a:lnTo>
                    <a:lnTo>
                      <a:pt x="811495" y="405747"/>
                    </a:lnTo>
                    <a:close/>
                    <a:moveTo>
                      <a:pt x="0" y="669681"/>
                    </a:moveTo>
                    <a:lnTo>
                      <a:pt x="0" y="405748"/>
                    </a:lnTo>
                    <a:lnTo>
                      <a:pt x="811496" y="405748"/>
                    </a:lnTo>
                    <a:lnTo>
                      <a:pt x="811496" y="669681"/>
                    </a:lnTo>
                    <a:close/>
                  </a:path>
                </a:pathLst>
              </a:cu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TextBox 43"/>
              <p:cNvSpPr txBox="1"/>
              <p:nvPr/>
            </p:nvSpPr>
            <p:spPr>
              <a:xfrm>
                <a:off x="652438" y="1142485"/>
                <a:ext cx="380232" cy="707886"/>
              </a:xfrm>
              <a:prstGeom prst="rect">
                <a:avLst/>
              </a:prstGeom>
              <a:noFill/>
            </p:spPr>
            <p:txBody>
              <a:bodyPr wrap="none" rtlCol="0">
                <a:spAutoFit/>
              </a:bodyPr>
              <a:lstStyle/>
              <a:p>
                <a:r>
                  <a:rPr lang="en-US" altLang="zh-CN" sz="4000" dirty="0">
                    <a:solidFill>
                      <a:schemeClr val="bg1"/>
                    </a:solidFill>
                    <a:latin typeface="Swiss911 XCm BT" pitchFamily="34" charset="0"/>
                  </a:rPr>
                  <a:t>2</a:t>
                </a:r>
                <a:endParaRPr lang="zh-CN" altLang="en-US" sz="4000" dirty="0">
                  <a:solidFill>
                    <a:schemeClr val="bg1"/>
                  </a:solidFill>
                  <a:latin typeface="Swiss911 XCm BT" pitchFamily="34" charset="0"/>
                </a:endParaRPr>
              </a:p>
            </p:txBody>
          </p:sp>
        </p:grpSp>
        <p:grpSp>
          <p:nvGrpSpPr>
            <p:cNvPr id="45" name="组合 44"/>
            <p:cNvGrpSpPr/>
            <p:nvPr/>
          </p:nvGrpSpPr>
          <p:grpSpPr>
            <a:xfrm>
              <a:off x="6059265" y="3391007"/>
              <a:ext cx="638591" cy="773822"/>
              <a:chOff x="622077" y="1100038"/>
              <a:chExt cx="638591" cy="773822"/>
            </a:xfrm>
          </p:grpSpPr>
          <p:sp>
            <p:nvSpPr>
              <p:cNvPr id="46" name="矩形 2"/>
              <p:cNvSpPr/>
              <p:nvPr/>
            </p:nvSpPr>
            <p:spPr>
              <a:xfrm rot="5400000">
                <a:off x="554462" y="1167653"/>
                <a:ext cx="773822" cy="638591"/>
              </a:xfrm>
              <a:custGeom>
                <a:avLst/>
                <a:gdLst/>
                <a:ahLst/>
                <a:cxnLst/>
                <a:rect l="l" t="t" r="r" b="b"/>
                <a:pathLst>
                  <a:path w="811496" h="669681">
                    <a:moveTo>
                      <a:pt x="1" y="405747"/>
                    </a:moveTo>
                    <a:lnTo>
                      <a:pt x="405749" y="0"/>
                    </a:lnTo>
                    <a:lnTo>
                      <a:pt x="811495" y="405747"/>
                    </a:lnTo>
                    <a:close/>
                    <a:moveTo>
                      <a:pt x="0" y="669681"/>
                    </a:moveTo>
                    <a:lnTo>
                      <a:pt x="0" y="405748"/>
                    </a:lnTo>
                    <a:lnTo>
                      <a:pt x="811496" y="405748"/>
                    </a:lnTo>
                    <a:lnTo>
                      <a:pt x="811496" y="669681"/>
                    </a:lnTo>
                    <a:close/>
                  </a:path>
                </a:pathLst>
              </a:cu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TextBox 46"/>
              <p:cNvSpPr txBox="1"/>
              <p:nvPr/>
            </p:nvSpPr>
            <p:spPr>
              <a:xfrm>
                <a:off x="652438" y="1142485"/>
                <a:ext cx="380232" cy="707886"/>
              </a:xfrm>
              <a:prstGeom prst="rect">
                <a:avLst/>
              </a:prstGeom>
              <a:noFill/>
            </p:spPr>
            <p:txBody>
              <a:bodyPr wrap="none" rtlCol="0">
                <a:spAutoFit/>
              </a:bodyPr>
              <a:lstStyle/>
              <a:p>
                <a:r>
                  <a:rPr lang="en-US" altLang="zh-CN" sz="4000" dirty="0">
                    <a:solidFill>
                      <a:schemeClr val="bg1"/>
                    </a:solidFill>
                    <a:latin typeface="Swiss911 XCm BT" pitchFamily="34" charset="0"/>
                  </a:rPr>
                  <a:t>3</a:t>
                </a:r>
                <a:endParaRPr lang="zh-CN" altLang="en-US" sz="4000" dirty="0">
                  <a:solidFill>
                    <a:schemeClr val="bg1"/>
                  </a:solidFill>
                  <a:latin typeface="Swiss911 XCm BT" pitchFamily="34" charset="0"/>
                </a:endParaRPr>
              </a:p>
            </p:txBody>
          </p:sp>
        </p:grpSp>
        <p:grpSp>
          <p:nvGrpSpPr>
            <p:cNvPr id="48" name="组合 47"/>
            <p:cNvGrpSpPr/>
            <p:nvPr/>
          </p:nvGrpSpPr>
          <p:grpSpPr>
            <a:xfrm>
              <a:off x="6059265" y="4212863"/>
              <a:ext cx="638591" cy="773822"/>
              <a:chOff x="622077" y="1100038"/>
              <a:chExt cx="638591" cy="773822"/>
            </a:xfrm>
          </p:grpSpPr>
          <p:sp>
            <p:nvSpPr>
              <p:cNvPr id="49" name="矩形 2"/>
              <p:cNvSpPr/>
              <p:nvPr/>
            </p:nvSpPr>
            <p:spPr>
              <a:xfrm rot="5400000">
                <a:off x="554462" y="1167653"/>
                <a:ext cx="773822" cy="638591"/>
              </a:xfrm>
              <a:custGeom>
                <a:avLst/>
                <a:gdLst/>
                <a:ahLst/>
                <a:cxnLst/>
                <a:rect l="l" t="t" r="r" b="b"/>
                <a:pathLst>
                  <a:path w="811496" h="669681">
                    <a:moveTo>
                      <a:pt x="1" y="405747"/>
                    </a:moveTo>
                    <a:lnTo>
                      <a:pt x="405749" y="0"/>
                    </a:lnTo>
                    <a:lnTo>
                      <a:pt x="811495" y="405747"/>
                    </a:lnTo>
                    <a:close/>
                    <a:moveTo>
                      <a:pt x="0" y="669681"/>
                    </a:moveTo>
                    <a:lnTo>
                      <a:pt x="0" y="405748"/>
                    </a:lnTo>
                    <a:lnTo>
                      <a:pt x="811496" y="405748"/>
                    </a:lnTo>
                    <a:lnTo>
                      <a:pt x="811496" y="669681"/>
                    </a:lnTo>
                    <a:close/>
                  </a:path>
                </a:pathLst>
              </a:cu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TextBox 49"/>
              <p:cNvSpPr txBox="1"/>
              <p:nvPr/>
            </p:nvSpPr>
            <p:spPr>
              <a:xfrm>
                <a:off x="652438" y="1142485"/>
                <a:ext cx="380232" cy="707886"/>
              </a:xfrm>
              <a:prstGeom prst="rect">
                <a:avLst/>
              </a:prstGeom>
              <a:noFill/>
            </p:spPr>
            <p:txBody>
              <a:bodyPr wrap="none" rtlCol="0">
                <a:spAutoFit/>
              </a:bodyPr>
              <a:lstStyle/>
              <a:p>
                <a:r>
                  <a:rPr lang="en-US" altLang="zh-CN" sz="4000" dirty="0">
                    <a:solidFill>
                      <a:schemeClr val="bg1"/>
                    </a:solidFill>
                    <a:latin typeface="Swiss911 XCm BT" pitchFamily="34" charset="0"/>
                  </a:rPr>
                  <a:t>4</a:t>
                </a:r>
                <a:endParaRPr lang="zh-CN" altLang="en-US" sz="4000" dirty="0">
                  <a:solidFill>
                    <a:schemeClr val="bg1"/>
                  </a:solidFill>
                  <a:latin typeface="Swiss911 XCm BT" pitchFamily="34" charset="0"/>
                </a:endParaRPr>
              </a:p>
            </p:txBody>
          </p:sp>
        </p:grpSp>
      </p:grpSp>
      <p:sp>
        <p:nvSpPr>
          <p:cNvPr id="3" name="梯形 2"/>
          <p:cNvSpPr/>
          <p:nvPr/>
        </p:nvSpPr>
        <p:spPr>
          <a:xfrm rot="5400000">
            <a:off x="-1251454" y="1268363"/>
            <a:ext cx="6842678" cy="4339771"/>
          </a:xfrm>
          <a:prstGeom prst="trapezoid">
            <a:avLst>
              <a:gd name="adj" fmla="val 0"/>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28810" y="2072961"/>
            <a:ext cx="3259420" cy="2364863"/>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600" b="1" dirty="0">
                <a:solidFill>
                  <a:schemeClr val="bg1">
                    <a:lumMod val="85000"/>
                  </a:schemeClr>
                </a:solidFill>
                <a:latin typeface="微软雅黑" pitchFamily="34" charset="-122"/>
                <a:ea typeface="微软雅黑" pitchFamily="34" charset="-122"/>
              </a:rPr>
              <a:t>目录</a:t>
            </a:r>
            <a:r>
              <a:rPr lang="en-US" altLang="zh-CN" sz="2000" b="1" dirty="0">
                <a:solidFill>
                  <a:schemeClr val="bg1">
                    <a:lumMod val="85000"/>
                  </a:schemeClr>
                </a:solidFill>
                <a:latin typeface="微软雅黑" pitchFamily="34" charset="-122"/>
                <a:ea typeface="微软雅黑" pitchFamily="34" charset="-122"/>
              </a:rPr>
              <a:t>DIRECTORY</a:t>
            </a:r>
            <a:endParaRPr lang="zh-CN" altLang="en-US" sz="2000" b="1" dirty="0">
              <a:solidFill>
                <a:schemeClr val="bg1">
                  <a:lumMod val="8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544394402"/>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anim calcmode="lin" valueType="num">
                                      <p:cBhvr>
                                        <p:cTn id="13" dur="500" fill="hold"/>
                                        <p:tgtEl>
                                          <p:spTgt spid="7"/>
                                        </p:tgtEl>
                                        <p:attrNameLst>
                                          <p:attrName>ppt_x</p:attrName>
                                        </p:attrNameLst>
                                      </p:cBhvr>
                                      <p:tavLst>
                                        <p:tav tm="0">
                                          <p:val>
                                            <p:strVal val="#ppt_x"/>
                                          </p:val>
                                        </p:tav>
                                        <p:tav tm="100000">
                                          <p:val>
                                            <p:strVal val="#ppt_x"/>
                                          </p:val>
                                        </p:tav>
                                      </p:tavLst>
                                    </p:anim>
                                    <p:anim calcmode="lin" valueType="num">
                                      <p:cBhvr>
                                        <p:cTn id="14" dur="5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428072"/>
            <a:ext cx="12190413" cy="718527"/>
            <a:chOff x="0" y="428072"/>
            <a:chExt cx="12190413" cy="718527"/>
          </a:xfrm>
        </p:grpSpPr>
        <p:sp>
          <p:nvSpPr>
            <p:cNvPr id="32" name="9"/>
            <p:cNvSpPr txBox="1"/>
            <p:nvPr/>
          </p:nvSpPr>
          <p:spPr>
            <a:xfrm>
              <a:off x="4377578" y="428072"/>
              <a:ext cx="3435256" cy="430887"/>
            </a:xfrm>
            <a:prstGeom prst="rect">
              <a:avLst/>
            </a:prstGeom>
            <a:noFill/>
          </p:spPr>
          <p:txBody>
            <a:bodyPr wrap="square" lIns="0" tIns="0" rIns="0" bIns="0" rtlCol="0">
              <a:spAutoFit/>
            </a:bodyPr>
            <a:lstStyle/>
            <a:p>
              <a:pPr marL="0" lvl="1" algn="ctr"/>
              <a:r>
                <a:rPr lang="zh-CN" altLang="en-US" sz="2800" dirty="0">
                  <a:solidFill>
                    <a:schemeClr val="bg1">
                      <a:lumMod val="85000"/>
                    </a:schemeClr>
                  </a:solidFill>
                  <a:latin typeface="微软雅黑" pitchFamily="34" charset="-122"/>
                  <a:ea typeface="微软雅黑" pitchFamily="34" charset="-122"/>
                </a:rPr>
                <a:t>点击加入你的标题</a:t>
              </a:r>
            </a:p>
          </p:txBody>
        </p:sp>
        <p:sp>
          <p:nvSpPr>
            <p:cNvPr id="2" name="矩形 1"/>
            <p:cNvSpPr/>
            <p:nvPr/>
          </p:nvSpPr>
          <p:spPr>
            <a:xfrm>
              <a:off x="0" y="1095771"/>
              <a:ext cx="12190413" cy="50828"/>
            </a:xfrm>
            <a:prstGeom prst="rect">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8" name="组合 47"/>
          <p:cNvGrpSpPr/>
          <p:nvPr/>
        </p:nvGrpSpPr>
        <p:grpSpPr>
          <a:xfrm>
            <a:off x="667656" y="1784346"/>
            <a:ext cx="10735596" cy="4369585"/>
            <a:chOff x="667656" y="1784346"/>
            <a:chExt cx="10735596" cy="4369585"/>
          </a:xfrm>
        </p:grpSpPr>
        <p:sp>
          <p:nvSpPr>
            <p:cNvPr id="5" name="Freeform 5"/>
            <p:cNvSpPr>
              <a:spLocks/>
            </p:cNvSpPr>
            <p:nvPr/>
          </p:nvSpPr>
          <p:spPr bwMode="auto">
            <a:xfrm>
              <a:off x="773468" y="3147587"/>
              <a:ext cx="1971633" cy="1445177"/>
            </a:xfrm>
            <a:custGeom>
              <a:avLst/>
              <a:gdLst>
                <a:gd name="T0" fmla="*/ 640 w 1130"/>
                <a:gd name="T1" fmla="*/ 163 h 820"/>
                <a:gd name="T2" fmla="*/ 562 w 1130"/>
                <a:gd name="T3" fmla="*/ 0 h 820"/>
                <a:gd name="T4" fmla="*/ 490 w 1130"/>
                <a:gd name="T5" fmla="*/ 163 h 820"/>
                <a:gd name="T6" fmla="*/ 50 w 1130"/>
                <a:gd name="T7" fmla="*/ 163 h 820"/>
                <a:gd name="T8" fmla="*/ 0 w 1130"/>
                <a:gd name="T9" fmla="*/ 213 h 820"/>
                <a:gd name="T10" fmla="*/ 0 w 1130"/>
                <a:gd name="T11" fmla="*/ 770 h 820"/>
                <a:gd name="T12" fmla="*/ 50 w 1130"/>
                <a:gd name="T13" fmla="*/ 820 h 820"/>
                <a:gd name="T14" fmla="*/ 1080 w 1130"/>
                <a:gd name="T15" fmla="*/ 820 h 820"/>
                <a:gd name="T16" fmla="*/ 1130 w 1130"/>
                <a:gd name="T17" fmla="*/ 770 h 820"/>
                <a:gd name="T18" fmla="*/ 1130 w 1130"/>
                <a:gd name="T19" fmla="*/ 213 h 820"/>
                <a:gd name="T20" fmla="*/ 1080 w 1130"/>
                <a:gd name="T21" fmla="*/ 163 h 820"/>
                <a:gd name="T22" fmla="*/ 640 w 1130"/>
                <a:gd name="T23" fmla="*/ 163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30" h="820">
                  <a:moveTo>
                    <a:pt x="640" y="163"/>
                  </a:moveTo>
                  <a:cubicBezTo>
                    <a:pt x="562" y="0"/>
                    <a:pt x="562" y="0"/>
                    <a:pt x="562" y="0"/>
                  </a:cubicBezTo>
                  <a:cubicBezTo>
                    <a:pt x="490" y="163"/>
                    <a:pt x="490" y="163"/>
                    <a:pt x="490" y="163"/>
                  </a:cubicBezTo>
                  <a:cubicBezTo>
                    <a:pt x="50" y="163"/>
                    <a:pt x="50" y="163"/>
                    <a:pt x="50" y="163"/>
                  </a:cubicBezTo>
                  <a:cubicBezTo>
                    <a:pt x="22" y="163"/>
                    <a:pt x="0" y="186"/>
                    <a:pt x="0" y="213"/>
                  </a:cubicBezTo>
                  <a:cubicBezTo>
                    <a:pt x="0" y="770"/>
                    <a:pt x="0" y="770"/>
                    <a:pt x="0" y="770"/>
                  </a:cubicBezTo>
                  <a:cubicBezTo>
                    <a:pt x="0" y="798"/>
                    <a:pt x="22" y="820"/>
                    <a:pt x="50" y="820"/>
                  </a:cubicBezTo>
                  <a:cubicBezTo>
                    <a:pt x="1080" y="820"/>
                    <a:pt x="1080" y="820"/>
                    <a:pt x="1080" y="820"/>
                  </a:cubicBezTo>
                  <a:cubicBezTo>
                    <a:pt x="1108" y="820"/>
                    <a:pt x="1130" y="798"/>
                    <a:pt x="1130" y="770"/>
                  </a:cubicBezTo>
                  <a:cubicBezTo>
                    <a:pt x="1130" y="213"/>
                    <a:pt x="1130" y="213"/>
                    <a:pt x="1130" y="213"/>
                  </a:cubicBezTo>
                  <a:cubicBezTo>
                    <a:pt x="1130" y="186"/>
                    <a:pt x="1108" y="163"/>
                    <a:pt x="1080" y="163"/>
                  </a:cubicBezTo>
                  <a:lnTo>
                    <a:pt x="640" y="163"/>
                  </a:ln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800"/>
            </a:p>
          </p:txBody>
        </p:sp>
        <p:sp>
          <p:nvSpPr>
            <p:cNvPr id="6" name="Freeform 5"/>
            <p:cNvSpPr>
              <a:spLocks/>
            </p:cNvSpPr>
            <p:nvPr/>
          </p:nvSpPr>
          <p:spPr bwMode="auto">
            <a:xfrm>
              <a:off x="2941231" y="3147587"/>
              <a:ext cx="1971633" cy="1445177"/>
            </a:xfrm>
            <a:custGeom>
              <a:avLst/>
              <a:gdLst>
                <a:gd name="T0" fmla="*/ 640 w 1130"/>
                <a:gd name="T1" fmla="*/ 163 h 820"/>
                <a:gd name="T2" fmla="*/ 562 w 1130"/>
                <a:gd name="T3" fmla="*/ 0 h 820"/>
                <a:gd name="T4" fmla="*/ 490 w 1130"/>
                <a:gd name="T5" fmla="*/ 163 h 820"/>
                <a:gd name="T6" fmla="*/ 50 w 1130"/>
                <a:gd name="T7" fmla="*/ 163 h 820"/>
                <a:gd name="T8" fmla="*/ 0 w 1130"/>
                <a:gd name="T9" fmla="*/ 213 h 820"/>
                <a:gd name="T10" fmla="*/ 0 w 1130"/>
                <a:gd name="T11" fmla="*/ 770 h 820"/>
                <a:gd name="T12" fmla="*/ 50 w 1130"/>
                <a:gd name="T13" fmla="*/ 820 h 820"/>
                <a:gd name="T14" fmla="*/ 1080 w 1130"/>
                <a:gd name="T15" fmla="*/ 820 h 820"/>
                <a:gd name="T16" fmla="*/ 1130 w 1130"/>
                <a:gd name="T17" fmla="*/ 770 h 820"/>
                <a:gd name="T18" fmla="*/ 1130 w 1130"/>
                <a:gd name="T19" fmla="*/ 213 h 820"/>
                <a:gd name="T20" fmla="*/ 1080 w 1130"/>
                <a:gd name="T21" fmla="*/ 163 h 820"/>
                <a:gd name="T22" fmla="*/ 640 w 1130"/>
                <a:gd name="T23" fmla="*/ 163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30" h="820">
                  <a:moveTo>
                    <a:pt x="640" y="163"/>
                  </a:moveTo>
                  <a:cubicBezTo>
                    <a:pt x="562" y="0"/>
                    <a:pt x="562" y="0"/>
                    <a:pt x="562" y="0"/>
                  </a:cubicBezTo>
                  <a:cubicBezTo>
                    <a:pt x="490" y="163"/>
                    <a:pt x="490" y="163"/>
                    <a:pt x="490" y="163"/>
                  </a:cubicBezTo>
                  <a:cubicBezTo>
                    <a:pt x="50" y="163"/>
                    <a:pt x="50" y="163"/>
                    <a:pt x="50" y="163"/>
                  </a:cubicBezTo>
                  <a:cubicBezTo>
                    <a:pt x="22" y="163"/>
                    <a:pt x="0" y="186"/>
                    <a:pt x="0" y="213"/>
                  </a:cubicBezTo>
                  <a:cubicBezTo>
                    <a:pt x="0" y="770"/>
                    <a:pt x="0" y="770"/>
                    <a:pt x="0" y="770"/>
                  </a:cubicBezTo>
                  <a:cubicBezTo>
                    <a:pt x="0" y="798"/>
                    <a:pt x="22" y="820"/>
                    <a:pt x="50" y="820"/>
                  </a:cubicBezTo>
                  <a:cubicBezTo>
                    <a:pt x="1080" y="820"/>
                    <a:pt x="1080" y="820"/>
                    <a:pt x="1080" y="820"/>
                  </a:cubicBezTo>
                  <a:cubicBezTo>
                    <a:pt x="1108" y="820"/>
                    <a:pt x="1130" y="798"/>
                    <a:pt x="1130" y="770"/>
                  </a:cubicBezTo>
                  <a:cubicBezTo>
                    <a:pt x="1130" y="213"/>
                    <a:pt x="1130" y="213"/>
                    <a:pt x="1130" y="213"/>
                  </a:cubicBezTo>
                  <a:cubicBezTo>
                    <a:pt x="1130" y="186"/>
                    <a:pt x="1108" y="163"/>
                    <a:pt x="1080" y="163"/>
                  </a:cubicBezTo>
                  <a:lnTo>
                    <a:pt x="640" y="163"/>
                  </a:ln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800"/>
            </a:p>
          </p:txBody>
        </p:sp>
        <p:sp>
          <p:nvSpPr>
            <p:cNvPr id="7" name="Freeform 5"/>
            <p:cNvSpPr>
              <a:spLocks/>
            </p:cNvSpPr>
            <p:nvPr/>
          </p:nvSpPr>
          <p:spPr bwMode="auto">
            <a:xfrm>
              <a:off x="5101252" y="3131457"/>
              <a:ext cx="1971633" cy="1445177"/>
            </a:xfrm>
            <a:custGeom>
              <a:avLst/>
              <a:gdLst>
                <a:gd name="T0" fmla="*/ 640 w 1130"/>
                <a:gd name="T1" fmla="*/ 163 h 820"/>
                <a:gd name="T2" fmla="*/ 562 w 1130"/>
                <a:gd name="T3" fmla="*/ 0 h 820"/>
                <a:gd name="T4" fmla="*/ 490 w 1130"/>
                <a:gd name="T5" fmla="*/ 163 h 820"/>
                <a:gd name="T6" fmla="*/ 50 w 1130"/>
                <a:gd name="T7" fmla="*/ 163 h 820"/>
                <a:gd name="T8" fmla="*/ 0 w 1130"/>
                <a:gd name="T9" fmla="*/ 213 h 820"/>
                <a:gd name="T10" fmla="*/ 0 w 1130"/>
                <a:gd name="T11" fmla="*/ 770 h 820"/>
                <a:gd name="T12" fmla="*/ 50 w 1130"/>
                <a:gd name="T13" fmla="*/ 820 h 820"/>
                <a:gd name="T14" fmla="*/ 1080 w 1130"/>
                <a:gd name="T15" fmla="*/ 820 h 820"/>
                <a:gd name="T16" fmla="*/ 1130 w 1130"/>
                <a:gd name="T17" fmla="*/ 770 h 820"/>
                <a:gd name="T18" fmla="*/ 1130 w 1130"/>
                <a:gd name="T19" fmla="*/ 213 h 820"/>
                <a:gd name="T20" fmla="*/ 1080 w 1130"/>
                <a:gd name="T21" fmla="*/ 163 h 820"/>
                <a:gd name="T22" fmla="*/ 640 w 1130"/>
                <a:gd name="T23" fmla="*/ 163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30" h="820">
                  <a:moveTo>
                    <a:pt x="640" y="163"/>
                  </a:moveTo>
                  <a:cubicBezTo>
                    <a:pt x="562" y="0"/>
                    <a:pt x="562" y="0"/>
                    <a:pt x="562" y="0"/>
                  </a:cubicBezTo>
                  <a:cubicBezTo>
                    <a:pt x="490" y="163"/>
                    <a:pt x="490" y="163"/>
                    <a:pt x="490" y="163"/>
                  </a:cubicBezTo>
                  <a:cubicBezTo>
                    <a:pt x="50" y="163"/>
                    <a:pt x="50" y="163"/>
                    <a:pt x="50" y="163"/>
                  </a:cubicBezTo>
                  <a:cubicBezTo>
                    <a:pt x="22" y="163"/>
                    <a:pt x="0" y="186"/>
                    <a:pt x="0" y="213"/>
                  </a:cubicBezTo>
                  <a:cubicBezTo>
                    <a:pt x="0" y="770"/>
                    <a:pt x="0" y="770"/>
                    <a:pt x="0" y="770"/>
                  </a:cubicBezTo>
                  <a:cubicBezTo>
                    <a:pt x="0" y="798"/>
                    <a:pt x="22" y="820"/>
                    <a:pt x="50" y="820"/>
                  </a:cubicBezTo>
                  <a:cubicBezTo>
                    <a:pt x="1080" y="820"/>
                    <a:pt x="1080" y="820"/>
                    <a:pt x="1080" y="820"/>
                  </a:cubicBezTo>
                  <a:cubicBezTo>
                    <a:pt x="1108" y="820"/>
                    <a:pt x="1130" y="798"/>
                    <a:pt x="1130" y="770"/>
                  </a:cubicBezTo>
                  <a:cubicBezTo>
                    <a:pt x="1130" y="213"/>
                    <a:pt x="1130" y="213"/>
                    <a:pt x="1130" y="213"/>
                  </a:cubicBezTo>
                  <a:cubicBezTo>
                    <a:pt x="1130" y="186"/>
                    <a:pt x="1108" y="163"/>
                    <a:pt x="1080" y="163"/>
                  </a:cubicBezTo>
                  <a:lnTo>
                    <a:pt x="640" y="163"/>
                  </a:ln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800"/>
            </a:p>
          </p:txBody>
        </p:sp>
        <p:sp>
          <p:nvSpPr>
            <p:cNvPr id="8" name="Freeform 5"/>
            <p:cNvSpPr>
              <a:spLocks/>
            </p:cNvSpPr>
            <p:nvPr/>
          </p:nvSpPr>
          <p:spPr bwMode="auto">
            <a:xfrm>
              <a:off x="7276759" y="3131457"/>
              <a:ext cx="1971633" cy="1445177"/>
            </a:xfrm>
            <a:custGeom>
              <a:avLst/>
              <a:gdLst>
                <a:gd name="T0" fmla="*/ 640 w 1130"/>
                <a:gd name="T1" fmla="*/ 163 h 820"/>
                <a:gd name="T2" fmla="*/ 562 w 1130"/>
                <a:gd name="T3" fmla="*/ 0 h 820"/>
                <a:gd name="T4" fmla="*/ 490 w 1130"/>
                <a:gd name="T5" fmla="*/ 163 h 820"/>
                <a:gd name="T6" fmla="*/ 50 w 1130"/>
                <a:gd name="T7" fmla="*/ 163 h 820"/>
                <a:gd name="T8" fmla="*/ 0 w 1130"/>
                <a:gd name="T9" fmla="*/ 213 h 820"/>
                <a:gd name="T10" fmla="*/ 0 w 1130"/>
                <a:gd name="T11" fmla="*/ 770 h 820"/>
                <a:gd name="T12" fmla="*/ 50 w 1130"/>
                <a:gd name="T13" fmla="*/ 820 h 820"/>
                <a:gd name="T14" fmla="*/ 1080 w 1130"/>
                <a:gd name="T15" fmla="*/ 820 h 820"/>
                <a:gd name="T16" fmla="*/ 1130 w 1130"/>
                <a:gd name="T17" fmla="*/ 770 h 820"/>
                <a:gd name="T18" fmla="*/ 1130 w 1130"/>
                <a:gd name="T19" fmla="*/ 213 h 820"/>
                <a:gd name="T20" fmla="*/ 1080 w 1130"/>
                <a:gd name="T21" fmla="*/ 163 h 820"/>
                <a:gd name="T22" fmla="*/ 640 w 1130"/>
                <a:gd name="T23" fmla="*/ 163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30" h="820">
                  <a:moveTo>
                    <a:pt x="640" y="163"/>
                  </a:moveTo>
                  <a:cubicBezTo>
                    <a:pt x="562" y="0"/>
                    <a:pt x="562" y="0"/>
                    <a:pt x="562" y="0"/>
                  </a:cubicBezTo>
                  <a:cubicBezTo>
                    <a:pt x="490" y="163"/>
                    <a:pt x="490" y="163"/>
                    <a:pt x="490" y="163"/>
                  </a:cubicBezTo>
                  <a:cubicBezTo>
                    <a:pt x="50" y="163"/>
                    <a:pt x="50" y="163"/>
                    <a:pt x="50" y="163"/>
                  </a:cubicBezTo>
                  <a:cubicBezTo>
                    <a:pt x="22" y="163"/>
                    <a:pt x="0" y="186"/>
                    <a:pt x="0" y="213"/>
                  </a:cubicBezTo>
                  <a:cubicBezTo>
                    <a:pt x="0" y="770"/>
                    <a:pt x="0" y="770"/>
                    <a:pt x="0" y="770"/>
                  </a:cubicBezTo>
                  <a:cubicBezTo>
                    <a:pt x="0" y="798"/>
                    <a:pt x="22" y="820"/>
                    <a:pt x="50" y="820"/>
                  </a:cubicBezTo>
                  <a:cubicBezTo>
                    <a:pt x="1080" y="820"/>
                    <a:pt x="1080" y="820"/>
                    <a:pt x="1080" y="820"/>
                  </a:cubicBezTo>
                  <a:cubicBezTo>
                    <a:pt x="1108" y="820"/>
                    <a:pt x="1130" y="798"/>
                    <a:pt x="1130" y="770"/>
                  </a:cubicBezTo>
                  <a:cubicBezTo>
                    <a:pt x="1130" y="213"/>
                    <a:pt x="1130" y="213"/>
                    <a:pt x="1130" y="213"/>
                  </a:cubicBezTo>
                  <a:cubicBezTo>
                    <a:pt x="1130" y="186"/>
                    <a:pt x="1108" y="163"/>
                    <a:pt x="1080" y="163"/>
                  </a:cubicBezTo>
                  <a:lnTo>
                    <a:pt x="640" y="163"/>
                  </a:ln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800"/>
            </a:p>
          </p:txBody>
        </p:sp>
        <p:sp>
          <p:nvSpPr>
            <p:cNvPr id="9" name="Freeform 5"/>
            <p:cNvSpPr>
              <a:spLocks/>
            </p:cNvSpPr>
            <p:nvPr/>
          </p:nvSpPr>
          <p:spPr bwMode="auto">
            <a:xfrm>
              <a:off x="9431619" y="3126296"/>
              <a:ext cx="1971633" cy="1445177"/>
            </a:xfrm>
            <a:custGeom>
              <a:avLst/>
              <a:gdLst>
                <a:gd name="T0" fmla="*/ 640 w 1130"/>
                <a:gd name="T1" fmla="*/ 163 h 820"/>
                <a:gd name="T2" fmla="*/ 562 w 1130"/>
                <a:gd name="T3" fmla="*/ 0 h 820"/>
                <a:gd name="T4" fmla="*/ 490 w 1130"/>
                <a:gd name="T5" fmla="*/ 163 h 820"/>
                <a:gd name="T6" fmla="*/ 50 w 1130"/>
                <a:gd name="T7" fmla="*/ 163 h 820"/>
                <a:gd name="T8" fmla="*/ 0 w 1130"/>
                <a:gd name="T9" fmla="*/ 213 h 820"/>
                <a:gd name="T10" fmla="*/ 0 w 1130"/>
                <a:gd name="T11" fmla="*/ 770 h 820"/>
                <a:gd name="T12" fmla="*/ 50 w 1130"/>
                <a:gd name="T13" fmla="*/ 820 h 820"/>
                <a:gd name="T14" fmla="*/ 1080 w 1130"/>
                <a:gd name="T15" fmla="*/ 820 h 820"/>
                <a:gd name="T16" fmla="*/ 1130 w 1130"/>
                <a:gd name="T17" fmla="*/ 770 h 820"/>
                <a:gd name="T18" fmla="*/ 1130 w 1130"/>
                <a:gd name="T19" fmla="*/ 213 h 820"/>
                <a:gd name="T20" fmla="*/ 1080 w 1130"/>
                <a:gd name="T21" fmla="*/ 163 h 820"/>
                <a:gd name="T22" fmla="*/ 640 w 1130"/>
                <a:gd name="T23" fmla="*/ 163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30" h="820">
                  <a:moveTo>
                    <a:pt x="640" y="163"/>
                  </a:moveTo>
                  <a:cubicBezTo>
                    <a:pt x="562" y="0"/>
                    <a:pt x="562" y="0"/>
                    <a:pt x="562" y="0"/>
                  </a:cubicBezTo>
                  <a:cubicBezTo>
                    <a:pt x="490" y="163"/>
                    <a:pt x="490" y="163"/>
                    <a:pt x="490" y="163"/>
                  </a:cubicBezTo>
                  <a:cubicBezTo>
                    <a:pt x="50" y="163"/>
                    <a:pt x="50" y="163"/>
                    <a:pt x="50" y="163"/>
                  </a:cubicBezTo>
                  <a:cubicBezTo>
                    <a:pt x="22" y="163"/>
                    <a:pt x="0" y="186"/>
                    <a:pt x="0" y="213"/>
                  </a:cubicBezTo>
                  <a:cubicBezTo>
                    <a:pt x="0" y="770"/>
                    <a:pt x="0" y="770"/>
                    <a:pt x="0" y="770"/>
                  </a:cubicBezTo>
                  <a:cubicBezTo>
                    <a:pt x="0" y="798"/>
                    <a:pt x="22" y="820"/>
                    <a:pt x="50" y="820"/>
                  </a:cubicBezTo>
                  <a:cubicBezTo>
                    <a:pt x="1080" y="820"/>
                    <a:pt x="1080" y="820"/>
                    <a:pt x="1080" y="820"/>
                  </a:cubicBezTo>
                  <a:cubicBezTo>
                    <a:pt x="1108" y="820"/>
                    <a:pt x="1130" y="798"/>
                    <a:pt x="1130" y="770"/>
                  </a:cubicBezTo>
                  <a:cubicBezTo>
                    <a:pt x="1130" y="213"/>
                    <a:pt x="1130" y="213"/>
                    <a:pt x="1130" y="213"/>
                  </a:cubicBezTo>
                  <a:cubicBezTo>
                    <a:pt x="1130" y="186"/>
                    <a:pt x="1108" y="163"/>
                    <a:pt x="1080" y="163"/>
                  </a:cubicBezTo>
                  <a:lnTo>
                    <a:pt x="640" y="163"/>
                  </a:ln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800"/>
            </a:p>
          </p:txBody>
        </p:sp>
        <p:grpSp>
          <p:nvGrpSpPr>
            <p:cNvPr id="10" name="Group 11"/>
            <p:cNvGrpSpPr/>
            <p:nvPr/>
          </p:nvGrpSpPr>
          <p:grpSpPr>
            <a:xfrm>
              <a:off x="1419757" y="1836142"/>
              <a:ext cx="673795" cy="650827"/>
              <a:chOff x="5099140" y="1309474"/>
              <a:chExt cx="439257" cy="424283"/>
            </a:xfrm>
            <a:solidFill>
              <a:srgbClr val="E25E0E"/>
            </a:solidFill>
          </p:grpSpPr>
          <p:sp>
            <p:nvSpPr>
              <p:cNvPr id="11" name="Rectangle 18"/>
              <p:cNvSpPr>
                <a:spLocks noChangeArrowheads="1"/>
              </p:cNvSpPr>
              <p:nvPr/>
            </p:nvSpPr>
            <p:spPr bwMode="auto">
              <a:xfrm>
                <a:off x="5256374" y="1479187"/>
                <a:ext cx="47421"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sp>
            <p:nvSpPr>
              <p:cNvPr id="12" name="Rectangle 19"/>
              <p:cNvSpPr>
                <a:spLocks noChangeArrowheads="1"/>
              </p:cNvSpPr>
              <p:nvPr/>
            </p:nvSpPr>
            <p:spPr bwMode="auto">
              <a:xfrm>
                <a:off x="5331247" y="1479187"/>
                <a:ext cx="49916"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sp>
            <p:nvSpPr>
              <p:cNvPr id="13" name="Rectangle 20"/>
              <p:cNvSpPr>
                <a:spLocks noChangeArrowheads="1"/>
              </p:cNvSpPr>
              <p:nvPr/>
            </p:nvSpPr>
            <p:spPr bwMode="auto">
              <a:xfrm>
                <a:off x="5408617" y="1479187"/>
                <a:ext cx="49916"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sp>
            <p:nvSpPr>
              <p:cNvPr id="14" name="Rectangle 21"/>
              <p:cNvSpPr>
                <a:spLocks noChangeArrowheads="1"/>
              </p:cNvSpPr>
              <p:nvPr/>
            </p:nvSpPr>
            <p:spPr bwMode="auto">
              <a:xfrm>
                <a:off x="5256374" y="1546573"/>
                <a:ext cx="47421" cy="47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sp>
            <p:nvSpPr>
              <p:cNvPr id="15" name="Rectangle 22"/>
              <p:cNvSpPr>
                <a:spLocks noChangeArrowheads="1"/>
              </p:cNvSpPr>
              <p:nvPr/>
            </p:nvSpPr>
            <p:spPr bwMode="auto">
              <a:xfrm>
                <a:off x="5331247" y="1546573"/>
                <a:ext cx="49916" cy="47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sp>
            <p:nvSpPr>
              <p:cNvPr id="16" name="Rectangle 23"/>
              <p:cNvSpPr>
                <a:spLocks noChangeArrowheads="1"/>
              </p:cNvSpPr>
              <p:nvPr/>
            </p:nvSpPr>
            <p:spPr bwMode="auto">
              <a:xfrm>
                <a:off x="5408617" y="1546573"/>
                <a:ext cx="49916" cy="47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sp>
            <p:nvSpPr>
              <p:cNvPr id="17" name="Rectangle 24"/>
              <p:cNvSpPr>
                <a:spLocks noChangeArrowheads="1"/>
              </p:cNvSpPr>
              <p:nvPr/>
            </p:nvSpPr>
            <p:spPr bwMode="auto">
              <a:xfrm>
                <a:off x="5256374" y="1618951"/>
                <a:ext cx="47421"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sp>
            <p:nvSpPr>
              <p:cNvPr id="18" name="Rectangle 25"/>
              <p:cNvSpPr>
                <a:spLocks noChangeArrowheads="1"/>
              </p:cNvSpPr>
              <p:nvPr/>
            </p:nvSpPr>
            <p:spPr bwMode="auto">
              <a:xfrm>
                <a:off x="5179005" y="1546573"/>
                <a:ext cx="49916" cy="47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sp>
            <p:nvSpPr>
              <p:cNvPr id="19" name="Rectangle 26"/>
              <p:cNvSpPr>
                <a:spLocks noChangeArrowheads="1"/>
              </p:cNvSpPr>
              <p:nvPr/>
            </p:nvSpPr>
            <p:spPr bwMode="auto">
              <a:xfrm>
                <a:off x="5179005" y="1618951"/>
                <a:ext cx="49916"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sp>
            <p:nvSpPr>
              <p:cNvPr id="20" name="Rectangle 27"/>
              <p:cNvSpPr>
                <a:spLocks noChangeArrowheads="1"/>
              </p:cNvSpPr>
              <p:nvPr/>
            </p:nvSpPr>
            <p:spPr bwMode="auto">
              <a:xfrm>
                <a:off x="5331247" y="1618951"/>
                <a:ext cx="49916"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sp>
            <p:nvSpPr>
              <p:cNvPr id="21" name="Rectangle 28"/>
              <p:cNvSpPr>
                <a:spLocks noChangeArrowheads="1"/>
              </p:cNvSpPr>
              <p:nvPr/>
            </p:nvSpPr>
            <p:spPr bwMode="auto">
              <a:xfrm>
                <a:off x="5408617" y="1618951"/>
                <a:ext cx="49916"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sp>
            <p:nvSpPr>
              <p:cNvPr id="22" name="Freeform 29"/>
              <p:cNvSpPr>
                <a:spLocks noEditPoints="1"/>
              </p:cNvSpPr>
              <p:nvPr/>
            </p:nvSpPr>
            <p:spPr bwMode="auto">
              <a:xfrm>
                <a:off x="5099140" y="1339424"/>
                <a:ext cx="439257" cy="394333"/>
              </a:xfrm>
              <a:custGeom>
                <a:avLst/>
                <a:gdLst>
                  <a:gd name="T0" fmla="*/ 174 w 176"/>
                  <a:gd name="T1" fmla="*/ 0 h 158"/>
                  <a:gd name="T2" fmla="*/ 150 w 176"/>
                  <a:gd name="T3" fmla="*/ 0 h 158"/>
                  <a:gd name="T4" fmla="*/ 150 w 176"/>
                  <a:gd name="T5" fmla="*/ 16 h 158"/>
                  <a:gd name="T6" fmla="*/ 126 w 176"/>
                  <a:gd name="T7" fmla="*/ 16 h 158"/>
                  <a:gd name="T8" fmla="*/ 126 w 176"/>
                  <a:gd name="T9" fmla="*/ 0 h 158"/>
                  <a:gd name="T10" fmla="*/ 52 w 176"/>
                  <a:gd name="T11" fmla="*/ 0 h 158"/>
                  <a:gd name="T12" fmla="*/ 52 w 176"/>
                  <a:gd name="T13" fmla="*/ 16 h 158"/>
                  <a:gd name="T14" fmla="*/ 28 w 176"/>
                  <a:gd name="T15" fmla="*/ 16 h 158"/>
                  <a:gd name="T16" fmla="*/ 28 w 176"/>
                  <a:gd name="T17" fmla="*/ 0 h 158"/>
                  <a:gd name="T18" fmla="*/ 0 w 176"/>
                  <a:gd name="T19" fmla="*/ 0 h 158"/>
                  <a:gd name="T20" fmla="*/ 0 w 176"/>
                  <a:gd name="T21" fmla="*/ 158 h 158"/>
                  <a:gd name="T22" fmla="*/ 13 w 176"/>
                  <a:gd name="T23" fmla="*/ 158 h 158"/>
                  <a:gd name="T24" fmla="*/ 162 w 176"/>
                  <a:gd name="T25" fmla="*/ 158 h 158"/>
                  <a:gd name="T26" fmla="*/ 176 w 176"/>
                  <a:gd name="T27" fmla="*/ 158 h 158"/>
                  <a:gd name="T28" fmla="*/ 174 w 176"/>
                  <a:gd name="T29" fmla="*/ 0 h 158"/>
                  <a:gd name="T30" fmla="*/ 162 w 176"/>
                  <a:gd name="T31" fmla="*/ 144 h 158"/>
                  <a:gd name="T32" fmla="*/ 13 w 176"/>
                  <a:gd name="T33" fmla="*/ 144 h 158"/>
                  <a:gd name="T34" fmla="*/ 13 w 176"/>
                  <a:gd name="T35" fmla="*/ 44 h 158"/>
                  <a:gd name="T36" fmla="*/ 162 w 176"/>
                  <a:gd name="T37" fmla="*/ 44 h 158"/>
                  <a:gd name="T38" fmla="*/ 162 w 176"/>
                  <a:gd name="T39" fmla="*/ 14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158">
                    <a:moveTo>
                      <a:pt x="174" y="0"/>
                    </a:moveTo>
                    <a:lnTo>
                      <a:pt x="150" y="0"/>
                    </a:lnTo>
                    <a:lnTo>
                      <a:pt x="150" y="16"/>
                    </a:lnTo>
                    <a:lnTo>
                      <a:pt x="126" y="16"/>
                    </a:lnTo>
                    <a:lnTo>
                      <a:pt x="126" y="0"/>
                    </a:lnTo>
                    <a:lnTo>
                      <a:pt x="52" y="0"/>
                    </a:lnTo>
                    <a:lnTo>
                      <a:pt x="52" y="16"/>
                    </a:lnTo>
                    <a:lnTo>
                      <a:pt x="28" y="16"/>
                    </a:lnTo>
                    <a:lnTo>
                      <a:pt x="28" y="0"/>
                    </a:lnTo>
                    <a:lnTo>
                      <a:pt x="0" y="0"/>
                    </a:lnTo>
                    <a:lnTo>
                      <a:pt x="0" y="158"/>
                    </a:lnTo>
                    <a:lnTo>
                      <a:pt x="13" y="158"/>
                    </a:lnTo>
                    <a:lnTo>
                      <a:pt x="162" y="158"/>
                    </a:lnTo>
                    <a:lnTo>
                      <a:pt x="176" y="158"/>
                    </a:lnTo>
                    <a:lnTo>
                      <a:pt x="174" y="0"/>
                    </a:lnTo>
                    <a:close/>
                    <a:moveTo>
                      <a:pt x="162" y="144"/>
                    </a:moveTo>
                    <a:lnTo>
                      <a:pt x="13" y="144"/>
                    </a:lnTo>
                    <a:lnTo>
                      <a:pt x="13" y="44"/>
                    </a:lnTo>
                    <a:lnTo>
                      <a:pt x="162" y="44"/>
                    </a:lnTo>
                    <a:lnTo>
                      <a:pt x="162" y="1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sp>
            <p:nvSpPr>
              <p:cNvPr id="23" name="Rectangle 30"/>
              <p:cNvSpPr>
                <a:spLocks noChangeArrowheads="1"/>
              </p:cNvSpPr>
              <p:nvPr/>
            </p:nvSpPr>
            <p:spPr bwMode="auto">
              <a:xfrm>
                <a:off x="5181500" y="1309474"/>
                <a:ext cx="37438" cy="5989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sp>
            <p:nvSpPr>
              <p:cNvPr id="24" name="Rectangle 31"/>
              <p:cNvSpPr>
                <a:spLocks noChangeArrowheads="1"/>
              </p:cNvSpPr>
              <p:nvPr/>
            </p:nvSpPr>
            <p:spPr bwMode="auto">
              <a:xfrm>
                <a:off x="5428583" y="1309474"/>
                <a:ext cx="34941" cy="5989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grpSp>
        <p:sp>
          <p:nvSpPr>
            <p:cNvPr id="25" name="Freeform 35"/>
            <p:cNvSpPr>
              <a:spLocks noEditPoints="1"/>
            </p:cNvSpPr>
            <p:nvPr/>
          </p:nvSpPr>
          <p:spPr bwMode="auto">
            <a:xfrm>
              <a:off x="5674340" y="1883111"/>
              <a:ext cx="825457" cy="556889"/>
            </a:xfrm>
            <a:custGeom>
              <a:avLst/>
              <a:gdLst>
                <a:gd name="T0" fmla="*/ 135 w 157"/>
                <a:gd name="T1" fmla="*/ 46 h 106"/>
                <a:gd name="T2" fmla="*/ 136 w 157"/>
                <a:gd name="T3" fmla="*/ 37 h 106"/>
                <a:gd name="T4" fmla="*/ 99 w 157"/>
                <a:gd name="T5" fmla="*/ 0 h 106"/>
                <a:gd name="T6" fmla="*/ 73 w 157"/>
                <a:gd name="T7" fmla="*/ 18 h 106"/>
                <a:gd name="T8" fmla="*/ 45 w 157"/>
                <a:gd name="T9" fmla="*/ 8 h 106"/>
                <a:gd name="T10" fmla="*/ 19 w 157"/>
                <a:gd name="T11" fmla="*/ 39 h 106"/>
                <a:gd name="T12" fmla="*/ 20 w 157"/>
                <a:gd name="T13" fmla="*/ 47 h 106"/>
                <a:gd name="T14" fmla="*/ 0 w 157"/>
                <a:gd name="T15" fmla="*/ 75 h 106"/>
                <a:gd name="T16" fmla="*/ 31 w 157"/>
                <a:gd name="T17" fmla="*/ 106 h 106"/>
                <a:gd name="T18" fmla="*/ 126 w 157"/>
                <a:gd name="T19" fmla="*/ 106 h 106"/>
                <a:gd name="T20" fmla="*/ 157 w 157"/>
                <a:gd name="T21" fmla="*/ 75 h 106"/>
                <a:gd name="T22" fmla="*/ 135 w 157"/>
                <a:gd name="T23" fmla="*/ 46 h 106"/>
                <a:gd name="T24" fmla="*/ 120 w 157"/>
                <a:gd name="T25" fmla="*/ 100 h 106"/>
                <a:gd name="T26" fmla="*/ 79 w 157"/>
                <a:gd name="T27" fmla="*/ 100 h 106"/>
                <a:gd name="T28" fmla="*/ 103 w 157"/>
                <a:gd name="T29" fmla="*/ 75 h 106"/>
                <a:gd name="T30" fmla="*/ 102 w 157"/>
                <a:gd name="T31" fmla="*/ 72 h 106"/>
                <a:gd name="T32" fmla="*/ 92 w 157"/>
                <a:gd name="T33" fmla="*/ 72 h 106"/>
                <a:gd name="T34" fmla="*/ 92 w 157"/>
                <a:gd name="T35" fmla="*/ 68 h 106"/>
                <a:gd name="T36" fmla="*/ 92 w 157"/>
                <a:gd name="T37" fmla="*/ 37 h 106"/>
                <a:gd name="T38" fmla="*/ 90 w 157"/>
                <a:gd name="T39" fmla="*/ 35 h 106"/>
                <a:gd name="T40" fmla="*/ 64 w 157"/>
                <a:gd name="T41" fmla="*/ 35 h 106"/>
                <a:gd name="T42" fmla="*/ 62 w 157"/>
                <a:gd name="T43" fmla="*/ 37 h 106"/>
                <a:gd name="T44" fmla="*/ 62 w 157"/>
                <a:gd name="T45" fmla="*/ 68 h 106"/>
                <a:gd name="T46" fmla="*/ 62 w 157"/>
                <a:gd name="T47" fmla="*/ 73 h 106"/>
                <a:gd name="T48" fmla="*/ 51 w 157"/>
                <a:gd name="T49" fmla="*/ 73 h 106"/>
                <a:gd name="T50" fmla="*/ 50 w 157"/>
                <a:gd name="T51" fmla="*/ 76 h 106"/>
                <a:gd name="T52" fmla="*/ 75 w 157"/>
                <a:gd name="T53" fmla="*/ 100 h 106"/>
                <a:gd name="T54" fmla="*/ 38 w 157"/>
                <a:gd name="T55" fmla="*/ 100 h 106"/>
                <a:gd name="T56" fmla="*/ 11 w 157"/>
                <a:gd name="T57" fmla="*/ 74 h 106"/>
                <a:gd name="T58" fmla="*/ 29 w 157"/>
                <a:gd name="T59" fmla="*/ 50 h 106"/>
                <a:gd name="T60" fmla="*/ 28 w 157"/>
                <a:gd name="T61" fmla="*/ 44 h 106"/>
                <a:gd name="T62" fmla="*/ 50 w 157"/>
                <a:gd name="T63" fmla="*/ 17 h 106"/>
                <a:gd name="T64" fmla="*/ 74 w 157"/>
                <a:gd name="T65" fmla="*/ 29 h 106"/>
                <a:gd name="T66" fmla="*/ 97 w 157"/>
                <a:gd name="T67" fmla="*/ 10 h 106"/>
                <a:gd name="T68" fmla="*/ 128 w 157"/>
                <a:gd name="T69" fmla="*/ 42 h 106"/>
                <a:gd name="T70" fmla="*/ 127 w 157"/>
                <a:gd name="T71" fmla="*/ 49 h 106"/>
                <a:gd name="T72" fmla="*/ 147 w 157"/>
                <a:gd name="T73" fmla="*/ 74 h 106"/>
                <a:gd name="T74" fmla="*/ 120 w 157"/>
                <a:gd name="T75" fmla="*/ 10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6">
                  <a:moveTo>
                    <a:pt x="135" y="46"/>
                  </a:moveTo>
                  <a:cubicBezTo>
                    <a:pt x="136" y="43"/>
                    <a:pt x="136" y="40"/>
                    <a:pt x="136" y="37"/>
                  </a:cubicBezTo>
                  <a:cubicBezTo>
                    <a:pt x="136" y="16"/>
                    <a:pt x="120" y="0"/>
                    <a:pt x="99" y="0"/>
                  </a:cubicBezTo>
                  <a:cubicBezTo>
                    <a:pt x="76" y="0"/>
                    <a:pt x="73" y="18"/>
                    <a:pt x="73" y="18"/>
                  </a:cubicBezTo>
                  <a:cubicBezTo>
                    <a:pt x="73" y="18"/>
                    <a:pt x="63" y="6"/>
                    <a:pt x="45" y="8"/>
                  </a:cubicBezTo>
                  <a:cubicBezTo>
                    <a:pt x="30" y="11"/>
                    <a:pt x="19" y="25"/>
                    <a:pt x="19" y="39"/>
                  </a:cubicBezTo>
                  <a:cubicBezTo>
                    <a:pt x="19" y="42"/>
                    <a:pt x="20" y="44"/>
                    <a:pt x="20" y="47"/>
                  </a:cubicBezTo>
                  <a:cubicBezTo>
                    <a:pt x="9" y="51"/>
                    <a:pt x="0" y="62"/>
                    <a:pt x="0" y="75"/>
                  </a:cubicBezTo>
                  <a:cubicBezTo>
                    <a:pt x="0" y="92"/>
                    <a:pt x="14" y="106"/>
                    <a:pt x="31" y="106"/>
                  </a:cubicBezTo>
                  <a:cubicBezTo>
                    <a:pt x="126" y="106"/>
                    <a:pt x="126" y="106"/>
                    <a:pt x="126" y="106"/>
                  </a:cubicBezTo>
                  <a:cubicBezTo>
                    <a:pt x="143" y="106"/>
                    <a:pt x="157" y="92"/>
                    <a:pt x="157" y="75"/>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0"/>
                    <a:pt x="92" y="68"/>
                  </a:cubicBezTo>
                  <a:cubicBezTo>
                    <a:pt x="92" y="59"/>
                    <a:pt x="92" y="43"/>
                    <a:pt x="92" y="37"/>
                  </a:cubicBezTo>
                  <a:cubicBezTo>
                    <a:pt x="92" y="37"/>
                    <a:pt x="92" y="35"/>
                    <a:pt x="90" y="35"/>
                  </a:cubicBezTo>
                  <a:cubicBezTo>
                    <a:pt x="88" y="35"/>
                    <a:pt x="67" y="35"/>
                    <a:pt x="64" y="35"/>
                  </a:cubicBezTo>
                  <a:cubicBezTo>
                    <a:pt x="61" y="35"/>
                    <a:pt x="62" y="37"/>
                    <a:pt x="62" y="37"/>
                  </a:cubicBezTo>
                  <a:cubicBezTo>
                    <a:pt x="62" y="44"/>
                    <a:pt x="62" y="59"/>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8"/>
                    <a:pt x="11" y="74"/>
                  </a:cubicBezTo>
                  <a:cubicBezTo>
                    <a:pt x="11" y="63"/>
                    <a:pt x="18" y="53"/>
                    <a:pt x="29" y="50"/>
                  </a:cubicBezTo>
                  <a:cubicBezTo>
                    <a:pt x="28" y="48"/>
                    <a:pt x="28" y="46"/>
                    <a:pt x="28" y="44"/>
                  </a:cubicBezTo>
                  <a:cubicBezTo>
                    <a:pt x="28" y="31"/>
                    <a:pt x="37" y="19"/>
                    <a:pt x="50" y="17"/>
                  </a:cubicBezTo>
                  <a:cubicBezTo>
                    <a:pt x="65" y="15"/>
                    <a:pt x="74" y="29"/>
                    <a:pt x="74" y="29"/>
                  </a:cubicBezTo>
                  <a:cubicBezTo>
                    <a:pt x="74" y="29"/>
                    <a:pt x="77" y="10"/>
                    <a:pt x="97" y="10"/>
                  </a:cubicBezTo>
                  <a:cubicBezTo>
                    <a:pt x="115" y="10"/>
                    <a:pt x="128" y="24"/>
                    <a:pt x="128" y="42"/>
                  </a:cubicBezTo>
                  <a:cubicBezTo>
                    <a:pt x="128" y="44"/>
                    <a:pt x="127" y="47"/>
                    <a:pt x="127" y="49"/>
                  </a:cubicBezTo>
                  <a:cubicBezTo>
                    <a:pt x="138" y="53"/>
                    <a:pt x="147" y="62"/>
                    <a:pt x="147" y="74"/>
                  </a:cubicBezTo>
                  <a:cubicBezTo>
                    <a:pt x="147" y="88"/>
                    <a:pt x="135" y="100"/>
                    <a:pt x="120" y="100"/>
                  </a:cubicBez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800"/>
            </a:p>
          </p:txBody>
        </p:sp>
        <p:grpSp>
          <p:nvGrpSpPr>
            <p:cNvPr id="26" name="Group 27"/>
            <p:cNvGrpSpPr/>
            <p:nvPr/>
          </p:nvGrpSpPr>
          <p:grpSpPr>
            <a:xfrm>
              <a:off x="3592616" y="1784346"/>
              <a:ext cx="668864" cy="754419"/>
              <a:chOff x="5513440" y="1766202"/>
              <a:chExt cx="429274" cy="484183"/>
            </a:xfrm>
            <a:solidFill>
              <a:srgbClr val="45C1A4"/>
            </a:solidFill>
          </p:grpSpPr>
          <p:sp>
            <p:nvSpPr>
              <p:cNvPr id="27" name="Freeform 147"/>
              <p:cNvSpPr>
                <a:spLocks/>
              </p:cNvSpPr>
              <p:nvPr/>
            </p:nvSpPr>
            <p:spPr bwMode="auto">
              <a:xfrm>
                <a:off x="5513440" y="1766202"/>
                <a:ext cx="429274" cy="87353"/>
              </a:xfrm>
              <a:custGeom>
                <a:avLst/>
                <a:gdLst>
                  <a:gd name="T0" fmla="*/ 68 w 129"/>
                  <a:gd name="T1" fmla="*/ 8 h 26"/>
                  <a:gd name="T2" fmla="*/ 68 w 129"/>
                  <a:gd name="T3" fmla="*/ 4 h 26"/>
                  <a:gd name="T4" fmla="*/ 64 w 129"/>
                  <a:gd name="T5" fmla="*/ 0 h 26"/>
                  <a:gd name="T6" fmla="*/ 61 w 129"/>
                  <a:gd name="T7" fmla="*/ 4 h 26"/>
                  <a:gd name="T8" fmla="*/ 61 w 129"/>
                  <a:gd name="T9" fmla="*/ 8 h 26"/>
                  <a:gd name="T10" fmla="*/ 0 w 129"/>
                  <a:gd name="T11" fmla="*/ 8 h 26"/>
                  <a:gd name="T12" fmla="*/ 0 w 129"/>
                  <a:gd name="T13" fmla="*/ 26 h 26"/>
                  <a:gd name="T14" fmla="*/ 129 w 129"/>
                  <a:gd name="T15" fmla="*/ 26 h 26"/>
                  <a:gd name="T16" fmla="*/ 129 w 129"/>
                  <a:gd name="T17" fmla="*/ 8 h 26"/>
                  <a:gd name="T18" fmla="*/ 68 w 129"/>
                  <a:gd name="T19" fmla="*/ 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26">
                    <a:moveTo>
                      <a:pt x="68" y="8"/>
                    </a:moveTo>
                    <a:cubicBezTo>
                      <a:pt x="68" y="4"/>
                      <a:pt x="68" y="4"/>
                      <a:pt x="68" y="4"/>
                    </a:cubicBezTo>
                    <a:cubicBezTo>
                      <a:pt x="68" y="2"/>
                      <a:pt x="66" y="0"/>
                      <a:pt x="64" y="0"/>
                    </a:cubicBezTo>
                    <a:cubicBezTo>
                      <a:pt x="63" y="0"/>
                      <a:pt x="61" y="2"/>
                      <a:pt x="61" y="4"/>
                    </a:cubicBezTo>
                    <a:cubicBezTo>
                      <a:pt x="61" y="8"/>
                      <a:pt x="61" y="8"/>
                      <a:pt x="61" y="8"/>
                    </a:cubicBezTo>
                    <a:cubicBezTo>
                      <a:pt x="0" y="8"/>
                      <a:pt x="0" y="8"/>
                      <a:pt x="0" y="8"/>
                    </a:cubicBezTo>
                    <a:cubicBezTo>
                      <a:pt x="0" y="26"/>
                      <a:pt x="0" y="26"/>
                      <a:pt x="0" y="26"/>
                    </a:cubicBezTo>
                    <a:cubicBezTo>
                      <a:pt x="129" y="26"/>
                      <a:pt x="129" y="26"/>
                      <a:pt x="129" y="26"/>
                    </a:cubicBezTo>
                    <a:cubicBezTo>
                      <a:pt x="129" y="8"/>
                      <a:pt x="129" y="8"/>
                      <a:pt x="129" y="8"/>
                    </a:cubicBezTo>
                    <a:lnTo>
                      <a:pt x="68" y="8"/>
                    </a:lnTo>
                    <a:close/>
                  </a:path>
                </a:pathLst>
              </a:custGeom>
              <a:solidFill>
                <a:srgbClr val="E25E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sp>
            <p:nvSpPr>
              <p:cNvPr id="28" name="Freeform 148"/>
              <p:cNvSpPr>
                <a:spLocks noEditPoints="1"/>
              </p:cNvSpPr>
              <p:nvPr/>
            </p:nvSpPr>
            <p:spPr bwMode="auto">
              <a:xfrm>
                <a:off x="5550876" y="1873521"/>
                <a:ext cx="356897" cy="376864"/>
              </a:xfrm>
              <a:custGeom>
                <a:avLst/>
                <a:gdLst>
                  <a:gd name="T0" fmla="*/ 143 w 143"/>
                  <a:gd name="T1" fmla="*/ 95 h 151"/>
                  <a:gd name="T2" fmla="*/ 143 w 143"/>
                  <a:gd name="T3" fmla="*/ 0 h 151"/>
                  <a:gd name="T4" fmla="*/ 0 w 143"/>
                  <a:gd name="T5" fmla="*/ 0 h 151"/>
                  <a:gd name="T6" fmla="*/ 0 w 143"/>
                  <a:gd name="T7" fmla="*/ 95 h 151"/>
                  <a:gd name="T8" fmla="*/ 63 w 143"/>
                  <a:gd name="T9" fmla="*/ 95 h 151"/>
                  <a:gd name="T10" fmla="*/ 63 w 143"/>
                  <a:gd name="T11" fmla="*/ 125 h 151"/>
                  <a:gd name="T12" fmla="*/ 45 w 143"/>
                  <a:gd name="T13" fmla="*/ 125 h 151"/>
                  <a:gd name="T14" fmla="*/ 45 w 143"/>
                  <a:gd name="T15" fmla="*/ 121 h 151"/>
                  <a:gd name="T16" fmla="*/ 37 w 143"/>
                  <a:gd name="T17" fmla="*/ 121 h 151"/>
                  <a:gd name="T18" fmla="*/ 25 w 143"/>
                  <a:gd name="T19" fmla="*/ 151 h 151"/>
                  <a:gd name="T20" fmla="*/ 33 w 143"/>
                  <a:gd name="T21" fmla="*/ 151 h 151"/>
                  <a:gd name="T22" fmla="*/ 40 w 143"/>
                  <a:gd name="T23" fmla="*/ 137 h 151"/>
                  <a:gd name="T24" fmla="*/ 104 w 143"/>
                  <a:gd name="T25" fmla="*/ 137 h 151"/>
                  <a:gd name="T26" fmla="*/ 109 w 143"/>
                  <a:gd name="T27" fmla="*/ 151 h 151"/>
                  <a:gd name="T28" fmla="*/ 119 w 143"/>
                  <a:gd name="T29" fmla="*/ 151 h 151"/>
                  <a:gd name="T30" fmla="*/ 107 w 143"/>
                  <a:gd name="T31" fmla="*/ 121 h 151"/>
                  <a:gd name="T32" fmla="*/ 97 w 143"/>
                  <a:gd name="T33" fmla="*/ 121 h 151"/>
                  <a:gd name="T34" fmla="*/ 97 w 143"/>
                  <a:gd name="T35" fmla="*/ 125 h 151"/>
                  <a:gd name="T36" fmla="*/ 80 w 143"/>
                  <a:gd name="T37" fmla="*/ 125 h 151"/>
                  <a:gd name="T38" fmla="*/ 80 w 143"/>
                  <a:gd name="T39" fmla="*/ 95 h 151"/>
                  <a:gd name="T40" fmla="*/ 143 w 143"/>
                  <a:gd name="T41" fmla="*/ 95 h 151"/>
                  <a:gd name="T42" fmla="*/ 92 w 143"/>
                  <a:gd name="T43" fmla="*/ 28 h 151"/>
                  <a:gd name="T44" fmla="*/ 133 w 143"/>
                  <a:gd name="T45" fmla="*/ 28 h 151"/>
                  <a:gd name="T46" fmla="*/ 133 w 143"/>
                  <a:gd name="T47" fmla="*/ 37 h 151"/>
                  <a:gd name="T48" fmla="*/ 92 w 143"/>
                  <a:gd name="T49" fmla="*/ 37 h 151"/>
                  <a:gd name="T50" fmla="*/ 92 w 143"/>
                  <a:gd name="T51" fmla="*/ 28 h 151"/>
                  <a:gd name="T52" fmla="*/ 92 w 143"/>
                  <a:gd name="T53" fmla="*/ 46 h 151"/>
                  <a:gd name="T54" fmla="*/ 133 w 143"/>
                  <a:gd name="T55" fmla="*/ 46 h 151"/>
                  <a:gd name="T56" fmla="*/ 133 w 143"/>
                  <a:gd name="T57" fmla="*/ 56 h 151"/>
                  <a:gd name="T58" fmla="*/ 92 w 143"/>
                  <a:gd name="T59" fmla="*/ 56 h 151"/>
                  <a:gd name="T60" fmla="*/ 92 w 143"/>
                  <a:gd name="T61" fmla="*/ 46 h 151"/>
                  <a:gd name="T62" fmla="*/ 92 w 143"/>
                  <a:gd name="T63" fmla="*/ 63 h 151"/>
                  <a:gd name="T64" fmla="*/ 133 w 143"/>
                  <a:gd name="T65" fmla="*/ 63 h 151"/>
                  <a:gd name="T66" fmla="*/ 133 w 143"/>
                  <a:gd name="T67" fmla="*/ 74 h 151"/>
                  <a:gd name="T68" fmla="*/ 92 w 143"/>
                  <a:gd name="T69" fmla="*/ 74 h 151"/>
                  <a:gd name="T70" fmla="*/ 92 w 143"/>
                  <a:gd name="T71" fmla="*/ 63 h 151"/>
                  <a:gd name="T72" fmla="*/ 8 w 143"/>
                  <a:gd name="T73" fmla="*/ 75 h 151"/>
                  <a:gd name="T74" fmla="*/ 8 w 143"/>
                  <a:gd name="T75" fmla="*/ 24 h 151"/>
                  <a:gd name="T76" fmla="*/ 83 w 143"/>
                  <a:gd name="T77" fmla="*/ 24 h 151"/>
                  <a:gd name="T78" fmla="*/ 83 w 143"/>
                  <a:gd name="T79" fmla="*/ 75 h 151"/>
                  <a:gd name="T80" fmla="*/ 8 w 143"/>
                  <a:gd name="T81" fmla="*/ 7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3" h="151">
                    <a:moveTo>
                      <a:pt x="143" y="95"/>
                    </a:moveTo>
                    <a:lnTo>
                      <a:pt x="143" y="0"/>
                    </a:lnTo>
                    <a:lnTo>
                      <a:pt x="0" y="0"/>
                    </a:lnTo>
                    <a:lnTo>
                      <a:pt x="0" y="95"/>
                    </a:lnTo>
                    <a:lnTo>
                      <a:pt x="63" y="95"/>
                    </a:lnTo>
                    <a:lnTo>
                      <a:pt x="63" y="125"/>
                    </a:lnTo>
                    <a:lnTo>
                      <a:pt x="45" y="125"/>
                    </a:lnTo>
                    <a:lnTo>
                      <a:pt x="45" y="121"/>
                    </a:lnTo>
                    <a:lnTo>
                      <a:pt x="37" y="121"/>
                    </a:lnTo>
                    <a:lnTo>
                      <a:pt x="25" y="151"/>
                    </a:lnTo>
                    <a:lnTo>
                      <a:pt x="33" y="151"/>
                    </a:lnTo>
                    <a:lnTo>
                      <a:pt x="40" y="137"/>
                    </a:lnTo>
                    <a:lnTo>
                      <a:pt x="104" y="137"/>
                    </a:lnTo>
                    <a:lnTo>
                      <a:pt x="109" y="151"/>
                    </a:lnTo>
                    <a:lnTo>
                      <a:pt x="119" y="151"/>
                    </a:lnTo>
                    <a:lnTo>
                      <a:pt x="107" y="121"/>
                    </a:lnTo>
                    <a:lnTo>
                      <a:pt x="97" y="121"/>
                    </a:lnTo>
                    <a:lnTo>
                      <a:pt x="97" y="125"/>
                    </a:lnTo>
                    <a:lnTo>
                      <a:pt x="80" y="125"/>
                    </a:lnTo>
                    <a:lnTo>
                      <a:pt x="80" y="95"/>
                    </a:lnTo>
                    <a:lnTo>
                      <a:pt x="143" y="95"/>
                    </a:lnTo>
                    <a:close/>
                    <a:moveTo>
                      <a:pt x="92" y="28"/>
                    </a:moveTo>
                    <a:lnTo>
                      <a:pt x="133" y="28"/>
                    </a:lnTo>
                    <a:lnTo>
                      <a:pt x="133" y="37"/>
                    </a:lnTo>
                    <a:lnTo>
                      <a:pt x="92" y="37"/>
                    </a:lnTo>
                    <a:lnTo>
                      <a:pt x="92" y="28"/>
                    </a:lnTo>
                    <a:close/>
                    <a:moveTo>
                      <a:pt x="92" y="46"/>
                    </a:moveTo>
                    <a:lnTo>
                      <a:pt x="133" y="46"/>
                    </a:lnTo>
                    <a:lnTo>
                      <a:pt x="133" y="56"/>
                    </a:lnTo>
                    <a:lnTo>
                      <a:pt x="92" y="56"/>
                    </a:lnTo>
                    <a:lnTo>
                      <a:pt x="92" y="46"/>
                    </a:lnTo>
                    <a:close/>
                    <a:moveTo>
                      <a:pt x="92" y="63"/>
                    </a:moveTo>
                    <a:lnTo>
                      <a:pt x="133" y="63"/>
                    </a:lnTo>
                    <a:lnTo>
                      <a:pt x="133" y="74"/>
                    </a:lnTo>
                    <a:lnTo>
                      <a:pt x="92" y="74"/>
                    </a:lnTo>
                    <a:lnTo>
                      <a:pt x="92" y="63"/>
                    </a:lnTo>
                    <a:close/>
                    <a:moveTo>
                      <a:pt x="8" y="75"/>
                    </a:moveTo>
                    <a:lnTo>
                      <a:pt x="8" y="24"/>
                    </a:lnTo>
                    <a:lnTo>
                      <a:pt x="83" y="24"/>
                    </a:lnTo>
                    <a:lnTo>
                      <a:pt x="83" y="75"/>
                    </a:lnTo>
                    <a:lnTo>
                      <a:pt x="8" y="75"/>
                    </a:lnTo>
                    <a:close/>
                  </a:path>
                </a:pathLst>
              </a:custGeom>
              <a:solidFill>
                <a:srgbClr val="E25E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sp>
            <p:nvSpPr>
              <p:cNvPr id="29" name="Freeform 149"/>
              <p:cNvSpPr>
                <a:spLocks/>
              </p:cNvSpPr>
              <p:nvPr/>
            </p:nvSpPr>
            <p:spPr bwMode="auto">
              <a:xfrm>
                <a:off x="5578330" y="1945898"/>
                <a:ext cx="174705" cy="102328"/>
              </a:xfrm>
              <a:custGeom>
                <a:avLst/>
                <a:gdLst>
                  <a:gd name="T0" fmla="*/ 58 w 70"/>
                  <a:gd name="T1" fmla="*/ 12 h 41"/>
                  <a:gd name="T2" fmla="*/ 54 w 70"/>
                  <a:gd name="T3" fmla="*/ 20 h 41"/>
                  <a:gd name="T4" fmla="*/ 48 w 70"/>
                  <a:gd name="T5" fmla="*/ 16 h 41"/>
                  <a:gd name="T6" fmla="*/ 48 w 70"/>
                  <a:gd name="T7" fmla="*/ 16 h 41"/>
                  <a:gd name="T8" fmla="*/ 34 w 70"/>
                  <a:gd name="T9" fmla="*/ 8 h 41"/>
                  <a:gd name="T10" fmla="*/ 32 w 70"/>
                  <a:gd name="T11" fmla="*/ 12 h 41"/>
                  <a:gd name="T12" fmla="*/ 28 w 70"/>
                  <a:gd name="T13" fmla="*/ 20 h 41"/>
                  <a:gd name="T14" fmla="*/ 16 w 70"/>
                  <a:gd name="T15" fmla="*/ 12 h 41"/>
                  <a:gd name="T16" fmla="*/ 12 w 70"/>
                  <a:gd name="T17" fmla="*/ 17 h 41"/>
                  <a:gd name="T18" fmla="*/ 12 w 70"/>
                  <a:gd name="T19" fmla="*/ 17 h 41"/>
                  <a:gd name="T20" fmla="*/ 0 w 70"/>
                  <a:gd name="T21" fmla="*/ 37 h 41"/>
                  <a:gd name="T22" fmla="*/ 5 w 70"/>
                  <a:gd name="T23" fmla="*/ 41 h 41"/>
                  <a:gd name="T24" fmla="*/ 17 w 70"/>
                  <a:gd name="T25" fmla="*/ 21 h 41"/>
                  <a:gd name="T26" fmla="*/ 24 w 70"/>
                  <a:gd name="T27" fmla="*/ 25 h 41"/>
                  <a:gd name="T28" fmla="*/ 24 w 70"/>
                  <a:gd name="T29" fmla="*/ 25 h 41"/>
                  <a:gd name="T30" fmla="*/ 30 w 70"/>
                  <a:gd name="T31" fmla="*/ 29 h 41"/>
                  <a:gd name="T32" fmla="*/ 37 w 70"/>
                  <a:gd name="T33" fmla="*/ 17 h 41"/>
                  <a:gd name="T34" fmla="*/ 42 w 70"/>
                  <a:gd name="T35" fmla="*/ 21 h 41"/>
                  <a:gd name="T36" fmla="*/ 42 w 70"/>
                  <a:gd name="T37" fmla="*/ 21 h 41"/>
                  <a:gd name="T38" fmla="*/ 56 w 70"/>
                  <a:gd name="T39" fmla="*/ 28 h 41"/>
                  <a:gd name="T40" fmla="*/ 57 w 70"/>
                  <a:gd name="T41" fmla="*/ 28 h 41"/>
                  <a:gd name="T42" fmla="*/ 57 w 70"/>
                  <a:gd name="T43" fmla="*/ 28 h 41"/>
                  <a:gd name="T44" fmla="*/ 64 w 70"/>
                  <a:gd name="T45" fmla="*/ 17 h 41"/>
                  <a:gd name="T46" fmla="*/ 64 w 70"/>
                  <a:gd name="T47" fmla="*/ 17 h 41"/>
                  <a:gd name="T48" fmla="*/ 70 w 70"/>
                  <a:gd name="T49" fmla="*/ 4 h 41"/>
                  <a:gd name="T50" fmla="*/ 65 w 70"/>
                  <a:gd name="T51" fmla="*/ 0 h 41"/>
                  <a:gd name="T52" fmla="*/ 58 w 70"/>
                  <a:gd name="T53" fmla="*/ 1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0" h="41">
                    <a:moveTo>
                      <a:pt x="58" y="12"/>
                    </a:moveTo>
                    <a:lnTo>
                      <a:pt x="54" y="20"/>
                    </a:lnTo>
                    <a:lnTo>
                      <a:pt x="48" y="16"/>
                    </a:lnTo>
                    <a:lnTo>
                      <a:pt x="48" y="16"/>
                    </a:lnTo>
                    <a:lnTo>
                      <a:pt x="34" y="8"/>
                    </a:lnTo>
                    <a:lnTo>
                      <a:pt x="32" y="12"/>
                    </a:lnTo>
                    <a:lnTo>
                      <a:pt x="28" y="20"/>
                    </a:lnTo>
                    <a:lnTo>
                      <a:pt x="16" y="12"/>
                    </a:lnTo>
                    <a:lnTo>
                      <a:pt x="12" y="17"/>
                    </a:lnTo>
                    <a:lnTo>
                      <a:pt x="12" y="17"/>
                    </a:lnTo>
                    <a:lnTo>
                      <a:pt x="0" y="37"/>
                    </a:lnTo>
                    <a:lnTo>
                      <a:pt x="5" y="41"/>
                    </a:lnTo>
                    <a:lnTo>
                      <a:pt x="17" y="21"/>
                    </a:lnTo>
                    <a:lnTo>
                      <a:pt x="24" y="25"/>
                    </a:lnTo>
                    <a:lnTo>
                      <a:pt x="24" y="25"/>
                    </a:lnTo>
                    <a:lnTo>
                      <a:pt x="30" y="29"/>
                    </a:lnTo>
                    <a:lnTo>
                      <a:pt x="37" y="17"/>
                    </a:lnTo>
                    <a:lnTo>
                      <a:pt x="42" y="21"/>
                    </a:lnTo>
                    <a:lnTo>
                      <a:pt x="42" y="21"/>
                    </a:lnTo>
                    <a:lnTo>
                      <a:pt x="56" y="28"/>
                    </a:lnTo>
                    <a:lnTo>
                      <a:pt x="57" y="28"/>
                    </a:lnTo>
                    <a:lnTo>
                      <a:pt x="57" y="28"/>
                    </a:lnTo>
                    <a:lnTo>
                      <a:pt x="64" y="17"/>
                    </a:lnTo>
                    <a:lnTo>
                      <a:pt x="64" y="17"/>
                    </a:lnTo>
                    <a:lnTo>
                      <a:pt x="70" y="4"/>
                    </a:lnTo>
                    <a:lnTo>
                      <a:pt x="65" y="0"/>
                    </a:lnTo>
                    <a:lnTo>
                      <a:pt x="58" y="12"/>
                    </a:lnTo>
                    <a:close/>
                  </a:path>
                </a:pathLst>
              </a:custGeom>
              <a:solidFill>
                <a:srgbClr val="E25E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grpSp>
        <p:grpSp>
          <p:nvGrpSpPr>
            <p:cNvPr id="30" name="Group 31"/>
            <p:cNvGrpSpPr/>
            <p:nvPr/>
          </p:nvGrpSpPr>
          <p:grpSpPr>
            <a:xfrm>
              <a:off x="7897560" y="1794220"/>
              <a:ext cx="678156" cy="734671"/>
              <a:chOff x="6941027" y="4788593"/>
              <a:chExt cx="359392" cy="389342"/>
            </a:xfrm>
            <a:solidFill>
              <a:srgbClr val="45C1A4"/>
            </a:solidFill>
          </p:grpSpPr>
          <p:sp>
            <p:nvSpPr>
              <p:cNvPr id="31" name="Freeform 132"/>
              <p:cNvSpPr>
                <a:spLocks/>
              </p:cNvSpPr>
              <p:nvPr/>
            </p:nvSpPr>
            <p:spPr bwMode="auto">
              <a:xfrm>
                <a:off x="7018395" y="4880936"/>
                <a:ext cx="204654" cy="207151"/>
              </a:xfrm>
              <a:custGeom>
                <a:avLst/>
                <a:gdLst>
                  <a:gd name="T0" fmla="*/ 0 w 82"/>
                  <a:gd name="T1" fmla="*/ 29 h 83"/>
                  <a:gd name="T2" fmla="*/ 58 w 82"/>
                  <a:gd name="T3" fmla="*/ 29 h 83"/>
                  <a:gd name="T4" fmla="*/ 58 w 82"/>
                  <a:gd name="T5" fmla="*/ 83 h 83"/>
                  <a:gd name="T6" fmla="*/ 82 w 82"/>
                  <a:gd name="T7" fmla="*/ 83 h 83"/>
                  <a:gd name="T8" fmla="*/ 82 w 82"/>
                  <a:gd name="T9" fmla="*/ 0 h 83"/>
                  <a:gd name="T10" fmla="*/ 0 w 82"/>
                  <a:gd name="T11" fmla="*/ 0 h 83"/>
                  <a:gd name="T12" fmla="*/ 0 w 82"/>
                  <a:gd name="T13" fmla="*/ 29 h 83"/>
                </a:gdLst>
                <a:ahLst/>
                <a:cxnLst>
                  <a:cxn ang="0">
                    <a:pos x="T0" y="T1"/>
                  </a:cxn>
                  <a:cxn ang="0">
                    <a:pos x="T2" y="T3"/>
                  </a:cxn>
                  <a:cxn ang="0">
                    <a:pos x="T4" y="T5"/>
                  </a:cxn>
                  <a:cxn ang="0">
                    <a:pos x="T6" y="T7"/>
                  </a:cxn>
                  <a:cxn ang="0">
                    <a:pos x="T8" y="T9"/>
                  </a:cxn>
                  <a:cxn ang="0">
                    <a:pos x="T10" y="T11"/>
                  </a:cxn>
                  <a:cxn ang="0">
                    <a:pos x="T12" y="T13"/>
                  </a:cxn>
                </a:cxnLst>
                <a:rect l="0" t="0" r="r" b="b"/>
                <a:pathLst>
                  <a:path w="82" h="83">
                    <a:moveTo>
                      <a:pt x="0" y="29"/>
                    </a:moveTo>
                    <a:lnTo>
                      <a:pt x="58" y="29"/>
                    </a:lnTo>
                    <a:lnTo>
                      <a:pt x="58" y="83"/>
                    </a:lnTo>
                    <a:lnTo>
                      <a:pt x="82" y="83"/>
                    </a:lnTo>
                    <a:lnTo>
                      <a:pt x="82" y="0"/>
                    </a:lnTo>
                    <a:lnTo>
                      <a:pt x="0" y="0"/>
                    </a:lnTo>
                    <a:lnTo>
                      <a:pt x="0" y="29"/>
                    </a:lnTo>
                    <a:close/>
                  </a:path>
                </a:pathLst>
              </a:custGeom>
              <a:solidFill>
                <a:srgbClr val="E25E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sp>
            <p:nvSpPr>
              <p:cNvPr id="33" name="Freeform 133"/>
              <p:cNvSpPr>
                <a:spLocks/>
              </p:cNvSpPr>
              <p:nvPr/>
            </p:nvSpPr>
            <p:spPr bwMode="auto">
              <a:xfrm>
                <a:off x="7093268" y="4788593"/>
                <a:ext cx="207151" cy="204654"/>
              </a:xfrm>
              <a:custGeom>
                <a:avLst/>
                <a:gdLst>
                  <a:gd name="T0" fmla="*/ 0 w 83"/>
                  <a:gd name="T1" fmla="*/ 0 h 82"/>
                  <a:gd name="T2" fmla="*/ 0 w 83"/>
                  <a:gd name="T3" fmla="*/ 29 h 82"/>
                  <a:gd name="T4" fmla="*/ 59 w 83"/>
                  <a:gd name="T5" fmla="*/ 29 h 82"/>
                  <a:gd name="T6" fmla="*/ 59 w 83"/>
                  <a:gd name="T7" fmla="*/ 82 h 82"/>
                  <a:gd name="T8" fmla="*/ 83 w 83"/>
                  <a:gd name="T9" fmla="*/ 82 h 82"/>
                  <a:gd name="T10" fmla="*/ 83 w 83"/>
                  <a:gd name="T11" fmla="*/ 0 h 82"/>
                  <a:gd name="T12" fmla="*/ 0 w 83"/>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83" h="82">
                    <a:moveTo>
                      <a:pt x="0" y="0"/>
                    </a:moveTo>
                    <a:lnTo>
                      <a:pt x="0" y="29"/>
                    </a:lnTo>
                    <a:lnTo>
                      <a:pt x="59" y="29"/>
                    </a:lnTo>
                    <a:lnTo>
                      <a:pt x="59" y="82"/>
                    </a:lnTo>
                    <a:lnTo>
                      <a:pt x="83" y="82"/>
                    </a:lnTo>
                    <a:lnTo>
                      <a:pt x="83" y="0"/>
                    </a:lnTo>
                    <a:lnTo>
                      <a:pt x="0" y="0"/>
                    </a:lnTo>
                    <a:close/>
                  </a:path>
                </a:pathLst>
              </a:custGeom>
              <a:solidFill>
                <a:srgbClr val="E25E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sp>
            <p:nvSpPr>
              <p:cNvPr id="34" name="Rectangle 134"/>
              <p:cNvSpPr>
                <a:spLocks noChangeArrowheads="1"/>
              </p:cNvSpPr>
              <p:nvPr/>
            </p:nvSpPr>
            <p:spPr bwMode="auto">
              <a:xfrm>
                <a:off x="6941027" y="4970784"/>
                <a:ext cx="207151" cy="207151"/>
              </a:xfrm>
              <a:prstGeom prst="rect">
                <a:avLst/>
              </a:prstGeom>
              <a:solidFill>
                <a:srgbClr val="E25E0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grpSp>
        <p:sp>
          <p:nvSpPr>
            <p:cNvPr id="35" name="Freeform 12"/>
            <p:cNvSpPr>
              <a:spLocks noEditPoints="1"/>
            </p:cNvSpPr>
            <p:nvPr/>
          </p:nvSpPr>
          <p:spPr bwMode="auto">
            <a:xfrm>
              <a:off x="9854849" y="1802541"/>
              <a:ext cx="728866" cy="718028"/>
            </a:xfrm>
            <a:custGeom>
              <a:avLst/>
              <a:gdLst>
                <a:gd name="T0" fmla="*/ 14 w 113"/>
                <a:gd name="T1" fmla="*/ 13 h 112"/>
                <a:gd name="T2" fmla="*/ 14 w 113"/>
                <a:gd name="T3" fmla="*/ 63 h 112"/>
                <a:gd name="T4" fmla="*/ 49 w 113"/>
                <a:gd name="T5" fmla="*/ 71 h 112"/>
                <a:gd name="T6" fmla="*/ 60 w 113"/>
                <a:gd name="T7" fmla="*/ 82 h 112"/>
                <a:gd name="T8" fmla="*/ 75 w 113"/>
                <a:gd name="T9" fmla="*/ 79 h 112"/>
                <a:gd name="T10" fmla="*/ 75 w 113"/>
                <a:gd name="T11" fmla="*/ 93 h 112"/>
                <a:gd name="T12" fmla="*/ 79 w 113"/>
                <a:gd name="T13" fmla="*/ 97 h 112"/>
                <a:gd name="T14" fmla="*/ 93 w 113"/>
                <a:gd name="T15" fmla="*/ 97 h 112"/>
                <a:gd name="T16" fmla="*/ 92 w 113"/>
                <a:gd name="T17" fmla="*/ 112 h 112"/>
                <a:gd name="T18" fmla="*/ 113 w 113"/>
                <a:gd name="T19" fmla="*/ 112 h 112"/>
                <a:gd name="T20" fmla="*/ 113 w 113"/>
                <a:gd name="T21" fmla="*/ 91 h 112"/>
                <a:gd name="T22" fmla="*/ 71 w 113"/>
                <a:gd name="T23" fmla="*/ 49 h 112"/>
                <a:gd name="T24" fmla="*/ 63 w 113"/>
                <a:gd name="T25" fmla="*/ 13 h 112"/>
                <a:gd name="T26" fmla="*/ 14 w 113"/>
                <a:gd name="T27" fmla="*/ 13 h 112"/>
                <a:gd name="T28" fmla="*/ 18 w 113"/>
                <a:gd name="T29" fmla="*/ 53 h 112"/>
                <a:gd name="T30" fmla="*/ 21 w 113"/>
                <a:gd name="T31" fmla="*/ 20 h 112"/>
                <a:gd name="T32" fmla="*/ 53 w 113"/>
                <a:gd name="T33" fmla="*/ 17 h 112"/>
                <a:gd name="T34" fmla="*/ 18 w 113"/>
                <a:gd name="T35" fmla="*/ 53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3" h="112">
                  <a:moveTo>
                    <a:pt x="14" y="13"/>
                  </a:moveTo>
                  <a:cubicBezTo>
                    <a:pt x="0" y="27"/>
                    <a:pt x="0" y="49"/>
                    <a:pt x="14" y="63"/>
                  </a:cubicBezTo>
                  <a:cubicBezTo>
                    <a:pt x="23" y="72"/>
                    <a:pt x="37" y="75"/>
                    <a:pt x="49" y="71"/>
                  </a:cubicBezTo>
                  <a:cubicBezTo>
                    <a:pt x="60" y="82"/>
                    <a:pt x="60" y="82"/>
                    <a:pt x="60" y="82"/>
                  </a:cubicBezTo>
                  <a:cubicBezTo>
                    <a:pt x="60" y="82"/>
                    <a:pt x="70" y="74"/>
                    <a:pt x="75" y="79"/>
                  </a:cubicBezTo>
                  <a:cubicBezTo>
                    <a:pt x="79" y="83"/>
                    <a:pt x="76" y="89"/>
                    <a:pt x="75" y="93"/>
                  </a:cubicBezTo>
                  <a:cubicBezTo>
                    <a:pt x="74" y="95"/>
                    <a:pt x="73" y="99"/>
                    <a:pt x="79" y="97"/>
                  </a:cubicBezTo>
                  <a:cubicBezTo>
                    <a:pt x="82" y="96"/>
                    <a:pt x="88" y="92"/>
                    <a:pt x="93" y="97"/>
                  </a:cubicBezTo>
                  <a:cubicBezTo>
                    <a:pt x="97" y="102"/>
                    <a:pt x="92" y="112"/>
                    <a:pt x="92" y="112"/>
                  </a:cubicBezTo>
                  <a:cubicBezTo>
                    <a:pt x="113" y="112"/>
                    <a:pt x="113" y="112"/>
                    <a:pt x="113" y="112"/>
                  </a:cubicBezTo>
                  <a:cubicBezTo>
                    <a:pt x="113" y="91"/>
                    <a:pt x="113" y="91"/>
                    <a:pt x="113" y="91"/>
                  </a:cubicBezTo>
                  <a:cubicBezTo>
                    <a:pt x="71" y="49"/>
                    <a:pt x="71" y="49"/>
                    <a:pt x="71" y="49"/>
                  </a:cubicBezTo>
                  <a:cubicBezTo>
                    <a:pt x="75" y="37"/>
                    <a:pt x="72" y="23"/>
                    <a:pt x="63" y="13"/>
                  </a:cubicBezTo>
                  <a:cubicBezTo>
                    <a:pt x="49" y="0"/>
                    <a:pt x="27" y="0"/>
                    <a:pt x="14" y="13"/>
                  </a:cubicBezTo>
                  <a:close/>
                  <a:moveTo>
                    <a:pt x="18" y="53"/>
                  </a:moveTo>
                  <a:cubicBezTo>
                    <a:pt x="11" y="43"/>
                    <a:pt x="12" y="29"/>
                    <a:pt x="21" y="20"/>
                  </a:cubicBezTo>
                  <a:cubicBezTo>
                    <a:pt x="30" y="12"/>
                    <a:pt x="43" y="11"/>
                    <a:pt x="53" y="17"/>
                  </a:cubicBezTo>
                  <a:lnTo>
                    <a:pt x="18" y="53"/>
                  </a:ln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800"/>
            </a:p>
          </p:txBody>
        </p:sp>
        <p:sp>
          <p:nvSpPr>
            <p:cNvPr id="36" name="Text Box 10"/>
            <p:cNvSpPr txBox="1">
              <a:spLocks noChangeArrowheads="1"/>
            </p:cNvSpPr>
            <p:nvPr/>
          </p:nvSpPr>
          <p:spPr bwMode="auto">
            <a:xfrm>
              <a:off x="813536" y="2713388"/>
              <a:ext cx="1931565" cy="323165"/>
            </a:xfrm>
            <a:prstGeom prst="rect">
              <a:avLst/>
            </a:prstGeom>
            <a:noFill/>
            <a:ln w="9525">
              <a:noFill/>
              <a:miter lim="800000"/>
              <a:headEnd/>
              <a:tailEnd/>
            </a:ln>
          </p:spPr>
          <p:txBody>
            <a:bodyPr wrap="square" lIns="45720" tIns="22860" rIns="45720" bIns="22860">
              <a:spAutoFit/>
            </a:bodyPr>
            <a:lstStyle/>
            <a:p>
              <a:pPr algn="ctr" defTabSz="1088232"/>
              <a:r>
                <a:rPr lang="en-US" b="1" dirty="0">
                  <a:solidFill>
                    <a:schemeClr val="bg1">
                      <a:lumMod val="85000"/>
                    </a:schemeClr>
                  </a:solidFill>
                  <a:latin typeface="Open Sans" pitchFamily="34" charset="0"/>
                  <a:ea typeface="Open Sans" pitchFamily="34" charset="0"/>
                  <a:cs typeface="Open Sans" pitchFamily="34" charset="0"/>
                </a:rPr>
                <a:t>Time Elapse</a:t>
              </a:r>
              <a:endParaRPr lang="en-US" sz="1100" dirty="0">
                <a:solidFill>
                  <a:schemeClr val="bg1">
                    <a:lumMod val="85000"/>
                  </a:schemeClr>
                </a:solidFill>
                <a:latin typeface="Open Sans" pitchFamily="34" charset="0"/>
                <a:ea typeface="Open Sans" pitchFamily="34" charset="0"/>
                <a:cs typeface="Open Sans" pitchFamily="34" charset="0"/>
              </a:endParaRPr>
            </a:p>
          </p:txBody>
        </p:sp>
        <p:sp>
          <p:nvSpPr>
            <p:cNvPr id="37" name="Text Box 10"/>
            <p:cNvSpPr txBox="1">
              <a:spLocks noChangeArrowheads="1"/>
            </p:cNvSpPr>
            <p:nvPr/>
          </p:nvSpPr>
          <p:spPr bwMode="auto">
            <a:xfrm>
              <a:off x="9431619" y="2713388"/>
              <a:ext cx="1931565" cy="323165"/>
            </a:xfrm>
            <a:prstGeom prst="rect">
              <a:avLst/>
            </a:prstGeom>
            <a:noFill/>
            <a:ln w="9525">
              <a:noFill/>
              <a:miter lim="800000"/>
              <a:headEnd/>
              <a:tailEnd/>
            </a:ln>
          </p:spPr>
          <p:txBody>
            <a:bodyPr wrap="square" lIns="45720" tIns="22860" rIns="45720" bIns="22860">
              <a:spAutoFit/>
            </a:bodyPr>
            <a:lstStyle/>
            <a:p>
              <a:pPr algn="ctr" defTabSz="1088232"/>
              <a:r>
                <a:rPr lang="en-US" b="1">
                  <a:solidFill>
                    <a:schemeClr val="bg1">
                      <a:lumMod val="85000"/>
                    </a:schemeClr>
                  </a:solidFill>
                  <a:latin typeface="Open Sans" pitchFamily="34" charset="0"/>
                  <a:ea typeface="Open Sans" pitchFamily="34" charset="0"/>
                  <a:cs typeface="Open Sans" pitchFamily="34" charset="0"/>
                </a:rPr>
                <a:t>Security</a:t>
              </a:r>
              <a:endParaRPr lang="en-US" sz="1100">
                <a:solidFill>
                  <a:schemeClr val="bg1">
                    <a:lumMod val="85000"/>
                  </a:schemeClr>
                </a:solidFill>
                <a:latin typeface="Open Sans" pitchFamily="34" charset="0"/>
                <a:ea typeface="Open Sans" pitchFamily="34" charset="0"/>
                <a:cs typeface="Open Sans" pitchFamily="34" charset="0"/>
              </a:endParaRPr>
            </a:p>
          </p:txBody>
        </p:sp>
        <p:sp>
          <p:nvSpPr>
            <p:cNvPr id="38" name="Text Box 10"/>
            <p:cNvSpPr txBox="1">
              <a:spLocks noChangeArrowheads="1"/>
            </p:cNvSpPr>
            <p:nvPr/>
          </p:nvSpPr>
          <p:spPr bwMode="auto">
            <a:xfrm>
              <a:off x="5141321" y="2713388"/>
              <a:ext cx="1931565" cy="323165"/>
            </a:xfrm>
            <a:prstGeom prst="rect">
              <a:avLst/>
            </a:prstGeom>
            <a:noFill/>
            <a:ln w="9525">
              <a:noFill/>
              <a:miter lim="800000"/>
              <a:headEnd/>
              <a:tailEnd/>
            </a:ln>
          </p:spPr>
          <p:txBody>
            <a:bodyPr wrap="square" lIns="45720" tIns="22860" rIns="45720" bIns="22860">
              <a:spAutoFit/>
            </a:bodyPr>
            <a:lstStyle/>
            <a:p>
              <a:pPr algn="ctr" defTabSz="1088232"/>
              <a:r>
                <a:rPr lang="en-US" b="1">
                  <a:solidFill>
                    <a:schemeClr val="bg1">
                      <a:lumMod val="85000"/>
                    </a:schemeClr>
                  </a:solidFill>
                  <a:latin typeface="Open Sans" pitchFamily="34" charset="0"/>
                  <a:ea typeface="Open Sans" pitchFamily="34" charset="0"/>
                  <a:cs typeface="Open Sans" pitchFamily="34" charset="0"/>
                </a:rPr>
                <a:t>Data Mining</a:t>
              </a:r>
              <a:endParaRPr lang="en-US" sz="1100">
                <a:solidFill>
                  <a:schemeClr val="bg1">
                    <a:lumMod val="85000"/>
                  </a:schemeClr>
                </a:solidFill>
                <a:latin typeface="Open Sans" pitchFamily="34" charset="0"/>
                <a:ea typeface="Open Sans" pitchFamily="34" charset="0"/>
                <a:cs typeface="Open Sans" pitchFamily="34" charset="0"/>
              </a:endParaRPr>
            </a:p>
          </p:txBody>
        </p:sp>
        <p:sp>
          <p:nvSpPr>
            <p:cNvPr id="39" name="Text Box 10"/>
            <p:cNvSpPr txBox="1">
              <a:spLocks noChangeArrowheads="1"/>
            </p:cNvSpPr>
            <p:nvPr/>
          </p:nvSpPr>
          <p:spPr bwMode="auto">
            <a:xfrm>
              <a:off x="7296793" y="2713388"/>
              <a:ext cx="1931565" cy="323165"/>
            </a:xfrm>
            <a:prstGeom prst="rect">
              <a:avLst/>
            </a:prstGeom>
            <a:noFill/>
            <a:ln w="9525">
              <a:noFill/>
              <a:miter lim="800000"/>
              <a:headEnd/>
              <a:tailEnd/>
            </a:ln>
          </p:spPr>
          <p:txBody>
            <a:bodyPr wrap="square" lIns="45720" tIns="22860" rIns="45720" bIns="22860">
              <a:spAutoFit/>
            </a:bodyPr>
            <a:lstStyle/>
            <a:p>
              <a:pPr algn="ctr" defTabSz="1088232"/>
              <a:r>
                <a:rPr lang="en-US" b="1">
                  <a:solidFill>
                    <a:schemeClr val="bg1">
                      <a:lumMod val="85000"/>
                    </a:schemeClr>
                  </a:solidFill>
                  <a:latin typeface="Open Sans" pitchFamily="34" charset="0"/>
                  <a:ea typeface="Open Sans" pitchFamily="34" charset="0"/>
                  <a:cs typeface="Open Sans" pitchFamily="34" charset="0"/>
                </a:rPr>
                <a:t>Data Converter</a:t>
              </a:r>
              <a:endParaRPr lang="en-US" sz="1100">
                <a:solidFill>
                  <a:schemeClr val="bg1">
                    <a:lumMod val="85000"/>
                  </a:schemeClr>
                </a:solidFill>
                <a:latin typeface="Open Sans" pitchFamily="34" charset="0"/>
                <a:ea typeface="Open Sans" pitchFamily="34" charset="0"/>
                <a:cs typeface="Open Sans" pitchFamily="34" charset="0"/>
              </a:endParaRPr>
            </a:p>
          </p:txBody>
        </p:sp>
        <p:sp>
          <p:nvSpPr>
            <p:cNvPr id="40" name="Text Box 10"/>
            <p:cNvSpPr txBox="1">
              <a:spLocks noChangeArrowheads="1"/>
            </p:cNvSpPr>
            <p:nvPr/>
          </p:nvSpPr>
          <p:spPr bwMode="auto">
            <a:xfrm>
              <a:off x="2943814" y="2713388"/>
              <a:ext cx="1931565" cy="323165"/>
            </a:xfrm>
            <a:prstGeom prst="rect">
              <a:avLst/>
            </a:prstGeom>
            <a:noFill/>
            <a:ln w="9525">
              <a:noFill/>
              <a:miter lim="800000"/>
              <a:headEnd/>
              <a:tailEnd/>
            </a:ln>
          </p:spPr>
          <p:txBody>
            <a:bodyPr wrap="square" lIns="45720" tIns="22860" rIns="45720" bIns="22860">
              <a:spAutoFit/>
            </a:bodyPr>
            <a:lstStyle/>
            <a:p>
              <a:pPr algn="ctr" defTabSz="1088232"/>
              <a:r>
                <a:rPr lang="en-US" b="1">
                  <a:solidFill>
                    <a:schemeClr val="bg1">
                      <a:lumMod val="85000"/>
                    </a:schemeClr>
                  </a:solidFill>
                  <a:latin typeface="Open Sans" pitchFamily="34" charset="0"/>
                  <a:ea typeface="Open Sans" pitchFamily="34" charset="0"/>
                  <a:cs typeface="Open Sans" pitchFamily="34" charset="0"/>
                </a:rPr>
                <a:t>Well Display</a:t>
              </a:r>
              <a:endParaRPr lang="en-US" sz="1100">
                <a:solidFill>
                  <a:schemeClr val="bg1">
                    <a:lumMod val="85000"/>
                  </a:schemeClr>
                </a:solidFill>
                <a:latin typeface="Open Sans" pitchFamily="34" charset="0"/>
                <a:ea typeface="Open Sans" pitchFamily="34" charset="0"/>
                <a:cs typeface="Open Sans" pitchFamily="34" charset="0"/>
              </a:endParaRPr>
            </a:p>
          </p:txBody>
        </p:sp>
        <p:sp>
          <p:nvSpPr>
            <p:cNvPr id="41" name="Text Box 10"/>
            <p:cNvSpPr txBox="1">
              <a:spLocks noChangeArrowheads="1"/>
            </p:cNvSpPr>
            <p:nvPr/>
          </p:nvSpPr>
          <p:spPr bwMode="auto">
            <a:xfrm>
              <a:off x="851622" y="3546395"/>
              <a:ext cx="1815326" cy="907942"/>
            </a:xfrm>
            <a:prstGeom prst="rect">
              <a:avLst/>
            </a:prstGeom>
            <a:noFill/>
            <a:ln w="9525">
              <a:noFill/>
              <a:miter lim="800000"/>
              <a:headEnd/>
              <a:tailEnd/>
            </a:ln>
          </p:spPr>
          <p:txBody>
            <a:bodyPr wrap="square" lIns="45720" tIns="22860" rIns="45720" bIns="22860">
              <a:spAutoFit/>
            </a:bodyPr>
            <a:lstStyle/>
            <a:p>
              <a:pPr defTabSz="1088232"/>
              <a:r>
                <a:rPr lang="en-US" sz="1400">
                  <a:solidFill>
                    <a:schemeClr val="bg1">
                      <a:lumMod val="85000"/>
                    </a:schemeClr>
                  </a:solidFill>
                  <a:latin typeface="Open Sans" pitchFamily="34" charset="0"/>
                  <a:ea typeface="Open Sans" pitchFamily="34" charset="0"/>
                  <a:cs typeface="Open Sans" pitchFamily="34" charset="0"/>
                </a:rPr>
                <a:t>Nullam eu tempor purus. Nunc a leo magna, sit amet consequat risus. </a:t>
              </a:r>
              <a:endParaRPr lang="en-US" sz="1200">
                <a:solidFill>
                  <a:schemeClr val="bg1">
                    <a:lumMod val="85000"/>
                  </a:schemeClr>
                </a:solidFill>
                <a:latin typeface="Open Sans" pitchFamily="34" charset="0"/>
                <a:ea typeface="Open Sans" pitchFamily="34" charset="0"/>
                <a:cs typeface="Open Sans" pitchFamily="34" charset="0"/>
              </a:endParaRPr>
            </a:p>
          </p:txBody>
        </p:sp>
        <p:sp>
          <p:nvSpPr>
            <p:cNvPr id="42" name="Text Box 10"/>
            <p:cNvSpPr txBox="1">
              <a:spLocks noChangeArrowheads="1"/>
            </p:cNvSpPr>
            <p:nvPr/>
          </p:nvSpPr>
          <p:spPr bwMode="auto">
            <a:xfrm>
              <a:off x="3001933" y="3546395"/>
              <a:ext cx="1815326" cy="907942"/>
            </a:xfrm>
            <a:prstGeom prst="rect">
              <a:avLst/>
            </a:prstGeom>
            <a:noFill/>
            <a:ln w="9525">
              <a:noFill/>
              <a:miter lim="800000"/>
              <a:headEnd/>
              <a:tailEnd/>
            </a:ln>
          </p:spPr>
          <p:txBody>
            <a:bodyPr wrap="square" lIns="45720" tIns="22860" rIns="45720" bIns="22860">
              <a:spAutoFit/>
            </a:bodyPr>
            <a:lstStyle/>
            <a:p>
              <a:pPr defTabSz="1088232"/>
              <a:r>
                <a:rPr lang="en-US" sz="1400">
                  <a:solidFill>
                    <a:schemeClr val="bg1">
                      <a:lumMod val="85000"/>
                    </a:schemeClr>
                  </a:solidFill>
                  <a:latin typeface="Open Sans" pitchFamily="34" charset="0"/>
                  <a:ea typeface="Open Sans" pitchFamily="34" charset="0"/>
                  <a:cs typeface="Open Sans" pitchFamily="34" charset="0"/>
                </a:rPr>
                <a:t>Nullam eu tempor purus. Nunc a leo magna, sit amet consequat risus. </a:t>
              </a:r>
              <a:endParaRPr lang="en-US" sz="1200">
                <a:solidFill>
                  <a:schemeClr val="bg1">
                    <a:lumMod val="85000"/>
                  </a:schemeClr>
                </a:solidFill>
                <a:latin typeface="Open Sans" pitchFamily="34" charset="0"/>
                <a:ea typeface="Open Sans" pitchFamily="34" charset="0"/>
                <a:cs typeface="Open Sans" pitchFamily="34" charset="0"/>
              </a:endParaRPr>
            </a:p>
          </p:txBody>
        </p:sp>
        <p:sp>
          <p:nvSpPr>
            <p:cNvPr id="43" name="Text Box 10"/>
            <p:cNvSpPr txBox="1">
              <a:spLocks noChangeArrowheads="1"/>
            </p:cNvSpPr>
            <p:nvPr/>
          </p:nvSpPr>
          <p:spPr bwMode="auto">
            <a:xfrm>
              <a:off x="5179405" y="3546395"/>
              <a:ext cx="1815326" cy="907942"/>
            </a:xfrm>
            <a:prstGeom prst="rect">
              <a:avLst/>
            </a:prstGeom>
            <a:noFill/>
            <a:ln w="9525">
              <a:noFill/>
              <a:miter lim="800000"/>
              <a:headEnd/>
              <a:tailEnd/>
            </a:ln>
          </p:spPr>
          <p:txBody>
            <a:bodyPr wrap="square" lIns="45720" tIns="22860" rIns="45720" bIns="22860">
              <a:spAutoFit/>
            </a:bodyPr>
            <a:lstStyle/>
            <a:p>
              <a:pPr defTabSz="1088232"/>
              <a:r>
                <a:rPr lang="en-US" sz="1400">
                  <a:solidFill>
                    <a:schemeClr val="bg1">
                      <a:lumMod val="85000"/>
                    </a:schemeClr>
                  </a:solidFill>
                  <a:latin typeface="Open Sans" pitchFamily="34" charset="0"/>
                  <a:ea typeface="Open Sans" pitchFamily="34" charset="0"/>
                  <a:cs typeface="Open Sans" pitchFamily="34" charset="0"/>
                </a:rPr>
                <a:t>Nullam eu tempor purus. Nunc a leo magna, sit amet consequat risus. </a:t>
              </a:r>
              <a:endParaRPr lang="en-US" sz="1200">
                <a:solidFill>
                  <a:schemeClr val="bg1">
                    <a:lumMod val="85000"/>
                  </a:schemeClr>
                </a:solidFill>
                <a:latin typeface="Open Sans" pitchFamily="34" charset="0"/>
                <a:ea typeface="Open Sans" pitchFamily="34" charset="0"/>
                <a:cs typeface="Open Sans" pitchFamily="34" charset="0"/>
              </a:endParaRPr>
            </a:p>
          </p:txBody>
        </p:sp>
        <p:sp>
          <p:nvSpPr>
            <p:cNvPr id="44" name="Text Box 10"/>
            <p:cNvSpPr txBox="1">
              <a:spLocks noChangeArrowheads="1"/>
            </p:cNvSpPr>
            <p:nvPr/>
          </p:nvSpPr>
          <p:spPr bwMode="auto">
            <a:xfrm>
              <a:off x="7328972" y="3546395"/>
              <a:ext cx="1815326" cy="907942"/>
            </a:xfrm>
            <a:prstGeom prst="rect">
              <a:avLst/>
            </a:prstGeom>
            <a:noFill/>
            <a:ln w="9525">
              <a:noFill/>
              <a:miter lim="800000"/>
              <a:headEnd/>
              <a:tailEnd/>
            </a:ln>
          </p:spPr>
          <p:txBody>
            <a:bodyPr wrap="square" lIns="45720" tIns="22860" rIns="45720" bIns="22860">
              <a:spAutoFit/>
            </a:bodyPr>
            <a:lstStyle/>
            <a:p>
              <a:pPr defTabSz="1088232"/>
              <a:r>
                <a:rPr lang="en-US" sz="1400" dirty="0" err="1">
                  <a:solidFill>
                    <a:schemeClr val="bg1">
                      <a:lumMod val="85000"/>
                    </a:schemeClr>
                  </a:solidFill>
                  <a:latin typeface="Open Sans" pitchFamily="34" charset="0"/>
                  <a:ea typeface="Open Sans" pitchFamily="34" charset="0"/>
                  <a:cs typeface="Open Sans" pitchFamily="34" charset="0"/>
                </a:rPr>
                <a:t>Nullam</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eu</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tempor</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purus</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Nunc</a:t>
              </a:r>
              <a:r>
                <a:rPr lang="en-US" sz="1400" dirty="0">
                  <a:solidFill>
                    <a:schemeClr val="bg1">
                      <a:lumMod val="85000"/>
                    </a:schemeClr>
                  </a:solidFill>
                  <a:latin typeface="Open Sans" pitchFamily="34" charset="0"/>
                  <a:ea typeface="Open Sans" pitchFamily="34" charset="0"/>
                  <a:cs typeface="Open Sans" pitchFamily="34" charset="0"/>
                </a:rPr>
                <a:t> a </a:t>
              </a:r>
              <a:r>
                <a:rPr lang="en-US" sz="1400" dirty="0" err="1">
                  <a:solidFill>
                    <a:schemeClr val="bg1">
                      <a:lumMod val="85000"/>
                    </a:schemeClr>
                  </a:solidFill>
                  <a:latin typeface="Open Sans" pitchFamily="34" charset="0"/>
                  <a:ea typeface="Open Sans" pitchFamily="34" charset="0"/>
                  <a:cs typeface="Open Sans" pitchFamily="34" charset="0"/>
                </a:rPr>
                <a:t>leo</a:t>
              </a:r>
              <a:r>
                <a:rPr lang="en-US" sz="1400" dirty="0">
                  <a:solidFill>
                    <a:schemeClr val="bg1">
                      <a:lumMod val="85000"/>
                    </a:schemeClr>
                  </a:solidFill>
                  <a:latin typeface="Open Sans" pitchFamily="34" charset="0"/>
                  <a:ea typeface="Open Sans" pitchFamily="34" charset="0"/>
                  <a:cs typeface="Open Sans" pitchFamily="34" charset="0"/>
                </a:rPr>
                <a:t> magna, sit </a:t>
              </a:r>
              <a:r>
                <a:rPr lang="en-US" sz="1400" dirty="0" err="1">
                  <a:solidFill>
                    <a:schemeClr val="bg1">
                      <a:lumMod val="85000"/>
                    </a:schemeClr>
                  </a:solidFill>
                  <a:latin typeface="Open Sans" pitchFamily="34" charset="0"/>
                  <a:ea typeface="Open Sans" pitchFamily="34" charset="0"/>
                  <a:cs typeface="Open Sans" pitchFamily="34" charset="0"/>
                </a:rPr>
                <a:t>amet</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consequat</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risus</a:t>
              </a:r>
              <a:r>
                <a:rPr lang="en-US" sz="1400" dirty="0">
                  <a:solidFill>
                    <a:schemeClr val="bg1">
                      <a:lumMod val="85000"/>
                    </a:schemeClr>
                  </a:solidFill>
                  <a:latin typeface="Open Sans" pitchFamily="34" charset="0"/>
                  <a:ea typeface="Open Sans" pitchFamily="34" charset="0"/>
                  <a:cs typeface="Open Sans" pitchFamily="34" charset="0"/>
                </a:rPr>
                <a:t>. </a:t>
              </a:r>
              <a:endParaRPr lang="en-US" sz="1200" dirty="0">
                <a:solidFill>
                  <a:schemeClr val="bg1">
                    <a:lumMod val="85000"/>
                  </a:schemeClr>
                </a:solidFill>
                <a:latin typeface="Open Sans" pitchFamily="34" charset="0"/>
                <a:ea typeface="Open Sans" pitchFamily="34" charset="0"/>
                <a:cs typeface="Open Sans" pitchFamily="34" charset="0"/>
              </a:endParaRPr>
            </a:p>
          </p:txBody>
        </p:sp>
        <p:sp>
          <p:nvSpPr>
            <p:cNvPr id="45" name="Text Box 10"/>
            <p:cNvSpPr txBox="1">
              <a:spLocks noChangeArrowheads="1"/>
            </p:cNvSpPr>
            <p:nvPr/>
          </p:nvSpPr>
          <p:spPr bwMode="auto">
            <a:xfrm>
              <a:off x="9509772" y="3546395"/>
              <a:ext cx="1815326" cy="907942"/>
            </a:xfrm>
            <a:prstGeom prst="rect">
              <a:avLst/>
            </a:prstGeom>
            <a:noFill/>
            <a:ln w="9525">
              <a:noFill/>
              <a:miter lim="800000"/>
              <a:headEnd/>
              <a:tailEnd/>
            </a:ln>
          </p:spPr>
          <p:txBody>
            <a:bodyPr wrap="square" lIns="45720" tIns="22860" rIns="45720" bIns="22860">
              <a:spAutoFit/>
            </a:bodyPr>
            <a:lstStyle/>
            <a:p>
              <a:pPr defTabSz="1088232"/>
              <a:r>
                <a:rPr lang="en-US" sz="1400">
                  <a:solidFill>
                    <a:schemeClr val="bg1">
                      <a:lumMod val="85000"/>
                    </a:schemeClr>
                  </a:solidFill>
                  <a:latin typeface="Open Sans" pitchFamily="34" charset="0"/>
                  <a:ea typeface="Open Sans" pitchFamily="34" charset="0"/>
                  <a:cs typeface="Open Sans" pitchFamily="34" charset="0"/>
                </a:rPr>
                <a:t>Nullam eu tempor purus. Nunc a leo magna, sit amet consequat risus. </a:t>
              </a:r>
              <a:endParaRPr lang="en-US" sz="1200">
                <a:solidFill>
                  <a:schemeClr val="bg1">
                    <a:lumMod val="85000"/>
                  </a:schemeClr>
                </a:solidFill>
                <a:latin typeface="Open Sans" pitchFamily="34" charset="0"/>
                <a:ea typeface="Open Sans" pitchFamily="34" charset="0"/>
                <a:cs typeface="Open Sans" pitchFamily="34" charset="0"/>
              </a:endParaRPr>
            </a:p>
          </p:txBody>
        </p:sp>
        <p:sp>
          <p:nvSpPr>
            <p:cNvPr id="46" name="Text Box 10"/>
            <p:cNvSpPr txBox="1">
              <a:spLocks noChangeArrowheads="1"/>
            </p:cNvSpPr>
            <p:nvPr/>
          </p:nvSpPr>
          <p:spPr bwMode="auto">
            <a:xfrm>
              <a:off x="667656" y="4984380"/>
              <a:ext cx="5300281" cy="1169551"/>
            </a:xfrm>
            <a:prstGeom prst="rect">
              <a:avLst/>
            </a:prstGeom>
            <a:noFill/>
            <a:ln w="9525">
              <a:noFill/>
              <a:miter lim="800000"/>
              <a:headEnd/>
              <a:tailEnd/>
            </a:ln>
          </p:spPr>
          <p:txBody>
            <a:bodyPr wrap="square" lIns="45720" tIns="22860" rIns="45720" bIns="22860">
              <a:spAutoFit/>
            </a:bodyPr>
            <a:lstStyle/>
            <a:p>
              <a:pPr defTabSz="1088232"/>
              <a:r>
                <a:rPr lang="en-US" sz="2000" b="1">
                  <a:solidFill>
                    <a:schemeClr val="bg1">
                      <a:lumMod val="85000"/>
                    </a:schemeClr>
                  </a:solidFill>
                  <a:latin typeface="Open Sans" pitchFamily="34" charset="0"/>
                  <a:ea typeface="Open Sans" pitchFamily="34" charset="0"/>
                  <a:cs typeface="Open Sans" pitchFamily="34" charset="0"/>
                </a:rPr>
                <a:t>Special Area</a:t>
              </a:r>
            </a:p>
            <a:p>
              <a:pPr defTabSz="1088232"/>
              <a:endParaRPr lang="en-US" sz="1100" b="1">
                <a:solidFill>
                  <a:schemeClr val="bg1">
                    <a:lumMod val="85000"/>
                  </a:schemeClr>
                </a:solidFill>
                <a:latin typeface="Open Sans" pitchFamily="34" charset="0"/>
                <a:ea typeface="Open Sans" pitchFamily="34" charset="0"/>
                <a:cs typeface="Open Sans" pitchFamily="34" charset="0"/>
              </a:endParaRPr>
            </a:p>
            <a:p>
              <a:pPr defTabSz="1088232"/>
              <a:r>
                <a:rPr lang="en-US" sz="1400">
                  <a:solidFill>
                    <a:schemeClr val="bg1">
                      <a:lumMod val="85000"/>
                    </a:schemeClr>
                  </a:solidFill>
                  <a:latin typeface="Open Sans" pitchFamily="34" charset="0"/>
                  <a:ea typeface="Open Sans" pitchFamily="34" charset="0"/>
                  <a:cs typeface="Open Sans" pitchFamily="34" charset="0"/>
                </a:rPr>
                <a:t>Nullam eu tempor purus. Nunc a leo magna, sit amet consequat risus. leo magna, sit amet. Nullam eu tempor purus. Nunc a leo magna, sit amet crisus. </a:t>
              </a:r>
            </a:p>
          </p:txBody>
        </p:sp>
        <p:sp>
          <p:nvSpPr>
            <p:cNvPr id="47" name="Text Box 10"/>
            <p:cNvSpPr txBox="1">
              <a:spLocks noChangeArrowheads="1"/>
            </p:cNvSpPr>
            <p:nvPr/>
          </p:nvSpPr>
          <p:spPr bwMode="auto">
            <a:xfrm>
              <a:off x="6102971" y="4984380"/>
              <a:ext cx="5300281" cy="1169551"/>
            </a:xfrm>
            <a:prstGeom prst="rect">
              <a:avLst/>
            </a:prstGeom>
            <a:noFill/>
            <a:ln w="9525">
              <a:noFill/>
              <a:miter lim="800000"/>
              <a:headEnd/>
              <a:tailEnd/>
            </a:ln>
          </p:spPr>
          <p:txBody>
            <a:bodyPr wrap="square" lIns="45720" tIns="22860" rIns="45720" bIns="22860">
              <a:spAutoFit/>
            </a:bodyPr>
            <a:lstStyle/>
            <a:p>
              <a:pPr defTabSz="1088232"/>
              <a:r>
                <a:rPr lang="en-US" sz="2000" b="1" dirty="0">
                  <a:solidFill>
                    <a:schemeClr val="bg1">
                      <a:lumMod val="85000"/>
                    </a:schemeClr>
                  </a:solidFill>
                  <a:latin typeface="Open Sans" pitchFamily="34" charset="0"/>
                  <a:ea typeface="Open Sans" pitchFamily="34" charset="0"/>
                  <a:cs typeface="Open Sans" pitchFamily="34" charset="0"/>
                </a:rPr>
                <a:t>Special Condition</a:t>
              </a:r>
            </a:p>
            <a:p>
              <a:pPr defTabSz="1088232"/>
              <a:endParaRPr lang="en-US" sz="1100" b="1" dirty="0">
                <a:solidFill>
                  <a:schemeClr val="bg1">
                    <a:lumMod val="85000"/>
                  </a:schemeClr>
                </a:solidFill>
                <a:latin typeface="Open Sans" pitchFamily="34" charset="0"/>
                <a:ea typeface="Open Sans" pitchFamily="34" charset="0"/>
                <a:cs typeface="Open Sans" pitchFamily="34" charset="0"/>
              </a:endParaRPr>
            </a:p>
            <a:p>
              <a:pPr defTabSz="1088232"/>
              <a:r>
                <a:rPr lang="en-US" sz="1400" dirty="0" err="1">
                  <a:solidFill>
                    <a:schemeClr val="bg1">
                      <a:lumMod val="85000"/>
                    </a:schemeClr>
                  </a:solidFill>
                  <a:latin typeface="Open Sans" pitchFamily="34" charset="0"/>
                  <a:ea typeface="Open Sans" pitchFamily="34" charset="0"/>
                  <a:cs typeface="Open Sans" pitchFamily="34" charset="0"/>
                </a:rPr>
                <a:t>Nullam</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eu</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tempor</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purus</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Nunc</a:t>
              </a:r>
              <a:r>
                <a:rPr lang="en-US" sz="1400" dirty="0">
                  <a:solidFill>
                    <a:schemeClr val="bg1">
                      <a:lumMod val="85000"/>
                    </a:schemeClr>
                  </a:solidFill>
                  <a:latin typeface="Open Sans" pitchFamily="34" charset="0"/>
                  <a:ea typeface="Open Sans" pitchFamily="34" charset="0"/>
                  <a:cs typeface="Open Sans" pitchFamily="34" charset="0"/>
                </a:rPr>
                <a:t> a </a:t>
              </a:r>
              <a:r>
                <a:rPr lang="en-US" sz="1400" dirty="0" err="1">
                  <a:solidFill>
                    <a:schemeClr val="bg1">
                      <a:lumMod val="85000"/>
                    </a:schemeClr>
                  </a:solidFill>
                  <a:latin typeface="Open Sans" pitchFamily="34" charset="0"/>
                  <a:ea typeface="Open Sans" pitchFamily="34" charset="0"/>
                  <a:cs typeface="Open Sans" pitchFamily="34" charset="0"/>
                </a:rPr>
                <a:t>leo</a:t>
              </a:r>
              <a:r>
                <a:rPr lang="en-US" sz="1400" dirty="0">
                  <a:solidFill>
                    <a:schemeClr val="bg1">
                      <a:lumMod val="85000"/>
                    </a:schemeClr>
                  </a:solidFill>
                  <a:latin typeface="Open Sans" pitchFamily="34" charset="0"/>
                  <a:ea typeface="Open Sans" pitchFamily="34" charset="0"/>
                  <a:cs typeface="Open Sans" pitchFamily="34" charset="0"/>
                </a:rPr>
                <a:t> magna, sit </a:t>
              </a:r>
              <a:r>
                <a:rPr lang="en-US" sz="1400" dirty="0" err="1">
                  <a:solidFill>
                    <a:schemeClr val="bg1">
                      <a:lumMod val="85000"/>
                    </a:schemeClr>
                  </a:solidFill>
                  <a:latin typeface="Open Sans" pitchFamily="34" charset="0"/>
                  <a:ea typeface="Open Sans" pitchFamily="34" charset="0"/>
                  <a:cs typeface="Open Sans" pitchFamily="34" charset="0"/>
                </a:rPr>
                <a:t>amet</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consequat</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risus</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leo</a:t>
              </a:r>
              <a:r>
                <a:rPr lang="en-US" sz="1400" dirty="0">
                  <a:solidFill>
                    <a:schemeClr val="bg1">
                      <a:lumMod val="85000"/>
                    </a:schemeClr>
                  </a:solidFill>
                  <a:latin typeface="Open Sans" pitchFamily="34" charset="0"/>
                  <a:ea typeface="Open Sans" pitchFamily="34" charset="0"/>
                  <a:cs typeface="Open Sans" pitchFamily="34" charset="0"/>
                </a:rPr>
                <a:t> magna, sit </a:t>
              </a:r>
              <a:r>
                <a:rPr lang="en-US" sz="1400" dirty="0" err="1">
                  <a:solidFill>
                    <a:schemeClr val="bg1">
                      <a:lumMod val="85000"/>
                    </a:schemeClr>
                  </a:solidFill>
                  <a:latin typeface="Open Sans" pitchFamily="34" charset="0"/>
                  <a:ea typeface="Open Sans" pitchFamily="34" charset="0"/>
                  <a:cs typeface="Open Sans" pitchFamily="34" charset="0"/>
                </a:rPr>
                <a:t>amet</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Nullam</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eu</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tempor</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purus</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Nunc</a:t>
              </a:r>
              <a:r>
                <a:rPr lang="en-US" sz="1400" dirty="0">
                  <a:solidFill>
                    <a:schemeClr val="bg1">
                      <a:lumMod val="85000"/>
                    </a:schemeClr>
                  </a:solidFill>
                  <a:latin typeface="Open Sans" pitchFamily="34" charset="0"/>
                  <a:ea typeface="Open Sans" pitchFamily="34" charset="0"/>
                  <a:cs typeface="Open Sans" pitchFamily="34" charset="0"/>
                </a:rPr>
                <a:t> a </a:t>
              </a:r>
              <a:r>
                <a:rPr lang="en-US" sz="1400" dirty="0" err="1">
                  <a:solidFill>
                    <a:schemeClr val="bg1">
                      <a:lumMod val="85000"/>
                    </a:schemeClr>
                  </a:solidFill>
                  <a:latin typeface="Open Sans" pitchFamily="34" charset="0"/>
                  <a:ea typeface="Open Sans" pitchFamily="34" charset="0"/>
                  <a:cs typeface="Open Sans" pitchFamily="34" charset="0"/>
                </a:rPr>
                <a:t>leo</a:t>
              </a:r>
              <a:r>
                <a:rPr lang="en-US" sz="1400" dirty="0">
                  <a:solidFill>
                    <a:schemeClr val="bg1">
                      <a:lumMod val="85000"/>
                    </a:schemeClr>
                  </a:solidFill>
                  <a:latin typeface="Open Sans" pitchFamily="34" charset="0"/>
                  <a:ea typeface="Open Sans" pitchFamily="34" charset="0"/>
                  <a:cs typeface="Open Sans" pitchFamily="34" charset="0"/>
                </a:rPr>
                <a:t> magna, sit </a:t>
              </a:r>
              <a:r>
                <a:rPr lang="en-US" sz="1400" dirty="0" err="1">
                  <a:solidFill>
                    <a:schemeClr val="bg1">
                      <a:lumMod val="85000"/>
                    </a:schemeClr>
                  </a:solidFill>
                  <a:latin typeface="Open Sans" pitchFamily="34" charset="0"/>
                  <a:ea typeface="Open Sans" pitchFamily="34" charset="0"/>
                  <a:cs typeface="Open Sans" pitchFamily="34" charset="0"/>
                </a:rPr>
                <a:t>amet</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crisus</a:t>
              </a:r>
              <a:r>
                <a:rPr lang="en-US" sz="1400" dirty="0">
                  <a:solidFill>
                    <a:schemeClr val="bg1">
                      <a:lumMod val="85000"/>
                    </a:schemeClr>
                  </a:solidFill>
                  <a:latin typeface="Open Sans" pitchFamily="34" charset="0"/>
                  <a:ea typeface="Open Sans" pitchFamily="34" charset="0"/>
                  <a:cs typeface="Open Sans" pitchFamily="34" charset="0"/>
                </a:rPr>
                <a:t>. </a:t>
              </a:r>
            </a:p>
          </p:txBody>
        </p:sp>
      </p:grpSp>
    </p:spTree>
    <p:extLst>
      <p:ext uri="{BB962C8B-B14F-4D97-AF65-F5344CB8AC3E}">
        <p14:creationId xmlns:p14="http://schemas.microsoft.com/office/powerpoint/2010/main" val="3751374638"/>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48"/>
                                        </p:tgtEl>
                                        <p:attrNameLst>
                                          <p:attrName>style.visibility</p:attrName>
                                        </p:attrNameLst>
                                      </p:cBhvr>
                                      <p:to>
                                        <p:strVal val="visible"/>
                                      </p:to>
                                    </p:set>
                                    <p:animEffect transition="in" filter="fade">
                                      <p:cBhvr>
                                        <p:cTn id="11" dur="1000"/>
                                        <p:tgtEl>
                                          <p:spTgt spid="48"/>
                                        </p:tgtEl>
                                      </p:cBhvr>
                                    </p:animEffect>
                                    <p:anim calcmode="lin" valueType="num">
                                      <p:cBhvr>
                                        <p:cTn id="12" dur="1000" fill="hold"/>
                                        <p:tgtEl>
                                          <p:spTgt spid="48"/>
                                        </p:tgtEl>
                                        <p:attrNameLst>
                                          <p:attrName>ppt_x</p:attrName>
                                        </p:attrNameLst>
                                      </p:cBhvr>
                                      <p:tavLst>
                                        <p:tav tm="0">
                                          <p:val>
                                            <p:strVal val="#ppt_x"/>
                                          </p:val>
                                        </p:tav>
                                        <p:tav tm="100000">
                                          <p:val>
                                            <p:strVal val="#ppt_x"/>
                                          </p:val>
                                        </p:tav>
                                      </p:tavLst>
                                    </p:anim>
                                    <p:anim calcmode="lin" valueType="num">
                                      <p:cBhvr>
                                        <p:cTn id="13"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梯形 7"/>
          <p:cNvSpPr/>
          <p:nvPr/>
        </p:nvSpPr>
        <p:spPr>
          <a:xfrm rot="16200000" flipH="1">
            <a:off x="2665413" y="-2662247"/>
            <a:ext cx="6859587" cy="12190413"/>
          </a:xfrm>
          <a:prstGeom prst="trapezoid">
            <a:avLst>
              <a:gd name="adj" fmla="val 0"/>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梯形 5"/>
          <p:cNvSpPr/>
          <p:nvPr/>
        </p:nvSpPr>
        <p:spPr>
          <a:xfrm rot="16200000" flipH="1">
            <a:off x="-1325222" y="1325223"/>
            <a:ext cx="6859587" cy="4209143"/>
          </a:xfrm>
          <a:prstGeom prst="trapezoid">
            <a:avLst>
              <a:gd name="adj" fmla="val 0"/>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1378478" y="2356415"/>
            <a:ext cx="10090697" cy="1918724"/>
            <a:chOff x="2684768" y="1441641"/>
            <a:chExt cx="10090697" cy="1918724"/>
          </a:xfrm>
        </p:grpSpPr>
        <p:sp>
          <p:nvSpPr>
            <p:cNvPr id="123" name="3"/>
            <p:cNvSpPr>
              <a:spLocks noChangeArrowheads="1"/>
            </p:cNvSpPr>
            <p:nvPr>
              <p:custDataLst>
                <p:tags r:id="rId1"/>
              </p:custDataLst>
            </p:nvPr>
          </p:nvSpPr>
          <p:spPr bwMode="auto">
            <a:xfrm>
              <a:off x="6373899" y="1441641"/>
              <a:ext cx="6340198"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marL="0" marR="0" lvl="0" indent="0" algn="ctr"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lang="zh-CN" altLang="en-US" sz="6000" b="1" kern="0" dirty="0">
                  <a:solidFill>
                    <a:schemeClr val="bg1">
                      <a:lumMod val="85000"/>
                    </a:schemeClr>
                  </a:solidFill>
                  <a:latin typeface="微软雅黑" panose="020B0503020204020204" pitchFamily="34" charset="-122"/>
                  <a:ea typeface="微软雅黑" panose="020B0503020204020204" pitchFamily="34" charset="-122"/>
                  <a:sym typeface="Calibri" panose="020F0502020204030204" pitchFamily="34" charset="0"/>
                </a:rPr>
                <a:t>加入你的标题描述</a:t>
              </a:r>
              <a:endParaRPr kumimoji="0" lang="zh-CN" altLang="en-US" sz="6000" b="1" i="0" u="none" strike="noStrike" kern="0" cap="none" spc="0" normalizeH="0" baseline="0" noProof="0" dirty="0">
                <a:ln>
                  <a:noFill/>
                </a:ln>
                <a:solidFill>
                  <a:schemeClr val="bg1">
                    <a:lumMod val="85000"/>
                  </a:schemeClr>
                </a:solidFill>
                <a:effectLst/>
                <a:uLnTx/>
                <a:uFillTx/>
                <a:latin typeface="微软雅黑" panose="020B0503020204020204" pitchFamily="34" charset="-122"/>
                <a:ea typeface="微软雅黑" panose="020B0503020204020204" pitchFamily="34" charset="-122"/>
                <a:sym typeface="Calibri" panose="020F0502020204030204" pitchFamily="34" charset="0"/>
              </a:endParaRPr>
            </a:p>
          </p:txBody>
        </p:sp>
        <p:sp>
          <p:nvSpPr>
            <p:cNvPr id="124" name="10"/>
            <p:cNvSpPr/>
            <p:nvPr>
              <p:custDataLst>
                <p:tags r:id="rId2"/>
              </p:custDataLst>
            </p:nvPr>
          </p:nvSpPr>
          <p:spPr>
            <a:xfrm>
              <a:off x="6321454" y="2652479"/>
              <a:ext cx="6454011" cy="707886"/>
            </a:xfrm>
            <a:prstGeom prst="rect">
              <a:avLst/>
            </a:prstGeom>
          </p:spPr>
          <p:txBody>
            <a:bodyPr wrap="none">
              <a:spAutoFit/>
            </a:bodyPr>
            <a:lstStyle/>
            <a:p>
              <a:pPr lvl="0" algn="ctr">
                <a:defRPr/>
              </a:pPr>
              <a:r>
                <a:rPr lang="en-US" altLang="zh-CN" sz="4000" kern="0" dirty="0">
                  <a:solidFill>
                    <a:schemeClr val="bg1">
                      <a:lumMod val="85000"/>
                    </a:schemeClr>
                  </a:solidFill>
                  <a:latin typeface="微软雅黑" panose="020B0503020204020204" pitchFamily="34" charset="-122"/>
                  <a:ea typeface="微软雅黑" panose="020B0503020204020204" pitchFamily="34" charset="-122"/>
                </a:rPr>
                <a:t>Add your title description</a:t>
              </a:r>
              <a:endParaRPr kumimoji="0" lang="en-US" altLang="zh-CN" sz="4000" b="0" i="0" u="none" strike="noStrike" kern="0" cap="none" spc="0" normalizeH="0" baseline="0" noProof="0" dirty="0">
                <a:ln>
                  <a:noFill/>
                </a:ln>
                <a:solidFill>
                  <a:schemeClr val="bg1">
                    <a:lumMod val="85000"/>
                  </a:schemeClr>
                </a:solidFill>
                <a:effectLst/>
                <a:uLnTx/>
                <a:uFillTx/>
                <a:latin typeface="微软雅黑" panose="020B0503020204020204" pitchFamily="34" charset="-122"/>
                <a:ea typeface="微软雅黑" panose="020B0503020204020204" pitchFamily="34" charset="-122"/>
              </a:endParaRPr>
            </a:p>
          </p:txBody>
        </p:sp>
        <p:cxnSp>
          <p:nvCxnSpPr>
            <p:cNvPr id="125" name="品 11"/>
            <p:cNvCxnSpPr/>
            <p:nvPr>
              <p:custDataLst>
                <p:tags r:id="rId3"/>
              </p:custDataLst>
            </p:nvPr>
          </p:nvCxnSpPr>
          <p:spPr>
            <a:xfrm>
              <a:off x="6487905" y="2586292"/>
              <a:ext cx="6110515" cy="0"/>
            </a:xfrm>
            <a:prstGeom prst="line">
              <a:avLst/>
            </a:prstGeom>
            <a:noFill/>
            <a:ln w="6350" cap="flat" cmpd="sng" algn="ctr">
              <a:solidFill>
                <a:schemeClr val="bg1"/>
              </a:solidFill>
              <a:prstDash val="solid"/>
              <a:miter lim="800000"/>
            </a:ln>
            <a:effectLst/>
          </p:spPr>
        </p:cxnSp>
        <p:sp>
          <p:nvSpPr>
            <p:cNvPr id="7" name="矩形 6"/>
            <p:cNvSpPr/>
            <p:nvPr/>
          </p:nvSpPr>
          <p:spPr>
            <a:xfrm>
              <a:off x="2684768" y="1615100"/>
              <a:ext cx="1626354" cy="1626352"/>
            </a:xfrm>
            <a:prstGeom prst="rect">
              <a:avLst/>
            </a:prstGeom>
            <a:solidFill>
              <a:schemeClr val="bg1">
                <a:lumMod val="85000"/>
              </a:schemeClr>
            </a:solid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600" b="1" dirty="0">
                  <a:solidFill>
                    <a:schemeClr val="tx2">
                      <a:lumMod val="50000"/>
                    </a:schemeClr>
                  </a:solidFill>
                  <a:latin typeface="微软雅黑" pitchFamily="34" charset="-122"/>
                  <a:ea typeface="微软雅黑" pitchFamily="34" charset="-122"/>
                </a:rPr>
                <a:t>04</a:t>
              </a:r>
              <a:endParaRPr lang="zh-CN" altLang="en-US" sz="6600" b="1" dirty="0">
                <a:solidFill>
                  <a:schemeClr val="tx2">
                    <a:lumMod val="50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599743167"/>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750" fill="hold"/>
                                        <p:tgtEl>
                                          <p:spTgt spid="6"/>
                                        </p:tgtEl>
                                        <p:attrNameLst>
                                          <p:attrName>ppt_x</p:attrName>
                                        </p:attrNameLst>
                                      </p:cBhvr>
                                      <p:tavLst>
                                        <p:tav tm="0">
                                          <p:val>
                                            <p:strVal val="1+#ppt_w/2"/>
                                          </p:val>
                                        </p:tav>
                                        <p:tav tm="100000">
                                          <p:val>
                                            <p:strVal val="#ppt_x"/>
                                          </p:val>
                                        </p:tav>
                                      </p:tavLst>
                                    </p:anim>
                                    <p:anim calcmode="lin" valueType="num">
                                      <p:cBhvr additive="base">
                                        <p:cTn id="8" dur="7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5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750" fill="hold"/>
                                        <p:tgtEl>
                                          <p:spTgt spid="2"/>
                                        </p:tgtEl>
                                        <p:attrNameLst>
                                          <p:attrName>ppt_x</p:attrName>
                                        </p:attrNameLst>
                                      </p:cBhvr>
                                      <p:tavLst>
                                        <p:tav tm="0">
                                          <p:val>
                                            <p:strVal val="0-#ppt_w/2"/>
                                          </p:val>
                                        </p:tav>
                                        <p:tav tm="100000">
                                          <p:val>
                                            <p:strVal val="#ppt_x"/>
                                          </p:val>
                                        </p:tav>
                                      </p:tavLst>
                                    </p:anim>
                                    <p:anim calcmode="lin" valueType="num">
                                      <p:cBhvr additive="base">
                                        <p:cTn id="12" dur="7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75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750" fill="hold"/>
                                        <p:tgtEl>
                                          <p:spTgt spid="8"/>
                                        </p:tgtEl>
                                        <p:attrNameLst>
                                          <p:attrName>ppt_x</p:attrName>
                                        </p:attrNameLst>
                                      </p:cBhvr>
                                      <p:tavLst>
                                        <p:tav tm="0">
                                          <p:val>
                                            <p:strVal val="1+#ppt_w/2"/>
                                          </p:val>
                                        </p:tav>
                                        <p:tav tm="100000">
                                          <p:val>
                                            <p:strVal val="#ppt_x"/>
                                          </p:val>
                                        </p:tav>
                                      </p:tavLst>
                                    </p:anim>
                                    <p:anim calcmode="lin" valueType="num">
                                      <p:cBhvr additive="base">
                                        <p:cTn id="16" dur="75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428072"/>
            <a:ext cx="12190413" cy="718527"/>
            <a:chOff x="0" y="428072"/>
            <a:chExt cx="12190413" cy="718527"/>
          </a:xfrm>
        </p:grpSpPr>
        <p:sp>
          <p:nvSpPr>
            <p:cNvPr id="32" name="9"/>
            <p:cNvSpPr txBox="1"/>
            <p:nvPr/>
          </p:nvSpPr>
          <p:spPr>
            <a:xfrm>
              <a:off x="4377578" y="428072"/>
              <a:ext cx="3435256" cy="430887"/>
            </a:xfrm>
            <a:prstGeom prst="rect">
              <a:avLst/>
            </a:prstGeom>
            <a:noFill/>
          </p:spPr>
          <p:txBody>
            <a:bodyPr wrap="square" lIns="0" tIns="0" rIns="0" bIns="0" rtlCol="0">
              <a:spAutoFit/>
            </a:bodyPr>
            <a:lstStyle/>
            <a:p>
              <a:pPr marL="0" lvl="1" algn="ctr"/>
              <a:r>
                <a:rPr lang="zh-CN" altLang="en-US" sz="2800" dirty="0">
                  <a:solidFill>
                    <a:schemeClr val="bg1">
                      <a:lumMod val="85000"/>
                    </a:schemeClr>
                  </a:solidFill>
                  <a:latin typeface="微软雅黑" pitchFamily="34" charset="-122"/>
                  <a:ea typeface="微软雅黑" pitchFamily="34" charset="-122"/>
                </a:rPr>
                <a:t>点击加入你的标题</a:t>
              </a:r>
            </a:p>
          </p:txBody>
        </p:sp>
        <p:sp>
          <p:nvSpPr>
            <p:cNvPr id="2" name="矩形 1"/>
            <p:cNvSpPr/>
            <p:nvPr/>
          </p:nvSpPr>
          <p:spPr>
            <a:xfrm>
              <a:off x="0" y="1095771"/>
              <a:ext cx="12190413" cy="50828"/>
            </a:xfrm>
            <a:prstGeom prst="rect">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5" name="图片占位符 2"/>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0" y="1893793"/>
            <a:ext cx="12192000" cy="2520000"/>
          </a:xfrm>
          <a:prstGeom prst="rect">
            <a:avLst/>
          </a:prstGeom>
        </p:spPr>
      </p:pic>
      <p:sp>
        <p:nvSpPr>
          <p:cNvPr id="6" name="文本框 5"/>
          <p:cNvSpPr txBox="1"/>
          <p:nvPr/>
        </p:nvSpPr>
        <p:spPr>
          <a:xfrm>
            <a:off x="1807882" y="4531028"/>
            <a:ext cx="8695765" cy="1477328"/>
          </a:xfrm>
          <a:prstGeom prst="rect">
            <a:avLst/>
          </a:prstGeom>
          <a:noFill/>
        </p:spPr>
        <p:txBody>
          <a:bodyPr wrap="square" rtlCol="0">
            <a:spAutoFit/>
          </a:bodyPr>
          <a:lstStyle/>
          <a:p>
            <a:pPr algn="ctr">
              <a:lnSpc>
                <a:spcPct val="150000"/>
              </a:lnSpc>
            </a:pPr>
            <a:r>
              <a:rPr lang="en-US" altLang="zh-CN" sz="2000" dirty="0">
                <a:solidFill>
                  <a:schemeClr val="bg1">
                    <a:lumMod val="85000"/>
                  </a:schemeClr>
                </a:solidFill>
              </a:rPr>
              <a:t>THIS TEXT WILL NOT APPEAR IN A CONSISTENT ORDER. </a:t>
            </a:r>
          </a:p>
          <a:p>
            <a:pPr algn="ctr">
              <a:lnSpc>
                <a:spcPct val="150000"/>
              </a:lnSpc>
            </a:pPr>
            <a:r>
              <a:rPr lang="en-US" altLang="zh-CN" sz="2000" dirty="0">
                <a:solidFill>
                  <a:schemeClr val="bg1">
                    <a:lumMod val="85000"/>
                  </a:schemeClr>
                </a:solidFill>
              </a:rPr>
              <a:t>USING DEFAULT TEXT IS A SIMPLE WAY TO CREATE THE APPEARANCE OF CONTENT WITHOUT HAVING TO CREATE IT.</a:t>
            </a:r>
            <a:endParaRPr lang="zh-CN" altLang="en-US" sz="2000" dirty="0">
              <a:solidFill>
                <a:schemeClr val="bg1">
                  <a:lumMod val="85000"/>
                </a:schemeClr>
              </a:solidFill>
            </a:endParaRPr>
          </a:p>
        </p:txBody>
      </p:sp>
    </p:spTree>
    <p:extLst>
      <p:ext uri="{BB962C8B-B14F-4D97-AF65-F5344CB8AC3E}">
        <p14:creationId xmlns:p14="http://schemas.microsoft.com/office/powerpoint/2010/main" val="2999317402"/>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50"/>
                                        <p:tgtEl>
                                          <p:spTgt spid="5"/>
                                        </p:tgtEl>
                                      </p:cBhvr>
                                    </p:animEffect>
                                    <p:anim calcmode="lin" valueType="num">
                                      <p:cBhvr>
                                        <p:cTn id="12" dur="250" fill="hold"/>
                                        <p:tgtEl>
                                          <p:spTgt spid="5"/>
                                        </p:tgtEl>
                                        <p:attrNameLst>
                                          <p:attrName>ppt_x</p:attrName>
                                        </p:attrNameLst>
                                      </p:cBhvr>
                                      <p:tavLst>
                                        <p:tav tm="0">
                                          <p:val>
                                            <p:strVal val="#ppt_x"/>
                                          </p:val>
                                        </p:tav>
                                        <p:tav tm="100000">
                                          <p:val>
                                            <p:strVal val="#ppt_x"/>
                                          </p:val>
                                        </p:tav>
                                      </p:tavLst>
                                    </p:anim>
                                    <p:anim calcmode="lin" valueType="num">
                                      <p:cBhvr>
                                        <p:cTn id="13" dur="25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250"/>
                                        <p:tgtEl>
                                          <p:spTgt spid="6"/>
                                        </p:tgtEl>
                                      </p:cBhvr>
                                    </p:animEffect>
                                    <p:anim calcmode="lin" valueType="num">
                                      <p:cBhvr>
                                        <p:cTn id="18" dur="250" fill="hold"/>
                                        <p:tgtEl>
                                          <p:spTgt spid="6"/>
                                        </p:tgtEl>
                                        <p:attrNameLst>
                                          <p:attrName>ppt_x</p:attrName>
                                        </p:attrNameLst>
                                      </p:cBhvr>
                                      <p:tavLst>
                                        <p:tav tm="0">
                                          <p:val>
                                            <p:strVal val="#ppt_x"/>
                                          </p:val>
                                        </p:tav>
                                        <p:tav tm="100000">
                                          <p:val>
                                            <p:strVal val="#ppt_x"/>
                                          </p:val>
                                        </p:tav>
                                      </p:tavLst>
                                    </p:anim>
                                    <p:anim calcmode="lin" valueType="num">
                                      <p:cBhvr>
                                        <p:cTn id="19" dur="25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428072"/>
            <a:ext cx="12190413" cy="718527"/>
            <a:chOff x="0" y="428072"/>
            <a:chExt cx="12190413" cy="718527"/>
          </a:xfrm>
        </p:grpSpPr>
        <p:sp>
          <p:nvSpPr>
            <p:cNvPr id="32" name="9"/>
            <p:cNvSpPr txBox="1"/>
            <p:nvPr/>
          </p:nvSpPr>
          <p:spPr>
            <a:xfrm>
              <a:off x="4377578" y="428072"/>
              <a:ext cx="3435256" cy="430887"/>
            </a:xfrm>
            <a:prstGeom prst="rect">
              <a:avLst/>
            </a:prstGeom>
            <a:noFill/>
          </p:spPr>
          <p:txBody>
            <a:bodyPr wrap="square" lIns="0" tIns="0" rIns="0" bIns="0" rtlCol="0">
              <a:spAutoFit/>
            </a:bodyPr>
            <a:lstStyle/>
            <a:p>
              <a:pPr marL="0" lvl="1" algn="ctr"/>
              <a:r>
                <a:rPr lang="zh-CN" altLang="en-US" sz="2800" dirty="0">
                  <a:solidFill>
                    <a:schemeClr val="bg1">
                      <a:lumMod val="85000"/>
                    </a:schemeClr>
                  </a:solidFill>
                  <a:latin typeface="微软雅黑" pitchFamily="34" charset="-122"/>
                  <a:ea typeface="微软雅黑" pitchFamily="34" charset="-122"/>
                </a:rPr>
                <a:t>点击加入你的标题</a:t>
              </a:r>
            </a:p>
          </p:txBody>
        </p:sp>
        <p:sp>
          <p:nvSpPr>
            <p:cNvPr id="2" name="矩形 1"/>
            <p:cNvSpPr/>
            <p:nvPr/>
          </p:nvSpPr>
          <p:spPr>
            <a:xfrm>
              <a:off x="0" y="1095771"/>
              <a:ext cx="12190413" cy="50828"/>
            </a:xfrm>
            <a:prstGeom prst="rect">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600260" y="1515883"/>
            <a:ext cx="11056257" cy="5016263"/>
            <a:chOff x="381000" y="971550"/>
            <a:chExt cx="8229600" cy="3733799"/>
          </a:xfrm>
        </p:grpSpPr>
        <p:graphicFrame>
          <p:nvGraphicFramePr>
            <p:cNvPr id="5" name="Chart 2"/>
            <p:cNvGraphicFramePr/>
            <p:nvPr>
              <p:extLst>
                <p:ext uri="{D42A27DB-BD31-4B8C-83A1-F6EECF244321}">
                  <p14:modId xmlns:p14="http://schemas.microsoft.com/office/powerpoint/2010/main" val="1149234713"/>
                </p:ext>
              </p:extLst>
            </p:nvPr>
          </p:nvGraphicFramePr>
          <p:xfrm>
            <a:off x="381000" y="1675056"/>
            <a:ext cx="8229600" cy="2268294"/>
          </p:xfrm>
          <a:graphic>
            <a:graphicData uri="http://schemas.openxmlformats.org/drawingml/2006/chart">
              <c:chart xmlns:c="http://schemas.openxmlformats.org/drawingml/2006/chart" xmlns:r="http://schemas.openxmlformats.org/officeDocument/2006/relationships" r:id="rId3"/>
            </a:graphicData>
          </a:graphic>
        </p:graphicFrame>
        <p:grpSp>
          <p:nvGrpSpPr>
            <p:cNvPr id="6" name="Group 5"/>
            <p:cNvGrpSpPr/>
            <p:nvPr/>
          </p:nvGrpSpPr>
          <p:grpSpPr>
            <a:xfrm>
              <a:off x="914400" y="1000125"/>
              <a:ext cx="838200" cy="962025"/>
              <a:chOff x="914400" y="1257300"/>
              <a:chExt cx="838200" cy="962025"/>
            </a:xfrm>
            <a:solidFill>
              <a:srgbClr val="45C1A4"/>
            </a:solidFill>
          </p:grpSpPr>
          <p:sp>
            <p:nvSpPr>
              <p:cNvPr id="7" name="Oval 3"/>
              <p:cNvSpPr/>
              <p:nvPr/>
            </p:nvSpPr>
            <p:spPr>
              <a:xfrm>
                <a:off x="914400" y="1257300"/>
                <a:ext cx="838200" cy="838200"/>
              </a:xfrm>
              <a:prstGeom prst="ellipse">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Isosceles Triangle 4"/>
              <p:cNvSpPr/>
              <p:nvPr/>
            </p:nvSpPr>
            <p:spPr>
              <a:xfrm flipV="1">
                <a:off x="1189863" y="1971675"/>
                <a:ext cx="287274" cy="247650"/>
              </a:xfrm>
              <a:prstGeom prst="triangle">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 name="Text Box 10"/>
            <p:cNvSpPr txBox="1">
              <a:spLocks noChangeArrowheads="1"/>
            </p:cNvSpPr>
            <p:nvPr/>
          </p:nvSpPr>
          <p:spPr bwMode="auto">
            <a:xfrm>
              <a:off x="990600" y="1476375"/>
              <a:ext cx="678180" cy="261610"/>
            </a:xfrm>
            <a:prstGeom prst="rect">
              <a:avLst/>
            </a:prstGeom>
            <a:noFill/>
            <a:ln w="9525">
              <a:noFill/>
              <a:miter lim="800000"/>
              <a:headEnd/>
              <a:tailEnd/>
            </a:ln>
          </p:spPr>
          <p:txBody>
            <a:bodyPr wrap="square" lIns="45720" tIns="22860" rIns="45720" bIns="22860">
              <a:spAutoFit/>
            </a:bodyPr>
            <a:lstStyle/>
            <a:p>
              <a:pPr algn="ctr" defTabSz="1088232"/>
              <a:r>
                <a:rPr lang="en-US" sz="1400" b="1">
                  <a:solidFill>
                    <a:schemeClr val="bg1"/>
                  </a:solidFill>
                  <a:latin typeface="Open Sans" pitchFamily="34" charset="0"/>
                  <a:ea typeface="Open Sans" pitchFamily="34" charset="0"/>
                  <a:cs typeface="Open Sans" pitchFamily="34" charset="0"/>
                </a:rPr>
                <a:t>45%</a:t>
              </a:r>
              <a:endParaRPr lang="en-US" sz="1050">
                <a:solidFill>
                  <a:schemeClr val="bg1"/>
                </a:solidFill>
                <a:latin typeface="Open Sans" pitchFamily="34" charset="0"/>
                <a:ea typeface="Open Sans" pitchFamily="34" charset="0"/>
                <a:cs typeface="Open Sans" pitchFamily="34" charset="0"/>
              </a:endParaRPr>
            </a:p>
          </p:txBody>
        </p:sp>
        <p:grpSp>
          <p:nvGrpSpPr>
            <p:cNvPr id="10" name="Group 10"/>
            <p:cNvGrpSpPr/>
            <p:nvPr/>
          </p:nvGrpSpPr>
          <p:grpSpPr>
            <a:xfrm>
              <a:off x="2514600" y="1657350"/>
              <a:ext cx="838200" cy="962025"/>
              <a:chOff x="914400" y="1257300"/>
              <a:chExt cx="838200" cy="962025"/>
            </a:xfrm>
            <a:solidFill>
              <a:srgbClr val="45C1A4"/>
            </a:solidFill>
          </p:grpSpPr>
          <p:sp>
            <p:nvSpPr>
              <p:cNvPr id="11" name="Oval 11"/>
              <p:cNvSpPr/>
              <p:nvPr/>
            </p:nvSpPr>
            <p:spPr>
              <a:xfrm>
                <a:off x="914400" y="1257300"/>
                <a:ext cx="838200" cy="838200"/>
              </a:xfrm>
              <a:prstGeom prst="ellipse">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Isosceles Triangle 12"/>
              <p:cNvSpPr/>
              <p:nvPr/>
            </p:nvSpPr>
            <p:spPr>
              <a:xfrm flipV="1">
                <a:off x="1189863" y="1971675"/>
                <a:ext cx="287274" cy="247650"/>
              </a:xfrm>
              <a:prstGeom prst="triangle">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3" name="Text Box 10"/>
            <p:cNvSpPr txBox="1">
              <a:spLocks noChangeArrowheads="1"/>
            </p:cNvSpPr>
            <p:nvPr/>
          </p:nvSpPr>
          <p:spPr bwMode="auto">
            <a:xfrm>
              <a:off x="2590800" y="2157740"/>
              <a:ext cx="678180" cy="261610"/>
            </a:xfrm>
            <a:prstGeom prst="rect">
              <a:avLst/>
            </a:prstGeom>
            <a:noFill/>
            <a:ln w="9525">
              <a:noFill/>
              <a:miter lim="800000"/>
              <a:headEnd/>
              <a:tailEnd/>
            </a:ln>
          </p:spPr>
          <p:txBody>
            <a:bodyPr wrap="square" lIns="45720" tIns="22860" rIns="45720" bIns="22860">
              <a:spAutoFit/>
            </a:bodyPr>
            <a:lstStyle/>
            <a:p>
              <a:pPr algn="ctr" defTabSz="1088232"/>
              <a:r>
                <a:rPr lang="en-US" sz="1400" b="1">
                  <a:solidFill>
                    <a:schemeClr val="bg1"/>
                  </a:solidFill>
                  <a:latin typeface="Open Sans" pitchFamily="34" charset="0"/>
                  <a:ea typeface="Open Sans" pitchFamily="34" charset="0"/>
                  <a:cs typeface="Open Sans" pitchFamily="34" charset="0"/>
                </a:rPr>
                <a:t>30%</a:t>
              </a:r>
              <a:endParaRPr lang="en-US" sz="1050">
                <a:solidFill>
                  <a:schemeClr val="bg1"/>
                </a:solidFill>
                <a:latin typeface="Open Sans" pitchFamily="34" charset="0"/>
                <a:ea typeface="Open Sans" pitchFamily="34" charset="0"/>
                <a:cs typeface="Open Sans" pitchFamily="34" charset="0"/>
              </a:endParaRPr>
            </a:p>
          </p:txBody>
        </p:sp>
        <p:grpSp>
          <p:nvGrpSpPr>
            <p:cNvPr id="14" name="Group 14"/>
            <p:cNvGrpSpPr/>
            <p:nvPr/>
          </p:nvGrpSpPr>
          <p:grpSpPr>
            <a:xfrm>
              <a:off x="4114800" y="1304925"/>
              <a:ext cx="838200" cy="962025"/>
              <a:chOff x="914400" y="1257300"/>
              <a:chExt cx="838200" cy="962025"/>
            </a:xfrm>
            <a:solidFill>
              <a:srgbClr val="45C1A4"/>
            </a:solidFill>
          </p:grpSpPr>
          <p:sp>
            <p:nvSpPr>
              <p:cNvPr id="15" name="Oval 15"/>
              <p:cNvSpPr/>
              <p:nvPr/>
            </p:nvSpPr>
            <p:spPr>
              <a:xfrm>
                <a:off x="914400" y="1257300"/>
                <a:ext cx="838200" cy="838200"/>
              </a:xfrm>
              <a:prstGeom prst="ellipse">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Isosceles Triangle 16"/>
              <p:cNvSpPr/>
              <p:nvPr/>
            </p:nvSpPr>
            <p:spPr>
              <a:xfrm flipV="1">
                <a:off x="1189863" y="1971675"/>
                <a:ext cx="287274" cy="247650"/>
              </a:xfrm>
              <a:prstGeom prst="triangle">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7" name="Text Box 10"/>
            <p:cNvSpPr txBox="1">
              <a:spLocks noChangeArrowheads="1"/>
            </p:cNvSpPr>
            <p:nvPr/>
          </p:nvSpPr>
          <p:spPr bwMode="auto">
            <a:xfrm>
              <a:off x="4191000" y="1809750"/>
              <a:ext cx="678180" cy="261610"/>
            </a:xfrm>
            <a:prstGeom prst="rect">
              <a:avLst/>
            </a:prstGeom>
            <a:noFill/>
            <a:ln w="9525">
              <a:noFill/>
              <a:miter lim="800000"/>
              <a:headEnd/>
              <a:tailEnd/>
            </a:ln>
          </p:spPr>
          <p:txBody>
            <a:bodyPr wrap="square" lIns="45720" tIns="22860" rIns="45720" bIns="22860">
              <a:spAutoFit/>
            </a:bodyPr>
            <a:lstStyle/>
            <a:p>
              <a:pPr algn="ctr" defTabSz="1088232"/>
              <a:r>
                <a:rPr lang="en-US" sz="1400" b="1">
                  <a:solidFill>
                    <a:schemeClr val="bg1"/>
                  </a:solidFill>
                  <a:latin typeface="Open Sans" pitchFamily="34" charset="0"/>
                  <a:ea typeface="Open Sans" pitchFamily="34" charset="0"/>
                  <a:cs typeface="Open Sans" pitchFamily="34" charset="0"/>
                </a:rPr>
                <a:t>35%</a:t>
              </a:r>
              <a:endParaRPr lang="en-US" sz="1050">
                <a:solidFill>
                  <a:schemeClr val="bg1"/>
                </a:solidFill>
                <a:latin typeface="Open Sans" pitchFamily="34" charset="0"/>
                <a:ea typeface="Open Sans" pitchFamily="34" charset="0"/>
                <a:cs typeface="Open Sans" pitchFamily="34" charset="0"/>
              </a:endParaRPr>
            </a:p>
          </p:txBody>
        </p:sp>
        <p:grpSp>
          <p:nvGrpSpPr>
            <p:cNvPr id="18" name="Group 18"/>
            <p:cNvGrpSpPr/>
            <p:nvPr/>
          </p:nvGrpSpPr>
          <p:grpSpPr>
            <a:xfrm>
              <a:off x="5638800" y="971550"/>
              <a:ext cx="838200" cy="962025"/>
              <a:chOff x="914400" y="1257300"/>
              <a:chExt cx="838200" cy="962025"/>
            </a:xfrm>
            <a:solidFill>
              <a:srgbClr val="45C1A4"/>
            </a:solidFill>
          </p:grpSpPr>
          <p:sp>
            <p:nvSpPr>
              <p:cNvPr id="19" name="Oval 19"/>
              <p:cNvSpPr/>
              <p:nvPr/>
            </p:nvSpPr>
            <p:spPr>
              <a:xfrm>
                <a:off x="914400" y="1257300"/>
                <a:ext cx="838200" cy="838200"/>
              </a:xfrm>
              <a:prstGeom prst="ellipse">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Isosceles Triangle 20"/>
              <p:cNvSpPr/>
              <p:nvPr/>
            </p:nvSpPr>
            <p:spPr>
              <a:xfrm flipV="1">
                <a:off x="1189863" y="1971675"/>
                <a:ext cx="287274" cy="247650"/>
              </a:xfrm>
              <a:prstGeom prst="triangle">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1" name="Text Box 10"/>
            <p:cNvSpPr txBox="1">
              <a:spLocks noChangeArrowheads="1"/>
            </p:cNvSpPr>
            <p:nvPr/>
          </p:nvSpPr>
          <p:spPr bwMode="auto">
            <a:xfrm>
              <a:off x="5715000" y="1447800"/>
              <a:ext cx="678180" cy="261610"/>
            </a:xfrm>
            <a:prstGeom prst="rect">
              <a:avLst/>
            </a:prstGeom>
            <a:noFill/>
            <a:ln w="9525">
              <a:noFill/>
              <a:miter lim="800000"/>
              <a:headEnd/>
              <a:tailEnd/>
            </a:ln>
          </p:spPr>
          <p:txBody>
            <a:bodyPr wrap="square" lIns="45720" tIns="22860" rIns="45720" bIns="22860">
              <a:spAutoFit/>
            </a:bodyPr>
            <a:lstStyle/>
            <a:p>
              <a:pPr algn="ctr" defTabSz="1088232"/>
              <a:r>
                <a:rPr lang="en-US" sz="1400" b="1">
                  <a:solidFill>
                    <a:schemeClr val="bg1"/>
                  </a:solidFill>
                  <a:latin typeface="Open Sans" pitchFamily="34" charset="0"/>
                  <a:ea typeface="Open Sans" pitchFamily="34" charset="0"/>
                  <a:cs typeface="Open Sans" pitchFamily="34" charset="0"/>
                </a:rPr>
                <a:t>50%</a:t>
              </a:r>
              <a:endParaRPr lang="en-US" sz="1050">
                <a:solidFill>
                  <a:schemeClr val="bg1"/>
                </a:solidFill>
                <a:latin typeface="Open Sans" pitchFamily="34" charset="0"/>
                <a:ea typeface="Open Sans" pitchFamily="34" charset="0"/>
                <a:cs typeface="Open Sans" pitchFamily="34" charset="0"/>
              </a:endParaRPr>
            </a:p>
          </p:txBody>
        </p:sp>
        <p:grpSp>
          <p:nvGrpSpPr>
            <p:cNvPr id="22" name="Group 22"/>
            <p:cNvGrpSpPr/>
            <p:nvPr/>
          </p:nvGrpSpPr>
          <p:grpSpPr>
            <a:xfrm>
              <a:off x="7239000" y="1047750"/>
              <a:ext cx="838200" cy="962025"/>
              <a:chOff x="914400" y="1257300"/>
              <a:chExt cx="838200" cy="962025"/>
            </a:xfrm>
            <a:solidFill>
              <a:srgbClr val="45C1A4"/>
            </a:solidFill>
          </p:grpSpPr>
          <p:sp>
            <p:nvSpPr>
              <p:cNvPr id="23" name="Oval 23"/>
              <p:cNvSpPr/>
              <p:nvPr/>
            </p:nvSpPr>
            <p:spPr>
              <a:xfrm>
                <a:off x="914400" y="1257300"/>
                <a:ext cx="838200" cy="838200"/>
              </a:xfrm>
              <a:prstGeom prst="ellipse">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Isosceles Triangle 24"/>
              <p:cNvSpPr/>
              <p:nvPr/>
            </p:nvSpPr>
            <p:spPr>
              <a:xfrm flipV="1">
                <a:off x="1189863" y="1971675"/>
                <a:ext cx="287274" cy="247650"/>
              </a:xfrm>
              <a:prstGeom prst="triangle">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5" name="Text Box 10"/>
            <p:cNvSpPr txBox="1">
              <a:spLocks noChangeArrowheads="1"/>
            </p:cNvSpPr>
            <p:nvPr/>
          </p:nvSpPr>
          <p:spPr bwMode="auto">
            <a:xfrm>
              <a:off x="7315200" y="1548140"/>
              <a:ext cx="678180" cy="261610"/>
            </a:xfrm>
            <a:prstGeom prst="rect">
              <a:avLst/>
            </a:prstGeom>
            <a:noFill/>
            <a:ln w="9525">
              <a:noFill/>
              <a:miter lim="800000"/>
              <a:headEnd/>
              <a:tailEnd/>
            </a:ln>
          </p:spPr>
          <p:txBody>
            <a:bodyPr wrap="square" lIns="45720" tIns="22860" rIns="45720" bIns="22860">
              <a:spAutoFit/>
            </a:bodyPr>
            <a:lstStyle/>
            <a:p>
              <a:pPr algn="ctr" defTabSz="1088232"/>
              <a:r>
                <a:rPr lang="en-US" sz="1400" b="1">
                  <a:solidFill>
                    <a:schemeClr val="bg1"/>
                  </a:solidFill>
                  <a:latin typeface="Open Sans" pitchFamily="34" charset="0"/>
                  <a:ea typeface="Open Sans" pitchFamily="34" charset="0"/>
                  <a:cs typeface="Open Sans" pitchFamily="34" charset="0"/>
                </a:rPr>
                <a:t>48%</a:t>
              </a:r>
              <a:endParaRPr lang="en-US" sz="1050">
                <a:solidFill>
                  <a:schemeClr val="bg1"/>
                </a:solidFill>
                <a:latin typeface="Open Sans" pitchFamily="34" charset="0"/>
                <a:ea typeface="Open Sans" pitchFamily="34" charset="0"/>
                <a:cs typeface="Open Sans" pitchFamily="34" charset="0"/>
              </a:endParaRPr>
            </a:p>
          </p:txBody>
        </p:sp>
        <p:sp>
          <p:nvSpPr>
            <p:cNvPr id="26" name="Rectangle 26"/>
            <p:cNvSpPr/>
            <p:nvPr/>
          </p:nvSpPr>
          <p:spPr>
            <a:xfrm>
              <a:off x="533400" y="3959482"/>
              <a:ext cx="8001000" cy="745867"/>
            </a:xfrm>
            <a:prstGeom prst="rect">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 Box 7"/>
            <p:cNvSpPr txBox="1">
              <a:spLocks noChangeArrowheads="1"/>
            </p:cNvSpPr>
            <p:nvPr/>
          </p:nvSpPr>
          <p:spPr bwMode="auto">
            <a:xfrm>
              <a:off x="630017" y="4177779"/>
              <a:ext cx="7821339" cy="309271"/>
            </a:xfrm>
            <a:prstGeom prst="rect">
              <a:avLst/>
            </a:prstGeom>
            <a:noFill/>
            <a:ln w="9525">
              <a:noFill/>
              <a:miter lim="800000"/>
              <a:headEnd/>
              <a:tailEnd/>
            </a:ln>
          </p:spPr>
          <p:txBody>
            <a:bodyPr wrap="square" lIns="45720" tIns="22860" rIns="45720" bIns="22860" anchor="ctr">
              <a:spAutoFit/>
            </a:bodyPr>
            <a:lstStyle/>
            <a:p>
              <a:pPr algn="ctr" defTabSz="1088232"/>
              <a:r>
                <a:rPr lang="en-US" sz="1200" dirty="0" err="1">
                  <a:solidFill>
                    <a:schemeClr val="bg1">
                      <a:lumMod val="85000"/>
                    </a:schemeClr>
                  </a:solidFill>
                  <a:latin typeface="Open Sans Semibold" pitchFamily="34" charset="0"/>
                  <a:ea typeface="Open Sans Semibold" pitchFamily="34" charset="0"/>
                  <a:cs typeface="Open Sans Semibold" pitchFamily="34" charset="0"/>
                </a:rPr>
                <a:t>Nullam</a:t>
              </a:r>
              <a:r>
                <a:rPr lang="en-US" sz="1200" dirty="0">
                  <a:solidFill>
                    <a:schemeClr val="bg1">
                      <a:lumMod val="85000"/>
                    </a:schemeClr>
                  </a:solidFill>
                  <a:latin typeface="Open Sans Semibold" pitchFamily="34" charset="0"/>
                  <a:ea typeface="Open Sans Semibold" pitchFamily="34" charset="0"/>
                  <a:cs typeface="Open Sans Semibold" pitchFamily="34" charset="0"/>
                </a:rPr>
                <a:t> </a:t>
              </a:r>
              <a:r>
                <a:rPr lang="en-US" sz="1200" dirty="0" err="1">
                  <a:solidFill>
                    <a:schemeClr val="bg1">
                      <a:lumMod val="85000"/>
                    </a:schemeClr>
                  </a:solidFill>
                  <a:latin typeface="Open Sans Semibold" pitchFamily="34" charset="0"/>
                  <a:ea typeface="Open Sans Semibold" pitchFamily="34" charset="0"/>
                  <a:cs typeface="Open Sans Semibold" pitchFamily="34" charset="0"/>
                </a:rPr>
                <a:t>eu</a:t>
              </a:r>
              <a:r>
                <a:rPr lang="en-US" sz="1200" dirty="0">
                  <a:solidFill>
                    <a:schemeClr val="bg1">
                      <a:lumMod val="85000"/>
                    </a:schemeClr>
                  </a:solidFill>
                  <a:latin typeface="Open Sans Semibold" pitchFamily="34" charset="0"/>
                  <a:ea typeface="Open Sans Semibold" pitchFamily="34" charset="0"/>
                  <a:cs typeface="Open Sans Semibold" pitchFamily="34" charset="0"/>
                </a:rPr>
                <a:t> </a:t>
              </a:r>
              <a:r>
                <a:rPr lang="en-US" sz="1200" dirty="0" err="1">
                  <a:solidFill>
                    <a:schemeClr val="bg1">
                      <a:lumMod val="85000"/>
                    </a:schemeClr>
                  </a:solidFill>
                  <a:latin typeface="Open Sans Semibold" pitchFamily="34" charset="0"/>
                  <a:ea typeface="Open Sans Semibold" pitchFamily="34" charset="0"/>
                  <a:cs typeface="Open Sans Semibold" pitchFamily="34" charset="0"/>
                </a:rPr>
                <a:t>tempor</a:t>
              </a:r>
              <a:r>
                <a:rPr lang="en-US" sz="1200" dirty="0">
                  <a:solidFill>
                    <a:schemeClr val="bg1">
                      <a:lumMod val="85000"/>
                    </a:schemeClr>
                  </a:solidFill>
                  <a:latin typeface="Open Sans Semibold" pitchFamily="34" charset="0"/>
                  <a:ea typeface="Open Sans Semibold" pitchFamily="34" charset="0"/>
                  <a:cs typeface="Open Sans Semibold" pitchFamily="34" charset="0"/>
                </a:rPr>
                <a:t> </a:t>
              </a:r>
              <a:r>
                <a:rPr lang="en-US" sz="1200" dirty="0" err="1">
                  <a:solidFill>
                    <a:schemeClr val="bg1">
                      <a:lumMod val="85000"/>
                    </a:schemeClr>
                  </a:solidFill>
                  <a:latin typeface="Open Sans Semibold" pitchFamily="34" charset="0"/>
                  <a:ea typeface="Open Sans Semibold" pitchFamily="34" charset="0"/>
                  <a:cs typeface="Open Sans Semibold" pitchFamily="34" charset="0"/>
                </a:rPr>
                <a:t>purus</a:t>
              </a:r>
              <a:r>
                <a:rPr lang="en-US" sz="1200" dirty="0">
                  <a:solidFill>
                    <a:schemeClr val="bg1">
                      <a:lumMod val="85000"/>
                    </a:schemeClr>
                  </a:solidFill>
                  <a:latin typeface="Open Sans Semibold" pitchFamily="34" charset="0"/>
                  <a:ea typeface="Open Sans Semibold" pitchFamily="34" charset="0"/>
                  <a:cs typeface="Open Sans Semibold" pitchFamily="34" charset="0"/>
                </a:rPr>
                <a:t>. </a:t>
              </a:r>
              <a:r>
                <a:rPr lang="en-US" sz="1200" dirty="0" err="1">
                  <a:solidFill>
                    <a:schemeClr val="bg1">
                      <a:lumMod val="85000"/>
                    </a:schemeClr>
                  </a:solidFill>
                  <a:latin typeface="Open Sans Semibold" pitchFamily="34" charset="0"/>
                  <a:ea typeface="Open Sans Semibold" pitchFamily="34" charset="0"/>
                  <a:cs typeface="Open Sans Semibold" pitchFamily="34" charset="0"/>
                </a:rPr>
                <a:t>Nunc</a:t>
              </a:r>
              <a:r>
                <a:rPr lang="en-US" sz="1200" dirty="0">
                  <a:solidFill>
                    <a:schemeClr val="bg1">
                      <a:lumMod val="85000"/>
                    </a:schemeClr>
                  </a:solidFill>
                  <a:latin typeface="Open Sans Semibold" pitchFamily="34" charset="0"/>
                  <a:ea typeface="Open Sans Semibold" pitchFamily="34" charset="0"/>
                  <a:cs typeface="Open Sans Semibold" pitchFamily="34" charset="0"/>
                </a:rPr>
                <a:t> a </a:t>
              </a:r>
              <a:r>
                <a:rPr lang="en-US" sz="1200" dirty="0" err="1">
                  <a:solidFill>
                    <a:schemeClr val="bg1">
                      <a:lumMod val="85000"/>
                    </a:schemeClr>
                  </a:solidFill>
                  <a:latin typeface="Open Sans Semibold" pitchFamily="34" charset="0"/>
                  <a:ea typeface="Open Sans Semibold" pitchFamily="34" charset="0"/>
                  <a:cs typeface="Open Sans Semibold" pitchFamily="34" charset="0"/>
                </a:rPr>
                <a:t>leo</a:t>
              </a:r>
              <a:r>
                <a:rPr lang="en-US" sz="1200" dirty="0">
                  <a:solidFill>
                    <a:schemeClr val="bg1">
                      <a:lumMod val="85000"/>
                    </a:schemeClr>
                  </a:solidFill>
                  <a:latin typeface="Open Sans Semibold" pitchFamily="34" charset="0"/>
                  <a:ea typeface="Open Sans Semibold" pitchFamily="34" charset="0"/>
                  <a:cs typeface="Open Sans Semibold" pitchFamily="34" charset="0"/>
                </a:rPr>
                <a:t> magna, sit </a:t>
              </a:r>
              <a:r>
                <a:rPr lang="en-US" sz="1200" dirty="0" err="1">
                  <a:solidFill>
                    <a:schemeClr val="bg1">
                      <a:lumMod val="85000"/>
                    </a:schemeClr>
                  </a:solidFill>
                  <a:latin typeface="Open Sans Semibold" pitchFamily="34" charset="0"/>
                  <a:ea typeface="Open Sans Semibold" pitchFamily="34" charset="0"/>
                  <a:cs typeface="Open Sans Semibold" pitchFamily="34" charset="0"/>
                </a:rPr>
                <a:t>amet</a:t>
              </a:r>
              <a:r>
                <a:rPr lang="en-US" sz="1200" dirty="0">
                  <a:solidFill>
                    <a:schemeClr val="bg1">
                      <a:lumMod val="85000"/>
                    </a:schemeClr>
                  </a:solidFill>
                  <a:latin typeface="Open Sans Semibold" pitchFamily="34" charset="0"/>
                  <a:ea typeface="Open Sans Semibold" pitchFamily="34" charset="0"/>
                  <a:cs typeface="Open Sans Semibold" pitchFamily="34" charset="0"/>
                </a:rPr>
                <a:t> </a:t>
              </a:r>
              <a:r>
                <a:rPr lang="en-US" sz="1200" dirty="0" err="1">
                  <a:solidFill>
                    <a:schemeClr val="bg1">
                      <a:lumMod val="85000"/>
                    </a:schemeClr>
                  </a:solidFill>
                  <a:latin typeface="Open Sans Semibold" pitchFamily="34" charset="0"/>
                  <a:ea typeface="Open Sans Semibold" pitchFamily="34" charset="0"/>
                  <a:cs typeface="Open Sans Semibold" pitchFamily="34" charset="0"/>
                </a:rPr>
                <a:t>consequat</a:t>
              </a:r>
              <a:r>
                <a:rPr lang="en-US" sz="1200" dirty="0">
                  <a:solidFill>
                    <a:schemeClr val="bg1">
                      <a:lumMod val="85000"/>
                    </a:schemeClr>
                  </a:solidFill>
                  <a:latin typeface="Open Sans Semibold" pitchFamily="34" charset="0"/>
                  <a:ea typeface="Open Sans Semibold" pitchFamily="34" charset="0"/>
                  <a:cs typeface="Open Sans Semibold" pitchFamily="34" charset="0"/>
                </a:rPr>
                <a:t> </a:t>
              </a:r>
              <a:r>
                <a:rPr lang="en-US" sz="1200" dirty="0" err="1">
                  <a:solidFill>
                    <a:schemeClr val="bg1">
                      <a:lumMod val="85000"/>
                    </a:schemeClr>
                  </a:solidFill>
                  <a:latin typeface="Open Sans Semibold" pitchFamily="34" charset="0"/>
                  <a:ea typeface="Open Sans Semibold" pitchFamily="34" charset="0"/>
                  <a:cs typeface="Open Sans Semibold" pitchFamily="34" charset="0"/>
                </a:rPr>
                <a:t>risus</a:t>
              </a:r>
              <a:r>
                <a:rPr lang="en-US" sz="1200" dirty="0">
                  <a:solidFill>
                    <a:schemeClr val="bg1">
                      <a:lumMod val="85000"/>
                    </a:schemeClr>
                  </a:solidFill>
                  <a:latin typeface="Open Sans Semibold" pitchFamily="34" charset="0"/>
                  <a:ea typeface="Open Sans Semibold" pitchFamily="34" charset="0"/>
                  <a:cs typeface="Open Sans Semibold" pitchFamily="34" charset="0"/>
                </a:rPr>
                <a:t>. </a:t>
              </a:r>
              <a:r>
                <a:rPr lang="en-US" sz="1200" dirty="0" err="1">
                  <a:solidFill>
                    <a:schemeClr val="bg1">
                      <a:lumMod val="85000"/>
                    </a:schemeClr>
                  </a:solidFill>
                  <a:latin typeface="Open Sans Semibold" pitchFamily="34" charset="0"/>
                  <a:ea typeface="Open Sans Semibold" pitchFamily="34" charset="0"/>
                  <a:cs typeface="Open Sans Semibold" pitchFamily="34" charset="0"/>
                </a:rPr>
                <a:t>Etiam</a:t>
              </a:r>
              <a:r>
                <a:rPr lang="en-US" sz="1200" dirty="0">
                  <a:solidFill>
                    <a:schemeClr val="bg1">
                      <a:lumMod val="85000"/>
                    </a:schemeClr>
                  </a:solidFill>
                  <a:latin typeface="Open Sans Semibold" pitchFamily="34" charset="0"/>
                  <a:ea typeface="Open Sans Semibold" pitchFamily="34" charset="0"/>
                  <a:cs typeface="Open Sans Semibold" pitchFamily="34" charset="0"/>
                </a:rPr>
                <a:t> </a:t>
              </a:r>
              <a:r>
                <a:rPr lang="en-US" sz="1200" dirty="0" err="1">
                  <a:solidFill>
                    <a:schemeClr val="bg1">
                      <a:lumMod val="85000"/>
                    </a:schemeClr>
                  </a:solidFill>
                  <a:latin typeface="Open Sans Semibold" pitchFamily="34" charset="0"/>
                  <a:ea typeface="Open Sans Semibold" pitchFamily="34" charset="0"/>
                  <a:cs typeface="Open Sans Semibold" pitchFamily="34" charset="0"/>
                </a:rPr>
                <a:t>faucibus</a:t>
              </a:r>
              <a:r>
                <a:rPr lang="en-US" sz="1200" dirty="0">
                  <a:solidFill>
                    <a:schemeClr val="bg1">
                      <a:lumMod val="85000"/>
                    </a:schemeClr>
                  </a:solidFill>
                  <a:latin typeface="Open Sans Semibold" pitchFamily="34" charset="0"/>
                  <a:ea typeface="Open Sans Semibold" pitchFamily="34" charset="0"/>
                  <a:cs typeface="Open Sans Semibold" pitchFamily="34" charset="0"/>
                </a:rPr>
                <a:t> </a:t>
              </a:r>
              <a:r>
                <a:rPr lang="en-US" sz="1200" dirty="0" err="1">
                  <a:solidFill>
                    <a:schemeClr val="bg1">
                      <a:lumMod val="85000"/>
                    </a:schemeClr>
                  </a:solidFill>
                  <a:latin typeface="Open Sans Semibold" pitchFamily="34" charset="0"/>
                  <a:ea typeface="Open Sans Semibold" pitchFamily="34" charset="0"/>
                  <a:cs typeface="Open Sans Semibold" pitchFamily="34" charset="0"/>
                </a:rPr>
                <a:t>tortor</a:t>
              </a:r>
              <a:r>
                <a:rPr lang="en-US" sz="1200" dirty="0">
                  <a:solidFill>
                    <a:schemeClr val="bg1">
                      <a:lumMod val="85000"/>
                    </a:schemeClr>
                  </a:solidFill>
                  <a:latin typeface="Open Sans Semibold" pitchFamily="34" charset="0"/>
                  <a:ea typeface="Open Sans Semibold" pitchFamily="34" charset="0"/>
                  <a:cs typeface="Open Sans Semibold" pitchFamily="34" charset="0"/>
                </a:rPr>
                <a:t> a </a:t>
              </a:r>
              <a:r>
                <a:rPr lang="en-US" sz="1200" dirty="0" err="1">
                  <a:solidFill>
                    <a:schemeClr val="bg1">
                      <a:lumMod val="85000"/>
                    </a:schemeClr>
                  </a:solidFill>
                  <a:latin typeface="Open Sans Semibold" pitchFamily="34" charset="0"/>
                  <a:ea typeface="Open Sans Semibold" pitchFamily="34" charset="0"/>
                  <a:cs typeface="Open Sans Semibold" pitchFamily="34" charset="0"/>
                </a:rPr>
                <a:t>ipsum</a:t>
              </a:r>
              <a:r>
                <a:rPr lang="en-US" sz="1200" dirty="0">
                  <a:solidFill>
                    <a:schemeClr val="bg1">
                      <a:lumMod val="85000"/>
                    </a:schemeClr>
                  </a:solidFill>
                  <a:latin typeface="Open Sans Semibold" pitchFamily="34" charset="0"/>
                  <a:ea typeface="Open Sans Semibold" pitchFamily="34" charset="0"/>
                  <a:cs typeface="Open Sans Semibold" pitchFamily="34" charset="0"/>
                </a:rPr>
                <a:t> </a:t>
              </a:r>
              <a:r>
                <a:rPr lang="en-US" sz="1200" dirty="0" err="1">
                  <a:solidFill>
                    <a:schemeClr val="bg1">
                      <a:lumMod val="85000"/>
                    </a:schemeClr>
                  </a:solidFill>
                  <a:latin typeface="Open Sans Semibold" pitchFamily="34" charset="0"/>
                  <a:ea typeface="Open Sans Semibold" pitchFamily="34" charset="0"/>
                  <a:cs typeface="Open Sans Semibold" pitchFamily="34" charset="0"/>
                </a:rPr>
                <a:t>vehicula</a:t>
              </a:r>
              <a:r>
                <a:rPr lang="en-US" sz="1200" dirty="0">
                  <a:solidFill>
                    <a:schemeClr val="bg1">
                      <a:lumMod val="85000"/>
                    </a:schemeClr>
                  </a:solidFill>
                  <a:latin typeface="Open Sans Semibold" pitchFamily="34" charset="0"/>
                  <a:ea typeface="Open Sans Semibold" pitchFamily="34" charset="0"/>
                  <a:cs typeface="Open Sans Semibold" pitchFamily="34" charset="0"/>
                </a:rPr>
                <a:t> </a:t>
              </a:r>
              <a:r>
                <a:rPr lang="en-US" sz="1200" dirty="0" err="1">
                  <a:solidFill>
                    <a:schemeClr val="bg1">
                      <a:lumMod val="85000"/>
                    </a:schemeClr>
                  </a:solidFill>
                  <a:latin typeface="Open Sans Semibold" pitchFamily="34" charset="0"/>
                  <a:ea typeface="Open Sans Semibold" pitchFamily="34" charset="0"/>
                  <a:cs typeface="Open Sans Semibold" pitchFamily="34" charset="0"/>
                </a:rPr>
                <a:t>sed</a:t>
              </a:r>
              <a:r>
                <a:rPr lang="en-US" sz="1200" dirty="0">
                  <a:solidFill>
                    <a:schemeClr val="bg1">
                      <a:lumMod val="85000"/>
                    </a:schemeClr>
                  </a:solidFill>
                  <a:latin typeface="Open Sans Semibold" pitchFamily="34" charset="0"/>
                  <a:ea typeface="Open Sans Semibold" pitchFamily="34" charset="0"/>
                  <a:cs typeface="Open Sans Semibold" pitchFamily="34" charset="0"/>
                </a:rPr>
                <a:t> </a:t>
              </a:r>
              <a:r>
                <a:rPr lang="en-US" sz="1200" dirty="0" err="1">
                  <a:solidFill>
                    <a:schemeClr val="bg1">
                      <a:lumMod val="85000"/>
                    </a:schemeClr>
                  </a:solidFill>
                  <a:latin typeface="Open Sans Semibold" pitchFamily="34" charset="0"/>
                  <a:ea typeface="Open Sans Semibold" pitchFamily="34" charset="0"/>
                  <a:cs typeface="Open Sans Semibold" pitchFamily="34" charset="0"/>
                </a:rPr>
                <a:t>suscipit</a:t>
              </a:r>
              <a:r>
                <a:rPr lang="en-US" sz="1200" dirty="0">
                  <a:solidFill>
                    <a:schemeClr val="bg1">
                      <a:lumMod val="85000"/>
                    </a:schemeClr>
                  </a:solidFill>
                  <a:latin typeface="Open Sans Semibold" pitchFamily="34" charset="0"/>
                  <a:ea typeface="Open Sans Semibold" pitchFamily="34" charset="0"/>
                  <a:cs typeface="Open Sans Semibold" pitchFamily="34" charset="0"/>
                </a:rPr>
                <a:t>. </a:t>
              </a:r>
              <a:r>
                <a:rPr lang="en-US" sz="1200" dirty="0" err="1">
                  <a:solidFill>
                    <a:schemeClr val="bg1">
                      <a:lumMod val="85000"/>
                    </a:schemeClr>
                  </a:solidFill>
                  <a:latin typeface="Open Sans Semibold" pitchFamily="34" charset="0"/>
                  <a:ea typeface="Open Sans Semibold" pitchFamily="34" charset="0"/>
                  <a:cs typeface="Open Sans Semibold" pitchFamily="34" charset="0"/>
                </a:rPr>
                <a:t>Nunc</a:t>
              </a:r>
              <a:r>
                <a:rPr lang="en-US" sz="1200" dirty="0">
                  <a:solidFill>
                    <a:schemeClr val="bg1">
                      <a:lumMod val="85000"/>
                    </a:schemeClr>
                  </a:solidFill>
                  <a:latin typeface="Open Sans Semibold" pitchFamily="34" charset="0"/>
                  <a:ea typeface="Open Sans Semibold" pitchFamily="34" charset="0"/>
                  <a:cs typeface="Open Sans Semibold" pitchFamily="34" charset="0"/>
                </a:rPr>
                <a:t> a </a:t>
              </a:r>
              <a:r>
                <a:rPr lang="en-US" sz="1200" dirty="0" err="1">
                  <a:solidFill>
                    <a:schemeClr val="bg1">
                      <a:lumMod val="85000"/>
                    </a:schemeClr>
                  </a:solidFill>
                  <a:latin typeface="Open Sans Semibold" pitchFamily="34" charset="0"/>
                  <a:ea typeface="Open Sans Semibold" pitchFamily="34" charset="0"/>
                  <a:cs typeface="Open Sans Semibold" pitchFamily="34" charset="0"/>
                </a:rPr>
                <a:t>leo</a:t>
              </a:r>
              <a:r>
                <a:rPr lang="en-US" sz="1200" dirty="0">
                  <a:solidFill>
                    <a:schemeClr val="bg1">
                      <a:lumMod val="85000"/>
                    </a:schemeClr>
                  </a:solidFill>
                  <a:latin typeface="Open Sans Semibold" pitchFamily="34" charset="0"/>
                  <a:ea typeface="Open Sans Semibold" pitchFamily="34" charset="0"/>
                  <a:cs typeface="Open Sans Semibold" pitchFamily="34" charset="0"/>
                </a:rPr>
                <a:t> magna, sit </a:t>
              </a:r>
              <a:r>
                <a:rPr lang="en-US" sz="1200" dirty="0" err="1">
                  <a:solidFill>
                    <a:schemeClr val="bg1">
                      <a:lumMod val="85000"/>
                    </a:schemeClr>
                  </a:solidFill>
                  <a:latin typeface="Open Sans Semibold" pitchFamily="34" charset="0"/>
                  <a:ea typeface="Open Sans Semibold" pitchFamily="34" charset="0"/>
                  <a:cs typeface="Open Sans Semibold" pitchFamily="34" charset="0"/>
                </a:rPr>
                <a:t>amet</a:t>
              </a:r>
              <a:r>
                <a:rPr lang="en-US" sz="1200" dirty="0">
                  <a:solidFill>
                    <a:schemeClr val="bg1">
                      <a:lumMod val="85000"/>
                    </a:schemeClr>
                  </a:solidFill>
                  <a:latin typeface="Open Sans Semibold" pitchFamily="34" charset="0"/>
                  <a:ea typeface="Open Sans Semibold" pitchFamily="34" charset="0"/>
                  <a:cs typeface="Open Sans Semibold" pitchFamily="34" charset="0"/>
                </a:rPr>
                <a:t> </a:t>
              </a:r>
              <a:r>
                <a:rPr lang="en-US" sz="1200" dirty="0" err="1">
                  <a:solidFill>
                    <a:schemeClr val="bg1">
                      <a:lumMod val="85000"/>
                    </a:schemeClr>
                  </a:solidFill>
                  <a:latin typeface="Open Sans Semibold" pitchFamily="34" charset="0"/>
                  <a:ea typeface="Open Sans Semibold" pitchFamily="34" charset="0"/>
                  <a:cs typeface="Open Sans Semibold" pitchFamily="34" charset="0"/>
                </a:rPr>
                <a:t>consequat</a:t>
              </a:r>
              <a:r>
                <a:rPr lang="en-US" sz="1200" dirty="0">
                  <a:solidFill>
                    <a:schemeClr val="bg1">
                      <a:lumMod val="85000"/>
                    </a:schemeClr>
                  </a:solidFill>
                  <a:latin typeface="Open Sans Semibold" pitchFamily="34" charset="0"/>
                  <a:ea typeface="Open Sans Semibold" pitchFamily="34" charset="0"/>
                  <a:cs typeface="Open Sans Semibold" pitchFamily="34" charset="0"/>
                </a:rPr>
                <a:t> </a:t>
              </a:r>
              <a:r>
                <a:rPr lang="en-US" sz="1200" dirty="0" err="1">
                  <a:solidFill>
                    <a:schemeClr val="bg1">
                      <a:lumMod val="85000"/>
                    </a:schemeClr>
                  </a:solidFill>
                  <a:latin typeface="Open Sans Semibold" pitchFamily="34" charset="0"/>
                  <a:ea typeface="Open Sans Semibold" pitchFamily="34" charset="0"/>
                  <a:cs typeface="Open Sans Semibold" pitchFamily="34" charset="0"/>
                </a:rPr>
                <a:t>risus</a:t>
              </a:r>
              <a:r>
                <a:rPr lang="en-US" sz="1200" dirty="0">
                  <a:solidFill>
                    <a:schemeClr val="bg1">
                      <a:lumMod val="85000"/>
                    </a:schemeClr>
                  </a:solidFill>
                  <a:latin typeface="Open Sans Semibold" pitchFamily="34" charset="0"/>
                  <a:ea typeface="Open Sans Semibold" pitchFamily="34" charset="0"/>
                  <a:cs typeface="Open Sans Semibold" pitchFamily="34" charset="0"/>
                </a:rPr>
                <a:t>. </a:t>
              </a:r>
              <a:r>
                <a:rPr lang="en-US" sz="1200" dirty="0" err="1">
                  <a:solidFill>
                    <a:schemeClr val="bg1">
                      <a:lumMod val="85000"/>
                    </a:schemeClr>
                  </a:solidFill>
                  <a:latin typeface="Open Sans Semibold" pitchFamily="34" charset="0"/>
                  <a:ea typeface="Open Sans Semibold" pitchFamily="34" charset="0"/>
                  <a:cs typeface="Open Sans Semibold" pitchFamily="34" charset="0"/>
                </a:rPr>
                <a:t>Nullam</a:t>
              </a:r>
              <a:r>
                <a:rPr lang="en-US" sz="1200" dirty="0">
                  <a:solidFill>
                    <a:schemeClr val="bg1">
                      <a:lumMod val="85000"/>
                    </a:schemeClr>
                  </a:solidFill>
                  <a:latin typeface="Open Sans Semibold" pitchFamily="34" charset="0"/>
                  <a:ea typeface="Open Sans Semibold" pitchFamily="34" charset="0"/>
                  <a:cs typeface="Open Sans Semibold" pitchFamily="34" charset="0"/>
                </a:rPr>
                <a:t> </a:t>
              </a:r>
              <a:r>
                <a:rPr lang="en-US" sz="1200" dirty="0" err="1">
                  <a:solidFill>
                    <a:schemeClr val="bg1">
                      <a:lumMod val="85000"/>
                    </a:schemeClr>
                  </a:solidFill>
                  <a:latin typeface="Open Sans Semibold" pitchFamily="34" charset="0"/>
                  <a:ea typeface="Open Sans Semibold" pitchFamily="34" charset="0"/>
                  <a:cs typeface="Open Sans Semibold" pitchFamily="34" charset="0"/>
                </a:rPr>
                <a:t>eu</a:t>
              </a:r>
              <a:r>
                <a:rPr lang="en-US" sz="1200" dirty="0">
                  <a:solidFill>
                    <a:schemeClr val="bg1">
                      <a:lumMod val="85000"/>
                    </a:schemeClr>
                  </a:solidFill>
                  <a:latin typeface="Open Sans Semibold" pitchFamily="34" charset="0"/>
                  <a:ea typeface="Open Sans Semibold" pitchFamily="34" charset="0"/>
                  <a:cs typeface="Open Sans Semibold" pitchFamily="34" charset="0"/>
                </a:rPr>
                <a:t> </a:t>
              </a:r>
              <a:r>
                <a:rPr lang="en-US" sz="1200" dirty="0" err="1">
                  <a:solidFill>
                    <a:schemeClr val="bg1">
                      <a:lumMod val="85000"/>
                    </a:schemeClr>
                  </a:solidFill>
                  <a:latin typeface="Open Sans Semibold" pitchFamily="34" charset="0"/>
                  <a:ea typeface="Open Sans Semibold" pitchFamily="34" charset="0"/>
                  <a:cs typeface="Open Sans Semibold" pitchFamily="34" charset="0"/>
                </a:rPr>
                <a:t>tempor</a:t>
              </a:r>
              <a:r>
                <a:rPr lang="en-US" sz="1200" dirty="0">
                  <a:solidFill>
                    <a:schemeClr val="bg1">
                      <a:lumMod val="85000"/>
                    </a:schemeClr>
                  </a:solidFill>
                  <a:latin typeface="Open Sans Semibold" pitchFamily="34" charset="0"/>
                  <a:ea typeface="Open Sans Semibold" pitchFamily="34" charset="0"/>
                  <a:cs typeface="Open Sans Semibold" pitchFamily="34" charset="0"/>
                </a:rPr>
                <a:t> </a:t>
              </a:r>
              <a:r>
                <a:rPr lang="en-US" sz="1200" dirty="0" err="1">
                  <a:solidFill>
                    <a:schemeClr val="bg1">
                      <a:lumMod val="85000"/>
                    </a:schemeClr>
                  </a:solidFill>
                  <a:latin typeface="Open Sans Semibold" pitchFamily="34" charset="0"/>
                  <a:ea typeface="Open Sans Semibold" pitchFamily="34" charset="0"/>
                  <a:cs typeface="Open Sans Semibold" pitchFamily="34" charset="0"/>
                </a:rPr>
                <a:t>purus</a:t>
              </a:r>
              <a:r>
                <a:rPr lang="en-US" sz="1200" dirty="0">
                  <a:solidFill>
                    <a:schemeClr val="bg1">
                      <a:lumMod val="85000"/>
                    </a:schemeClr>
                  </a:solidFill>
                  <a:latin typeface="Open Sans Semibold" pitchFamily="34" charset="0"/>
                  <a:ea typeface="Open Sans Semibold" pitchFamily="34" charset="0"/>
                  <a:cs typeface="Open Sans Semibold" pitchFamily="34" charset="0"/>
                </a:rPr>
                <a:t>. </a:t>
              </a:r>
              <a:r>
                <a:rPr lang="en-US" sz="1200" dirty="0" err="1">
                  <a:solidFill>
                    <a:schemeClr val="bg1">
                      <a:lumMod val="85000"/>
                    </a:schemeClr>
                  </a:solidFill>
                  <a:latin typeface="Open Sans Semibold" pitchFamily="34" charset="0"/>
                  <a:ea typeface="Open Sans Semibold" pitchFamily="34" charset="0"/>
                  <a:cs typeface="Open Sans Semibold" pitchFamily="34" charset="0"/>
                </a:rPr>
                <a:t>Nunc</a:t>
              </a:r>
              <a:r>
                <a:rPr lang="en-US" sz="1200" dirty="0">
                  <a:solidFill>
                    <a:schemeClr val="bg1">
                      <a:lumMod val="85000"/>
                    </a:schemeClr>
                  </a:solidFill>
                  <a:latin typeface="Open Sans Semibold" pitchFamily="34" charset="0"/>
                  <a:ea typeface="Open Sans Semibold" pitchFamily="34" charset="0"/>
                  <a:cs typeface="Open Sans Semibold" pitchFamily="34" charset="0"/>
                </a:rPr>
                <a:t> a </a:t>
              </a:r>
              <a:r>
                <a:rPr lang="en-US" sz="1200" dirty="0" err="1">
                  <a:solidFill>
                    <a:schemeClr val="bg1">
                      <a:lumMod val="85000"/>
                    </a:schemeClr>
                  </a:solidFill>
                  <a:latin typeface="Open Sans Semibold" pitchFamily="34" charset="0"/>
                  <a:ea typeface="Open Sans Semibold" pitchFamily="34" charset="0"/>
                  <a:cs typeface="Open Sans Semibold" pitchFamily="34" charset="0"/>
                </a:rPr>
                <a:t>leo</a:t>
              </a:r>
              <a:r>
                <a:rPr lang="en-US" sz="1200" dirty="0">
                  <a:solidFill>
                    <a:schemeClr val="bg1">
                      <a:lumMod val="85000"/>
                    </a:schemeClr>
                  </a:solidFill>
                  <a:latin typeface="Open Sans Semibold" pitchFamily="34" charset="0"/>
                  <a:ea typeface="Open Sans Semibold" pitchFamily="34" charset="0"/>
                  <a:cs typeface="Open Sans Semibold" pitchFamily="34" charset="0"/>
                </a:rPr>
                <a:t> magna, sit </a:t>
              </a:r>
              <a:r>
                <a:rPr lang="en-US" sz="1200" dirty="0" err="1">
                  <a:solidFill>
                    <a:schemeClr val="bg1">
                      <a:lumMod val="85000"/>
                    </a:schemeClr>
                  </a:solidFill>
                  <a:latin typeface="Open Sans Semibold" pitchFamily="34" charset="0"/>
                  <a:ea typeface="Open Sans Semibold" pitchFamily="34" charset="0"/>
                  <a:cs typeface="Open Sans Semibold" pitchFamily="34" charset="0"/>
                </a:rPr>
                <a:t>amet</a:t>
              </a:r>
              <a:r>
                <a:rPr lang="en-US" sz="1200" dirty="0">
                  <a:solidFill>
                    <a:schemeClr val="bg1">
                      <a:lumMod val="85000"/>
                    </a:schemeClr>
                  </a:solidFill>
                  <a:latin typeface="Open Sans Semibold" pitchFamily="34" charset="0"/>
                  <a:ea typeface="Open Sans Semibold" pitchFamily="34" charset="0"/>
                  <a:cs typeface="Open Sans Semibold" pitchFamily="34" charset="0"/>
                </a:rPr>
                <a:t> </a:t>
              </a:r>
              <a:r>
                <a:rPr lang="en-US" sz="1200" dirty="0" err="1">
                  <a:solidFill>
                    <a:schemeClr val="bg1">
                      <a:lumMod val="85000"/>
                    </a:schemeClr>
                  </a:solidFill>
                  <a:latin typeface="Open Sans Semibold" pitchFamily="34" charset="0"/>
                  <a:ea typeface="Open Sans Semibold" pitchFamily="34" charset="0"/>
                  <a:cs typeface="Open Sans Semibold" pitchFamily="34" charset="0"/>
                </a:rPr>
                <a:t>consequat</a:t>
              </a:r>
              <a:r>
                <a:rPr lang="en-US" sz="1200" dirty="0">
                  <a:solidFill>
                    <a:schemeClr val="bg1">
                      <a:lumMod val="85000"/>
                    </a:schemeClr>
                  </a:solidFill>
                  <a:latin typeface="Open Sans Semibold" pitchFamily="34" charset="0"/>
                  <a:ea typeface="Open Sans Semibold" pitchFamily="34" charset="0"/>
                  <a:cs typeface="Open Sans Semibold" pitchFamily="34" charset="0"/>
                </a:rPr>
                <a:t> </a:t>
              </a:r>
              <a:r>
                <a:rPr lang="en-US" sz="1200" dirty="0" err="1">
                  <a:solidFill>
                    <a:schemeClr val="bg1">
                      <a:lumMod val="85000"/>
                    </a:schemeClr>
                  </a:solidFill>
                  <a:latin typeface="Open Sans Semibold" pitchFamily="34" charset="0"/>
                  <a:ea typeface="Open Sans Semibold" pitchFamily="34" charset="0"/>
                  <a:cs typeface="Open Sans Semibold" pitchFamily="34" charset="0"/>
                </a:rPr>
                <a:t>risus</a:t>
              </a:r>
              <a:r>
                <a:rPr lang="en-US" sz="1200" dirty="0">
                  <a:solidFill>
                    <a:schemeClr val="bg1">
                      <a:lumMod val="85000"/>
                    </a:schemeClr>
                  </a:solidFill>
                  <a:latin typeface="Open Sans Semibold" pitchFamily="34" charset="0"/>
                  <a:ea typeface="Open Sans Semibold" pitchFamily="34" charset="0"/>
                  <a:cs typeface="Open Sans Semibold" pitchFamily="34" charset="0"/>
                </a:rPr>
                <a:t>. </a:t>
              </a:r>
              <a:r>
                <a:rPr lang="en-US" sz="1200" dirty="0" err="1">
                  <a:solidFill>
                    <a:schemeClr val="bg1">
                      <a:lumMod val="85000"/>
                    </a:schemeClr>
                  </a:solidFill>
                  <a:latin typeface="Open Sans Semibold" pitchFamily="34" charset="0"/>
                  <a:ea typeface="Open Sans Semibold" pitchFamily="34" charset="0"/>
                  <a:cs typeface="Open Sans Semibold" pitchFamily="34" charset="0"/>
                </a:rPr>
                <a:t>Etiam</a:t>
              </a:r>
              <a:r>
                <a:rPr lang="en-US" sz="1200" dirty="0">
                  <a:solidFill>
                    <a:schemeClr val="bg1">
                      <a:lumMod val="85000"/>
                    </a:schemeClr>
                  </a:solidFill>
                  <a:latin typeface="Open Sans Semibold" pitchFamily="34" charset="0"/>
                  <a:ea typeface="Open Sans Semibold" pitchFamily="34" charset="0"/>
                  <a:cs typeface="Open Sans Semibold" pitchFamily="34" charset="0"/>
                </a:rPr>
                <a:t> </a:t>
              </a:r>
              <a:r>
                <a:rPr lang="en-US" sz="1200" dirty="0" err="1">
                  <a:solidFill>
                    <a:schemeClr val="bg1">
                      <a:lumMod val="85000"/>
                    </a:schemeClr>
                  </a:solidFill>
                  <a:latin typeface="Open Sans Semibold" pitchFamily="34" charset="0"/>
                  <a:ea typeface="Open Sans Semibold" pitchFamily="34" charset="0"/>
                  <a:cs typeface="Open Sans Semibold" pitchFamily="34" charset="0"/>
                </a:rPr>
                <a:t>faucibus</a:t>
              </a:r>
              <a:r>
                <a:rPr lang="en-US" sz="1200" dirty="0">
                  <a:solidFill>
                    <a:schemeClr val="bg1">
                      <a:lumMod val="85000"/>
                    </a:schemeClr>
                  </a:solidFill>
                  <a:latin typeface="Open Sans Semibold" pitchFamily="34" charset="0"/>
                  <a:ea typeface="Open Sans Semibold" pitchFamily="34" charset="0"/>
                  <a:cs typeface="Open Sans Semibold" pitchFamily="34" charset="0"/>
                </a:rPr>
                <a:t> </a:t>
              </a:r>
              <a:r>
                <a:rPr lang="en-US" sz="1200" dirty="0" err="1">
                  <a:solidFill>
                    <a:schemeClr val="bg1">
                      <a:lumMod val="85000"/>
                    </a:schemeClr>
                  </a:solidFill>
                  <a:latin typeface="Open Sans Semibold" pitchFamily="34" charset="0"/>
                  <a:ea typeface="Open Sans Semibold" pitchFamily="34" charset="0"/>
                  <a:cs typeface="Open Sans Semibold" pitchFamily="34" charset="0"/>
                </a:rPr>
                <a:t>tortor</a:t>
              </a:r>
              <a:r>
                <a:rPr lang="en-US" sz="1200" dirty="0">
                  <a:solidFill>
                    <a:schemeClr val="bg1">
                      <a:lumMod val="85000"/>
                    </a:schemeClr>
                  </a:solidFill>
                  <a:latin typeface="Open Sans Semibold" pitchFamily="34" charset="0"/>
                  <a:ea typeface="Open Sans Semibold" pitchFamily="34" charset="0"/>
                  <a:cs typeface="Open Sans Semibold" pitchFamily="34" charset="0"/>
                </a:rPr>
                <a:t> a </a:t>
              </a:r>
              <a:r>
                <a:rPr lang="en-US" sz="1200" dirty="0" err="1">
                  <a:solidFill>
                    <a:schemeClr val="bg1">
                      <a:lumMod val="85000"/>
                    </a:schemeClr>
                  </a:solidFill>
                  <a:latin typeface="Open Sans Semibold" pitchFamily="34" charset="0"/>
                  <a:ea typeface="Open Sans Semibold" pitchFamily="34" charset="0"/>
                  <a:cs typeface="Open Sans Semibold" pitchFamily="34" charset="0"/>
                </a:rPr>
                <a:t>ipsum</a:t>
              </a:r>
              <a:r>
                <a:rPr lang="en-US" sz="1200" dirty="0">
                  <a:solidFill>
                    <a:schemeClr val="bg1">
                      <a:lumMod val="85000"/>
                    </a:schemeClr>
                  </a:solidFill>
                  <a:latin typeface="Open Sans Semibold" pitchFamily="34" charset="0"/>
                  <a:ea typeface="Open Sans Semibold" pitchFamily="34" charset="0"/>
                  <a:cs typeface="Open Sans Semibold" pitchFamily="34" charset="0"/>
                </a:rPr>
                <a:t> </a:t>
              </a:r>
              <a:r>
                <a:rPr lang="en-US" sz="1200" dirty="0" err="1">
                  <a:solidFill>
                    <a:schemeClr val="bg1">
                      <a:lumMod val="85000"/>
                    </a:schemeClr>
                  </a:solidFill>
                  <a:latin typeface="Open Sans Semibold" pitchFamily="34" charset="0"/>
                  <a:ea typeface="Open Sans Semibold" pitchFamily="34" charset="0"/>
                  <a:cs typeface="Open Sans Semibold" pitchFamily="34" charset="0"/>
                </a:rPr>
                <a:t>vehicula</a:t>
              </a:r>
              <a:r>
                <a:rPr lang="en-US" sz="1200" dirty="0">
                  <a:solidFill>
                    <a:schemeClr val="bg1">
                      <a:lumMod val="85000"/>
                    </a:schemeClr>
                  </a:solidFill>
                  <a:latin typeface="Open Sans Semibold" pitchFamily="34" charset="0"/>
                  <a:ea typeface="Open Sans Semibold" pitchFamily="34" charset="0"/>
                  <a:cs typeface="Open Sans Semibold" pitchFamily="34" charset="0"/>
                </a:rPr>
                <a:t> </a:t>
              </a:r>
              <a:r>
                <a:rPr lang="en-US" sz="1200" dirty="0" err="1">
                  <a:solidFill>
                    <a:schemeClr val="bg1">
                      <a:lumMod val="85000"/>
                    </a:schemeClr>
                  </a:solidFill>
                  <a:latin typeface="Open Sans Semibold" pitchFamily="34" charset="0"/>
                  <a:ea typeface="Open Sans Semibold" pitchFamily="34" charset="0"/>
                  <a:cs typeface="Open Sans Semibold" pitchFamily="34" charset="0"/>
                </a:rPr>
                <a:t>sed</a:t>
              </a:r>
              <a:r>
                <a:rPr lang="en-US" sz="1200" dirty="0">
                  <a:solidFill>
                    <a:schemeClr val="bg1">
                      <a:lumMod val="85000"/>
                    </a:schemeClr>
                  </a:solidFill>
                  <a:latin typeface="Open Sans Semibold" pitchFamily="34" charset="0"/>
                  <a:ea typeface="Open Sans Semibold" pitchFamily="34" charset="0"/>
                  <a:cs typeface="Open Sans Semibold" pitchFamily="34" charset="0"/>
                </a:rPr>
                <a:t> </a:t>
              </a:r>
              <a:r>
                <a:rPr lang="en-US" sz="1200" dirty="0" err="1">
                  <a:solidFill>
                    <a:schemeClr val="bg1">
                      <a:lumMod val="85000"/>
                    </a:schemeClr>
                  </a:solidFill>
                  <a:latin typeface="Open Sans Semibold" pitchFamily="34" charset="0"/>
                  <a:ea typeface="Open Sans Semibold" pitchFamily="34" charset="0"/>
                  <a:cs typeface="Open Sans Semibold" pitchFamily="34" charset="0"/>
                </a:rPr>
                <a:t>suscipit</a:t>
              </a:r>
              <a:r>
                <a:rPr lang="en-US" sz="1200" dirty="0">
                  <a:solidFill>
                    <a:schemeClr val="bg1">
                      <a:lumMod val="85000"/>
                    </a:schemeClr>
                  </a:solidFill>
                  <a:latin typeface="Open Sans Semibold" pitchFamily="34" charset="0"/>
                  <a:ea typeface="Open Sans Semibold" pitchFamily="34" charset="0"/>
                  <a:cs typeface="Open Sans Semibold" pitchFamily="34" charset="0"/>
                </a:rPr>
                <a:t>. </a:t>
              </a:r>
            </a:p>
          </p:txBody>
        </p:sp>
        <p:grpSp>
          <p:nvGrpSpPr>
            <p:cNvPr id="28" name="Group 28"/>
            <p:cNvGrpSpPr/>
            <p:nvPr/>
          </p:nvGrpSpPr>
          <p:grpSpPr>
            <a:xfrm>
              <a:off x="2709081" y="1785611"/>
              <a:ext cx="427650" cy="347990"/>
              <a:chOff x="1550139" y="1314466"/>
              <a:chExt cx="509139" cy="414300"/>
            </a:xfrm>
            <a:solidFill>
              <a:schemeClr val="bg1"/>
            </a:solidFill>
          </p:grpSpPr>
          <p:sp>
            <p:nvSpPr>
              <p:cNvPr id="29"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6"/>
              <p:cNvSpPr>
                <a:spLocks/>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3" name="Group 32"/>
            <p:cNvGrpSpPr/>
            <p:nvPr/>
          </p:nvGrpSpPr>
          <p:grpSpPr>
            <a:xfrm>
              <a:off x="7495409" y="1215609"/>
              <a:ext cx="325383" cy="314291"/>
              <a:chOff x="5099140" y="1309474"/>
              <a:chExt cx="439257" cy="424283"/>
            </a:xfrm>
            <a:solidFill>
              <a:schemeClr val="bg1"/>
            </a:solidFill>
          </p:grpSpPr>
          <p:sp>
            <p:nvSpPr>
              <p:cNvPr id="34" name="Rectangle 18"/>
              <p:cNvSpPr>
                <a:spLocks noChangeArrowheads="1"/>
              </p:cNvSpPr>
              <p:nvPr/>
            </p:nvSpPr>
            <p:spPr bwMode="auto">
              <a:xfrm>
                <a:off x="5256374" y="1479187"/>
                <a:ext cx="47421"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Rectangle 19"/>
              <p:cNvSpPr>
                <a:spLocks noChangeArrowheads="1"/>
              </p:cNvSpPr>
              <p:nvPr/>
            </p:nvSpPr>
            <p:spPr bwMode="auto">
              <a:xfrm>
                <a:off x="5331247" y="1479187"/>
                <a:ext cx="49916"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Rectangle 20"/>
              <p:cNvSpPr>
                <a:spLocks noChangeArrowheads="1"/>
              </p:cNvSpPr>
              <p:nvPr/>
            </p:nvSpPr>
            <p:spPr bwMode="auto">
              <a:xfrm>
                <a:off x="5408617" y="1479187"/>
                <a:ext cx="49916"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Rectangle 21"/>
              <p:cNvSpPr>
                <a:spLocks noChangeArrowheads="1"/>
              </p:cNvSpPr>
              <p:nvPr/>
            </p:nvSpPr>
            <p:spPr bwMode="auto">
              <a:xfrm>
                <a:off x="5256374" y="1546573"/>
                <a:ext cx="47421" cy="47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Rectangle 22"/>
              <p:cNvSpPr>
                <a:spLocks noChangeArrowheads="1"/>
              </p:cNvSpPr>
              <p:nvPr/>
            </p:nvSpPr>
            <p:spPr bwMode="auto">
              <a:xfrm>
                <a:off x="5331247" y="1546573"/>
                <a:ext cx="49916" cy="47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Rectangle 23"/>
              <p:cNvSpPr>
                <a:spLocks noChangeArrowheads="1"/>
              </p:cNvSpPr>
              <p:nvPr/>
            </p:nvSpPr>
            <p:spPr bwMode="auto">
              <a:xfrm>
                <a:off x="5408617" y="1546573"/>
                <a:ext cx="49916" cy="47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Rectangle 24"/>
              <p:cNvSpPr>
                <a:spLocks noChangeArrowheads="1"/>
              </p:cNvSpPr>
              <p:nvPr/>
            </p:nvSpPr>
            <p:spPr bwMode="auto">
              <a:xfrm>
                <a:off x="5256374" y="1618951"/>
                <a:ext cx="47421"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Rectangle 25"/>
              <p:cNvSpPr>
                <a:spLocks noChangeArrowheads="1"/>
              </p:cNvSpPr>
              <p:nvPr/>
            </p:nvSpPr>
            <p:spPr bwMode="auto">
              <a:xfrm>
                <a:off x="5179005" y="1546573"/>
                <a:ext cx="49916" cy="47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Rectangle 26"/>
              <p:cNvSpPr>
                <a:spLocks noChangeArrowheads="1"/>
              </p:cNvSpPr>
              <p:nvPr/>
            </p:nvSpPr>
            <p:spPr bwMode="auto">
              <a:xfrm>
                <a:off x="5179005" y="1618951"/>
                <a:ext cx="49916"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Rectangle 27"/>
              <p:cNvSpPr>
                <a:spLocks noChangeArrowheads="1"/>
              </p:cNvSpPr>
              <p:nvPr/>
            </p:nvSpPr>
            <p:spPr bwMode="auto">
              <a:xfrm>
                <a:off x="5331247" y="1618951"/>
                <a:ext cx="49916"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Rectangle 28"/>
              <p:cNvSpPr>
                <a:spLocks noChangeArrowheads="1"/>
              </p:cNvSpPr>
              <p:nvPr/>
            </p:nvSpPr>
            <p:spPr bwMode="auto">
              <a:xfrm>
                <a:off x="5408617" y="1618951"/>
                <a:ext cx="49916"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29"/>
              <p:cNvSpPr>
                <a:spLocks noEditPoints="1"/>
              </p:cNvSpPr>
              <p:nvPr/>
            </p:nvSpPr>
            <p:spPr bwMode="auto">
              <a:xfrm>
                <a:off x="5099140" y="1339424"/>
                <a:ext cx="439257" cy="394333"/>
              </a:xfrm>
              <a:custGeom>
                <a:avLst/>
                <a:gdLst>
                  <a:gd name="T0" fmla="*/ 174 w 176"/>
                  <a:gd name="T1" fmla="*/ 0 h 158"/>
                  <a:gd name="T2" fmla="*/ 150 w 176"/>
                  <a:gd name="T3" fmla="*/ 0 h 158"/>
                  <a:gd name="T4" fmla="*/ 150 w 176"/>
                  <a:gd name="T5" fmla="*/ 16 h 158"/>
                  <a:gd name="T6" fmla="*/ 126 w 176"/>
                  <a:gd name="T7" fmla="*/ 16 h 158"/>
                  <a:gd name="T8" fmla="*/ 126 w 176"/>
                  <a:gd name="T9" fmla="*/ 0 h 158"/>
                  <a:gd name="T10" fmla="*/ 52 w 176"/>
                  <a:gd name="T11" fmla="*/ 0 h 158"/>
                  <a:gd name="T12" fmla="*/ 52 w 176"/>
                  <a:gd name="T13" fmla="*/ 16 h 158"/>
                  <a:gd name="T14" fmla="*/ 28 w 176"/>
                  <a:gd name="T15" fmla="*/ 16 h 158"/>
                  <a:gd name="T16" fmla="*/ 28 w 176"/>
                  <a:gd name="T17" fmla="*/ 0 h 158"/>
                  <a:gd name="T18" fmla="*/ 0 w 176"/>
                  <a:gd name="T19" fmla="*/ 0 h 158"/>
                  <a:gd name="T20" fmla="*/ 0 w 176"/>
                  <a:gd name="T21" fmla="*/ 158 h 158"/>
                  <a:gd name="T22" fmla="*/ 13 w 176"/>
                  <a:gd name="T23" fmla="*/ 158 h 158"/>
                  <a:gd name="T24" fmla="*/ 162 w 176"/>
                  <a:gd name="T25" fmla="*/ 158 h 158"/>
                  <a:gd name="T26" fmla="*/ 176 w 176"/>
                  <a:gd name="T27" fmla="*/ 158 h 158"/>
                  <a:gd name="T28" fmla="*/ 174 w 176"/>
                  <a:gd name="T29" fmla="*/ 0 h 158"/>
                  <a:gd name="T30" fmla="*/ 162 w 176"/>
                  <a:gd name="T31" fmla="*/ 144 h 158"/>
                  <a:gd name="T32" fmla="*/ 13 w 176"/>
                  <a:gd name="T33" fmla="*/ 144 h 158"/>
                  <a:gd name="T34" fmla="*/ 13 w 176"/>
                  <a:gd name="T35" fmla="*/ 44 h 158"/>
                  <a:gd name="T36" fmla="*/ 162 w 176"/>
                  <a:gd name="T37" fmla="*/ 44 h 158"/>
                  <a:gd name="T38" fmla="*/ 162 w 176"/>
                  <a:gd name="T39" fmla="*/ 14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158">
                    <a:moveTo>
                      <a:pt x="174" y="0"/>
                    </a:moveTo>
                    <a:lnTo>
                      <a:pt x="150" y="0"/>
                    </a:lnTo>
                    <a:lnTo>
                      <a:pt x="150" y="16"/>
                    </a:lnTo>
                    <a:lnTo>
                      <a:pt x="126" y="16"/>
                    </a:lnTo>
                    <a:lnTo>
                      <a:pt x="126" y="0"/>
                    </a:lnTo>
                    <a:lnTo>
                      <a:pt x="52" y="0"/>
                    </a:lnTo>
                    <a:lnTo>
                      <a:pt x="52" y="16"/>
                    </a:lnTo>
                    <a:lnTo>
                      <a:pt x="28" y="16"/>
                    </a:lnTo>
                    <a:lnTo>
                      <a:pt x="28" y="0"/>
                    </a:lnTo>
                    <a:lnTo>
                      <a:pt x="0" y="0"/>
                    </a:lnTo>
                    <a:lnTo>
                      <a:pt x="0" y="158"/>
                    </a:lnTo>
                    <a:lnTo>
                      <a:pt x="13" y="158"/>
                    </a:lnTo>
                    <a:lnTo>
                      <a:pt x="162" y="158"/>
                    </a:lnTo>
                    <a:lnTo>
                      <a:pt x="176" y="158"/>
                    </a:lnTo>
                    <a:lnTo>
                      <a:pt x="174" y="0"/>
                    </a:lnTo>
                    <a:close/>
                    <a:moveTo>
                      <a:pt x="162" y="144"/>
                    </a:moveTo>
                    <a:lnTo>
                      <a:pt x="13" y="144"/>
                    </a:lnTo>
                    <a:lnTo>
                      <a:pt x="13" y="44"/>
                    </a:lnTo>
                    <a:lnTo>
                      <a:pt x="162" y="44"/>
                    </a:lnTo>
                    <a:lnTo>
                      <a:pt x="162" y="1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Rectangle 30"/>
              <p:cNvSpPr>
                <a:spLocks noChangeArrowheads="1"/>
              </p:cNvSpPr>
              <p:nvPr/>
            </p:nvSpPr>
            <p:spPr bwMode="auto">
              <a:xfrm>
                <a:off x="5181500" y="1309474"/>
                <a:ext cx="37438" cy="5989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Rectangle 31"/>
              <p:cNvSpPr>
                <a:spLocks noChangeArrowheads="1"/>
              </p:cNvSpPr>
              <p:nvPr/>
            </p:nvSpPr>
            <p:spPr bwMode="auto">
              <a:xfrm>
                <a:off x="5428583" y="1309474"/>
                <a:ext cx="34941" cy="5989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48" name="Freeform 34"/>
            <p:cNvSpPr>
              <a:spLocks/>
            </p:cNvSpPr>
            <p:nvPr/>
          </p:nvSpPr>
          <p:spPr bwMode="auto">
            <a:xfrm>
              <a:off x="4343400" y="1479282"/>
              <a:ext cx="373842" cy="330468"/>
            </a:xfrm>
            <a:custGeom>
              <a:avLst/>
              <a:gdLst>
                <a:gd name="T0" fmla="*/ 136 w 136"/>
                <a:gd name="T1" fmla="*/ 48 h 120"/>
                <a:gd name="T2" fmla="*/ 68 w 136"/>
                <a:gd name="T3" fmla="*/ 0 h 120"/>
                <a:gd name="T4" fmla="*/ 0 w 136"/>
                <a:gd name="T5" fmla="*/ 48 h 120"/>
                <a:gd name="T6" fmla="*/ 37 w 136"/>
                <a:gd name="T7" fmla="*/ 91 h 120"/>
                <a:gd name="T8" fmla="*/ 22 w 136"/>
                <a:gd name="T9" fmla="*/ 120 h 120"/>
                <a:gd name="T10" fmla="*/ 73 w 136"/>
                <a:gd name="T11" fmla="*/ 96 h 120"/>
                <a:gd name="T12" fmla="*/ 136 w 136"/>
                <a:gd name="T13" fmla="*/ 48 h 120"/>
              </a:gdLst>
              <a:ahLst/>
              <a:cxnLst>
                <a:cxn ang="0">
                  <a:pos x="T0" y="T1"/>
                </a:cxn>
                <a:cxn ang="0">
                  <a:pos x="T2" y="T3"/>
                </a:cxn>
                <a:cxn ang="0">
                  <a:pos x="T4" y="T5"/>
                </a:cxn>
                <a:cxn ang="0">
                  <a:pos x="T6" y="T7"/>
                </a:cxn>
                <a:cxn ang="0">
                  <a:pos x="T8" y="T9"/>
                </a:cxn>
                <a:cxn ang="0">
                  <a:pos x="T10" y="T11"/>
                </a:cxn>
                <a:cxn ang="0">
                  <a:pos x="T12" y="T13"/>
                </a:cxn>
              </a:cxnLst>
              <a:rect l="0" t="0" r="r" b="b"/>
              <a:pathLst>
                <a:path w="136" h="120">
                  <a:moveTo>
                    <a:pt x="136" y="48"/>
                  </a:moveTo>
                  <a:cubicBezTo>
                    <a:pt x="136" y="22"/>
                    <a:pt x="106" y="0"/>
                    <a:pt x="68" y="0"/>
                  </a:cubicBezTo>
                  <a:cubicBezTo>
                    <a:pt x="31" y="0"/>
                    <a:pt x="0" y="22"/>
                    <a:pt x="0" y="48"/>
                  </a:cubicBezTo>
                  <a:cubicBezTo>
                    <a:pt x="0" y="67"/>
                    <a:pt x="15" y="83"/>
                    <a:pt x="37" y="91"/>
                  </a:cubicBezTo>
                  <a:cubicBezTo>
                    <a:pt x="38" y="96"/>
                    <a:pt x="37" y="106"/>
                    <a:pt x="22" y="120"/>
                  </a:cubicBezTo>
                  <a:cubicBezTo>
                    <a:pt x="22" y="120"/>
                    <a:pt x="54" y="111"/>
                    <a:pt x="73" y="96"/>
                  </a:cubicBezTo>
                  <a:cubicBezTo>
                    <a:pt x="108" y="94"/>
                    <a:pt x="136" y="73"/>
                    <a:pt x="136" y="4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49" name="Group 53"/>
            <p:cNvGrpSpPr/>
            <p:nvPr/>
          </p:nvGrpSpPr>
          <p:grpSpPr>
            <a:xfrm>
              <a:off x="1125102" y="1193117"/>
              <a:ext cx="416796" cy="259561"/>
              <a:chOff x="2942785" y="3296116"/>
              <a:chExt cx="416796" cy="259561"/>
            </a:xfrm>
            <a:solidFill>
              <a:schemeClr val="bg1"/>
            </a:solidFill>
          </p:grpSpPr>
          <p:sp>
            <p:nvSpPr>
              <p:cNvPr id="50" name="Freeform 95"/>
              <p:cNvSpPr>
                <a:spLocks noEditPoints="1"/>
              </p:cNvSpPr>
              <p:nvPr/>
            </p:nvSpPr>
            <p:spPr bwMode="auto">
              <a:xfrm>
                <a:off x="2942785" y="3296116"/>
                <a:ext cx="416796" cy="259561"/>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5 h 78"/>
                  <a:gd name="T16" fmla="*/ 113 w 125"/>
                  <a:gd name="T17" fmla="*/ 18 h 78"/>
                  <a:gd name="T18" fmla="*/ 104 w 125"/>
                  <a:gd name="T19" fmla="*/ 68 h 78"/>
                  <a:gd name="T20" fmla="*/ 10 w 125"/>
                  <a:gd name="T21" fmla="*/ 68 h 78"/>
                  <a:gd name="T22" fmla="*/ 10 w 125"/>
                  <a:gd name="T23" fmla="*/ 9 h 78"/>
                  <a:gd name="T24" fmla="*/ 104 w 125"/>
                  <a:gd name="T25" fmla="*/ 9 h 78"/>
                  <a:gd name="T26" fmla="*/ 104 w 125"/>
                  <a:gd name="T27" fmla="*/ 6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5"/>
                      <a:pt x="125" y="25"/>
                      <a:pt x="125" y="25"/>
                    </a:cubicBezTo>
                    <a:cubicBezTo>
                      <a:pt x="125" y="17"/>
                      <a:pt x="116" y="18"/>
                      <a:pt x="113" y="18"/>
                    </a:cubicBezTo>
                    <a:close/>
                    <a:moveTo>
                      <a:pt x="104" y="68"/>
                    </a:moveTo>
                    <a:cubicBezTo>
                      <a:pt x="10" y="68"/>
                      <a:pt x="10" y="68"/>
                      <a:pt x="10" y="68"/>
                    </a:cubicBezTo>
                    <a:cubicBezTo>
                      <a:pt x="10" y="9"/>
                      <a:pt x="10" y="9"/>
                      <a:pt x="10" y="9"/>
                    </a:cubicBezTo>
                    <a:cubicBezTo>
                      <a:pt x="104" y="9"/>
                      <a:pt x="104" y="9"/>
                      <a:pt x="104" y="9"/>
                    </a:cubicBezTo>
                    <a:lnTo>
                      <a:pt x="104" y="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Rectangle 96"/>
              <p:cNvSpPr>
                <a:spLocks noChangeArrowheads="1"/>
              </p:cNvSpPr>
              <p:nvPr/>
            </p:nvSpPr>
            <p:spPr bwMode="auto">
              <a:xfrm>
                <a:off x="3000187" y="3351023"/>
                <a:ext cx="79865" cy="14475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Rectangle 97"/>
              <p:cNvSpPr>
                <a:spLocks noChangeArrowheads="1"/>
              </p:cNvSpPr>
              <p:nvPr/>
            </p:nvSpPr>
            <p:spPr bwMode="auto">
              <a:xfrm>
                <a:off x="3092532" y="3351023"/>
                <a:ext cx="77370" cy="14475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53" name="Group 57"/>
            <p:cNvGrpSpPr/>
            <p:nvPr/>
          </p:nvGrpSpPr>
          <p:grpSpPr>
            <a:xfrm>
              <a:off x="5888728" y="1075929"/>
              <a:ext cx="312809" cy="352821"/>
              <a:chOff x="5513440" y="1766202"/>
              <a:chExt cx="429274" cy="484183"/>
            </a:xfrm>
            <a:solidFill>
              <a:schemeClr val="bg1"/>
            </a:solidFill>
          </p:grpSpPr>
          <p:sp>
            <p:nvSpPr>
              <p:cNvPr id="54" name="Freeform 147"/>
              <p:cNvSpPr>
                <a:spLocks/>
              </p:cNvSpPr>
              <p:nvPr/>
            </p:nvSpPr>
            <p:spPr bwMode="auto">
              <a:xfrm>
                <a:off x="5513440" y="1766202"/>
                <a:ext cx="429274" cy="87353"/>
              </a:xfrm>
              <a:custGeom>
                <a:avLst/>
                <a:gdLst>
                  <a:gd name="T0" fmla="*/ 68 w 129"/>
                  <a:gd name="T1" fmla="*/ 8 h 26"/>
                  <a:gd name="T2" fmla="*/ 68 w 129"/>
                  <a:gd name="T3" fmla="*/ 4 h 26"/>
                  <a:gd name="T4" fmla="*/ 64 w 129"/>
                  <a:gd name="T5" fmla="*/ 0 h 26"/>
                  <a:gd name="T6" fmla="*/ 61 w 129"/>
                  <a:gd name="T7" fmla="*/ 4 h 26"/>
                  <a:gd name="T8" fmla="*/ 61 w 129"/>
                  <a:gd name="T9" fmla="*/ 8 h 26"/>
                  <a:gd name="T10" fmla="*/ 0 w 129"/>
                  <a:gd name="T11" fmla="*/ 8 h 26"/>
                  <a:gd name="T12" fmla="*/ 0 w 129"/>
                  <a:gd name="T13" fmla="*/ 26 h 26"/>
                  <a:gd name="T14" fmla="*/ 129 w 129"/>
                  <a:gd name="T15" fmla="*/ 26 h 26"/>
                  <a:gd name="T16" fmla="*/ 129 w 129"/>
                  <a:gd name="T17" fmla="*/ 8 h 26"/>
                  <a:gd name="T18" fmla="*/ 68 w 129"/>
                  <a:gd name="T19" fmla="*/ 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26">
                    <a:moveTo>
                      <a:pt x="68" y="8"/>
                    </a:moveTo>
                    <a:cubicBezTo>
                      <a:pt x="68" y="4"/>
                      <a:pt x="68" y="4"/>
                      <a:pt x="68" y="4"/>
                    </a:cubicBezTo>
                    <a:cubicBezTo>
                      <a:pt x="68" y="2"/>
                      <a:pt x="66" y="0"/>
                      <a:pt x="64" y="0"/>
                    </a:cubicBezTo>
                    <a:cubicBezTo>
                      <a:pt x="63" y="0"/>
                      <a:pt x="61" y="2"/>
                      <a:pt x="61" y="4"/>
                    </a:cubicBezTo>
                    <a:cubicBezTo>
                      <a:pt x="61" y="8"/>
                      <a:pt x="61" y="8"/>
                      <a:pt x="61" y="8"/>
                    </a:cubicBezTo>
                    <a:cubicBezTo>
                      <a:pt x="0" y="8"/>
                      <a:pt x="0" y="8"/>
                      <a:pt x="0" y="8"/>
                    </a:cubicBezTo>
                    <a:cubicBezTo>
                      <a:pt x="0" y="26"/>
                      <a:pt x="0" y="26"/>
                      <a:pt x="0" y="26"/>
                    </a:cubicBezTo>
                    <a:cubicBezTo>
                      <a:pt x="129" y="26"/>
                      <a:pt x="129" y="26"/>
                      <a:pt x="129" y="26"/>
                    </a:cubicBezTo>
                    <a:cubicBezTo>
                      <a:pt x="129" y="8"/>
                      <a:pt x="129" y="8"/>
                      <a:pt x="129" y="8"/>
                    </a:cubicBezTo>
                    <a:lnTo>
                      <a:pt x="6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148"/>
              <p:cNvSpPr>
                <a:spLocks noEditPoints="1"/>
              </p:cNvSpPr>
              <p:nvPr/>
            </p:nvSpPr>
            <p:spPr bwMode="auto">
              <a:xfrm>
                <a:off x="5550876" y="1873521"/>
                <a:ext cx="356897" cy="376864"/>
              </a:xfrm>
              <a:custGeom>
                <a:avLst/>
                <a:gdLst>
                  <a:gd name="T0" fmla="*/ 143 w 143"/>
                  <a:gd name="T1" fmla="*/ 95 h 151"/>
                  <a:gd name="T2" fmla="*/ 143 w 143"/>
                  <a:gd name="T3" fmla="*/ 0 h 151"/>
                  <a:gd name="T4" fmla="*/ 0 w 143"/>
                  <a:gd name="T5" fmla="*/ 0 h 151"/>
                  <a:gd name="T6" fmla="*/ 0 w 143"/>
                  <a:gd name="T7" fmla="*/ 95 h 151"/>
                  <a:gd name="T8" fmla="*/ 63 w 143"/>
                  <a:gd name="T9" fmla="*/ 95 h 151"/>
                  <a:gd name="T10" fmla="*/ 63 w 143"/>
                  <a:gd name="T11" fmla="*/ 125 h 151"/>
                  <a:gd name="T12" fmla="*/ 45 w 143"/>
                  <a:gd name="T13" fmla="*/ 125 h 151"/>
                  <a:gd name="T14" fmla="*/ 45 w 143"/>
                  <a:gd name="T15" fmla="*/ 121 h 151"/>
                  <a:gd name="T16" fmla="*/ 37 w 143"/>
                  <a:gd name="T17" fmla="*/ 121 h 151"/>
                  <a:gd name="T18" fmla="*/ 25 w 143"/>
                  <a:gd name="T19" fmla="*/ 151 h 151"/>
                  <a:gd name="T20" fmla="*/ 33 w 143"/>
                  <a:gd name="T21" fmla="*/ 151 h 151"/>
                  <a:gd name="T22" fmla="*/ 40 w 143"/>
                  <a:gd name="T23" fmla="*/ 137 h 151"/>
                  <a:gd name="T24" fmla="*/ 104 w 143"/>
                  <a:gd name="T25" fmla="*/ 137 h 151"/>
                  <a:gd name="T26" fmla="*/ 109 w 143"/>
                  <a:gd name="T27" fmla="*/ 151 h 151"/>
                  <a:gd name="T28" fmla="*/ 119 w 143"/>
                  <a:gd name="T29" fmla="*/ 151 h 151"/>
                  <a:gd name="T30" fmla="*/ 107 w 143"/>
                  <a:gd name="T31" fmla="*/ 121 h 151"/>
                  <a:gd name="T32" fmla="*/ 97 w 143"/>
                  <a:gd name="T33" fmla="*/ 121 h 151"/>
                  <a:gd name="T34" fmla="*/ 97 w 143"/>
                  <a:gd name="T35" fmla="*/ 125 h 151"/>
                  <a:gd name="T36" fmla="*/ 80 w 143"/>
                  <a:gd name="T37" fmla="*/ 125 h 151"/>
                  <a:gd name="T38" fmla="*/ 80 w 143"/>
                  <a:gd name="T39" fmla="*/ 95 h 151"/>
                  <a:gd name="T40" fmla="*/ 143 w 143"/>
                  <a:gd name="T41" fmla="*/ 95 h 151"/>
                  <a:gd name="T42" fmla="*/ 92 w 143"/>
                  <a:gd name="T43" fmla="*/ 28 h 151"/>
                  <a:gd name="T44" fmla="*/ 133 w 143"/>
                  <a:gd name="T45" fmla="*/ 28 h 151"/>
                  <a:gd name="T46" fmla="*/ 133 w 143"/>
                  <a:gd name="T47" fmla="*/ 37 h 151"/>
                  <a:gd name="T48" fmla="*/ 92 w 143"/>
                  <a:gd name="T49" fmla="*/ 37 h 151"/>
                  <a:gd name="T50" fmla="*/ 92 w 143"/>
                  <a:gd name="T51" fmla="*/ 28 h 151"/>
                  <a:gd name="T52" fmla="*/ 92 w 143"/>
                  <a:gd name="T53" fmla="*/ 46 h 151"/>
                  <a:gd name="T54" fmla="*/ 133 w 143"/>
                  <a:gd name="T55" fmla="*/ 46 h 151"/>
                  <a:gd name="T56" fmla="*/ 133 w 143"/>
                  <a:gd name="T57" fmla="*/ 56 h 151"/>
                  <a:gd name="T58" fmla="*/ 92 w 143"/>
                  <a:gd name="T59" fmla="*/ 56 h 151"/>
                  <a:gd name="T60" fmla="*/ 92 w 143"/>
                  <a:gd name="T61" fmla="*/ 46 h 151"/>
                  <a:gd name="T62" fmla="*/ 92 w 143"/>
                  <a:gd name="T63" fmla="*/ 63 h 151"/>
                  <a:gd name="T64" fmla="*/ 133 w 143"/>
                  <a:gd name="T65" fmla="*/ 63 h 151"/>
                  <a:gd name="T66" fmla="*/ 133 w 143"/>
                  <a:gd name="T67" fmla="*/ 74 h 151"/>
                  <a:gd name="T68" fmla="*/ 92 w 143"/>
                  <a:gd name="T69" fmla="*/ 74 h 151"/>
                  <a:gd name="T70" fmla="*/ 92 w 143"/>
                  <a:gd name="T71" fmla="*/ 63 h 151"/>
                  <a:gd name="T72" fmla="*/ 8 w 143"/>
                  <a:gd name="T73" fmla="*/ 75 h 151"/>
                  <a:gd name="T74" fmla="*/ 8 w 143"/>
                  <a:gd name="T75" fmla="*/ 24 h 151"/>
                  <a:gd name="T76" fmla="*/ 83 w 143"/>
                  <a:gd name="T77" fmla="*/ 24 h 151"/>
                  <a:gd name="T78" fmla="*/ 83 w 143"/>
                  <a:gd name="T79" fmla="*/ 75 h 151"/>
                  <a:gd name="T80" fmla="*/ 8 w 143"/>
                  <a:gd name="T81" fmla="*/ 7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3" h="151">
                    <a:moveTo>
                      <a:pt x="143" y="95"/>
                    </a:moveTo>
                    <a:lnTo>
                      <a:pt x="143" y="0"/>
                    </a:lnTo>
                    <a:lnTo>
                      <a:pt x="0" y="0"/>
                    </a:lnTo>
                    <a:lnTo>
                      <a:pt x="0" y="95"/>
                    </a:lnTo>
                    <a:lnTo>
                      <a:pt x="63" y="95"/>
                    </a:lnTo>
                    <a:lnTo>
                      <a:pt x="63" y="125"/>
                    </a:lnTo>
                    <a:lnTo>
                      <a:pt x="45" y="125"/>
                    </a:lnTo>
                    <a:lnTo>
                      <a:pt x="45" y="121"/>
                    </a:lnTo>
                    <a:lnTo>
                      <a:pt x="37" y="121"/>
                    </a:lnTo>
                    <a:lnTo>
                      <a:pt x="25" y="151"/>
                    </a:lnTo>
                    <a:lnTo>
                      <a:pt x="33" y="151"/>
                    </a:lnTo>
                    <a:lnTo>
                      <a:pt x="40" y="137"/>
                    </a:lnTo>
                    <a:lnTo>
                      <a:pt x="104" y="137"/>
                    </a:lnTo>
                    <a:lnTo>
                      <a:pt x="109" y="151"/>
                    </a:lnTo>
                    <a:lnTo>
                      <a:pt x="119" y="151"/>
                    </a:lnTo>
                    <a:lnTo>
                      <a:pt x="107" y="121"/>
                    </a:lnTo>
                    <a:lnTo>
                      <a:pt x="97" y="121"/>
                    </a:lnTo>
                    <a:lnTo>
                      <a:pt x="97" y="125"/>
                    </a:lnTo>
                    <a:lnTo>
                      <a:pt x="80" y="125"/>
                    </a:lnTo>
                    <a:lnTo>
                      <a:pt x="80" y="95"/>
                    </a:lnTo>
                    <a:lnTo>
                      <a:pt x="143" y="95"/>
                    </a:lnTo>
                    <a:close/>
                    <a:moveTo>
                      <a:pt x="92" y="28"/>
                    </a:moveTo>
                    <a:lnTo>
                      <a:pt x="133" y="28"/>
                    </a:lnTo>
                    <a:lnTo>
                      <a:pt x="133" y="37"/>
                    </a:lnTo>
                    <a:lnTo>
                      <a:pt x="92" y="37"/>
                    </a:lnTo>
                    <a:lnTo>
                      <a:pt x="92" y="28"/>
                    </a:lnTo>
                    <a:close/>
                    <a:moveTo>
                      <a:pt x="92" y="46"/>
                    </a:moveTo>
                    <a:lnTo>
                      <a:pt x="133" y="46"/>
                    </a:lnTo>
                    <a:lnTo>
                      <a:pt x="133" y="56"/>
                    </a:lnTo>
                    <a:lnTo>
                      <a:pt x="92" y="56"/>
                    </a:lnTo>
                    <a:lnTo>
                      <a:pt x="92" y="46"/>
                    </a:lnTo>
                    <a:close/>
                    <a:moveTo>
                      <a:pt x="92" y="63"/>
                    </a:moveTo>
                    <a:lnTo>
                      <a:pt x="133" y="63"/>
                    </a:lnTo>
                    <a:lnTo>
                      <a:pt x="133" y="74"/>
                    </a:lnTo>
                    <a:lnTo>
                      <a:pt x="92" y="74"/>
                    </a:lnTo>
                    <a:lnTo>
                      <a:pt x="92" y="63"/>
                    </a:lnTo>
                    <a:close/>
                    <a:moveTo>
                      <a:pt x="8" y="75"/>
                    </a:moveTo>
                    <a:lnTo>
                      <a:pt x="8" y="24"/>
                    </a:lnTo>
                    <a:lnTo>
                      <a:pt x="83" y="24"/>
                    </a:lnTo>
                    <a:lnTo>
                      <a:pt x="83" y="75"/>
                    </a:lnTo>
                    <a:lnTo>
                      <a:pt x="8"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149"/>
              <p:cNvSpPr>
                <a:spLocks/>
              </p:cNvSpPr>
              <p:nvPr/>
            </p:nvSpPr>
            <p:spPr bwMode="auto">
              <a:xfrm>
                <a:off x="5578330" y="1945898"/>
                <a:ext cx="174705" cy="102328"/>
              </a:xfrm>
              <a:custGeom>
                <a:avLst/>
                <a:gdLst>
                  <a:gd name="T0" fmla="*/ 58 w 70"/>
                  <a:gd name="T1" fmla="*/ 12 h 41"/>
                  <a:gd name="T2" fmla="*/ 54 w 70"/>
                  <a:gd name="T3" fmla="*/ 20 h 41"/>
                  <a:gd name="T4" fmla="*/ 48 w 70"/>
                  <a:gd name="T5" fmla="*/ 16 h 41"/>
                  <a:gd name="T6" fmla="*/ 48 w 70"/>
                  <a:gd name="T7" fmla="*/ 16 h 41"/>
                  <a:gd name="T8" fmla="*/ 34 w 70"/>
                  <a:gd name="T9" fmla="*/ 8 h 41"/>
                  <a:gd name="T10" fmla="*/ 32 w 70"/>
                  <a:gd name="T11" fmla="*/ 12 h 41"/>
                  <a:gd name="T12" fmla="*/ 28 w 70"/>
                  <a:gd name="T13" fmla="*/ 20 h 41"/>
                  <a:gd name="T14" fmla="*/ 16 w 70"/>
                  <a:gd name="T15" fmla="*/ 12 h 41"/>
                  <a:gd name="T16" fmla="*/ 12 w 70"/>
                  <a:gd name="T17" fmla="*/ 17 h 41"/>
                  <a:gd name="T18" fmla="*/ 12 w 70"/>
                  <a:gd name="T19" fmla="*/ 17 h 41"/>
                  <a:gd name="T20" fmla="*/ 0 w 70"/>
                  <a:gd name="T21" fmla="*/ 37 h 41"/>
                  <a:gd name="T22" fmla="*/ 5 w 70"/>
                  <a:gd name="T23" fmla="*/ 41 h 41"/>
                  <a:gd name="T24" fmla="*/ 17 w 70"/>
                  <a:gd name="T25" fmla="*/ 21 h 41"/>
                  <a:gd name="T26" fmla="*/ 24 w 70"/>
                  <a:gd name="T27" fmla="*/ 25 h 41"/>
                  <a:gd name="T28" fmla="*/ 24 w 70"/>
                  <a:gd name="T29" fmla="*/ 25 h 41"/>
                  <a:gd name="T30" fmla="*/ 30 w 70"/>
                  <a:gd name="T31" fmla="*/ 29 h 41"/>
                  <a:gd name="T32" fmla="*/ 37 w 70"/>
                  <a:gd name="T33" fmla="*/ 17 h 41"/>
                  <a:gd name="T34" fmla="*/ 42 w 70"/>
                  <a:gd name="T35" fmla="*/ 21 h 41"/>
                  <a:gd name="T36" fmla="*/ 42 w 70"/>
                  <a:gd name="T37" fmla="*/ 21 h 41"/>
                  <a:gd name="T38" fmla="*/ 56 w 70"/>
                  <a:gd name="T39" fmla="*/ 28 h 41"/>
                  <a:gd name="T40" fmla="*/ 57 w 70"/>
                  <a:gd name="T41" fmla="*/ 28 h 41"/>
                  <a:gd name="T42" fmla="*/ 57 w 70"/>
                  <a:gd name="T43" fmla="*/ 28 h 41"/>
                  <a:gd name="T44" fmla="*/ 64 w 70"/>
                  <a:gd name="T45" fmla="*/ 17 h 41"/>
                  <a:gd name="T46" fmla="*/ 64 w 70"/>
                  <a:gd name="T47" fmla="*/ 17 h 41"/>
                  <a:gd name="T48" fmla="*/ 70 w 70"/>
                  <a:gd name="T49" fmla="*/ 4 h 41"/>
                  <a:gd name="T50" fmla="*/ 65 w 70"/>
                  <a:gd name="T51" fmla="*/ 0 h 41"/>
                  <a:gd name="T52" fmla="*/ 58 w 70"/>
                  <a:gd name="T53" fmla="*/ 1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0" h="41">
                    <a:moveTo>
                      <a:pt x="58" y="12"/>
                    </a:moveTo>
                    <a:lnTo>
                      <a:pt x="54" y="20"/>
                    </a:lnTo>
                    <a:lnTo>
                      <a:pt x="48" y="16"/>
                    </a:lnTo>
                    <a:lnTo>
                      <a:pt x="48" y="16"/>
                    </a:lnTo>
                    <a:lnTo>
                      <a:pt x="34" y="8"/>
                    </a:lnTo>
                    <a:lnTo>
                      <a:pt x="32" y="12"/>
                    </a:lnTo>
                    <a:lnTo>
                      <a:pt x="28" y="20"/>
                    </a:lnTo>
                    <a:lnTo>
                      <a:pt x="16" y="12"/>
                    </a:lnTo>
                    <a:lnTo>
                      <a:pt x="12" y="17"/>
                    </a:lnTo>
                    <a:lnTo>
                      <a:pt x="12" y="17"/>
                    </a:lnTo>
                    <a:lnTo>
                      <a:pt x="0" y="37"/>
                    </a:lnTo>
                    <a:lnTo>
                      <a:pt x="5" y="41"/>
                    </a:lnTo>
                    <a:lnTo>
                      <a:pt x="17" y="21"/>
                    </a:lnTo>
                    <a:lnTo>
                      <a:pt x="24" y="25"/>
                    </a:lnTo>
                    <a:lnTo>
                      <a:pt x="24" y="25"/>
                    </a:lnTo>
                    <a:lnTo>
                      <a:pt x="30" y="29"/>
                    </a:lnTo>
                    <a:lnTo>
                      <a:pt x="37" y="17"/>
                    </a:lnTo>
                    <a:lnTo>
                      <a:pt x="42" y="21"/>
                    </a:lnTo>
                    <a:lnTo>
                      <a:pt x="42" y="21"/>
                    </a:lnTo>
                    <a:lnTo>
                      <a:pt x="56" y="28"/>
                    </a:lnTo>
                    <a:lnTo>
                      <a:pt x="57" y="28"/>
                    </a:lnTo>
                    <a:lnTo>
                      <a:pt x="57" y="28"/>
                    </a:lnTo>
                    <a:lnTo>
                      <a:pt x="64" y="17"/>
                    </a:lnTo>
                    <a:lnTo>
                      <a:pt x="64" y="17"/>
                    </a:lnTo>
                    <a:lnTo>
                      <a:pt x="70" y="4"/>
                    </a:lnTo>
                    <a:lnTo>
                      <a:pt x="65" y="0"/>
                    </a:lnTo>
                    <a:lnTo>
                      <a:pt x="58"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543205954"/>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428072"/>
            <a:ext cx="12190413" cy="718527"/>
            <a:chOff x="0" y="428072"/>
            <a:chExt cx="12190413" cy="718527"/>
          </a:xfrm>
        </p:grpSpPr>
        <p:sp>
          <p:nvSpPr>
            <p:cNvPr id="32" name="9"/>
            <p:cNvSpPr txBox="1"/>
            <p:nvPr/>
          </p:nvSpPr>
          <p:spPr>
            <a:xfrm>
              <a:off x="4377578" y="428072"/>
              <a:ext cx="3435256" cy="430887"/>
            </a:xfrm>
            <a:prstGeom prst="rect">
              <a:avLst/>
            </a:prstGeom>
            <a:noFill/>
          </p:spPr>
          <p:txBody>
            <a:bodyPr wrap="square" lIns="0" tIns="0" rIns="0" bIns="0" rtlCol="0">
              <a:spAutoFit/>
            </a:bodyPr>
            <a:lstStyle/>
            <a:p>
              <a:pPr marL="0" lvl="1" algn="ctr"/>
              <a:r>
                <a:rPr lang="zh-CN" altLang="en-US" sz="2800" dirty="0">
                  <a:solidFill>
                    <a:schemeClr val="bg1">
                      <a:lumMod val="85000"/>
                    </a:schemeClr>
                  </a:solidFill>
                  <a:latin typeface="微软雅黑" pitchFamily="34" charset="-122"/>
                  <a:ea typeface="微软雅黑" pitchFamily="34" charset="-122"/>
                </a:rPr>
                <a:t>点击加入你的标题</a:t>
              </a:r>
            </a:p>
          </p:txBody>
        </p:sp>
        <p:sp>
          <p:nvSpPr>
            <p:cNvPr id="2" name="矩形 1"/>
            <p:cNvSpPr/>
            <p:nvPr/>
          </p:nvSpPr>
          <p:spPr>
            <a:xfrm>
              <a:off x="0" y="1095771"/>
              <a:ext cx="12190413" cy="50828"/>
            </a:xfrm>
            <a:prstGeom prst="rect">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5" name="组合 104"/>
          <p:cNvGrpSpPr/>
          <p:nvPr/>
        </p:nvGrpSpPr>
        <p:grpSpPr>
          <a:xfrm>
            <a:off x="545842" y="1521438"/>
            <a:ext cx="11236040" cy="4892221"/>
            <a:chOff x="304800" y="971550"/>
            <a:chExt cx="8514099" cy="3707076"/>
          </a:xfrm>
        </p:grpSpPr>
        <p:grpSp>
          <p:nvGrpSpPr>
            <p:cNvPr id="55" name="Group 8"/>
            <p:cNvGrpSpPr/>
            <p:nvPr/>
          </p:nvGrpSpPr>
          <p:grpSpPr>
            <a:xfrm>
              <a:off x="4316541" y="3097190"/>
              <a:ext cx="1233547" cy="1581436"/>
              <a:chOff x="3125788" y="690563"/>
              <a:chExt cx="2949575" cy="3781426"/>
            </a:xfrm>
            <a:solidFill>
              <a:srgbClr val="B9D51F"/>
            </a:solidFill>
          </p:grpSpPr>
          <p:sp>
            <p:nvSpPr>
              <p:cNvPr id="56" name="Freeform 5"/>
              <p:cNvSpPr>
                <a:spLocks/>
              </p:cNvSpPr>
              <p:nvPr/>
            </p:nvSpPr>
            <p:spPr bwMode="auto">
              <a:xfrm>
                <a:off x="3125788" y="2511426"/>
                <a:ext cx="2949575" cy="1960563"/>
              </a:xfrm>
              <a:custGeom>
                <a:avLst/>
                <a:gdLst>
                  <a:gd name="T0" fmla="*/ 567 w 783"/>
                  <a:gd name="T1" fmla="*/ 47 h 521"/>
                  <a:gd name="T2" fmla="*/ 500 w 783"/>
                  <a:gd name="T3" fmla="*/ 0 h 521"/>
                  <a:gd name="T4" fmla="*/ 267 w 783"/>
                  <a:gd name="T5" fmla="*/ 1 h 521"/>
                  <a:gd name="T6" fmla="*/ 122 w 783"/>
                  <a:gd name="T7" fmla="*/ 77 h 521"/>
                  <a:gd name="T8" fmla="*/ 65 w 783"/>
                  <a:gd name="T9" fmla="*/ 115 h 521"/>
                  <a:gd name="T10" fmla="*/ 0 w 783"/>
                  <a:gd name="T11" fmla="*/ 396 h 521"/>
                  <a:gd name="T12" fmla="*/ 20 w 783"/>
                  <a:gd name="T13" fmla="*/ 445 h 521"/>
                  <a:gd name="T14" fmla="*/ 367 w 783"/>
                  <a:gd name="T15" fmla="*/ 516 h 521"/>
                  <a:gd name="T16" fmla="*/ 743 w 783"/>
                  <a:gd name="T17" fmla="*/ 454 h 521"/>
                  <a:gd name="T18" fmla="*/ 767 w 783"/>
                  <a:gd name="T19" fmla="*/ 428 h 521"/>
                  <a:gd name="T20" fmla="*/ 714 w 783"/>
                  <a:gd name="T21" fmla="*/ 133 h 521"/>
                  <a:gd name="T22" fmla="*/ 567 w 783"/>
                  <a:gd name="T23" fmla="*/ 47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83" h="521">
                    <a:moveTo>
                      <a:pt x="567" y="47"/>
                    </a:moveTo>
                    <a:cubicBezTo>
                      <a:pt x="500" y="24"/>
                      <a:pt x="500" y="0"/>
                      <a:pt x="500" y="0"/>
                    </a:cubicBezTo>
                    <a:cubicBezTo>
                      <a:pt x="367" y="260"/>
                      <a:pt x="267" y="1"/>
                      <a:pt x="267" y="1"/>
                    </a:cubicBezTo>
                    <a:cubicBezTo>
                      <a:pt x="258" y="36"/>
                      <a:pt x="122" y="77"/>
                      <a:pt x="122" y="77"/>
                    </a:cubicBezTo>
                    <a:cubicBezTo>
                      <a:pt x="82" y="92"/>
                      <a:pt x="65" y="115"/>
                      <a:pt x="65" y="115"/>
                    </a:cubicBezTo>
                    <a:cubicBezTo>
                      <a:pt x="7" y="202"/>
                      <a:pt x="0" y="396"/>
                      <a:pt x="0" y="396"/>
                    </a:cubicBezTo>
                    <a:cubicBezTo>
                      <a:pt x="1" y="441"/>
                      <a:pt x="20" y="445"/>
                      <a:pt x="20" y="445"/>
                    </a:cubicBezTo>
                    <a:cubicBezTo>
                      <a:pt x="155" y="505"/>
                      <a:pt x="367" y="516"/>
                      <a:pt x="367" y="516"/>
                    </a:cubicBezTo>
                    <a:cubicBezTo>
                      <a:pt x="585" y="521"/>
                      <a:pt x="743" y="454"/>
                      <a:pt x="743" y="454"/>
                    </a:cubicBezTo>
                    <a:cubicBezTo>
                      <a:pt x="766" y="440"/>
                      <a:pt x="767" y="428"/>
                      <a:pt x="767" y="428"/>
                    </a:cubicBezTo>
                    <a:cubicBezTo>
                      <a:pt x="783" y="289"/>
                      <a:pt x="714" y="133"/>
                      <a:pt x="714" y="133"/>
                    </a:cubicBezTo>
                    <a:cubicBezTo>
                      <a:pt x="693" y="87"/>
                      <a:pt x="567" y="47"/>
                      <a:pt x="567" y="47"/>
                    </a:cubicBezTo>
                    <a:close/>
                  </a:path>
                </a:pathLst>
              </a:custGeom>
              <a:solidFill>
                <a:srgbClr val="E25E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85000"/>
                    </a:schemeClr>
                  </a:solidFill>
                </a:endParaRPr>
              </a:p>
            </p:txBody>
          </p:sp>
          <p:sp>
            <p:nvSpPr>
              <p:cNvPr id="57" name="Freeform 6"/>
              <p:cNvSpPr>
                <a:spLocks noEditPoints="1"/>
              </p:cNvSpPr>
              <p:nvPr/>
            </p:nvSpPr>
            <p:spPr bwMode="auto">
              <a:xfrm>
                <a:off x="3890963" y="690563"/>
                <a:ext cx="1419225" cy="1944688"/>
              </a:xfrm>
              <a:custGeom>
                <a:avLst/>
                <a:gdLst>
                  <a:gd name="T0" fmla="*/ 31 w 377"/>
                  <a:gd name="T1" fmla="*/ 346 h 517"/>
                  <a:gd name="T2" fmla="*/ 178 w 377"/>
                  <a:gd name="T3" fmla="*/ 517 h 517"/>
                  <a:gd name="T4" fmla="*/ 336 w 377"/>
                  <a:gd name="T5" fmla="*/ 346 h 517"/>
                  <a:gd name="T6" fmla="*/ 350 w 377"/>
                  <a:gd name="T7" fmla="*/ 319 h 517"/>
                  <a:gd name="T8" fmla="*/ 345 w 377"/>
                  <a:gd name="T9" fmla="*/ 268 h 517"/>
                  <a:gd name="T10" fmla="*/ 329 w 377"/>
                  <a:gd name="T11" fmla="*/ 106 h 517"/>
                  <a:gd name="T12" fmla="*/ 253 w 377"/>
                  <a:gd name="T13" fmla="*/ 60 h 517"/>
                  <a:gd name="T14" fmla="*/ 246 w 377"/>
                  <a:gd name="T15" fmla="*/ 55 h 517"/>
                  <a:gd name="T16" fmla="*/ 249 w 377"/>
                  <a:gd name="T17" fmla="*/ 59 h 517"/>
                  <a:gd name="T18" fmla="*/ 240 w 377"/>
                  <a:gd name="T19" fmla="*/ 56 h 517"/>
                  <a:gd name="T20" fmla="*/ 230 w 377"/>
                  <a:gd name="T21" fmla="*/ 47 h 517"/>
                  <a:gd name="T22" fmla="*/ 237 w 377"/>
                  <a:gd name="T23" fmla="*/ 56 h 517"/>
                  <a:gd name="T24" fmla="*/ 233 w 377"/>
                  <a:gd name="T25" fmla="*/ 55 h 517"/>
                  <a:gd name="T26" fmla="*/ 224 w 377"/>
                  <a:gd name="T27" fmla="*/ 43 h 517"/>
                  <a:gd name="T28" fmla="*/ 227 w 377"/>
                  <a:gd name="T29" fmla="*/ 51 h 517"/>
                  <a:gd name="T30" fmla="*/ 197 w 377"/>
                  <a:gd name="T31" fmla="*/ 8 h 517"/>
                  <a:gd name="T32" fmla="*/ 177 w 377"/>
                  <a:gd name="T33" fmla="*/ 24 h 517"/>
                  <a:gd name="T34" fmla="*/ 193 w 377"/>
                  <a:gd name="T35" fmla="*/ 0 h 517"/>
                  <a:gd name="T36" fmla="*/ 177 w 377"/>
                  <a:gd name="T37" fmla="*/ 14 h 517"/>
                  <a:gd name="T38" fmla="*/ 153 w 377"/>
                  <a:gd name="T39" fmla="*/ 43 h 517"/>
                  <a:gd name="T40" fmla="*/ 149 w 377"/>
                  <a:gd name="T41" fmla="*/ 41 h 517"/>
                  <a:gd name="T42" fmla="*/ 158 w 377"/>
                  <a:gd name="T43" fmla="*/ 26 h 517"/>
                  <a:gd name="T44" fmla="*/ 147 w 377"/>
                  <a:gd name="T45" fmla="*/ 40 h 517"/>
                  <a:gd name="T46" fmla="*/ 138 w 377"/>
                  <a:gd name="T47" fmla="*/ 35 h 517"/>
                  <a:gd name="T48" fmla="*/ 149 w 377"/>
                  <a:gd name="T49" fmla="*/ 21 h 517"/>
                  <a:gd name="T50" fmla="*/ 139 w 377"/>
                  <a:gd name="T51" fmla="*/ 30 h 517"/>
                  <a:gd name="T52" fmla="*/ 123 w 377"/>
                  <a:gd name="T53" fmla="*/ 37 h 517"/>
                  <a:gd name="T54" fmla="*/ 21 w 377"/>
                  <a:gd name="T55" fmla="*/ 143 h 517"/>
                  <a:gd name="T56" fmla="*/ 25 w 377"/>
                  <a:gd name="T57" fmla="*/ 269 h 517"/>
                  <a:gd name="T58" fmla="*/ 17 w 377"/>
                  <a:gd name="T59" fmla="*/ 319 h 517"/>
                  <a:gd name="T60" fmla="*/ 31 w 377"/>
                  <a:gd name="T61" fmla="*/ 346 h 517"/>
                  <a:gd name="T62" fmla="*/ 175 w 377"/>
                  <a:gd name="T63" fmla="*/ 17 h 517"/>
                  <a:gd name="T64" fmla="*/ 166 w 377"/>
                  <a:gd name="T65" fmla="*/ 37 h 517"/>
                  <a:gd name="T66" fmla="*/ 163 w 377"/>
                  <a:gd name="T67" fmla="*/ 36 h 517"/>
                  <a:gd name="T68" fmla="*/ 175 w 377"/>
                  <a:gd name="T69" fmla="*/ 17 h 5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77" h="517">
                    <a:moveTo>
                      <a:pt x="31" y="346"/>
                    </a:moveTo>
                    <a:cubicBezTo>
                      <a:pt x="41" y="430"/>
                      <a:pt x="113" y="517"/>
                      <a:pt x="178" y="517"/>
                    </a:cubicBezTo>
                    <a:cubicBezTo>
                      <a:pt x="254" y="517"/>
                      <a:pt x="325" y="425"/>
                      <a:pt x="336" y="346"/>
                    </a:cubicBezTo>
                    <a:cubicBezTo>
                      <a:pt x="340" y="343"/>
                      <a:pt x="347" y="336"/>
                      <a:pt x="350" y="319"/>
                    </a:cubicBezTo>
                    <a:cubicBezTo>
                      <a:pt x="350" y="319"/>
                      <a:pt x="366" y="262"/>
                      <a:pt x="345" y="268"/>
                    </a:cubicBezTo>
                    <a:cubicBezTo>
                      <a:pt x="352" y="246"/>
                      <a:pt x="377" y="160"/>
                      <a:pt x="329" y="106"/>
                    </a:cubicBezTo>
                    <a:cubicBezTo>
                      <a:pt x="329" y="106"/>
                      <a:pt x="307" y="76"/>
                      <a:pt x="253" y="60"/>
                    </a:cubicBezTo>
                    <a:cubicBezTo>
                      <a:pt x="251" y="58"/>
                      <a:pt x="249" y="56"/>
                      <a:pt x="246" y="55"/>
                    </a:cubicBezTo>
                    <a:cubicBezTo>
                      <a:pt x="246" y="55"/>
                      <a:pt x="248" y="56"/>
                      <a:pt x="249" y="59"/>
                    </a:cubicBezTo>
                    <a:cubicBezTo>
                      <a:pt x="246" y="58"/>
                      <a:pt x="243" y="57"/>
                      <a:pt x="240" y="56"/>
                    </a:cubicBezTo>
                    <a:cubicBezTo>
                      <a:pt x="237" y="53"/>
                      <a:pt x="234" y="50"/>
                      <a:pt x="230" y="47"/>
                    </a:cubicBezTo>
                    <a:cubicBezTo>
                      <a:pt x="230" y="47"/>
                      <a:pt x="233" y="50"/>
                      <a:pt x="237" y="56"/>
                    </a:cubicBezTo>
                    <a:cubicBezTo>
                      <a:pt x="236" y="55"/>
                      <a:pt x="234" y="55"/>
                      <a:pt x="233" y="55"/>
                    </a:cubicBezTo>
                    <a:cubicBezTo>
                      <a:pt x="230" y="51"/>
                      <a:pt x="227" y="47"/>
                      <a:pt x="224" y="43"/>
                    </a:cubicBezTo>
                    <a:cubicBezTo>
                      <a:pt x="224" y="43"/>
                      <a:pt x="225" y="46"/>
                      <a:pt x="227" y="51"/>
                    </a:cubicBezTo>
                    <a:cubicBezTo>
                      <a:pt x="217" y="44"/>
                      <a:pt x="197" y="27"/>
                      <a:pt x="197" y="8"/>
                    </a:cubicBezTo>
                    <a:cubicBezTo>
                      <a:pt x="197" y="8"/>
                      <a:pt x="185" y="13"/>
                      <a:pt x="177" y="24"/>
                    </a:cubicBezTo>
                    <a:cubicBezTo>
                      <a:pt x="180" y="15"/>
                      <a:pt x="185" y="7"/>
                      <a:pt x="193" y="0"/>
                    </a:cubicBezTo>
                    <a:cubicBezTo>
                      <a:pt x="193" y="0"/>
                      <a:pt x="185" y="5"/>
                      <a:pt x="177" y="14"/>
                    </a:cubicBezTo>
                    <a:cubicBezTo>
                      <a:pt x="171" y="17"/>
                      <a:pt x="158" y="26"/>
                      <a:pt x="153" y="43"/>
                    </a:cubicBezTo>
                    <a:cubicBezTo>
                      <a:pt x="149" y="41"/>
                      <a:pt x="149" y="41"/>
                      <a:pt x="149" y="41"/>
                    </a:cubicBezTo>
                    <a:cubicBezTo>
                      <a:pt x="151" y="36"/>
                      <a:pt x="154" y="31"/>
                      <a:pt x="158" y="26"/>
                    </a:cubicBezTo>
                    <a:cubicBezTo>
                      <a:pt x="158" y="26"/>
                      <a:pt x="152" y="31"/>
                      <a:pt x="147" y="40"/>
                    </a:cubicBezTo>
                    <a:cubicBezTo>
                      <a:pt x="138" y="35"/>
                      <a:pt x="138" y="35"/>
                      <a:pt x="138" y="35"/>
                    </a:cubicBezTo>
                    <a:cubicBezTo>
                      <a:pt x="141" y="31"/>
                      <a:pt x="144" y="26"/>
                      <a:pt x="149" y="21"/>
                    </a:cubicBezTo>
                    <a:cubicBezTo>
                      <a:pt x="149" y="21"/>
                      <a:pt x="144" y="24"/>
                      <a:pt x="139" y="30"/>
                    </a:cubicBezTo>
                    <a:cubicBezTo>
                      <a:pt x="141" y="25"/>
                      <a:pt x="140" y="18"/>
                      <a:pt x="123" y="37"/>
                    </a:cubicBezTo>
                    <a:cubicBezTo>
                      <a:pt x="123" y="37"/>
                      <a:pt x="44" y="72"/>
                      <a:pt x="21" y="143"/>
                    </a:cubicBezTo>
                    <a:cubicBezTo>
                      <a:pt x="21" y="143"/>
                      <a:pt x="7" y="175"/>
                      <a:pt x="25" y="269"/>
                    </a:cubicBezTo>
                    <a:cubicBezTo>
                      <a:pt x="0" y="257"/>
                      <a:pt x="17" y="319"/>
                      <a:pt x="17" y="319"/>
                    </a:cubicBezTo>
                    <a:cubicBezTo>
                      <a:pt x="20" y="336"/>
                      <a:pt x="27" y="343"/>
                      <a:pt x="31" y="346"/>
                    </a:cubicBezTo>
                    <a:close/>
                    <a:moveTo>
                      <a:pt x="175" y="17"/>
                    </a:moveTo>
                    <a:cubicBezTo>
                      <a:pt x="171" y="22"/>
                      <a:pt x="167" y="29"/>
                      <a:pt x="166" y="37"/>
                    </a:cubicBezTo>
                    <a:cubicBezTo>
                      <a:pt x="163" y="36"/>
                      <a:pt x="163" y="36"/>
                      <a:pt x="163" y="36"/>
                    </a:cubicBezTo>
                    <a:cubicBezTo>
                      <a:pt x="165" y="29"/>
                      <a:pt x="169" y="23"/>
                      <a:pt x="175" y="17"/>
                    </a:cubicBezTo>
                    <a:close/>
                  </a:path>
                </a:pathLst>
              </a:custGeom>
              <a:solidFill>
                <a:srgbClr val="E25E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85000"/>
                    </a:schemeClr>
                  </a:solidFill>
                </a:endParaRPr>
              </a:p>
            </p:txBody>
          </p:sp>
        </p:grpSp>
        <p:sp>
          <p:nvSpPr>
            <p:cNvPr id="58" name="Freeform 10"/>
            <p:cNvSpPr>
              <a:spLocks noEditPoints="1"/>
            </p:cNvSpPr>
            <p:nvPr/>
          </p:nvSpPr>
          <p:spPr bwMode="auto">
            <a:xfrm>
              <a:off x="2676525" y="2292350"/>
              <a:ext cx="1495425" cy="1498600"/>
            </a:xfrm>
            <a:custGeom>
              <a:avLst/>
              <a:gdLst>
                <a:gd name="T0" fmla="*/ 1043 w 1088"/>
                <a:gd name="T1" fmla="*/ 507 h 1090"/>
                <a:gd name="T2" fmla="*/ 1036 w 1088"/>
                <a:gd name="T3" fmla="*/ 455 h 1090"/>
                <a:gd name="T4" fmla="*/ 1024 w 1088"/>
                <a:gd name="T5" fmla="*/ 404 h 1090"/>
                <a:gd name="T6" fmla="*/ 1007 w 1088"/>
                <a:gd name="T7" fmla="*/ 355 h 1090"/>
                <a:gd name="T8" fmla="*/ 984 w 1088"/>
                <a:gd name="T9" fmla="*/ 307 h 1090"/>
                <a:gd name="T10" fmla="*/ 957 w 1088"/>
                <a:gd name="T11" fmla="*/ 263 h 1090"/>
                <a:gd name="T12" fmla="*/ 925 w 1088"/>
                <a:gd name="T13" fmla="*/ 221 h 1090"/>
                <a:gd name="T14" fmla="*/ 890 w 1088"/>
                <a:gd name="T15" fmla="*/ 183 h 1090"/>
                <a:gd name="T16" fmla="*/ 850 w 1088"/>
                <a:gd name="T17" fmla="*/ 149 h 1090"/>
                <a:gd name="T18" fmla="*/ 807 w 1088"/>
                <a:gd name="T19" fmla="*/ 119 h 1090"/>
                <a:gd name="T20" fmla="*/ 761 w 1088"/>
                <a:gd name="T21" fmla="*/ 93 h 1090"/>
                <a:gd name="T22" fmla="*/ 713 w 1088"/>
                <a:gd name="T23" fmla="*/ 73 h 1090"/>
                <a:gd name="T24" fmla="*/ 663 w 1088"/>
                <a:gd name="T25" fmla="*/ 58 h 1090"/>
                <a:gd name="T26" fmla="*/ 611 w 1088"/>
                <a:gd name="T27" fmla="*/ 48 h 1090"/>
                <a:gd name="T28" fmla="*/ 559 w 1088"/>
                <a:gd name="T29" fmla="*/ 44 h 1090"/>
                <a:gd name="T30" fmla="*/ 507 w 1088"/>
                <a:gd name="T31" fmla="*/ 45 h 1090"/>
                <a:gd name="T32" fmla="*/ 455 w 1088"/>
                <a:gd name="T33" fmla="*/ 52 h 1090"/>
                <a:gd name="T34" fmla="*/ 404 w 1088"/>
                <a:gd name="T35" fmla="*/ 64 h 1090"/>
                <a:gd name="T36" fmla="*/ 354 w 1088"/>
                <a:gd name="T37" fmla="*/ 81 h 1090"/>
                <a:gd name="T38" fmla="*/ 307 w 1088"/>
                <a:gd name="T39" fmla="*/ 104 h 1090"/>
                <a:gd name="T40" fmla="*/ 262 w 1088"/>
                <a:gd name="T41" fmla="*/ 131 h 1090"/>
                <a:gd name="T42" fmla="*/ 221 w 1088"/>
                <a:gd name="T43" fmla="*/ 163 h 1090"/>
                <a:gd name="T44" fmla="*/ 182 w 1088"/>
                <a:gd name="T45" fmla="*/ 199 h 1090"/>
                <a:gd name="T46" fmla="*/ 148 w 1088"/>
                <a:gd name="T47" fmla="*/ 238 h 1090"/>
                <a:gd name="T48" fmla="*/ 118 w 1088"/>
                <a:gd name="T49" fmla="*/ 282 h 1090"/>
                <a:gd name="T50" fmla="*/ 93 w 1088"/>
                <a:gd name="T51" fmla="*/ 328 h 1090"/>
                <a:gd name="T52" fmla="*/ 73 w 1088"/>
                <a:gd name="T53" fmla="*/ 376 h 1090"/>
                <a:gd name="T54" fmla="*/ 58 w 1088"/>
                <a:gd name="T55" fmla="*/ 426 h 1090"/>
                <a:gd name="T56" fmla="*/ 48 w 1088"/>
                <a:gd name="T57" fmla="*/ 478 h 1090"/>
                <a:gd name="T58" fmla="*/ 44 w 1088"/>
                <a:gd name="T59" fmla="*/ 530 h 1090"/>
                <a:gd name="T60" fmla="*/ 45 w 1088"/>
                <a:gd name="T61" fmla="*/ 582 h 1090"/>
                <a:gd name="T62" fmla="*/ 52 w 1088"/>
                <a:gd name="T63" fmla="*/ 634 h 1090"/>
                <a:gd name="T64" fmla="*/ 64 w 1088"/>
                <a:gd name="T65" fmla="*/ 686 h 1090"/>
                <a:gd name="T66" fmla="*/ 81 w 1088"/>
                <a:gd name="T67" fmla="*/ 735 h 1090"/>
                <a:gd name="T68" fmla="*/ 104 w 1088"/>
                <a:gd name="T69" fmla="*/ 782 h 1090"/>
                <a:gd name="T70" fmla="*/ 131 w 1088"/>
                <a:gd name="T71" fmla="*/ 827 h 1090"/>
                <a:gd name="T72" fmla="*/ 163 w 1088"/>
                <a:gd name="T73" fmla="*/ 869 h 1090"/>
                <a:gd name="T74" fmla="*/ 198 w 1088"/>
                <a:gd name="T75" fmla="*/ 907 h 1090"/>
                <a:gd name="T76" fmla="*/ 238 w 1088"/>
                <a:gd name="T77" fmla="*/ 941 h 1090"/>
                <a:gd name="T78" fmla="*/ 281 w 1088"/>
                <a:gd name="T79" fmla="*/ 971 h 1090"/>
                <a:gd name="T80" fmla="*/ 327 w 1088"/>
                <a:gd name="T81" fmla="*/ 996 h 1090"/>
                <a:gd name="T82" fmla="*/ 375 w 1088"/>
                <a:gd name="T83" fmla="*/ 1017 h 1090"/>
                <a:gd name="T84" fmla="*/ 425 w 1088"/>
                <a:gd name="T85" fmla="*/ 1032 h 1090"/>
                <a:gd name="T86" fmla="*/ 477 w 1088"/>
                <a:gd name="T87" fmla="*/ 1041 h 1090"/>
                <a:gd name="T88" fmla="*/ 529 w 1088"/>
                <a:gd name="T89" fmla="*/ 1046 h 1090"/>
                <a:gd name="T90" fmla="*/ 581 w 1088"/>
                <a:gd name="T91" fmla="*/ 1045 h 1090"/>
                <a:gd name="T92" fmla="*/ 633 w 1088"/>
                <a:gd name="T93" fmla="*/ 1038 h 1090"/>
                <a:gd name="T94" fmla="*/ 684 w 1088"/>
                <a:gd name="T95" fmla="*/ 1026 h 1090"/>
                <a:gd name="T96" fmla="*/ 734 w 1088"/>
                <a:gd name="T97" fmla="*/ 1009 h 1090"/>
                <a:gd name="T98" fmla="*/ 781 w 1088"/>
                <a:gd name="T99" fmla="*/ 986 h 1090"/>
                <a:gd name="T100" fmla="*/ 826 w 1088"/>
                <a:gd name="T101" fmla="*/ 959 h 1090"/>
                <a:gd name="T102" fmla="*/ 867 w 1088"/>
                <a:gd name="T103" fmla="*/ 927 h 1090"/>
                <a:gd name="T104" fmla="*/ 905 w 1088"/>
                <a:gd name="T105" fmla="*/ 891 h 1090"/>
                <a:gd name="T106" fmla="*/ 940 w 1088"/>
                <a:gd name="T107" fmla="*/ 851 h 1090"/>
                <a:gd name="T108" fmla="*/ 969 w 1088"/>
                <a:gd name="T109" fmla="*/ 808 h 1090"/>
                <a:gd name="T110" fmla="*/ 995 w 1088"/>
                <a:gd name="T111" fmla="*/ 762 h 1090"/>
                <a:gd name="T112" fmla="*/ 1015 w 1088"/>
                <a:gd name="T113" fmla="*/ 714 h 1090"/>
                <a:gd name="T114" fmla="*/ 1030 w 1088"/>
                <a:gd name="T115" fmla="*/ 664 h 1090"/>
                <a:gd name="T116" fmla="*/ 1040 w 1088"/>
                <a:gd name="T117" fmla="*/ 612 h 1090"/>
                <a:gd name="T118" fmla="*/ 1044 w 1088"/>
                <a:gd name="T119" fmla="*/ 560 h 1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88" h="1090">
                  <a:moveTo>
                    <a:pt x="1078" y="557"/>
                  </a:moveTo>
                  <a:cubicBezTo>
                    <a:pt x="1080" y="556"/>
                    <a:pt x="1083" y="555"/>
                    <a:pt x="1085" y="553"/>
                  </a:cubicBezTo>
                  <a:cubicBezTo>
                    <a:pt x="1087" y="551"/>
                    <a:pt x="1088" y="548"/>
                    <a:pt x="1088" y="545"/>
                  </a:cubicBezTo>
                  <a:cubicBezTo>
                    <a:pt x="1088" y="542"/>
                    <a:pt x="1087" y="539"/>
                    <a:pt x="1085" y="537"/>
                  </a:cubicBezTo>
                  <a:cubicBezTo>
                    <a:pt x="1083" y="535"/>
                    <a:pt x="1080" y="533"/>
                    <a:pt x="1078" y="533"/>
                  </a:cubicBezTo>
                  <a:cubicBezTo>
                    <a:pt x="1074" y="533"/>
                    <a:pt x="1058" y="531"/>
                    <a:pt x="1044" y="530"/>
                  </a:cubicBezTo>
                  <a:cubicBezTo>
                    <a:pt x="1044" y="522"/>
                    <a:pt x="1043" y="515"/>
                    <a:pt x="1043" y="507"/>
                  </a:cubicBezTo>
                  <a:cubicBezTo>
                    <a:pt x="1057" y="505"/>
                    <a:pt x="1073" y="501"/>
                    <a:pt x="1076" y="501"/>
                  </a:cubicBezTo>
                  <a:cubicBezTo>
                    <a:pt x="1079" y="500"/>
                    <a:pt x="1081" y="498"/>
                    <a:pt x="1083" y="496"/>
                  </a:cubicBezTo>
                  <a:cubicBezTo>
                    <a:pt x="1084" y="494"/>
                    <a:pt x="1085" y="491"/>
                    <a:pt x="1085" y="488"/>
                  </a:cubicBezTo>
                  <a:cubicBezTo>
                    <a:pt x="1084" y="485"/>
                    <a:pt x="1083" y="482"/>
                    <a:pt x="1081" y="481"/>
                  </a:cubicBezTo>
                  <a:cubicBezTo>
                    <a:pt x="1079" y="479"/>
                    <a:pt x="1076" y="477"/>
                    <a:pt x="1073" y="477"/>
                  </a:cubicBezTo>
                  <a:cubicBezTo>
                    <a:pt x="1070" y="477"/>
                    <a:pt x="1054" y="478"/>
                    <a:pt x="1040" y="478"/>
                  </a:cubicBezTo>
                  <a:cubicBezTo>
                    <a:pt x="1039" y="470"/>
                    <a:pt x="1037" y="463"/>
                    <a:pt x="1036" y="455"/>
                  </a:cubicBezTo>
                  <a:cubicBezTo>
                    <a:pt x="1050" y="451"/>
                    <a:pt x="1065" y="446"/>
                    <a:pt x="1068" y="445"/>
                  </a:cubicBezTo>
                  <a:cubicBezTo>
                    <a:pt x="1071" y="444"/>
                    <a:pt x="1073" y="442"/>
                    <a:pt x="1075" y="440"/>
                  </a:cubicBezTo>
                  <a:cubicBezTo>
                    <a:pt x="1076" y="437"/>
                    <a:pt x="1076" y="435"/>
                    <a:pt x="1076" y="432"/>
                  </a:cubicBezTo>
                  <a:cubicBezTo>
                    <a:pt x="1075" y="429"/>
                    <a:pt x="1074" y="426"/>
                    <a:pt x="1071" y="425"/>
                  </a:cubicBezTo>
                  <a:cubicBezTo>
                    <a:pt x="1069" y="423"/>
                    <a:pt x="1066" y="422"/>
                    <a:pt x="1063" y="422"/>
                  </a:cubicBezTo>
                  <a:cubicBezTo>
                    <a:pt x="1060" y="423"/>
                    <a:pt x="1044" y="425"/>
                    <a:pt x="1030" y="426"/>
                  </a:cubicBezTo>
                  <a:cubicBezTo>
                    <a:pt x="1028" y="419"/>
                    <a:pt x="1026" y="412"/>
                    <a:pt x="1024" y="404"/>
                  </a:cubicBezTo>
                  <a:cubicBezTo>
                    <a:pt x="1037" y="399"/>
                    <a:pt x="1052" y="392"/>
                    <a:pt x="1055" y="391"/>
                  </a:cubicBezTo>
                  <a:cubicBezTo>
                    <a:pt x="1058" y="390"/>
                    <a:pt x="1060" y="388"/>
                    <a:pt x="1061" y="385"/>
                  </a:cubicBezTo>
                  <a:cubicBezTo>
                    <a:pt x="1062" y="382"/>
                    <a:pt x="1062" y="379"/>
                    <a:pt x="1061" y="377"/>
                  </a:cubicBezTo>
                  <a:cubicBezTo>
                    <a:pt x="1060" y="374"/>
                    <a:pt x="1058" y="372"/>
                    <a:pt x="1056" y="370"/>
                  </a:cubicBezTo>
                  <a:cubicBezTo>
                    <a:pt x="1054" y="369"/>
                    <a:pt x="1051" y="368"/>
                    <a:pt x="1048" y="369"/>
                  </a:cubicBezTo>
                  <a:cubicBezTo>
                    <a:pt x="1045" y="369"/>
                    <a:pt x="1029" y="373"/>
                    <a:pt x="1015" y="376"/>
                  </a:cubicBezTo>
                  <a:cubicBezTo>
                    <a:pt x="1012" y="369"/>
                    <a:pt x="1010" y="362"/>
                    <a:pt x="1007" y="355"/>
                  </a:cubicBezTo>
                  <a:cubicBezTo>
                    <a:pt x="1020" y="348"/>
                    <a:pt x="1033" y="340"/>
                    <a:pt x="1036" y="338"/>
                  </a:cubicBezTo>
                  <a:cubicBezTo>
                    <a:pt x="1039" y="337"/>
                    <a:pt x="1040" y="334"/>
                    <a:pt x="1041" y="332"/>
                  </a:cubicBezTo>
                  <a:cubicBezTo>
                    <a:pt x="1042" y="329"/>
                    <a:pt x="1042" y="326"/>
                    <a:pt x="1041" y="323"/>
                  </a:cubicBezTo>
                  <a:cubicBezTo>
                    <a:pt x="1039" y="321"/>
                    <a:pt x="1037" y="319"/>
                    <a:pt x="1035" y="317"/>
                  </a:cubicBezTo>
                  <a:cubicBezTo>
                    <a:pt x="1032" y="316"/>
                    <a:pt x="1029" y="316"/>
                    <a:pt x="1027" y="317"/>
                  </a:cubicBezTo>
                  <a:cubicBezTo>
                    <a:pt x="1024" y="318"/>
                    <a:pt x="1009" y="323"/>
                    <a:pt x="995" y="328"/>
                  </a:cubicBezTo>
                  <a:cubicBezTo>
                    <a:pt x="991" y="321"/>
                    <a:pt x="988" y="314"/>
                    <a:pt x="984" y="307"/>
                  </a:cubicBezTo>
                  <a:cubicBezTo>
                    <a:pt x="996" y="299"/>
                    <a:pt x="1009" y="290"/>
                    <a:pt x="1012" y="288"/>
                  </a:cubicBezTo>
                  <a:cubicBezTo>
                    <a:pt x="1014" y="286"/>
                    <a:pt x="1016" y="284"/>
                    <a:pt x="1016" y="281"/>
                  </a:cubicBezTo>
                  <a:cubicBezTo>
                    <a:pt x="1017" y="278"/>
                    <a:pt x="1016" y="275"/>
                    <a:pt x="1015" y="273"/>
                  </a:cubicBezTo>
                  <a:cubicBezTo>
                    <a:pt x="1013" y="270"/>
                    <a:pt x="1011" y="268"/>
                    <a:pt x="1008" y="267"/>
                  </a:cubicBezTo>
                  <a:cubicBezTo>
                    <a:pt x="1006" y="266"/>
                    <a:pt x="1003" y="266"/>
                    <a:pt x="1000" y="268"/>
                  </a:cubicBezTo>
                  <a:cubicBezTo>
                    <a:pt x="997" y="269"/>
                    <a:pt x="983" y="276"/>
                    <a:pt x="969" y="282"/>
                  </a:cubicBezTo>
                  <a:cubicBezTo>
                    <a:pt x="966" y="275"/>
                    <a:pt x="961" y="269"/>
                    <a:pt x="957" y="263"/>
                  </a:cubicBezTo>
                  <a:cubicBezTo>
                    <a:pt x="968" y="253"/>
                    <a:pt x="980" y="242"/>
                    <a:pt x="983" y="240"/>
                  </a:cubicBezTo>
                  <a:cubicBezTo>
                    <a:pt x="985" y="238"/>
                    <a:pt x="986" y="236"/>
                    <a:pt x="986" y="233"/>
                  </a:cubicBezTo>
                  <a:cubicBezTo>
                    <a:pt x="986" y="230"/>
                    <a:pt x="986" y="227"/>
                    <a:pt x="984" y="225"/>
                  </a:cubicBezTo>
                  <a:cubicBezTo>
                    <a:pt x="982" y="222"/>
                    <a:pt x="980" y="221"/>
                    <a:pt x="977" y="220"/>
                  </a:cubicBezTo>
                  <a:cubicBezTo>
                    <a:pt x="974" y="220"/>
                    <a:pt x="971" y="220"/>
                    <a:pt x="969" y="221"/>
                  </a:cubicBezTo>
                  <a:cubicBezTo>
                    <a:pt x="966" y="223"/>
                    <a:pt x="952" y="231"/>
                    <a:pt x="940" y="238"/>
                  </a:cubicBezTo>
                  <a:cubicBezTo>
                    <a:pt x="935" y="233"/>
                    <a:pt x="930" y="227"/>
                    <a:pt x="925" y="221"/>
                  </a:cubicBezTo>
                  <a:cubicBezTo>
                    <a:pt x="935" y="210"/>
                    <a:pt x="946" y="198"/>
                    <a:pt x="948" y="196"/>
                  </a:cubicBezTo>
                  <a:cubicBezTo>
                    <a:pt x="950" y="194"/>
                    <a:pt x="951" y="191"/>
                    <a:pt x="951" y="188"/>
                  </a:cubicBezTo>
                  <a:cubicBezTo>
                    <a:pt x="951" y="185"/>
                    <a:pt x="950" y="183"/>
                    <a:pt x="948" y="180"/>
                  </a:cubicBezTo>
                  <a:cubicBezTo>
                    <a:pt x="946" y="178"/>
                    <a:pt x="943" y="177"/>
                    <a:pt x="941" y="177"/>
                  </a:cubicBezTo>
                  <a:cubicBezTo>
                    <a:pt x="938" y="176"/>
                    <a:pt x="935" y="177"/>
                    <a:pt x="933" y="179"/>
                  </a:cubicBezTo>
                  <a:cubicBezTo>
                    <a:pt x="930" y="181"/>
                    <a:pt x="917" y="190"/>
                    <a:pt x="905" y="199"/>
                  </a:cubicBezTo>
                  <a:cubicBezTo>
                    <a:pt x="900" y="193"/>
                    <a:pt x="895" y="188"/>
                    <a:pt x="890" y="183"/>
                  </a:cubicBezTo>
                  <a:cubicBezTo>
                    <a:pt x="898" y="171"/>
                    <a:pt x="908" y="158"/>
                    <a:pt x="910" y="156"/>
                  </a:cubicBezTo>
                  <a:cubicBezTo>
                    <a:pt x="911" y="153"/>
                    <a:pt x="912" y="150"/>
                    <a:pt x="912" y="148"/>
                  </a:cubicBezTo>
                  <a:cubicBezTo>
                    <a:pt x="911" y="145"/>
                    <a:pt x="910" y="142"/>
                    <a:pt x="908" y="140"/>
                  </a:cubicBezTo>
                  <a:cubicBezTo>
                    <a:pt x="906" y="138"/>
                    <a:pt x="903" y="137"/>
                    <a:pt x="900" y="137"/>
                  </a:cubicBezTo>
                  <a:cubicBezTo>
                    <a:pt x="897" y="137"/>
                    <a:pt x="894" y="138"/>
                    <a:pt x="892" y="140"/>
                  </a:cubicBezTo>
                  <a:cubicBezTo>
                    <a:pt x="890" y="142"/>
                    <a:pt x="878" y="153"/>
                    <a:pt x="867" y="163"/>
                  </a:cubicBezTo>
                  <a:cubicBezTo>
                    <a:pt x="862" y="158"/>
                    <a:pt x="856" y="153"/>
                    <a:pt x="850" y="149"/>
                  </a:cubicBezTo>
                  <a:cubicBezTo>
                    <a:pt x="857" y="136"/>
                    <a:pt x="865" y="122"/>
                    <a:pt x="867" y="119"/>
                  </a:cubicBezTo>
                  <a:cubicBezTo>
                    <a:pt x="869" y="117"/>
                    <a:pt x="869" y="114"/>
                    <a:pt x="868" y="111"/>
                  </a:cubicBezTo>
                  <a:cubicBezTo>
                    <a:pt x="868" y="109"/>
                    <a:pt x="866" y="106"/>
                    <a:pt x="864" y="104"/>
                  </a:cubicBezTo>
                  <a:cubicBezTo>
                    <a:pt x="861" y="103"/>
                    <a:pt x="858" y="102"/>
                    <a:pt x="856" y="102"/>
                  </a:cubicBezTo>
                  <a:cubicBezTo>
                    <a:pt x="853" y="102"/>
                    <a:pt x="850" y="103"/>
                    <a:pt x="848" y="106"/>
                  </a:cubicBezTo>
                  <a:cubicBezTo>
                    <a:pt x="846" y="108"/>
                    <a:pt x="835" y="120"/>
                    <a:pt x="826" y="131"/>
                  </a:cubicBezTo>
                  <a:cubicBezTo>
                    <a:pt x="820" y="127"/>
                    <a:pt x="813" y="123"/>
                    <a:pt x="807" y="119"/>
                  </a:cubicBezTo>
                  <a:cubicBezTo>
                    <a:pt x="813" y="105"/>
                    <a:pt x="820" y="91"/>
                    <a:pt x="821" y="88"/>
                  </a:cubicBezTo>
                  <a:cubicBezTo>
                    <a:pt x="822" y="85"/>
                    <a:pt x="822" y="82"/>
                    <a:pt x="821" y="80"/>
                  </a:cubicBezTo>
                  <a:cubicBezTo>
                    <a:pt x="820" y="77"/>
                    <a:pt x="818" y="75"/>
                    <a:pt x="816" y="73"/>
                  </a:cubicBezTo>
                  <a:cubicBezTo>
                    <a:pt x="813" y="72"/>
                    <a:pt x="810" y="71"/>
                    <a:pt x="808" y="72"/>
                  </a:cubicBezTo>
                  <a:cubicBezTo>
                    <a:pt x="805" y="72"/>
                    <a:pt x="802" y="74"/>
                    <a:pt x="801" y="76"/>
                  </a:cubicBezTo>
                  <a:cubicBezTo>
                    <a:pt x="799" y="79"/>
                    <a:pt x="790" y="92"/>
                    <a:pt x="781" y="104"/>
                  </a:cubicBezTo>
                  <a:cubicBezTo>
                    <a:pt x="774" y="100"/>
                    <a:pt x="768" y="97"/>
                    <a:pt x="761" y="93"/>
                  </a:cubicBezTo>
                  <a:cubicBezTo>
                    <a:pt x="766" y="80"/>
                    <a:pt x="771" y="65"/>
                    <a:pt x="772" y="61"/>
                  </a:cubicBezTo>
                  <a:cubicBezTo>
                    <a:pt x="773" y="59"/>
                    <a:pt x="772" y="56"/>
                    <a:pt x="771" y="53"/>
                  </a:cubicBezTo>
                  <a:cubicBezTo>
                    <a:pt x="770" y="51"/>
                    <a:pt x="768" y="49"/>
                    <a:pt x="765" y="47"/>
                  </a:cubicBezTo>
                  <a:cubicBezTo>
                    <a:pt x="762" y="46"/>
                    <a:pt x="760" y="46"/>
                    <a:pt x="757" y="47"/>
                  </a:cubicBezTo>
                  <a:cubicBezTo>
                    <a:pt x="754" y="48"/>
                    <a:pt x="752" y="49"/>
                    <a:pt x="750" y="52"/>
                  </a:cubicBezTo>
                  <a:cubicBezTo>
                    <a:pt x="749" y="55"/>
                    <a:pt x="741" y="69"/>
                    <a:pt x="734" y="81"/>
                  </a:cubicBezTo>
                  <a:cubicBezTo>
                    <a:pt x="727" y="78"/>
                    <a:pt x="720" y="76"/>
                    <a:pt x="713" y="73"/>
                  </a:cubicBezTo>
                  <a:cubicBezTo>
                    <a:pt x="716" y="59"/>
                    <a:pt x="719" y="43"/>
                    <a:pt x="720" y="40"/>
                  </a:cubicBezTo>
                  <a:cubicBezTo>
                    <a:pt x="721" y="37"/>
                    <a:pt x="720" y="34"/>
                    <a:pt x="719" y="32"/>
                  </a:cubicBezTo>
                  <a:cubicBezTo>
                    <a:pt x="717" y="30"/>
                    <a:pt x="715" y="28"/>
                    <a:pt x="712" y="27"/>
                  </a:cubicBezTo>
                  <a:cubicBezTo>
                    <a:pt x="709" y="26"/>
                    <a:pt x="706" y="26"/>
                    <a:pt x="704" y="27"/>
                  </a:cubicBezTo>
                  <a:cubicBezTo>
                    <a:pt x="701" y="28"/>
                    <a:pt x="699" y="30"/>
                    <a:pt x="698" y="33"/>
                  </a:cubicBezTo>
                  <a:cubicBezTo>
                    <a:pt x="696" y="36"/>
                    <a:pt x="690" y="51"/>
                    <a:pt x="684" y="64"/>
                  </a:cubicBezTo>
                  <a:cubicBezTo>
                    <a:pt x="677" y="62"/>
                    <a:pt x="670" y="60"/>
                    <a:pt x="663" y="58"/>
                  </a:cubicBezTo>
                  <a:cubicBezTo>
                    <a:pt x="664" y="44"/>
                    <a:pt x="666" y="28"/>
                    <a:pt x="666" y="25"/>
                  </a:cubicBezTo>
                  <a:cubicBezTo>
                    <a:pt x="667" y="22"/>
                    <a:pt x="666" y="19"/>
                    <a:pt x="664" y="17"/>
                  </a:cubicBezTo>
                  <a:cubicBezTo>
                    <a:pt x="662" y="14"/>
                    <a:pt x="660" y="13"/>
                    <a:pt x="657" y="12"/>
                  </a:cubicBezTo>
                  <a:cubicBezTo>
                    <a:pt x="654" y="12"/>
                    <a:pt x="651" y="12"/>
                    <a:pt x="649" y="13"/>
                  </a:cubicBezTo>
                  <a:cubicBezTo>
                    <a:pt x="646" y="15"/>
                    <a:pt x="644" y="17"/>
                    <a:pt x="643" y="20"/>
                  </a:cubicBezTo>
                  <a:cubicBezTo>
                    <a:pt x="642" y="23"/>
                    <a:pt x="638" y="38"/>
                    <a:pt x="633" y="52"/>
                  </a:cubicBezTo>
                  <a:cubicBezTo>
                    <a:pt x="626" y="51"/>
                    <a:pt x="619" y="49"/>
                    <a:pt x="611" y="48"/>
                  </a:cubicBezTo>
                  <a:cubicBezTo>
                    <a:pt x="611" y="34"/>
                    <a:pt x="611" y="18"/>
                    <a:pt x="611" y="15"/>
                  </a:cubicBezTo>
                  <a:cubicBezTo>
                    <a:pt x="611" y="12"/>
                    <a:pt x="610" y="9"/>
                    <a:pt x="608" y="7"/>
                  </a:cubicBezTo>
                  <a:cubicBezTo>
                    <a:pt x="606" y="5"/>
                    <a:pt x="604" y="4"/>
                    <a:pt x="601" y="3"/>
                  </a:cubicBezTo>
                  <a:cubicBezTo>
                    <a:pt x="598" y="3"/>
                    <a:pt x="595" y="4"/>
                    <a:pt x="593" y="5"/>
                  </a:cubicBezTo>
                  <a:cubicBezTo>
                    <a:pt x="590" y="7"/>
                    <a:pt x="589" y="9"/>
                    <a:pt x="588" y="12"/>
                  </a:cubicBezTo>
                  <a:cubicBezTo>
                    <a:pt x="587" y="15"/>
                    <a:pt x="584" y="31"/>
                    <a:pt x="581" y="45"/>
                  </a:cubicBezTo>
                  <a:cubicBezTo>
                    <a:pt x="574" y="45"/>
                    <a:pt x="566" y="44"/>
                    <a:pt x="559" y="44"/>
                  </a:cubicBezTo>
                  <a:cubicBezTo>
                    <a:pt x="558" y="30"/>
                    <a:pt x="556" y="14"/>
                    <a:pt x="556" y="10"/>
                  </a:cubicBezTo>
                  <a:cubicBezTo>
                    <a:pt x="555" y="8"/>
                    <a:pt x="554" y="5"/>
                    <a:pt x="552" y="3"/>
                  </a:cubicBezTo>
                  <a:cubicBezTo>
                    <a:pt x="550" y="1"/>
                    <a:pt x="547" y="0"/>
                    <a:pt x="544" y="0"/>
                  </a:cubicBezTo>
                  <a:cubicBezTo>
                    <a:pt x="541" y="0"/>
                    <a:pt x="538" y="1"/>
                    <a:pt x="536" y="3"/>
                  </a:cubicBezTo>
                  <a:cubicBezTo>
                    <a:pt x="534" y="5"/>
                    <a:pt x="533" y="8"/>
                    <a:pt x="532" y="10"/>
                  </a:cubicBezTo>
                  <a:cubicBezTo>
                    <a:pt x="532" y="14"/>
                    <a:pt x="530" y="30"/>
                    <a:pt x="529" y="44"/>
                  </a:cubicBezTo>
                  <a:cubicBezTo>
                    <a:pt x="522" y="44"/>
                    <a:pt x="514" y="45"/>
                    <a:pt x="507" y="45"/>
                  </a:cubicBezTo>
                  <a:cubicBezTo>
                    <a:pt x="504" y="31"/>
                    <a:pt x="501" y="15"/>
                    <a:pt x="500" y="12"/>
                  </a:cubicBezTo>
                  <a:cubicBezTo>
                    <a:pt x="499" y="9"/>
                    <a:pt x="497" y="7"/>
                    <a:pt x="495" y="5"/>
                  </a:cubicBezTo>
                  <a:cubicBezTo>
                    <a:pt x="493" y="4"/>
                    <a:pt x="490" y="3"/>
                    <a:pt x="487" y="3"/>
                  </a:cubicBezTo>
                  <a:cubicBezTo>
                    <a:pt x="484" y="4"/>
                    <a:pt x="482" y="5"/>
                    <a:pt x="480" y="7"/>
                  </a:cubicBezTo>
                  <a:cubicBezTo>
                    <a:pt x="478" y="9"/>
                    <a:pt x="477" y="12"/>
                    <a:pt x="477" y="15"/>
                  </a:cubicBezTo>
                  <a:cubicBezTo>
                    <a:pt x="477" y="18"/>
                    <a:pt x="477" y="34"/>
                    <a:pt x="477" y="48"/>
                  </a:cubicBezTo>
                  <a:cubicBezTo>
                    <a:pt x="469" y="49"/>
                    <a:pt x="462" y="51"/>
                    <a:pt x="455" y="52"/>
                  </a:cubicBezTo>
                  <a:cubicBezTo>
                    <a:pt x="450" y="38"/>
                    <a:pt x="446" y="23"/>
                    <a:pt x="445" y="20"/>
                  </a:cubicBezTo>
                  <a:cubicBezTo>
                    <a:pt x="444" y="17"/>
                    <a:pt x="442" y="15"/>
                    <a:pt x="439" y="13"/>
                  </a:cubicBezTo>
                  <a:cubicBezTo>
                    <a:pt x="437" y="12"/>
                    <a:pt x="434" y="12"/>
                    <a:pt x="431" y="12"/>
                  </a:cubicBezTo>
                  <a:cubicBezTo>
                    <a:pt x="428" y="13"/>
                    <a:pt x="426" y="14"/>
                    <a:pt x="424" y="17"/>
                  </a:cubicBezTo>
                  <a:cubicBezTo>
                    <a:pt x="422" y="19"/>
                    <a:pt x="421" y="22"/>
                    <a:pt x="422" y="25"/>
                  </a:cubicBezTo>
                  <a:cubicBezTo>
                    <a:pt x="422" y="28"/>
                    <a:pt x="424" y="44"/>
                    <a:pt x="425" y="58"/>
                  </a:cubicBezTo>
                  <a:cubicBezTo>
                    <a:pt x="418" y="60"/>
                    <a:pt x="411" y="62"/>
                    <a:pt x="404" y="64"/>
                  </a:cubicBezTo>
                  <a:cubicBezTo>
                    <a:pt x="398" y="51"/>
                    <a:pt x="392" y="36"/>
                    <a:pt x="390" y="33"/>
                  </a:cubicBezTo>
                  <a:cubicBezTo>
                    <a:pt x="389" y="30"/>
                    <a:pt x="387" y="28"/>
                    <a:pt x="384" y="27"/>
                  </a:cubicBezTo>
                  <a:cubicBezTo>
                    <a:pt x="382" y="26"/>
                    <a:pt x="379" y="26"/>
                    <a:pt x="376" y="27"/>
                  </a:cubicBezTo>
                  <a:cubicBezTo>
                    <a:pt x="373" y="28"/>
                    <a:pt x="371" y="30"/>
                    <a:pt x="369" y="32"/>
                  </a:cubicBezTo>
                  <a:cubicBezTo>
                    <a:pt x="368" y="34"/>
                    <a:pt x="367" y="37"/>
                    <a:pt x="368" y="40"/>
                  </a:cubicBezTo>
                  <a:cubicBezTo>
                    <a:pt x="369" y="43"/>
                    <a:pt x="372" y="59"/>
                    <a:pt x="375" y="73"/>
                  </a:cubicBezTo>
                  <a:cubicBezTo>
                    <a:pt x="368" y="76"/>
                    <a:pt x="361" y="78"/>
                    <a:pt x="354" y="81"/>
                  </a:cubicBezTo>
                  <a:cubicBezTo>
                    <a:pt x="347" y="69"/>
                    <a:pt x="339" y="55"/>
                    <a:pt x="338" y="52"/>
                  </a:cubicBezTo>
                  <a:cubicBezTo>
                    <a:pt x="336" y="49"/>
                    <a:pt x="334" y="48"/>
                    <a:pt x="331" y="47"/>
                  </a:cubicBezTo>
                  <a:cubicBezTo>
                    <a:pt x="328" y="46"/>
                    <a:pt x="326" y="46"/>
                    <a:pt x="323" y="47"/>
                  </a:cubicBezTo>
                  <a:cubicBezTo>
                    <a:pt x="320" y="49"/>
                    <a:pt x="318" y="51"/>
                    <a:pt x="317" y="53"/>
                  </a:cubicBezTo>
                  <a:cubicBezTo>
                    <a:pt x="316" y="56"/>
                    <a:pt x="315" y="59"/>
                    <a:pt x="316" y="61"/>
                  </a:cubicBezTo>
                  <a:cubicBezTo>
                    <a:pt x="317" y="65"/>
                    <a:pt x="322" y="80"/>
                    <a:pt x="327" y="93"/>
                  </a:cubicBezTo>
                  <a:cubicBezTo>
                    <a:pt x="320" y="97"/>
                    <a:pt x="314" y="100"/>
                    <a:pt x="307" y="104"/>
                  </a:cubicBezTo>
                  <a:cubicBezTo>
                    <a:pt x="298" y="92"/>
                    <a:pt x="289" y="79"/>
                    <a:pt x="287" y="76"/>
                  </a:cubicBezTo>
                  <a:cubicBezTo>
                    <a:pt x="286" y="74"/>
                    <a:pt x="283" y="72"/>
                    <a:pt x="280" y="72"/>
                  </a:cubicBezTo>
                  <a:cubicBezTo>
                    <a:pt x="278" y="71"/>
                    <a:pt x="275" y="72"/>
                    <a:pt x="272" y="73"/>
                  </a:cubicBezTo>
                  <a:cubicBezTo>
                    <a:pt x="270" y="75"/>
                    <a:pt x="268" y="77"/>
                    <a:pt x="267" y="80"/>
                  </a:cubicBezTo>
                  <a:cubicBezTo>
                    <a:pt x="266" y="82"/>
                    <a:pt x="266" y="85"/>
                    <a:pt x="267" y="88"/>
                  </a:cubicBezTo>
                  <a:cubicBezTo>
                    <a:pt x="268" y="91"/>
                    <a:pt x="275" y="105"/>
                    <a:pt x="281" y="119"/>
                  </a:cubicBezTo>
                  <a:cubicBezTo>
                    <a:pt x="275" y="123"/>
                    <a:pt x="268" y="127"/>
                    <a:pt x="262" y="131"/>
                  </a:cubicBezTo>
                  <a:cubicBezTo>
                    <a:pt x="253" y="120"/>
                    <a:pt x="242" y="108"/>
                    <a:pt x="240" y="106"/>
                  </a:cubicBezTo>
                  <a:cubicBezTo>
                    <a:pt x="238" y="103"/>
                    <a:pt x="235" y="102"/>
                    <a:pt x="232" y="102"/>
                  </a:cubicBezTo>
                  <a:cubicBezTo>
                    <a:pt x="230" y="102"/>
                    <a:pt x="227" y="103"/>
                    <a:pt x="224" y="104"/>
                  </a:cubicBezTo>
                  <a:cubicBezTo>
                    <a:pt x="222" y="106"/>
                    <a:pt x="220" y="109"/>
                    <a:pt x="220" y="111"/>
                  </a:cubicBezTo>
                  <a:cubicBezTo>
                    <a:pt x="219" y="114"/>
                    <a:pt x="219" y="117"/>
                    <a:pt x="221" y="119"/>
                  </a:cubicBezTo>
                  <a:cubicBezTo>
                    <a:pt x="223" y="122"/>
                    <a:pt x="231" y="136"/>
                    <a:pt x="238" y="149"/>
                  </a:cubicBezTo>
                  <a:cubicBezTo>
                    <a:pt x="232" y="153"/>
                    <a:pt x="226" y="158"/>
                    <a:pt x="221" y="163"/>
                  </a:cubicBezTo>
                  <a:cubicBezTo>
                    <a:pt x="210" y="153"/>
                    <a:pt x="198" y="142"/>
                    <a:pt x="196" y="140"/>
                  </a:cubicBezTo>
                  <a:cubicBezTo>
                    <a:pt x="194" y="138"/>
                    <a:pt x="191" y="137"/>
                    <a:pt x="188" y="137"/>
                  </a:cubicBezTo>
                  <a:cubicBezTo>
                    <a:pt x="185" y="137"/>
                    <a:pt x="182" y="138"/>
                    <a:pt x="180" y="140"/>
                  </a:cubicBezTo>
                  <a:cubicBezTo>
                    <a:pt x="178" y="142"/>
                    <a:pt x="177" y="145"/>
                    <a:pt x="176" y="148"/>
                  </a:cubicBezTo>
                  <a:cubicBezTo>
                    <a:pt x="176" y="150"/>
                    <a:pt x="176" y="153"/>
                    <a:pt x="178" y="156"/>
                  </a:cubicBezTo>
                  <a:cubicBezTo>
                    <a:pt x="180" y="158"/>
                    <a:pt x="190" y="171"/>
                    <a:pt x="198" y="183"/>
                  </a:cubicBezTo>
                  <a:cubicBezTo>
                    <a:pt x="193" y="188"/>
                    <a:pt x="188" y="193"/>
                    <a:pt x="182" y="199"/>
                  </a:cubicBezTo>
                  <a:cubicBezTo>
                    <a:pt x="171" y="190"/>
                    <a:pt x="158" y="181"/>
                    <a:pt x="155" y="179"/>
                  </a:cubicBezTo>
                  <a:cubicBezTo>
                    <a:pt x="153" y="177"/>
                    <a:pt x="150" y="176"/>
                    <a:pt x="147" y="177"/>
                  </a:cubicBezTo>
                  <a:cubicBezTo>
                    <a:pt x="145" y="177"/>
                    <a:pt x="142" y="178"/>
                    <a:pt x="140" y="180"/>
                  </a:cubicBezTo>
                  <a:cubicBezTo>
                    <a:pt x="138" y="183"/>
                    <a:pt x="137" y="185"/>
                    <a:pt x="137" y="188"/>
                  </a:cubicBezTo>
                  <a:cubicBezTo>
                    <a:pt x="137" y="191"/>
                    <a:pt x="138" y="194"/>
                    <a:pt x="140" y="196"/>
                  </a:cubicBezTo>
                  <a:cubicBezTo>
                    <a:pt x="142" y="198"/>
                    <a:pt x="153" y="210"/>
                    <a:pt x="163" y="221"/>
                  </a:cubicBezTo>
                  <a:cubicBezTo>
                    <a:pt x="158" y="227"/>
                    <a:pt x="153" y="233"/>
                    <a:pt x="148" y="238"/>
                  </a:cubicBezTo>
                  <a:cubicBezTo>
                    <a:pt x="136" y="231"/>
                    <a:pt x="122" y="223"/>
                    <a:pt x="119" y="221"/>
                  </a:cubicBezTo>
                  <a:cubicBezTo>
                    <a:pt x="117" y="220"/>
                    <a:pt x="114" y="220"/>
                    <a:pt x="111" y="220"/>
                  </a:cubicBezTo>
                  <a:cubicBezTo>
                    <a:pt x="108" y="221"/>
                    <a:pt x="106" y="222"/>
                    <a:pt x="104" y="225"/>
                  </a:cubicBezTo>
                  <a:cubicBezTo>
                    <a:pt x="102" y="227"/>
                    <a:pt x="102" y="230"/>
                    <a:pt x="102" y="233"/>
                  </a:cubicBezTo>
                  <a:cubicBezTo>
                    <a:pt x="102" y="236"/>
                    <a:pt x="103" y="238"/>
                    <a:pt x="105" y="240"/>
                  </a:cubicBezTo>
                  <a:cubicBezTo>
                    <a:pt x="108" y="242"/>
                    <a:pt x="120" y="253"/>
                    <a:pt x="131" y="263"/>
                  </a:cubicBezTo>
                  <a:cubicBezTo>
                    <a:pt x="127" y="269"/>
                    <a:pt x="122" y="275"/>
                    <a:pt x="118" y="282"/>
                  </a:cubicBezTo>
                  <a:cubicBezTo>
                    <a:pt x="105" y="276"/>
                    <a:pt x="91" y="269"/>
                    <a:pt x="88" y="268"/>
                  </a:cubicBezTo>
                  <a:cubicBezTo>
                    <a:pt x="85" y="266"/>
                    <a:pt x="82" y="266"/>
                    <a:pt x="80" y="267"/>
                  </a:cubicBezTo>
                  <a:cubicBezTo>
                    <a:pt x="77" y="268"/>
                    <a:pt x="75" y="270"/>
                    <a:pt x="73" y="273"/>
                  </a:cubicBezTo>
                  <a:cubicBezTo>
                    <a:pt x="72" y="275"/>
                    <a:pt x="71" y="278"/>
                    <a:pt x="72" y="281"/>
                  </a:cubicBezTo>
                  <a:cubicBezTo>
                    <a:pt x="72" y="284"/>
                    <a:pt x="74" y="286"/>
                    <a:pt x="76" y="288"/>
                  </a:cubicBezTo>
                  <a:cubicBezTo>
                    <a:pt x="79" y="290"/>
                    <a:pt x="92" y="299"/>
                    <a:pt x="104" y="307"/>
                  </a:cubicBezTo>
                  <a:cubicBezTo>
                    <a:pt x="100" y="314"/>
                    <a:pt x="97" y="321"/>
                    <a:pt x="93" y="328"/>
                  </a:cubicBezTo>
                  <a:cubicBezTo>
                    <a:pt x="79" y="323"/>
                    <a:pt x="64" y="318"/>
                    <a:pt x="61" y="317"/>
                  </a:cubicBezTo>
                  <a:cubicBezTo>
                    <a:pt x="59" y="316"/>
                    <a:pt x="56" y="316"/>
                    <a:pt x="53" y="317"/>
                  </a:cubicBezTo>
                  <a:cubicBezTo>
                    <a:pt x="51" y="319"/>
                    <a:pt x="48" y="321"/>
                    <a:pt x="47" y="323"/>
                  </a:cubicBezTo>
                  <a:cubicBezTo>
                    <a:pt x="46" y="326"/>
                    <a:pt x="46" y="329"/>
                    <a:pt x="47" y="332"/>
                  </a:cubicBezTo>
                  <a:cubicBezTo>
                    <a:pt x="48" y="334"/>
                    <a:pt x="49" y="337"/>
                    <a:pt x="52" y="338"/>
                  </a:cubicBezTo>
                  <a:cubicBezTo>
                    <a:pt x="55" y="340"/>
                    <a:pt x="68" y="348"/>
                    <a:pt x="81" y="355"/>
                  </a:cubicBezTo>
                  <a:cubicBezTo>
                    <a:pt x="78" y="362"/>
                    <a:pt x="76" y="369"/>
                    <a:pt x="73" y="376"/>
                  </a:cubicBezTo>
                  <a:cubicBezTo>
                    <a:pt x="59" y="373"/>
                    <a:pt x="43" y="369"/>
                    <a:pt x="40" y="369"/>
                  </a:cubicBezTo>
                  <a:cubicBezTo>
                    <a:pt x="37" y="368"/>
                    <a:pt x="34" y="369"/>
                    <a:pt x="32" y="370"/>
                  </a:cubicBezTo>
                  <a:cubicBezTo>
                    <a:pt x="30" y="372"/>
                    <a:pt x="28" y="374"/>
                    <a:pt x="27" y="377"/>
                  </a:cubicBezTo>
                  <a:cubicBezTo>
                    <a:pt x="26" y="379"/>
                    <a:pt x="26" y="382"/>
                    <a:pt x="27" y="385"/>
                  </a:cubicBezTo>
                  <a:cubicBezTo>
                    <a:pt x="28" y="388"/>
                    <a:pt x="30" y="390"/>
                    <a:pt x="33" y="391"/>
                  </a:cubicBezTo>
                  <a:cubicBezTo>
                    <a:pt x="36" y="392"/>
                    <a:pt x="50" y="399"/>
                    <a:pt x="64" y="404"/>
                  </a:cubicBezTo>
                  <a:cubicBezTo>
                    <a:pt x="62" y="412"/>
                    <a:pt x="60" y="419"/>
                    <a:pt x="58" y="426"/>
                  </a:cubicBezTo>
                  <a:cubicBezTo>
                    <a:pt x="44" y="425"/>
                    <a:pt x="28" y="423"/>
                    <a:pt x="25" y="422"/>
                  </a:cubicBezTo>
                  <a:cubicBezTo>
                    <a:pt x="22" y="422"/>
                    <a:pt x="19" y="423"/>
                    <a:pt x="17" y="425"/>
                  </a:cubicBezTo>
                  <a:cubicBezTo>
                    <a:pt x="14" y="426"/>
                    <a:pt x="13" y="429"/>
                    <a:pt x="12" y="432"/>
                  </a:cubicBezTo>
                  <a:cubicBezTo>
                    <a:pt x="12" y="435"/>
                    <a:pt x="12" y="437"/>
                    <a:pt x="13" y="440"/>
                  </a:cubicBezTo>
                  <a:cubicBezTo>
                    <a:pt x="15" y="442"/>
                    <a:pt x="17" y="444"/>
                    <a:pt x="20" y="445"/>
                  </a:cubicBezTo>
                  <a:cubicBezTo>
                    <a:pt x="23" y="446"/>
                    <a:pt x="38" y="451"/>
                    <a:pt x="52" y="455"/>
                  </a:cubicBezTo>
                  <a:cubicBezTo>
                    <a:pt x="50" y="463"/>
                    <a:pt x="49" y="470"/>
                    <a:pt x="48" y="478"/>
                  </a:cubicBezTo>
                  <a:cubicBezTo>
                    <a:pt x="34" y="478"/>
                    <a:pt x="18" y="477"/>
                    <a:pt x="15" y="477"/>
                  </a:cubicBezTo>
                  <a:cubicBezTo>
                    <a:pt x="12" y="477"/>
                    <a:pt x="9" y="479"/>
                    <a:pt x="7" y="481"/>
                  </a:cubicBezTo>
                  <a:cubicBezTo>
                    <a:pt x="5" y="482"/>
                    <a:pt x="4" y="485"/>
                    <a:pt x="3" y="488"/>
                  </a:cubicBezTo>
                  <a:cubicBezTo>
                    <a:pt x="3" y="491"/>
                    <a:pt x="4" y="494"/>
                    <a:pt x="5" y="496"/>
                  </a:cubicBezTo>
                  <a:cubicBezTo>
                    <a:pt x="7" y="498"/>
                    <a:pt x="9" y="500"/>
                    <a:pt x="12" y="501"/>
                  </a:cubicBezTo>
                  <a:cubicBezTo>
                    <a:pt x="15" y="501"/>
                    <a:pt x="31" y="505"/>
                    <a:pt x="45" y="507"/>
                  </a:cubicBezTo>
                  <a:cubicBezTo>
                    <a:pt x="45" y="515"/>
                    <a:pt x="44" y="522"/>
                    <a:pt x="44" y="530"/>
                  </a:cubicBezTo>
                  <a:cubicBezTo>
                    <a:pt x="30" y="531"/>
                    <a:pt x="14" y="533"/>
                    <a:pt x="10" y="533"/>
                  </a:cubicBezTo>
                  <a:cubicBezTo>
                    <a:pt x="7" y="533"/>
                    <a:pt x="5" y="535"/>
                    <a:pt x="3" y="537"/>
                  </a:cubicBezTo>
                  <a:cubicBezTo>
                    <a:pt x="1" y="539"/>
                    <a:pt x="0" y="542"/>
                    <a:pt x="0" y="545"/>
                  </a:cubicBezTo>
                  <a:cubicBezTo>
                    <a:pt x="0" y="548"/>
                    <a:pt x="1" y="551"/>
                    <a:pt x="3" y="553"/>
                  </a:cubicBezTo>
                  <a:cubicBezTo>
                    <a:pt x="5" y="555"/>
                    <a:pt x="7" y="556"/>
                    <a:pt x="10" y="557"/>
                  </a:cubicBezTo>
                  <a:cubicBezTo>
                    <a:pt x="14" y="557"/>
                    <a:pt x="30" y="558"/>
                    <a:pt x="44" y="560"/>
                  </a:cubicBezTo>
                  <a:cubicBezTo>
                    <a:pt x="44" y="567"/>
                    <a:pt x="45" y="575"/>
                    <a:pt x="45" y="582"/>
                  </a:cubicBezTo>
                  <a:cubicBezTo>
                    <a:pt x="31" y="585"/>
                    <a:pt x="15" y="588"/>
                    <a:pt x="12" y="589"/>
                  </a:cubicBezTo>
                  <a:cubicBezTo>
                    <a:pt x="9" y="590"/>
                    <a:pt x="7" y="591"/>
                    <a:pt x="5" y="594"/>
                  </a:cubicBezTo>
                  <a:cubicBezTo>
                    <a:pt x="4" y="596"/>
                    <a:pt x="3" y="599"/>
                    <a:pt x="3" y="602"/>
                  </a:cubicBezTo>
                  <a:cubicBezTo>
                    <a:pt x="4" y="605"/>
                    <a:pt x="5" y="607"/>
                    <a:pt x="7" y="609"/>
                  </a:cubicBezTo>
                  <a:cubicBezTo>
                    <a:pt x="9" y="611"/>
                    <a:pt x="12" y="613"/>
                    <a:pt x="15" y="612"/>
                  </a:cubicBezTo>
                  <a:cubicBezTo>
                    <a:pt x="18" y="612"/>
                    <a:pt x="34" y="612"/>
                    <a:pt x="48" y="612"/>
                  </a:cubicBezTo>
                  <a:cubicBezTo>
                    <a:pt x="49" y="620"/>
                    <a:pt x="50" y="627"/>
                    <a:pt x="52" y="634"/>
                  </a:cubicBezTo>
                  <a:cubicBezTo>
                    <a:pt x="38" y="639"/>
                    <a:pt x="23" y="644"/>
                    <a:pt x="20" y="645"/>
                  </a:cubicBezTo>
                  <a:cubicBezTo>
                    <a:pt x="17" y="645"/>
                    <a:pt x="15" y="647"/>
                    <a:pt x="13" y="650"/>
                  </a:cubicBezTo>
                  <a:cubicBezTo>
                    <a:pt x="12" y="652"/>
                    <a:pt x="12" y="655"/>
                    <a:pt x="12" y="658"/>
                  </a:cubicBezTo>
                  <a:cubicBezTo>
                    <a:pt x="13" y="661"/>
                    <a:pt x="14" y="664"/>
                    <a:pt x="17" y="665"/>
                  </a:cubicBezTo>
                  <a:cubicBezTo>
                    <a:pt x="19" y="667"/>
                    <a:pt x="22" y="668"/>
                    <a:pt x="25" y="668"/>
                  </a:cubicBezTo>
                  <a:cubicBezTo>
                    <a:pt x="28" y="667"/>
                    <a:pt x="44" y="665"/>
                    <a:pt x="58" y="664"/>
                  </a:cubicBezTo>
                  <a:cubicBezTo>
                    <a:pt x="60" y="671"/>
                    <a:pt x="62" y="678"/>
                    <a:pt x="64" y="686"/>
                  </a:cubicBezTo>
                  <a:cubicBezTo>
                    <a:pt x="50" y="691"/>
                    <a:pt x="36" y="698"/>
                    <a:pt x="33" y="699"/>
                  </a:cubicBezTo>
                  <a:cubicBezTo>
                    <a:pt x="30" y="700"/>
                    <a:pt x="28" y="702"/>
                    <a:pt x="27" y="705"/>
                  </a:cubicBezTo>
                  <a:cubicBezTo>
                    <a:pt x="26" y="708"/>
                    <a:pt x="26" y="710"/>
                    <a:pt x="27" y="713"/>
                  </a:cubicBezTo>
                  <a:cubicBezTo>
                    <a:pt x="28" y="716"/>
                    <a:pt x="30" y="718"/>
                    <a:pt x="32" y="720"/>
                  </a:cubicBezTo>
                  <a:cubicBezTo>
                    <a:pt x="34" y="721"/>
                    <a:pt x="37" y="722"/>
                    <a:pt x="40" y="721"/>
                  </a:cubicBezTo>
                  <a:cubicBezTo>
                    <a:pt x="43" y="721"/>
                    <a:pt x="59" y="717"/>
                    <a:pt x="73" y="714"/>
                  </a:cubicBezTo>
                  <a:cubicBezTo>
                    <a:pt x="76" y="721"/>
                    <a:pt x="78" y="728"/>
                    <a:pt x="81" y="735"/>
                  </a:cubicBezTo>
                  <a:cubicBezTo>
                    <a:pt x="68" y="742"/>
                    <a:pt x="55" y="750"/>
                    <a:pt x="52" y="752"/>
                  </a:cubicBezTo>
                  <a:cubicBezTo>
                    <a:pt x="49" y="753"/>
                    <a:pt x="48" y="755"/>
                    <a:pt x="47" y="758"/>
                  </a:cubicBezTo>
                  <a:cubicBezTo>
                    <a:pt x="46" y="761"/>
                    <a:pt x="46" y="764"/>
                    <a:pt x="47" y="766"/>
                  </a:cubicBezTo>
                  <a:cubicBezTo>
                    <a:pt x="48" y="769"/>
                    <a:pt x="51" y="771"/>
                    <a:pt x="53" y="772"/>
                  </a:cubicBezTo>
                  <a:cubicBezTo>
                    <a:pt x="56" y="774"/>
                    <a:pt x="59" y="774"/>
                    <a:pt x="61" y="773"/>
                  </a:cubicBezTo>
                  <a:cubicBezTo>
                    <a:pt x="64" y="772"/>
                    <a:pt x="79" y="767"/>
                    <a:pt x="93" y="762"/>
                  </a:cubicBezTo>
                  <a:cubicBezTo>
                    <a:pt x="97" y="769"/>
                    <a:pt x="100" y="776"/>
                    <a:pt x="104" y="782"/>
                  </a:cubicBezTo>
                  <a:cubicBezTo>
                    <a:pt x="92" y="791"/>
                    <a:pt x="79" y="800"/>
                    <a:pt x="76" y="802"/>
                  </a:cubicBezTo>
                  <a:cubicBezTo>
                    <a:pt x="74" y="804"/>
                    <a:pt x="72" y="806"/>
                    <a:pt x="72" y="809"/>
                  </a:cubicBezTo>
                  <a:cubicBezTo>
                    <a:pt x="71" y="812"/>
                    <a:pt x="72" y="815"/>
                    <a:pt x="73" y="817"/>
                  </a:cubicBezTo>
                  <a:cubicBezTo>
                    <a:pt x="75" y="820"/>
                    <a:pt x="77" y="822"/>
                    <a:pt x="80" y="823"/>
                  </a:cubicBezTo>
                  <a:cubicBezTo>
                    <a:pt x="82" y="824"/>
                    <a:pt x="85" y="824"/>
                    <a:pt x="88" y="822"/>
                  </a:cubicBezTo>
                  <a:cubicBezTo>
                    <a:pt x="91" y="821"/>
                    <a:pt x="105" y="814"/>
                    <a:pt x="118" y="808"/>
                  </a:cubicBezTo>
                  <a:cubicBezTo>
                    <a:pt x="122" y="815"/>
                    <a:pt x="127" y="821"/>
                    <a:pt x="131" y="827"/>
                  </a:cubicBezTo>
                  <a:cubicBezTo>
                    <a:pt x="120" y="837"/>
                    <a:pt x="108" y="847"/>
                    <a:pt x="105" y="850"/>
                  </a:cubicBezTo>
                  <a:cubicBezTo>
                    <a:pt x="103" y="852"/>
                    <a:pt x="102" y="854"/>
                    <a:pt x="102" y="857"/>
                  </a:cubicBezTo>
                  <a:cubicBezTo>
                    <a:pt x="102" y="860"/>
                    <a:pt x="102" y="863"/>
                    <a:pt x="104" y="865"/>
                  </a:cubicBezTo>
                  <a:cubicBezTo>
                    <a:pt x="106" y="867"/>
                    <a:pt x="108" y="869"/>
                    <a:pt x="111" y="870"/>
                  </a:cubicBezTo>
                  <a:cubicBezTo>
                    <a:pt x="114" y="870"/>
                    <a:pt x="117" y="870"/>
                    <a:pt x="119" y="869"/>
                  </a:cubicBezTo>
                  <a:cubicBezTo>
                    <a:pt x="122" y="867"/>
                    <a:pt x="136" y="859"/>
                    <a:pt x="148" y="851"/>
                  </a:cubicBezTo>
                  <a:cubicBezTo>
                    <a:pt x="153" y="857"/>
                    <a:pt x="158" y="863"/>
                    <a:pt x="163" y="869"/>
                  </a:cubicBezTo>
                  <a:cubicBezTo>
                    <a:pt x="153" y="880"/>
                    <a:pt x="142" y="891"/>
                    <a:pt x="140" y="894"/>
                  </a:cubicBezTo>
                  <a:cubicBezTo>
                    <a:pt x="138" y="896"/>
                    <a:pt x="137" y="899"/>
                    <a:pt x="137" y="902"/>
                  </a:cubicBezTo>
                  <a:cubicBezTo>
                    <a:pt x="137" y="904"/>
                    <a:pt x="138" y="907"/>
                    <a:pt x="140" y="909"/>
                  </a:cubicBezTo>
                  <a:cubicBezTo>
                    <a:pt x="142" y="912"/>
                    <a:pt x="145" y="913"/>
                    <a:pt x="147" y="913"/>
                  </a:cubicBezTo>
                  <a:cubicBezTo>
                    <a:pt x="150" y="914"/>
                    <a:pt x="153" y="913"/>
                    <a:pt x="155" y="911"/>
                  </a:cubicBezTo>
                  <a:cubicBezTo>
                    <a:pt x="158" y="909"/>
                    <a:pt x="171" y="900"/>
                    <a:pt x="182" y="891"/>
                  </a:cubicBezTo>
                  <a:cubicBezTo>
                    <a:pt x="188" y="897"/>
                    <a:pt x="193" y="902"/>
                    <a:pt x="198" y="907"/>
                  </a:cubicBezTo>
                  <a:cubicBezTo>
                    <a:pt x="190" y="919"/>
                    <a:pt x="180" y="932"/>
                    <a:pt x="178" y="934"/>
                  </a:cubicBezTo>
                  <a:cubicBezTo>
                    <a:pt x="176" y="937"/>
                    <a:pt x="176" y="940"/>
                    <a:pt x="176" y="942"/>
                  </a:cubicBezTo>
                  <a:cubicBezTo>
                    <a:pt x="177" y="945"/>
                    <a:pt x="178" y="948"/>
                    <a:pt x="180" y="950"/>
                  </a:cubicBezTo>
                  <a:cubicBezTo>
                    <a:pt x="182" y="952"/>
                    <a:pt x="185" y="953"/>
                    <a:pt x="188" y="953"/>
                  </a:cubicBezTo>
                  <a:cubicBezTo>
                    <a:pt x="191" y="953"/>
                    <a:pt x="194" y="952"/>
                    <a:pt x="196" y="950"/>
                  </a:cubicBezTo>
                  <a:cubicBezTo>
                    <a:pt x="198" y="948"/>
                    <a:pt x="210" y="937"/>
                    <a:pt x="221" y="927"/>
                  </a:cubicBezTo>
                  <a:cubicBezTo>
                    <a:pt x="226" y="932"/>
                    <a:pt x="232" y="937"/>
                    <a:pt x="238" y="941"/>
                  </a:cubicBezTo>
                  <a:cubicBezTo>
                    <a:pt x="231" y="954"/>
                    <a:pt x="223" y="968"/>
                    <a:pt x="221" y="970"/>
                  </a:cubicBezTo>
                  <a:cubicBezTo>
                    <a:pt x="219" y="973"/>
                    <a:pt x="219" y="976"/>
                    <a:pt x="220" y="979"/>
                  </a:cubicBezTo>
                  <a:cubicBezTo>
                    <a:pt x="220" y="981"/>
                    <a:pt x="222" y="984"/>
                    <a:pt x="224" y="986"/>
                  </a:cubicBezTo>
                  <a:cubicBezTo>
                    <a:pt x="227" y="987"/>
                    <a:pt x="230" y="988"/>
                    <a:pt x="232" y="988"/>
                  </a:cubicBezTo>
                  <a:cubicBezTo>
                    <a:pt x="235" y="988"/>
                    <a:pt x="238" y="986"/>
                    <a:pt x="240" y="984"/>
                  </a:cubicBezTo>
                  <a:cubicBezTo>
                    <a:pt x="242" y="982"/>
                    <a:pt x="253" y="970"/>
                    <a:pt x="262" y="959"/>
                  </a:cubicBezTo>
                  <a:cubicBezTo>
                    <a:pt x="268" y="963"/>
                    <a:pt x="275" y="967"/>
                    <a:pt x="281" y="971"/>
                  </a:cubicBezTo>
                  <a:cubicBezTo>
                    <a:pt x="275" y="984"/>
                    <a:pt x="268" y="999"/>
                    <a:pt x="267" y="1002"/>
                  </a:cubicBezTo>
                  <a:cubicBezTo>
                    <a:pt x="266" y="1005"/>
                    <a:pt x="266" y="1008"/>
                    <a:pt x="267" y="1010"/>
                  </a:cubicBezTo>
                  <a:cubicBezTo>
                    <a:pt x="268" y="1013"/>
                    <a:pt x="270" y="1015"/>
                    <a:pt x="272" y="1017"/>
                  </a:cubicBezTo>
                  <a:cubicBezTo>
                    <a:pt x="275" y="1018"/>
                    <a:pt x="278" y="1019"/>
                    <a:pt x="280" y="1018"/>
                  </a:cubicBezTo>
                  <a:cubicBezTo>
                    <a:pt x="283" y="1018"/>
                    <a:pt x="286" y="1016"/>
                    <a:pt x="287" y="1014"/>
                  </a:cubicBezTo>
                  <a:cubicBezTo>
                    <a:pt x="289" y="1011"/>
                    <a:pt x="298" y="998"/>
                    <a:pt x="307" y="986"/>
                  </a:cubicBezTo>
                  <a:cubicBezTo>
                    <a:pt x="314" y="990"/>
                    <a:pt x="320" y="993"/>
                    <a:pt x="327" y="996"/>
                  </a:cubicBezTo>
                  <a:cubicBezTo>
                    <a:pt x="322" y="1010"/>
                    <a:pt x="317" y="1025"/>
                    <a:pt x="316" y="1028"/>
                  </a:cubicBezTo>
                  <a:cubicBezTo>
                    <a:pt x="315" y="1031"/>
                    <a:pt x="316" y="1034"/>
                    <a:pt x="317" y="1037"/>
                  </a:cubicBezTo>
                  <a:cubicBezTo>
                    <a:pt x="318" y="1039"/>
                    <a:pt x="320" y="1041"/>
                    <a:pt x="323" y="1042"/>
                  </a:cubicBezTo>
                  <a:cubicBezTo>
                    <a:pt x="326" y="1044"/>
                    <a:pt x="328" y="1044"/>
                    <a:pt x="331" y="1043"/>
                  </a:cubicBezTo>
                  <a:cubicBezTo>
                    <a:pt x="334" y="1042"/>
                    <a:pt x="336" y="1041"/>
                    <a:pt x="338" y="1038"/>
                  </a:cubicBezTo>
                  <a:cubicBezTo>
                    <a:pt x="339" y="1035"/>
                    <a:pt x="347" y="1021"/>
                    <a:pt x="354" y="1009"/>
                  </a:cubicBezTo>
                  <a:cubicBezTo>
                    <a:pt x="361" y="1011"/>
                    <a:pt x="368" y="1014"/>
                    <a:pt x="375" y="1017"/>
                  </a:cubicBezTo>
                  <a:cubicBezTo>
                    <a:pt x="372" y="1031"/>
                    <a:pt x="369" y="1046"/>
                    <a:pt x="368" y="1050"/>
                  </a:cubicBezTo>
                  <a:cubicBezTo>
                    <a:pt x="367" y="1052"/>
                    <a:pt x="368" y="1055"/>
                    <a:pt x="369" y="1058"/>
                  </a:cubicBezTo>
                  <a:cubicBezTo>
                    <a:pt x="371" y="1060"/>
                    <a:pt x="373" y="1062"/>
                    <a:pt x="376" y="1063"/>
                  </a:cubicBezTo>
                  <a:cubicBezTo>
                    <a:pt x="379" y="1064"/>
                    <a:pt x="382" y="1064"/>
                    <a:pt x="384" y="1063"/>
                  </a:cubicBezTo>
                  <a:cubicBezTo>
                    <a:pt x="387" y="1062"/>
                    <a:pt x="389" y="1060"/>
                    <a:pt x="390" y="1057"/>
                  </a:cubicBezTo>
                  <a:cubicBezTo>
                    <a:pt x="392" y="1054"/>
                    <a:pt x="398" y="1039"/>
                    <a:pt x="404" y="1026"/>
                  </a:cubicBezTo>
                  <a:cubicBezTo>
                    <a:pt x="411" y="1028"/>
                    <a:pt x="418" y="1030"/>
                    <a:pt x="425" y="1032"/>
                  </a:cubicBezTo>
                  <a:cubicBezTo>
                    <a:pt x="424" y="1046"/>
                    <a:pt x="422" y="1062"/>
                    <a:pt x="422" y="1065"/>
                  </a:cubicBezTo>
                  <a:cubicBezTo>
                    <a:pt x="421" y="1068"/>
                    <a:pt x="422" y="1071"/>
                    <a:pt x="424" y="1073"/>
                  </a:cubicBezTo>
                  <a:cubicBezTo>
                    <a:pt x="426" y="1075"/>
                    <a:pt x="428" y="1077"/>
                    <a:pt x="431" y="1078"/>
                  </a:cubicBezTo>
                  <a:cubicBezTo>
                    <a:pt x="434" y="1078"/>
                    <a:pt x="437" y="1078"/>
                    <a:pt x="439" y="1076"/>
                  </a:cubicBezTo>
                  <a:cubicBezTo>
                    <a:pt x="442" y="1075"/>
                    <a:pt x="444" y="1073"/>
                    <a:pt x="445" y="1070"/>
                  </a:cubicBezTo>
                  <a:cubicBezTo>
                    <a:pt x="446" y="1067"/>
                    <a:pt x="450" y="1052"/>
                    <a:pt x="455" y="1038"/>
                  </a:cubicBezTo>
                  <a:cubicBezTo>
                    <a:pt x="462" y="1039"/>
                    <a:pt x="469" y="1040"/>
                    <a:pt x="477" y="1041"/>
                  </a:cubicBezTo>
                  <a:cubicBezTo>
                    <a:pt x="477" y="1056"/>
                    <a:pt x="477" y="1072"/>
                    <a:pt x="477" y="1075"/>
                  </a:cubicBezTo>
                  <a:cubicBezTo>
                    <a:pt x="477" y="1078"/>
                    <a:pt x="478" y="1081"/>
                    <a:pt x="480" y="1083"/>
                  </a:cubicBezTo>
                  <a:cubicBezTo>
                    <a:pt x="482" y="1085"/>
                    <a:pt x="484" y="1086"/>
                    <a:pt x="487" y="1087"/>
                  </a:cubicBezTo>
                  <a:cubicBezTo>
                    <a:pt x="490" y="1087"/>
                    <a:pt x="493" y="1086"/>
                    <a:pt x="495" y="1085"/>
                  </a:cubicBezTo>
                  <a:cubicBezTo>
                    <a:pt x="497" y="1083"/>
                    <a:pt x="499" y="1081"/>
                    <a:pt x="500" y="1078"/>
                  </a:cubicBezTo>
                  <a:cubicBezTo>
                    <a:pt x="501" y="1074"/>
                    <a:pt x="504" y="1059"/>
                    <a:pt x="507" y="1045"/>
                  </a:cubicBezTo>
                  <a:cubicBezTo>
                    <a:pt x="514" y="1045"/>
                    <a:pt x="522" y="1045"/>
                    <a:pt x="529" y="1046"/>
                  </a:cubicBezTo>
                  <a:cubicBezTo>
                    <a:pt x="530" y="1060"/>
                    <a:pt x="532" y="1076"/>
                    <a:pt x="532" y="1079"/>
                  </a:cubicBezTo>
                  <a:cubicBezTo>
                    <a:pt x="533" y="1082"/>
                    <a:pt x="534" y="1085"/>
                    <a:pt x="536" y="1087"/>
                  </a:cubicBezTo>
                  <a:cubicBezTo>
                    <a:pt x="538" y="1089"/>
                    <a:pt x="541" y="1090"/>
                    <a:pt x="544" y="1090"/>
                  </a:cubicBezTo>
                  <a:cubicBezTo>
                    <a:pt x="547" y="1090"/>
                    <a:pt x="550" y="1088"/>
                    <a:pt x="552" y="1087"/>
                  </a:cubicBezTo>
                  <a:cubicBezTo>
                    <a:pt x="554" y="1085"/>
                    <a:pt x="555" y="1082"/>
                    <a:pt x="556" y="1079"/>
                  </a:cubicBezTo>
                  <a:cubicBezTo>
                    <a:pt x="556" y="1076"/>
                    <a:pt x="558" y="1060"/>
                    <a:pt x="559" y="1046"/>
                  </a:cubicBezTo>
                  <a:cubicBezTo>
                    <a:pt x="566" y="1045"/>
                    <a:pt x="574" y="1045"/>
                    <a:pt x="581" y="1045"/>
                  </a:cubicBezTo>
                  <a:cubicBezTo>
                    <a:pt x="584" y="1059"/>
                    <a:pt x="587" y="1074"/>
                    <a:pt x="588" y="1078"/>
                  </a:cubicBezTo>
                  <a:cubicBezTo>
                    <a:pt x="589" y="1081"/>
                    <a:pt x="590" y="1083"/>
                    <a:pt x="593" y="1085"/>
                  </a:cubicBezTo>
                  <a:cubicBezTo>
                    <a:pt x="595" y="1086"/>
                    <a:pt x="598" y="1087"/>
                    <a:pt x="601" y="1087"/>
                  </a:cubicBezTo>
                  <a:cubicBezTo>
                    <a:pt x="604" y="1086"/>
                    <a:pt x="606" y="1085"/>
                    <a:pt x="608" y="1083"/>
                  </a:cubicBezTo>
                  <a:cubicBezTo>
                    <a:pt x="610" y="1081"/>
                    <a:pt x="611" y="1078"/>
                    <a:pt x="611" y="1075"/>
                  </a:cubicBezTo>
                  <a:cubicBezTo>
                    <a:pt x="611" y="1072"/>
                    <a:pt x="611" y="1056"/>
                    <a:pt x="611" y="1041"/>
                  </a:cubicBezTo>
                  <a:cubicBezTo>
                    <a:pt x="619" y="1040"/>
                    <a:pt x="626" y="1039"/>
                    <a:pt x="633" y="1038"/>
                  </a:cubicBezTo>
                  <a:cubicBezTo>
                    <a:pt x="638" y="1052"/>
                    <a:pt x="642" y="1067"/>
                    <a:pt x="643" y="1070"/>
                  </a:cubicBezTo>
                  <a:cubicBezTo>
                    <a:pt x="644" y="1073"/>
                    <a:pt x="646" y="1075"/>
                    <a:pt x="649" y="1076"/>
                  </a:cubicBezTo>
                  <a:cubicBezTo>
                    <a:pt x="651" y="1078"/>
                    <a:pt x="654" y="1078"/>
                    <a:pt x="657" y="1078"/>
                  </a:cubicBezTo>
                  <a:cubicBezTo>
                    <a:pt x="660" y="1077"/>
                    <a:pt x="662" y="1075"/>
                    <a:pt x="664" y="1073"/>
                  </a:cubicBezTo>
                  <a:cubicBezTo>
                    <a:pt x="666" y="1071"/>
                    <a:pt x="667" y="1068"/>
                    <a:pt x="666" y="1065"/>
                  </a:cubicBezTo>
                  <a:cubicBezTo>
                    <a:pt x="666" y="1062"/>
                    <a:pt x="664" y="1046"/>
                    <a:pt x="663" y="1032"/>
                  </a:cubicBezTo>
                  <a:cubicBezTo>
                    <a:pt x="670" y="1030"/>
                    <a:pt x="677" y="1028"/>
                    <a:pt x="684" y="1026"/>
                  </a:cubicBezTo>
                  <a:cubicBezTo>
                    <a:pt x="690" y="1039"/>
                    <a:pt x="696" y="1054"/>
                    <a:pt x="698" y="1057"/>
                  </a:cubicBezTo>
                  <a:cubicBezTo>
                    <a:pt x="699" y="1060"/>
                    <a:pt x="701" y="1062"/>
                    <a:pt x="704" y="1063"/>
                  </a:cubicBezTo>
                  <a:cubicBezTo>
                    <a:pt x="706" y="1064"/>
                    <a:pt x="709" y="1064"/>
                    <a:pt x="712" y="1063"/>
                  </a:cubicBezTo>
                  <a:cubicBezTo>
                    <a:pt x="715" y="1062"/>
                    <a:pt x="717" y="1060"/>
                    <a:pt x="719" y="1058"/>
                  </a:cubicBezTo>
                  <a:cubicBezTo>
                    <a:pt x="720" y="1055"/>
                    <a:pt x="721" y="1052"/>
                    <a:pt x="720" y="1050"/>
                  </a:cubicBezTo>
                  <a:cubicBezTo>
                    <a:pt x="719" y="1046"/>
                    <a:pt x="716" y="1031"/>
                    <a:pt x="713" y="1017"/>
                  </a:cubicBezTo>
                  <a:cubicBezTo>
                    <a:pt x="720" y="1014"/>
                    <a:pt x="727" y="1011"/>
                    <a:pt x="734" y="1009"/>
                  </a:cubicBezTo>
                  <a:cubicBezTo>
                    <a:pt x="741" y="1021"/>
                    <a:pt x="749" y="1035"/>
                    <a:pt x="750" y="1038"/>
                  </a:cubicBezTo>
                  <a:cubicBezTo>
                    <a:pt x="752" y="1041"/>
                    <a:pt x="754" y="1042"/>
                    <a:pt x="757" y="1043"/>
                  </a:cubicBezTo>
                  <a:cubicBezTo>
                    <a:pt x="760" y="1044"/>
                    <a:pt x="762" y="1044"/>
                    <a:pt x="765" y="1042"/>
                  </a:cubicBezTo>
                  <a:cubicBezTo>
                    <a:pt x="768" y="1041"/>
                    <a:pt x="770" y="1039"/>
                    <a:pt x="771" y="1037"/>
                  </a:cubicBezTo>
                  <a:cubicBezTo>
                    <a:pt x="772" y="1034"/>
                    <a:pt x="773" y="1031"/>
                    <a:pt x="772" y="1028"/>
                  </a:cubicBezTo>
                  <a:cubicBezTo>
                    <a:pt x="771" y="1025"/>
                    <a:pt x="766" y="1010"/>
                    <a:pt x="761" y="996"/>
                  </a:cubicBezTo>
                  <a:cubicBezTo>
                    <a:pt x="768" y="993"/>
                    <a:pt x="774" y="990"/>
                    <a:pt x="781" y="986"/>
                  </a:cubicBezTo>
                  <a:cubicBezTo>
                    <a:pt x="790" y="998"/>
                    <a:pt x="799" y="1011"/>
                    <a:pt x="801" y="1014"/>
                  </a:cubicBezTo>
                  <a:cubicBezTo>
                    <a:pt x="802" y="1016"/>
                    <a:pt x="805" y="1018"/>
                    <a:pt x="808" y="1018"/>
                  </a:cubicBezTo>
                  <a:cubicBezTo>
                    <a:pt x="810" y="1019"/>
                    <a:pt x="813" y="1018"/>
                    <a:pt x="816" y="1017"/>
                  </a:cubicBezTo>
                  <a:cubicBezTo>
                    <a:pt x="818" y="1015"/>
                    <a:pt x="820" y="1013"/>
                    <a:pt x="821" y="1010"/>
                  </a:cubicBezTo>
                  <a:cubicBezTo>
                    <a:pt x="822" y="1008"/>
                    <a:pt x="822" y="1005"/>
                    <a:pt x="821" y="1002"/>
                  </a:cubicBezTo>
                  <a:cubicBezTo>
                    <a:pt x="820" y="999"/>
                    <a:pt x="813" y="984"/>
                    <a:pt x="807" y="971"/>
                  </a:cubicBezTo>
                  <a:cubicBezTo>
                    <a:pt x="813" y="967"/>
                    <a:pt x="820" y="963"/>
                    <a:pt x="826" y="959"/>
                  </a:cubicBezTo>
                  <a:cubicBezTo>
                    <a:pt x="835" y="970"/>
                    <a:pt x="846" y="982"/>
                    <a:pt x="848" y="984"/>
                  </a:cubicBezTo>
                  <a:cubicBezTo>
                    <a:pt x="850" y="986"/>
                    <a:pt x="853" y="988"/>
                    <a:pt x="856" y="988"/>
                  </a:cubicBezTo>
                  <a:cubicBezTo>
                    <a:pt x="858" y="988"/>
                    <a:pt x="861" y="987"/>
                    <a:pt x="864" y="986"/>
                  </a:cubicBezTo>
                  <a:cubicBezTo>
                    <a:pt x="866" y="984"/>
                    <a:pt x="868" y="981"/>
                    <a:pt x="868" y="979"/>
                  </a:cubicBezTo>
                  <a:cubicBezTo>
                    <a:pt x="869" y="976"/>
                    <a:pt x="869" y="973"/>
                    <a:pt x="867" y="970"/>
                  </a:cubicBezTo>
                  <a:cubicBezTo>
                    <a:pt x="865" y="968"/>
                    <a:pt x="857" y="954"/>
                    <a:pt x="850" y="941"/>
                  </a:cubicBezTo>
                  <a:cubicBezTo>
                    <a:pt x="856" y="937"/>
                    <a:pt x="862" y="932"/>
                    <a:pt x="867" y="927"/>
                  </a:cubicBezTo>
                  <a:cubicBezTo>
                    <a:pt x="878" y="937"/>
                    <a:pt x="890" y="948"/>
                    <a:pt x="892" y="950"/>
                  </a:cubicBezTo>
                  <a:cubicBezTo>
                    <a:pt x="894" y="952"/>
                    <a:pt x="897" y="953"/>
                    <a:pt x="900" y="953"/>
                  </a:cubicBezTo>
                  <a:cubicBezTo>
                    <a:pt x="903" y="953"/>
                    <a:pt x="906" y="952"/>
                    <a:pt x="908" y="950"/>
                  </a:cubicBezTo>
                  <a:cubicBezTo>
                    <a:pt x="910" y="948"/>
                    <a:pt x="911" y="945"/>
                    <a:pt x="912" y="942"/>
                  </a:cubicBezTo>
                  <a:cubicBezTo>
                    <a:pt x="912" y="940"/>
                    <a:pt x="911" y="937"/>
                    <a:pt x="910" y="934"/>
                  </a:cubicBezTo>
                  <a:cubicBezTo>
                    <a:pt x="908" y="932"/>
                    <a:pt x="898" y="919"/>
                    <a:pt x="890" y="907"/>
                  </a:cubicBezTo>
                  <a:cubicBezTo>
                    <a:pt x="895" y="902"/>
                    <a:pt x="900" y="897"/>
                    <a:pt x="905" y="891"/>
                  </a:cubicBezTo>
                  <a:cubicBezTo>
                    <a:pt x="917" y="900"/>
                    <a:pt x="930" y="909"/>
                    <a:pt x="933" y="911"/>
                  </a:cubicBezTo>
                  <a:cubicBezTo>
                    <a:pt x="935" y="913"/>
                    <a:pt x="938" y="914"/>
                    <a:pt x="941" y="913"/>
                  </a:cubicBezTo>
                  <a:cubicBezTo>
                    <a:pt x="943" y="913"/>
                    <a:pt x="946" y="912"/>
                    <a:pt x="948" y="909"/>
                  </a:cubicBezTo>
                  <a:cubicBezTo>
                    <a:pt x="950" y="907"/>
                    <a:pt x="951" y="904"/>
                    <a:pt x="951" y="902"/>
                  </a:cubicBezTo>
                  <a:cubicBezTo>
                    <a:pt x="951" y="899"/>
                    <a:pt x="950" y="896"/>
                    <a:pt x="948" y="894"/>
                  </a:cubicBezTo>
                  <a:cubicBezTo>
                    <a:pt x="946" y="891"/>
                    <a:pt x="935" y="880"/>
                    <a:pt x="925" y="869"/>
                  </a:cubicBezTo>
                  <a:cubicBezTo>
                    <a:pt x="930" y="863"/>
                    <a:pt x="935" y="857"/>
                    <a:pt x="940" y="851"/>
                  </a:cubicBezTo>
                  <a:cubicBezTo>
                    <a:pt x="952" y="859"/>
                    <a:pt x="966" y="867"/>
                    <a:pt x="969" y="869"/>
                  </a:cubicBezTo>
                  <a:cubicBezTo>
                    <a:pt x="971" y="870"/>
                    <a:pt x="974" y="870"/>
                    <a:pt x="977" y="870"/>
                  </a:cubicBezTo>
                  <a:cubicBezTo>
                    <a:pt x="980" y="869"/>
                    <a:pt x="982" y="867"/>
                    <a:pt x="984" y="865"/>
                  </a:cubicBezTo>
                  <a:cubicBezTo>
                    <a:pt x="986" y="863"/>
                    <a:pt x="986" y="860"/>
                    <a:pt x="986" y="857"/>
                  </a:cubicBezTo>
                  <a:cubicBezTo>
                    <a:pt x="986" y="854"/>
                    <a:pt x="985" y="852"/>
                    <a:pt x="983" y="850"/>
                  </a:cubicBezTo>
                  <a:cubicBezTo>
                    <a:pt x="980" y="847"/>
                    <a:pt x="968" y="837"/>
                    <a:pt x="957" y="827"/>
                  </a:cubicBezTo>
                  <a:cubicBezTo>
                    <a:pt x="961" y="821"/>
                    <a:pt x="966" y="815"/>
                    <a:pt x="969" y="808"/>
                  </a:cubicBezTo>
                  <a:cubicBezTo>
                    <a:pt x="983" y="814"/>
                    <a:pt x="997" y="821"/>
                    <a:pt x="1000" y="822"/>
                  </a:cubicBezTo>
                  <a:cubicBezTo>
                    <a:pt x="1003" y="824"/>
                    <a:pt x="1006" y="824"/>
                    <a:pt x="1008" y="823"/>
                  </a:cubicBezTo>
                  <a:cubicBezTo>
                    <a:pt x="1011" y="822"/>
                    <a:pt x="1013" y="820"/>
                    <a:pt x="1015" y="817"/>
                  </a:cubicBezTo>
                  <a:cubicBezTo>
                    <a:pt x="1016" y="815"/>
                    <a:pt x="1017" y="812"/>
                    <a:pt x="1016" y="809"/>
                  </a:cubicBezTo>
                  <a:cubicBezTo>
                    <a:pt x="1016" y="806"/>
                    <a:pt x="1014" y="804"/>
                    <a:pt x="1012" y="802"/>
                  </a:cubicBezTo>
                  <a:cubicBezTo>
                    <a:pt x="1009" y="800"/>
                    <a:pt x="996" y="791"/>
                    <a:pt x="984" y="782"/>
                  </a:cubicBezTo>
                  <a:cubicBezTo>
                    <a:pt x="988" y="776"/>
                    <a:pt x="991" y="769"/>
                    <a:pt x="995" y="762"/>
                  </a:cubicBezTo>
                  <a:cubicBezTo>
                    <a:pt x="1009" y="767"/>
                    <a:pt x="1024" y="772"/>
                    <a:pt x="1027" y="773"/>
                  </a:cubicBezTo>
                  <a:cubicBezTo>
                    <a:pt x="1029" y="774"/>
                    <a:pt x="1032" y="774"/>
                    <a:pt x="1035" y="772"/>
                  </a:cubicBezTo>
                  <a:cubicBezTo>
                    <a:pt x="1037" y="771"/>
                    <a:pt x="1039" y="769"/>
                    <a:pt x="1041" y="766"/>
                  </a:cubicBezTo>
                  <a:cubicBezTo>
                    <a:pt x="1042" y="764"/>
                    <a:pt x="1042" y="761"/>
                    <a:pt x="1041" y="758"/>
                  </a:cubicBezTo>
                  <a:cubicBezTo>
                    <a:pt x="1040" y="755"/>
                    <a:pt x="1039" y="753"/>
                    <a:pt x="1036" y="752"/>
                  </a:cubicBezTo>
                  <a:cubicBezTo>
                    <a:pt x="1033" y="750"/>
                    <a:pt x="1020" y="742"/>
                    <a:pt x="1007" y="735"/>
                  </a:cubicBezTo>
                  <a:cubicBezTo>
                    <a:pt x="1010" y="728"/>
                    <a:pt x="1012" y="721"/>
                    <a:pt x="1015" y="714"/>
                  </a:cubicBezTo>
                  <a:cubicBezTo>
                    <a:pt x="1029" y="717"/>
                    <a:pt x="1045" y="721"/>
                    <a:pt x="1048" y="721"/>
                  </a:cubicBezTo>
                  <a:cubicBezTo>
                    <a:pt x="1051" y="722"/>
                    <a:pt x="1054" y="721"/>
                    <a:pt x="1056" y="720"/>
                  </a:cubicBezTo>
                  <a:cubicBezTo>
                    <a:pt x="1058" y="718"/>
                    <a:pt x="1060" y="716"/>
                    <a:pt x="1061" y="713"/>
                  </a:cubicBezTo>
                  <a:cubicBezTo>
                    <a:pt x="1062" y="710"/>
                    <a:pt x="1062" y="707"/>
                    <a:pt x="1061" y="705"/>
                  </a:cubicBezTo>
                  <a:cubicBezTo>
                    <a:pt x="1060" y="702"/>
                    <a:pt x="1058" y="700"/>
                    <a:pt x="1055" y="699"/>
                  </a:cubicBezTo>
                  <a:cubicBezTo>
                    <a:pt x="1052" y="698"/>
                    <a:pt x="1037" y="691"/>
                    <a:pt x="1024" y="686"/>
                  </a:cubicBezTo>
                  <a:cubicBezTo>
                    <a:pt x="1026" y="678"/>
                    <a:pt x="1028" y="671"/>
                    <a:pt x="1030" y="664"/>
                  </a:cubicBezTo>
                  <a:cubicBezTo>
                    <a:pt x="1044" y="665"/>
                    <a:pt x="1060" y="667"/>
                    <a:pt x="1063" y="668"/>
                  </a:cubicBezTo>
                  <a:cubicBezTo>
                    <a:pt x="1066" y="668"/>
                    <a:pt x="1069" y="667"/>
                    <a:pt x="1071" y="665"/>
                  </a:cubicBezTo>
                  <a:cubicBezTo>
                    <a:pt x="1074" y="664"/>
                    <a:pt x="1075" y="661"/>
                    <a:pt x="1076" y="658"/>
                  </a:cubicBezTo>
                  <a:cubicBezTo>
                    <a:pt x="1076" y="655"/>
                    <a:pt x="1076" y="652"/>
                    <a:pt x="1075" y="650"/>
                  </a:cubicBezTo>
                  <a:cubicBezTo>
                    <a:pt x="1073" y="647"/>
                    <a:pt x="1071" y="645"/>
                    <a:pt x="1068" y="645"/>
                  </a:cubicBezTo>
                  <a:cubicBezTo>
                    <a:pt x="1065" y="644"/>
                    <a:pt x="1050" y="639"/>
                    <a:pt x="1036" y="634"/>
                  </a:cubicBezTo>
                  <a:cubicBezTo>
                    <a:pt x="1037" y="627"/>
                    <a:pt x="1039" y="620"/>
                    <a:pt x="1040" y="612"/>
                  </a:cubicBezTo>
                  <a:cubicBezTo>
                    <a:pt x="1054" y="612"/>
                    <a:pt x="1070" y="612"/>
                    <a:pt x="1073" y="612"/>
                  </a:cubicBezTo>
                  <a:cubicBezTo>
                    <a:pt x="1076" y="613"/>
                    <a:pt x="1079" y="611"/>
                    <a:pt x="1081" y="609"/>
                  </a:cubicBezTo>
                  <a:cubicBezTo>
                    <a:pt x="1083" y="607"/>
                    <a:pt x="1084" y="605"/>
                    <a:pt x="1085" y="602"/>
                  </a:cubicBezTo>
                  <a:cubicBezTo>
                    <a:pt x="1085" y="599"/>
                    <a:pt x="1084" y="596"/>
                    <a:pt x="1083" y="594"/>
                  </a:cubicBezTo>
                  <a:cubicBezTo>
                    <a:pt x="1081" y="591"/>
                    <a:pt x="1079" y="590"/>
                    <a:pt x="1076" y="589"/>
                  </a:cubicBezTo>
                  <a:cubicBezTo>
                    <a:pt x="1073" y="588"/>
                    <a:pt x="1057" y="585"/>
                    <a:pt x="1043" y="582"/>
                  </a:cubicBezTo>
                  <a:cubicBezTo>
                    <a:pt x="1043" y="575"/>
                    <a:pt x="1044" y="567"/>
                    <a:pt x="1044" y="560"/>
                  </a:cubicBezTo>
                  <a:cubicBezTo>
                    <a:pt x="1058" y="558"/>
                    <a:pt x="1074" y="557"/>
                    <a:pt x="1078" y="557"/>
                  </a:cubicBezTo>
                  <a:close/>
                  <a:moveTo>
                    <a:pt x="544" y="979"/>
                  </a:moveTo>
                  <a:cubicBezTo>
                    <a:pt x="305" y="979"/>
                    <a:pt x="111" y="785"/>
                    <a:pt x="111" y="545"/>
                  </a:cubicBezTo>
                  <a:cubicBezTo>
                    <a:pt x="111" y="305"/>
                    <a:pt x="305" y="111"/>
                    <a:pt x="544" y="111"/>
                  </a:cubicBezTo>
                  <a:cubicBezTo>
                    <a:pt x="783" y="111"/>
                    <a:pt x="977" y="305"/>
                    <a:pt x="977" y="545"/>
                  </a:cubicBezTo>
                  <a:cubicBezTo>
                    <a:pt x="977" y="785"/>
                    <a:pt x="783" y="979"/>
                    <a:pt x="544" y="979"/>
                  </a:cubicBez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800">
                <a:solidFill>
                  <a:schemeClr val="bg1">
                    <a:lumMod val="85000"/>
                  </a:schemeClr>
                </a:solidFill>
              </a:endParaRPr>
            </a:p>
          </p:txBody>
        </p:sp>
        <p:sp>
          <p:nvSpPr>
            <p:cNvPr id="59" name="Freeform 10"/>
            <p:cNvSpPr>
              <a:spLocks noEditPoints="1"/>
            </p:cNvSpPr>
            <p:nvPr/>
          </p:nvSpPr>
          <p:spPr bwMode="auto">
            <a:xfrm>
              <a:off x="4019773" y="1540560"/>
              <a:ext cx="1151348" cy="1153792"/>
            </a:xfrm>
            <a:custGeom>
              <a:avLst/>
              <a:gdLst>
                <a:gd name="T0" fmla="*/ 1043 w 1088"/>
                <a:gd name="T1" fmla="*/ 507 h 1090"/>
                <a:gd name="T2" fmla="*/ 1036 w 1088"/>
                <a:gd name="T3" fmla="*/ 455 h 1090"/>
                <a:gd name="T4" fmla="*/ 1024 w 1088"/>
                <a:gd name="T5" fmla="*/ 404 h 1090"/>
                <a:gd name="T6" fmla="*/ 1007 w 1088"/>
                <a:gd name="T7" fmla="*/ 355 h 1090"/>
                <a:gd name="T8" fmla="*/ 984 w 1088"/>
                <a:gd name="T9" fmla="*/ 307 h 1090"/>
                <a:gd name="T10" fmla="*/ 957 w 1088"/>
                <a:gd name="T11" fmla="*/ 263 h 1090"/>
                <a:gd name="T12" fmla="*/ 925 w 1088"/>
                <a:gd name="T13" fmla="*/ 221 h 1090"/>
                <a:gd name="T14" fmla="*/ 890 w 1088"/>
                <a:gd name="T15" fmla="*/ 183 h 1090"/>
                <a:gd name="T16" fmla="*/ 850 w 1088"/>
                <a:gd name="T17" fmla="*/ 149 h 1090"/>
                <a:gd name="T18" fmla="*/ 807 w 1088"/>
                <a:gd name="T19" fmla="*/ 119 h 1090"/>
                <a:gd name="T20" fmla="*/ 761 w 1088"/>
                <a:gd name="T21" fmla="*/ 93 h 1090"/>
                <a:gd name="T22" fmla="*/ 713 w 1088"/>
                <a:gd name="T23" fmla="*/ 73 h 1090"/>
                <a:gd name="T24" fmla="*/ 663 w 1088"/>
                <a:gd name="T25" fmla="*/ 58 h 1090"/>
                <a:gd name="T26" fmla="*/ 611 w 1088"/>
                <a:gd name="T27" fmla="*/ 48 h 1090"/>
                <a:gd name="T28" fmla="*/ 559 w 1088"/>
                <a:gd name="T29" fmla="*/ 44 h 1090"/>
                <a:gd name="T30" fmla="*/ 507 w 1088"/>
                <a:gd name="T31" fmla="*/ 45 h 1090"/>
                <a:gd name="T32" fmla="*/ 455 w 1088"/>
                <a:gd name="T33" fmla="*/ 52 h 1090"/>
                <a:gd name="T34" fmla="*/ 404 w 1088"/>
                <a:gd name="T35" fmla="*/ 64 h 1090"/>
                <a:gd name="T36" fmla="*/ 354 w 1088"/>
                <a:gd name="T37" fmla="*/ 81 h 1090"/>
                <a:gd name="T38" fmla="*/ 307 w 1088"/>
                <a:gd name="T39" fmla="*/ 104 h 1090"/>
                <a:gd name="T40" fmla="*/ 262 w 1088"/>
                <a:gd name="T41" fmla="*/ 131 h 1090"/>
                <a:gd name="T42" fmla="*/ 221 w 1088"/>
                <a:gd name="T43" fmla="*/ 163 h 1090"/>
                <a:gd name="T44" fmla="*/ 182 w 1088"/>
                <a:gd name="T45" fmla="*/ 199 h 1090"/>
                <a:gd name="T46" fmla="*/ 148 w 1088"/>
                <a:gd name="T47" fmla="*/ 238 h 1090"/>
                <a:gd name="T48" fmla="*/ 118 w 1088"/>
                <a:gd name="T49" fmla="*/ 282 h 1090"/>
                <a:gd name="T50" fmla="*/ 93 w 1088"/>
                <a:gd name="T51" fmla="*/ 328 h 1090"/>
                <a:gd name="T52" fmla="*/ 73 w 1088"/>
                <a:gd name="T53" fmla="*/ 376 h 1090"/>
                <a:gd name="T54" fmla="*/ 58 w 1088"/>
                <a:gd name="T55" fmla="*/ 426 h 1090"/>
                <a:gd name="T56" fmla="*/ 48 w 1088"/>
                <a:gd name="T57" fmla="*/ 478 h 1090"/>
                <a:gd name="T58" fmla="*/ 44 w 1088"/>
                <a:gd name="T59" fmla="*/ 530 h 1090"/>
                <a:gd name="T60" fmla="*/ 45 w 1088"/>
                <a:gd name="T61" fmla="*/ 582 h 1090"/>
                <a:gd name="T62" fmla="*/ 52 w 1088"/>
                <a:gd name="T63" fmla="*/ 634 h 1090"/>
                <a:gd name="T64" fmla="*/ 64 w 1088"/>
                <a:gd name="T65" fmla="*/ 686 h 1090"/>
                <a:gd name="T66" fmla="*/ 81 w 1088"/>
                <a:gd name="T67" fmla="*/ 735 h 1090"/>
                <a:gd name="T68" fmla="*/ 104 w 1088"/>
                <a:gd name="T69" fmla="*/ 782 h 1090"/>
                <a:gd name="T70" fmla="*/ 131 w 1088"/>
                <a:gd name="T71" fmla="*/ 827 h 1090"/>
                <a:gd name="T72" fmla="*/ 163 w 1088"/>
                <a:gd name="T73" fmla="*/ 869 h 1090"/>
                <a:gd name="T74" fmla="*/ 198 w 1088"/>
                <a:gd name="T75" fmla="*/ 907 h 1090"/>
                <a:gd name="T76" fmla="*/ 238 w 1088"/>
                <a:gd name="T77" fmla="*/ 941 h 1090"/>
                <a:gd name="T78" fmla="*/ 281 w 1088"/>
                <a:gd name="T79" fmla="*/ 971 h 1090"/>
                <a:gd name="T80" fmla="*/ 327 w 1088"/>
                <a:gd name="T81" fmla="*/ 996 h 1090"/>
                <a:gd name="T82" fmla="*/ 375 w 1088"/>
                <a:gd name="T83" fmla="*/ 1017 h 1090"/>
                <a:gd name="T84" fmla="*/ 425 w 1088"/>
                <a:gd name="T85" fmla="*/ 1032 h 1090"/>
                <a:gd name="T86" fmla="*/ 477 w 1088"/>
                <a:gd name="T87" fmla="*/ 1041 h 1090"/>
                <a:gd name="T88" fmla="*/ 529 w 1088"/>
                <a:gd name="T89" fmla="*/ 1046 h 1090"/>
                <a:gd name="T90" fmla="*/ 581 w 1088"/>
                <a:gd name="T91" fmla="*/ 1045 h 1090"/>
                <a:gd name="T92" fmla="*/ 633 w 1088"/>
                <a:gd name="T93" fmla="*/ 1038 h 1090"/>
                <a:gd name="T94" fmla="*/ 684 w 1088"/>
                <a:gd name="T95" fmla="*/ 1026 h 1090"/>
                <a:gd name="T96" fmla="*/ 734 w 1088"/>
                <a:gd name="T97" fmla="*/ 1009 h 1090"/>
                <a:gd name="T98" fmla="*/ 781 w 1088"/>
                <a:gd name="T99" fmla="*/ 986 h 1090"/>
                <a:gd name="T100" fmla="*/ 826 w 1088"/>
                <a:gd name="T101" fmla="*/ 959 h 1090"/>
                <a:gd name="T102" fmla="*/ 867 w 1088"/>
                <a:gd name="T103" fmla="*/ 927 h 1090"/>
                <a:gd name="T104" fmla="*/ 905 w 1088"/>
                <a:gd name="T105" fmla="*/ 891 h 1090"/>
                <a:gd name="T106" fmla="*/ 940 w 1088"/>
                <a:gd name="T107" fmla="*/ 851 h 1090"/>
                <a:gd name="T108" fmla="*/ 969 w 1088"/>
                <a:gd name="T109" fmla="*/ 808 h 1090"/>
                <a:gd name="T110" fmla="*/ 995 w 1088"/>
                <a:gd name="T111" fmla="*/ 762 h 1090"/>
                <a:gd name="T112" fmla="*/ 1015 w 1088"/>
                <a:gd name="T113" fmla="*/ 714 h 1090"/>
                <a:gd name="T114" fmla="*/ 1030 w 1088"/>
                <a:gd name="T115" fmla="*/ 664 h 1090"/>
                <a:gd name="T116" fmla="*/ 1040 w 1088"/>
                <a:gd name="T117" fmla="*/ 612 h 1090"/>
                <a:gd name="T118" fmla="*/ 1044 w 1088"/>
                <a:gd name="T119" fmla="*/ 560 h 1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88" h="1090">
                  <a:moveTo>
                    <a:pt x="1078" y="557"/>
                  </a:moveTo>
                  <a:cubicBezTo>
                    <a:pt x="1080" y="556"/>
                    <a:pt x="1083" y="555"/>
                    <a:pt x="1085" y="553"/>
                  </a:cubicBezTo>
                  <a:cubicBezTo>
                    <a:pt x="1087" y="551"/>
                    <a:pt x="1088" y="548"/>
                    <a:pt x="1088" y="545"/>
                  </a:cubicBezTo>
                  <a:cubicBezTo>
                    <a:pt x="1088" y="542"/>
                    <a:pt x="1087" y="539"/>
                    <a:pt x="1085" y="537"/>
                  </a:cubicBezTo>
                  <a:cubicBezTo>
                    <a:pt x="1083" y="535"/>
                    <a:pt x="1080" y="533"/>
                    <a:pt x="1078" y="533"/>
                  </a:cubicBezTo>
                  <a:cubicBezTo>
                    <a:pt x="1074" y="533"/>
                    <a:pt x="1058" y="531"/>
                    <a:pt x="1044" y="530"/>
                  </a:cubicBezTo>
                  <a:cubicBezTo>
                    <a:pt x="1044" y="522"/>
                    <a:pt x="1043" y="515"/>
                    <a:pt x="1043" y="507"/>
                  </a:cubicBezTo>
                  <a:cubicBezTo>
                    <a:pt x="1057" y="505"/>
                    <a:pt x="1073" y="501"/>
                    <a:pt x="1076" y="501"/>
                  </a:cubicBezTo>
                  <a:cubicBezTo>
                    <a:pt x="1079" y="500"/>
                    <a:pt x="1081" y="498"/>
                    <a:pt x="1083" y="496"/>
                  </a:cubicBezTo>
                  <a:cubicBezTo>
                    <a:pt x="1084" y="494"/>
                    <a:pt x="1085" y="491"/>
                    <a:pt x="1085" y="488"/>
                  </a:cubicBezTo>
                  <a:cubicBezTo>
                    <a:pt x="1084" y="485"/>
                    <a:pt x="1083" y="482"/>
                    <a:pt x="1081" y="481"/>
                  </a:cubicBezTo>
                  <a:cubicBezTo>
                    <a:pt x="1079" y="479"/>
                    <a:pt x="1076" y="477"/>
                    <a:pt x="1073" y="477"/>
                  </a:cubicBezTo>
                  <a:cubicBezTo>
                    <a:pt x="1070" y="477"/>
                    <a:pt x="1054" y="478"/>
                    <a:pt x="1040" y="478"/>
                  </a:cubicBezTo>
                  <a:cubicBezTo>
                    <a:pt x="1039" y="470"/>
                    <a:pt x="1037" y="463"/>
                    <a:pt x="1036" y="455"/>
                  </a:cubicBezTo>
                  <a:cubicBezTo>
                    <a:pt x="1050" y="451"/>
                    <a:pt x="1065" y="446"/>
                    <a:pt x="1068" y="445"/>
                  </a:cubicBezTo>
                  <a:cubicBezTo>
                    <a:pt x="1071" y="444"/>
                    <a:pt x="1073" y="442"/>
                    <a:pt x="1075" y="440"/>
                  </a:cubicBezTo>
                  <a:cubicBezTo>
                    <a:pt x="1076" y="437"/>
                    <a:pt x="1076" y="435"/>
                    <a:pt x="1076" y="432"/>
                  </a:cubicBezTo>
                  <a:cubicBezTo>
                    <a:pt x="1075" y="429"/>
                    <a:pt x="1074" y="426"/>
                    <a:pt x="1071" y="425"/>
                  </a:cubicBezTo>
                  <a:cubicBezTo>
                    <a:pt x="1069" y="423"/>
                    <a:pt x="1066" y="422"/>
                    <a:pt x="1063" y="422"/>
                  </a:cubicBezTo>
                  <a:cubicBezTo>
                    <a:pt x="1060" y="423"/>
                    <a:pt x="1044" y="425"/>
                    <a:pt x="1030" y="426"/>
                  </a:cubicBezTo>
                  <a:cubicBezTo>
                    <a:pt x="1028" y="419"/>
                    <a:pt x="1026" y="412"/>
                    <a:pt x="1024" y="404"/>
                  </a:cubicBezTo>
                  <a:cubicBezTo>
                    <a:pt x="1037" y="399"/>
                    <a:pt x="1052" y="392"/>
                    <a:pt x="1055" y="391"/>
                  </a:cubicBezTo>
                  <a:cubicBezTo>
                    <a:pt x="1058" y="390"/>
                    <a:pt x="1060" y="388"/>
                    <a:pt x="1061" y="385"/>
                  </a:cubicBezTo>
                  <a:cubicBezTo>
                    <a:pt x="1062" y="382"/>
                    <a:pt x="1062" y="379"/>
                    <a:pt x="1061" y="377"/>
                  </a:cubicBezTo>
                  <a:cubicBezTo>
                    <a:pt x="1060" y="374"/>
                    <a:pt x="1058" y="372"/>
                    <a:pt x="1056" y="370"/>
                  </a:cubicBezTo>
                  <a:cubicBezTo>
                    <a:pt x="1054" y="369"/>
                    <a:pt x="1051" y="368"/>
                    <a:pt x="1048" y="369"/>
                  </a:cubicBezTo>
                  <a:cubicBezTo>
                    <a:pt x="1045" y="369"/>
                    <a:pt x="1029" y="373"/>
                    <a:pt x="1015" y="376"/>
                  </a:cubicBezTo>
                  <a:cubicBezTo>
                    <a:pt x="1012" y="369"/>
                    <a:pt x="1010" y="362"/>
                    <a:pt x="1007" y="355"/>
                  </a:cubicBezTo>
                  <a:cubicBezTo>
                    <a:pt x="1020" y="348"/>
                    <a:pt x="1033" y="340"/>
                    <a:pt x="1036" y="338"/>
                  </a:cubicBezTo>
                  <a:cubicBezTo>
                    <a:pt x="1039" y="337"/>
                    <a:pt x="1040" y="334"/>
                    <a:pt x="1041" y="332"/>
                  </a:cubicBezTo>
                  <a:cubicBezTo>
                    <a:pt x="1042" y="329"/>
                    <a:pt x="1042" y="326"/>
                    <a:pt x="1041" y="323"/>
                  </a:cubicBezTo>
                  <a:cubicBezTo>
                    <a:pt x="1039" y="321"/>
                    <a:pt x="1037" y="319"/>
                    <a:pt x="1035" y="317"/>
                  </a:cubicBezTo>
                  <a:cubicBezTo>
                    <a:pt x="1032" y="316"/>
                    <a:pt x="1029" y="316"/>
                    <a:pt x="1027" y="317"/>
                  </a:cubicBezTo>
                  <a:cubicBezTo>
                    <a:pt x="1024" y="318"/>
                    <a:pt x="1009" y="323"/>
                    <a:pt x="995" y="328"/>
                  </a:cubicBezTo>
                  <a:cubicBezTo>
                    <a:pt x="991" y="321"/>
                    <a:pt x="988" y="314"/>
                    <a:pt x="984" y="307"/>
                  </a:cubicBezTo>
                  <a:cubicBezTo>
                    <a:pt x="996" y="299"/>
                    <a:pt x="1009" y="290"/>
                    <a:pt x="1012" y="288"/>
                  </a:cubicBezTo>
                  <a:cubicBezTo>
                    <a:pt x="1014" y="286"/>
                    <a:pt x="1016" y="284"/>
                    <a:pt x="1016" y="281"/>
                  </a:cubicBezTo>
                  <a:cubicBezTo>
                    <a:pt x="1017" y="278"/>
                    <a:pt x="1016" y="275"/>
                    <a:pt x="1015" y="273"/>
                  </a:cubicBezTo>
                  <a:cubicBezTo>
                    <a:pt x="1013" y="270"/>
                    <a:pt x="1011" y="268"/>
                    <a:pt x="1008" y="267"/>
                  </a:cubicBezTo>
                  <a:cubicBezTo>
                    <a:pt x="1006" y="266"/>
                    <a:pt x="1003" y="266"/>
                    <a:pt x="1000" y="268"/>
                  </a:cubicBezTo>
                  <a:cubicBezTo>
                    <a:pt x="997" y="269"/>
                    <a:pt x="983" y="276"/>
                    <a:pt x="969" y="282"/>
                  </a:cubicBezTo>
                  <a:cubicBezTo>
                    <a:pt x="966" y="275"/>
                    <a:pt x="961" y="269"/>
                    <a:pt x="957" y="263"/>
                  </a:cubicBezTo>
                  <a:cubicBezTo>
                    <a:pt x="968" y="253"/>
                    <a:pt x="980" y="242"/>
                    <a:pt x="983" y="240"/>
                  </a:cubicBezTo>
                  <a:cubicBezTo>
                    <a:pt x="985" y="238"/>
                    <a:pt x="986" y="236"/>
                    <a:pt x="986" y="233"/>
                  </a:cubicBezTo>
                  <a:cubicBezTo>
                    <a:pt x="986" y="230"/>
                    <a:pt x="986" y="227"/>
                    <a:pt x="984" y="225"/>
                  </a:cubicBezTo>
                  <a:cubicBezTo>
                    <a:pt x="982" y="222"/>
                    <a:pt x="980" y="221"/>
                    <a:pt x="977" y="220"/>
                  </a:cubicBezTo>
                  <a:cubicBezTo>
                    <a:pt x="974" y="220"/>
                    <a:pt x="971" y="220"/>
                    <a:pt x="969" y="221"/>
                  </a:cubicBezTo>
                  <a:cubicBezTo>
                    <a:pt x="966" y="223"/>
                    <a:pt x="952" y="231"/>
                    <a:pt x="940" y="238"/>
                  </a:cubicBezTo>
                  <a:cubicBezTo>
                    <a:pt x="935" y="233"/>
                    <a:pt x="930" y="227"/>
                    <a:pt x="925" y="221"/>
                  </a:cubicBezTo>
                  <a:cubicBezTo>
                    <a:pt x="935" y="210"/>
                    <a:pt x="946" y="198"/>
                    <a:pt x="948" y="196"/>
                  </a:cubicBezTo>
                  <a:cubicBezTo>
                    <a:pt x="950" y="194"/>
                    <a:pt x="951" y="191"/>
                    <a:pt x="951" y="188"/>
                  </a:cubicBezTo>
                  <a:cubicBezTo>
                    <a:pt x="951" y="185"/>
                    <a:pt x="950" y="183"/>
                    <a:pt x="948" y="180"/>
                  </a:cubicBezTo>
                  <a:cubicBezTo>
                    <a:pt x="946" y="178"/>
                    <a:pt x="943" y="177"/>
                    <a:pt x="941" y="177"/>
                  </a:cubicBezTo>
                  <a:cubicBezTo>
                    <a:pt x="938" y="176"/>
                    <a:pt x="935" y="177"/>
                    <a:pt x="933" y="179"/>
                  </a:cubicBezTo>
                  <a:cubicBezTo>
                    <a:pt x="930" y="181"/>
                    <a:pt x="917" y="190"/>
                    <a:pt x="905" y="199"/>
                  </a:cubicBezTo>
                  <a:cubicBezTo>
                    <a:pt x="900" y="193"/>
                    <a:pt x="895" y="188"/>
                    <a:pt x="890" y="183"/>
                  </a:cubicBezTo>
                  <a:cubicBezTo>
                    <a:pt x="898" y="171"/>
                    <a:pt x="908" y="158"/>
                    <a:pt x="910" y="156"/>
                  </a:cubicBezTo>
                  <a:cubicBezTo>
                    <a:pt x="911" y="153"/>
                    <a:pt x="912" y="150"/>
                    <a:pt x="912" y="148"/>
                  </a:cubicBezTo>
                  <a:cubicBezTo>
                    <a:pt x="911" y="145"/>
                    <a:pt x="910" y="142"/>
                    <a:pt x="908" y="140"/>
                  </a:cubicBezTo>
                  <a:cubicBezTo>
                    <a:pt x="906" y="138"/>
                    <a:pt x="903" y="137"/>
                    <a:pt x="900" y="137"/>
                  </a:cubicBezTo>
                  <a:cubicBezTo>
                    <a:pt x="897" y="137"/>
                    <a:pt x="894" y="138"/>
                    <a:pt x="892" y="140"/>
                  </a:cubicBezTo>
                  <a:cubicBezTo>
                    <a:pt x="890" y="142"/>
                    <a:pt x="878" y="153"/>
                    <a:pt x="867" y="163"/>
                  </a:cubicBezTo>
                  <a:cubicBezTo>
                    <a:pt x="862" y="158"/>
                    <a:pt x="856" y="153"/>
                    <a:pt x="850" y="149"/>
                  </a:cubicBezTo>
                  <a:cubicBezTo>
                    <a:pt x="857" y="136"/>
                    <a:pt x="865" y="122"/>
                    <a:pt x="867" y="119"/>
                  </a:cubicBezTo>
                  <a:cubicBezTo>
                    <a:pt x="869" y="117"/>
                    <a:pt x="869" y="114"/>
                    <a:pt x="868" y="111"/>
                  </a:cubicBezTo>
                  <a:cubicBezTo>
                    <a:pt x="868" y="109"/>
                    <a:pt x="866" y="106"/>
                    <a:pt x="864" y="104"/>
                  </a:cubicBezTo>
                  <a:cubicBezTo>
                    <a:pt x="861" y="103"/>
                    <a:pt x="858" y="102"/>
                    <a:pt x="856" y="102"/>
                  </a:cubicBezTo>
                  <a:cubicBezTo>
                    <a:pt x="853" y="102"/>
                    <a:pt x="850" y="103"/>
                    <a:pt x="848" y="106"/>
                  </a:cubicBezTo>
                  <a:cubicBezTo>
                    <a:pt x="846" y="108"/>
                    <a:pt x="835" y="120"/>
                    <a:pt x="826" y="131"/>
                  </a:cubicBezTo>
                  <a:cubicBezTo>
                    <a:pt x="820" y="127"/>
                    <a:pt x="813" y="123"/>
                    <a:pt x="807" y="119"/>
                  </a:cubicBezTo>
                  <a:cubicBezTo>
                    <a:pt x="813" y="105"/>
                    <a:pt x="820" y="91"/>
                    <a:pt x="821" y="88"/>
                  </a:cubicBezTo>
                  <a:cubicBezTo>
                    <a:pt x="822" y="85"/>
                    <a:pt x="822" y="82"/>
                    <a:pt x="821" y="80"/>
                  </a:cubicBezTo>
                  <a:cubicBezTo>
                    <a:pt x="820" y="77"/>
                    <a:pt x="818" y="75"/>
                    <a:pt x="816" y="73"/>
                  </a:cubicBezTo>
                  <a:cubicBezTo>
                    <a:pt x="813" y="72"/>
                    <a:pt x="810" y="71"/>
                    <a:pt x="808" y="72"/>
                  </a:cubicBezTo>
                  <a:cubicBezTo>
                    <a:pt x="805" y="72"/>
                    <a:pt x="802" y="74"/>
                    <a:pt x="801" y="76"/>
                  </a:cubicBezTo>
                  <a:cubicBezTo>
                    <a:pt x="799" y="79"/>
                    <a:pt x="790" y="92"/>
                    <a:pt x="781" y="104"/>
                  </a:cubicBezTo>
                  <a:cubicBezTo>
                    <a:pt x="774" y="100"/>
                    <a:pt x="768" y="97"/>
                    <a:pt x="761" y="93"/>
                  </a:cubicBezTo>
                  <a:cubicBezTo>
                    <a:pt x="766" y="80"/>
                    <a:pt x="771" y="65"/>
                    <a:pt x="772" y="61"/>
                  </a:cubicBezTo>
                  <a:cubicBezTo>
                    <a:pt x="773" y="59"/>
                    <a:pt x="772" y="56"/>
                    <a:pt x="771" y="53"/>
                  </a:cubicBezTo>
                  <a:cubicBezTo>
                    <a:pt x="770" y="51"/>
                    <a:pt x="768" y="49"/>
                    <a:pt x="765" y="47"/>
                  </a:cubicBezTo>
                  <a:cubicBezTo>
                    <a:pt x="762" y="46"/>
                    <a:pt x="760" y="46"/>
                    <a:pt x="757" y="47"/>
                  </a:cubicBezTo>
                  <a:cubicBezTo>
                    <a:pt x="754" y="48"/>
                    <a:pt x="752" y="49"/>
                    <a:pt x="750" y="52"/>
                  </a:cubicBezTo>
                  <a:cubicBezTo>
                    <a:pt x="749" y="55"/>
                    <a:pt x="741" y="69"/>
                    <a:pt x="734" y="81"/>
                  </a:cubicBezTo>
                  <a:cubicBezTo>
                    <a:pt x="727" y="78"/>
                    <a:pt x="720" y="76"/>
                    <a:pt x="713" y="73"/>
                  </a:cubicBezTo>
                  <a:cubicBezTo>
                    <a:pt x="716" y="59"/>
                    <a:pt x="719" y="43"/>
                    <a:pt x="720" y="40"/>
                  </a:cubicBezTo>
                  <a:cubicBezTo>
                    <a:pt x="721" y="37"/>
                    <a:pt x="720" y="34"/>
                    <a:pt x="719" y="32"/>
                  </a:cubicBezTo>
                  <a:cubicBezTo>
                    <a:pt x="717" y="30"/>
                    <a:pt x="715" y="28"/>
                    <a:pt x="712" y="27"/>
                  </a:cubicBezTo>
                  <a:cubicBezTo>
                    <a:pt x="709" y="26"/>
                    <a:pt x="706" y="26"/>
                    <a:pt x="704" y="27"/>
                  </a:cubicBezTo>
                  <a:cubicBezTo>
                    <a:pt x="701" y="28"/>
                    <a:pt x="699" y="30"/>
                    <a:pt x="698" y="33"/>
                  </a:cubicBezTo>
                  <a:cubicBezTo>
                    <a:pt x="696" y="36"/>
                    <a:pt x="690" y="51"/>
                    <a:pt x="684" y="64"/>
                  </a:cubicBezTo>
                  <a:cubicBezTo>
                    <a:pt x="677" y="62"/>
                    <a:pt x="670" y="60"/>
                    <a:pt x="663" y="58"/>
                  </a:cubicBezTo>
                  <a:cubicBezTo>
                    <a:pt x="664" y="44"/>
                    <a:pt x="666" y="28"/>
                    <a:pt x="666" y="25"/>
                  </a:cubicBezTo>
                  <a:cubicBezTo>
                    <a:pt x="667" y="22"/>
                    <a:pt x="666" y="19"/>
                    <a:pt x="664" y="17"/>
                  </a:cubicBezTo>
                  <a:cubicBezTo>
                    <a:pt x="662" y="14"/>
                    <a:pt x="660" y="13"/>
                    <a:pt x="657" y="12"/>
                  </a:cubicBezTo>
                  <a:cubicBezTo>
                    <a:pt x="654" y="12"/>
                    <a:pt x="651" y="12"/>
                    <a:pt x="649" y="13"/>
                  </a:cubicBezTo>
                  <a:cubicBezTo>
                    <a:pt x="646" y="15"/>
                    <a:pt x="644" y="17"/>
                    <a:pt x="643" y="20"/>
                  </a:cubicBezTo>
                  <a:cubicBezTo>
                    <a:pt x="642" y="23"/>
                    <a:pt x="638" y="38"/>
                    <a:pt x="633" y="52"/>
                  </a:cubicBezTo>
                  <a:cubicBezTo>
                    <a:pt x="626" y="51"/>
                    <a:pt x="619" y="49"/>
                    <a:pt x="611" y="48"/>
                  </a:cubicBezTo>
                  <a:cubicBezTo>
                    <a:pt x="611" y="34"/>
                    <a:pt x="611" y="18"/>
                    <a:pt x="611" y="15"/>
                  </a:cubicBezTo>
                  <a:cubicBezTo>
                    <a:pt x="611" y="12"/>
                    <a:pt x="610" y="9"/>
                    <a:pt x="608" y="7"/>
                  </a:cubicBezTo>
                  <a:cubicBezTo>
                    <a:pt x="606" y="5"/>
                    <a:pt x="604" y="4"/>
                    <a:pt x="601" y="3"/>
                  </a:cubicBezTo>
                  <a:cubicBezTo>
                    <a:pt x="598" y="3"/>
                    <a:pt x="595" y="4"/>
                    <a:pt x="593" y="5"/>
                  </a:cubicBezTo>
                  <a:cubicBezTo>
                    <a:pt x="590" y="7"/>
                    <a:pt x="589" y="9"/>
                    <a:pt x="588" y="12"/>
                  </a:cubicBezTo>
                  <a:cubicBezTo>
                    <a:pt x="587" y="15"/>
                    <a:pt x="584" y="31"/>
                    <a:pt x="581" y="45"/>
                  </a:cubicBezTo>
                  <a:cubicBezTo>
                    <a:pt x="574" y="45"/>
                    <a:pt x="566" y="44"/>
                    <a:pt x="559" y="44"/>
                  </a:cubicBezTo>
                  <a:cubicBezTo>
                    <a:pt x="558" y="30"/>
                    <a:pt x="556" y="14"/>
                    <a:pt x="556" y="10"/>
                  </a:cubicBezTo>
                  <a:cubicBezTo>
                    <a:pt x="555" y="8"/>
                    <a:pt x="554" y="5"/>
                    <a:pt x="552" y="3"/>
                  </a:cubicBezTo>
                  <a:cubicBezTo>
                    <a:pt x="550" y="1"/>
                    <a:pt x="547" y="0"/>
                    <a:pt x="544" y="0"/>
                  </a:cubicBezTo>
                  <a:cubicBezTo>
                    <a:pt x="541" y="0"/>
                    <a:pt x="538" y="1"/>
                    <a:pt x="536" y="3"/>
                  </a:cubicBezTo>
                  <a:cubicBezTo>
                    <a:pt x="534" y="5"/>
                    <a:pt x="533" y="8"/>
                    <a:pt x="532" y="10"/>
                  </a:cubicBezTo>
                  <a:cubicBezTo>
                    <a:pt x="532" y="14"/>
                    <a:pt x="530" y="30"/>
                    <a:pt x="529" y="44"/>
                  </a:cubicBezTo>
                  <a:cubicBezTo>
                    <a:pt x="522" y="44"/>
                    <a:pt x="514" y="45"/>
                    <a:pt x="507" y="45"/>
                  </a:cubicBezTo>
                  <a:cubicBezTo>
                    <a:pt x="504" y="31"/>
                    <a:pt x="501" y="15"/>
                    <a:pt x="500" y="12"/>
                  </a:cubicBezTo>
                  <a:cubicBezTo>
                    <a:pt x="499" y="9"/>
                    <a:pt x="497" y="7"/>
                    <a:pt x="495" y="5"/>
                  </a:cubicBezTo>
                  <a:cubicBezTo>
                    <a:pt x="493" y="4"/>
                    <a:pt x="490" y="3"/>
                    <a:pt x="487" y="3"/>
                  </a:cubicBezTo>
                  <a:cubicBezTo>
                    <a:pt x="484" y="4"/>
                    <a:pt x="482" y="5"/>
                    <a:pt x="480" y="7"/>
                  </a:cubicBezTo>
                  <a:cubicBezTo>
                    <a:pt x="478" y="9"/>
                    <a:pt x="477" y="12"/>
                    <a:pt x="477" y="15"/>
                  </a:cubicBezTo>
                  <a:cubicBezTo>
                    <a:pt x="477" y="18"/>
                    <a:pt x="477" y="34"/>
                    <a:pt x="477" y="48"/>
                  </a:cubicBezTo>
                  <a:cubicBezTo>
                    <a:pt x="469" y="49"/>
                    <a:pt x="462" y="51"/>
                    <a:pt x="455" y="52"/>
                  </a:cubicBezTo>
                  <a:cubicBezTo>
                    <a:pt x="450" y="38"/>
                    <a:pt x="446" y="23"/>
                    <a:pt x="445" y="20"/>
                  </a:cubicBezTo>
                  <a:cubicBezTo>
                    <a:pt x="444" y="17"/>
                    <a:pt x="442" y="15"/>
                    <a:pt x="439" y="13"/>
                  </a:cubicBezTo>
                  <a:cubicBezTo>
                    <a:pt x="437" y="12"/>
                    <a:pt x="434" y="12"/>
                    <a:pt x="431" y="12"/>
                  </a:cubicBezTo>
                  <a:cubicBezTo>
                    <a:pt x="428" y="13"/>
                    <a:pt x="426" y="14"/>
                    <a:pt x="424" y="17"/>
                  </a:cubicBezTo>
                  <a:cubicBezTo>
                    <a:pt x="422" y="19"/>
                    <a:pt x="421" y="22"/>
                    <a:pt x="422" y="25"/>
                  </a:cubicBezTo>
                  <a:cubicBezTo>
                    <a:pt x="422" y="28"/>
                    <a:pt x="424" y="44"/>
                    <a:pt x="425" y="58"/>
                  </a:cubicBezTo>
                  <a:cubicBezTo>
                    <a:pt x="418" y="60"/>
                    <a:pt x="411" y="62"/>
                    <a:pt x="404" y="64"/>
                  </a:cubicBezTo>
                  <a:cubicBezTo>
                    <a:pt x="398" y="51"/>
                    <a:pt x="392" y="36"/>
                    <a:pt x="390" y="33"/>
                  </a:cubicBezTo>
                  <a:cubicBezTo>
                    <a:pt x="389" y="30"/>
                    <a:pt x="387" y="28"/>
                    <a:pt x="384" y="27"/>
                  </a:cubicBezTo>
                  <a:cubicBezTo>
                    <a:pt x="382" y="26"/>
                    <a:pt x="379" y="26"/>
                    <a:pt x="376" y="27"/>
                  </a:cubicBezTo>
                  <a:cubicBezTo>
                    <a:pt x="373" y="28"/>
                    <a:pt x="371" y="30"/>
                    <a:pt x="369" y="32"/>
                  </a:cubicBezTo>
                  <a:cubicBezTo>
                    <a:pt x="368" y="34"/>
                    <a:pt x="367" y="37"/>
                    <a:pt x="368" y="40"/>
                  </a:cubicBezTo>
                  <a:cubicBezTo>
                    <a:pt x="369" y="43"/>
                    <a:pt x="372" y="59"/>
                    <a:pt x="375" y="73"/>
                  </a:cubicBezTo>
                  <a:cubicBezTo>
                    <a:pt x="368" y="76"/>
                    <a:pt x="361" y="78"/>
                    <a:pt x="354" y="81"/>
                  </a:cubicBezTo>
                  <a:cubicBezTo>
                    <a:pt x="347" y="69"/>
                    <a:pt x="339" y="55"/>
                    <a:pt x="338" y="52"/>
                  </a:cubicBezTo>
                  <a:cubicBezTo>
                    <a:pt x="336" y="49"/>
                    <a:pt x="334" y="48"/>
                    <a:pt x="331" y="47"/>
                  </a:cubicBezTo>
                  <a:cubicBezTo>
                    <a:pt x="328" y="46"/>
                    <a:pt x="326" y="46"/>
                    <a:pt x="323" y="47"/>
                  </a:cubicBezTo>
                  <a:cubicBezTo>
                    <a:pt x="320" y="49"/>
                    <a:pt x="318" y="51"/>
                    <a:pt x="317" y="53"/>
                  </a:cubicBezTo>
                  <a:cubicBezTo>
                    <a:pt x="316" y="56"/>
                    <a:pt x="315" y="59"/>
                    <a:pt x="316" y="61"/>
                  </a:cubicBezTo>
                  <a:cubicBezTo>
                    <a:pt x="317" y="65"/>
                    <a:pt x="322" y="80"/>
                    <a:pt x="327" y="93"/>
                  </a:cubicBezTo>
                  <a:cubicBezTo>
                    <a:pt x="320" y="97"/>
                    <a:pt x="314" y="100"/>
                    <a:pt x="307" y="104"/>
                  </a:cubicBezTo>
                  <a:cubicBezTo>
                    <a:pt x="298" y="92"/>
                    <a:pt x="289" y="79"/>
                    <a:pt x="287" y="76"/>
                  </a:cubicBezTo>
                  <a:cubicBezTo>
                    <a:pt x="286" y="74"/>
                    <a:pt x="283" y="72"/>
                    <a:pt x="280" y="72"/>
                  </a:cubicBezTo>
                  <a:cubicBezTo>
                    <a:pt x="278" y="71"/>
                    <a:pt x="275" y="72"/>
                    <a:pt x="272" y="73"/>
                  </a:cubicBezTo>
                  <a:cubicBezTo>
                    <a:pt x="270" y="75"/>
                    <a:pt x="268" y="77"/>
                    <a:pt x="267" y="80"/>
                  </a:cubicBezTo>
                  <a:cubicBezTo>
                    <a:pt x="266" y="82"/>
                    <a:pt x="266" y="85"/>
                    <a:pt x="267" y="88"/>
                  </a:cubicBezTo>
                  <a:cubicBezTo>
                    <a:pt x="268" y="91"/>
                    <a:pt x="275" y="105"/>
                    <a:pt x="281" y="119"/>
                  </a:cubicBezTo>
                  <a:cubicBezTo>
                    <a:pt x="275" y="123"/>
                    <a:pt x="268" y="127"/>
                    <a:pt x="262" y="131"/>
                  </a:cubicBezTo>
                  <a:cubicBezTo>
                    <a:pt x="253" y="120"/>
                    <a:pt x="242" y="108"/>
                    <a:pt x="240" y="106"/>
                  </a:cubicBezTo>
                  <a:cubicBezTo>
                    <a:pt x="238" y="103"/>
                    <a:pt x="235" y="102"/>
                    <a:pt x="232" y="102"/>
                  </a:cubicBezTo>
                  <a:cubicBezTo>
                    <a:pt x="230" y="102"/>
                    <a:pt x="227" y="103"/>
                    <a:pt x="224" y="104"/>
                  </a:cubicBezTo>
                  <a:cubicBezTo>
                    <a:pt x="222" y="106"/>
                    <a:pt x="220" y="109"/>
                    <a:pt x="220" y="111"/>
                  </a:cubicBezTo>
                  <a:cubicBezTo>
                    <a:pt x="219" y="114"/>
                    <a:pt x="219" y="117"/>
                    <a:pt x="221" y="119"/>
                  </a:cubicBezTo>
                  <a:cubicBezTo>
                    <a:pt x="223" y="122"/>
                    <a:pt x="231" y="136"/>
                    <a:pt x="238" y="149"/>
                  </a:cubicBezTo>
                  <a:cubicBezTo>
                    <a:pt x="232" y="153"/>
                    <a:pt x="226" y="158"/>
                    <a:pt x="221" y="163"/>
                  </a:cubicBezTo>
                  <a:cubicBezTo>
                    <a:pt x="210" y="153"/>
                    <a:pt x="198" y="142"/>
                    <a:pt x="196" y="140"/>
                  </a:cubicBezTo>
                  <a:cubicBezTo>
                    <a:pt x="194" y="138"/>
                    <a:pt x="191" y="137"/>
                    <a:pt x="188" y="137"/>
                  </a:cubicBezTo>
                  <a:cubicBezTo>
                    <a:pt x="185" y="137"/>
                    <a:pt x="182" y="138"/>
                    <a:pt x="180" y="140"/>
                  </a:cubicBezTo>
                  <a:cubicBezTo>
                    <a:pt x="178" y="142"/>
                    <a:pt x="177" y="145"/>
                    <a:pt x="176" y="148"/>
                  </a:cubicBezTo>
                  <a:cubicBezTo>
                    <a:pt x="176" y="150"/>
                    <a:pt x="176" y="153"/>
                    <a:pt x="178" y="156"/>
                  </a:cubicBezTo>
                  <a:cubicBezTo>
                    <a:pt x="180" y="158"/>
                    <a:pt x="190" y="171"/>
                    <a:pt x="198" y="183"/>
                  </a:cubicBezTo>
                  <a:cubicBezTo>
                    <a:pt x="193" y="188"/>
                    <a:pt x="188" y="193"/>
                    <a:pt x="182" y="199"/>
                  </a:cubicBezTo>
                  <a:cubicBezTo>
                    <a:pt x="171" y="190"/>
                    <a:pt x="158" y="181"/>
                    <a:pt x="155" y="179"/>
                  </a:cubicBezTo>
                  <a:cubicBezTo>
                    <a:pt x="153" y="177"/>
                    <a:pt x="150" y="176"/>
                    <a:pt x="147" y="177"/>
                  </a:cubicBezTo>
                  <a:cubicBezTo>
                    <a:pt x="145" y="177"/>
                    <a:pt x="142" y="178"/>
                    <a:pt x="140" y="180"/>
                  </a:cubicBezTo>
                  <a:cubicBezTo>
                    <a:pt x="138" y="183"/>
                    <a:pt x="137" y="185"/>
                    <a:pt x="137" y="188"/>
                  </a:cubicBezTo>
                  <a:cubicBezTo>
                    <a:pt x="137" y="191"/>
                    <a:pt x="138" y="194"/>
                    <a:pt x="140" y="196"/>
                  </a:cubicBezTo>
                  <a:cubicBezTo>
                    <a:pt x="142" y="198"/>
                    <a:pt x="153" y="210"/>
                    <a:pt x="163" y="221"/>
                  </a:cubicBezTo>
                  <a:cubicBezTo>
                    <a:pt x="158" y="227"/>
                    <a:pt x="153" y="233"/>
                    <a:pt x="148" y="238"/>
                  </a:cubicBezTo>
                  <a:cubicBezTo>
                    <a:pt x="136" y="231"/>
                    <a:pt x="122" y="223"/>
                    <a:pt x="119" y="221"/>
                  </a:cubicBezTo>
                  <a:cubicBezTo>
                    <a:pt x="117" y="220"/>
                    <a:pt x="114" y="220"/>
                    <a:pt x="111" y="220"/>
                  </a:cubicBezTo>
                  <a:cubicBezTo>
                    <a:pt x="108" y="221"/>
                    <a:pt x="106" y="222"/>
                    <a:pt x="104" y="225"/>
                  </a:cubicBezTo>
                  <a:cubicBezTo>
                    <a:pt x="102" y="227"/>
                    <a:pt x="102" y="230"/>
                    <a:pt x="102" y="233"/>
                  </a:cubicBezTo>
                  <a:cubicBezTo>
                    <a:pt x="102" y="236"/>
                    <a:pt x="103" y="238"/>
                    <a:pt x="105" y="240"/>
                  </a:cubicBezTo>
                  <a:cubicBezTo>
                    <a:pt x="108" y="242"/>
                    <a:pt x="120" y="253"/>
                    <a:pt x="131" y="263"/>
                  </a:cubicBezTo>
                  <a:cubicBezTo>
                    <a:pt x="127" y="269"/>
                    <a:pt x="122" y="275"/>
                    <a:pt x="118" y="282"/>
                  </a:cubicBezTo>
                  <a:cubicBezTo>
                    <a:pt x="105" y="276"/>
                    <a:pt x="91" y="269"/>
                    <a:pt x="88" y="268"/>
                  </a:cubicBezTo>
                  <a:cubicBezTo>
                    <a:pt x="85" y="266"/>
                    <a:pt x="82" y="266"/>
                    <a:pt x="80" y="267"/>
                  </a:cubicBezTo>
                  <a:cubicBezTo>
                    <a:pt x="77" y="268"/>
                    <a:pt x="75" y="270"/>
                    <a:pt x="73" y="273"/>
                  </a:cubicBezTo>
                  <a:cubicBezTo>
                    <a:pt x="72" y="275"/>
                    <a:pt x="71" y="278"/>
                    <a:pt x="72" y="281"/>
                  </a:cubicBezTo>
                  <a:cubicBezTo>
                    <a:pt x="72" y="284"/>
                    <a:pt x="74" y="286"/>
                    <a:pt x="76" y="288"/>
                  </a:cubicBezTo>
                  <a:cubicBezTo>
                    <a:pt x="79" y="290"/>
                    <a:pt x="92" y="299"/>
                    <a:pt x="104" y="307"/>
                  </a:cubicBezTo>
                  <a:cubicBezTo>
                    <a:pt x="100" y="314"/>
                    <a:pt x="97" y="321"/>
                    <a:pt x="93" y="328"/>
                  </a:cubicBezTo>
                  <a:cubicBezTo>
                    <a:pt x="79" y="323"/>
                    <a:pt x="64" y="318"/>
                    <a:pt x="61" y="317"/>
                  </a:cubicBezTo>
                  <a:cubicBezTo>
                    <a:pt x="59" y="316"/>
                    <a:pt x="56" y="316"/>
                    <a:pt x="53" y="317"/>
                  </a:cubicBezTo>
                  <a:cubicBezTo>
                    <a:pt x="51" y="319"/>
                    <a:pt x="48" y="321"/>
                    <a:pt x="47" y="323"/>
                  </a:cubicBezTo>
                  <a:cubicBezTo>
                    <a:pt x="46" y="326"/>
                    <a:pt x="46" y="329"/>
                    <a:pt x="47" y="332"/>
                  </a:cubicBezTo>
                  <a:cubicBezTo>
                    <a:pt x="48" y="334"/>
                    <a:pt x="49" y="337"/>
                    <a:pt x="52" y="338"/>
                  </a:cubicBezTo>
                  <a:cubicBezTo>
                    <a:pt x="55" y="340"/>
                    <a:pt x="68" y="348"/>
                    <a:pt x="81" y="355"/>
                  </a:cubicBezTo>
                  <a:cubicBezTo>
                    <a:pt x="78" y="362"/>
                    <a:pt x="76" y="369"/>
                    <a:pt x="73" y="376"/>
                  </a:cubicBezTo>
                  <a:cubicBezTo>
                    <a:pt x="59" y="373"/>
                    <a:pt x="43" y="369"/>
                    <a:pt x="40" y="369"/>
                  </a:cubicBezTo>
                  <a:cubicBezTo>
                    <a:pt x="37" y="368"/>
                    <a:pt x="34" y="369"/>
                    <a:pt x="32" y="370"/>
                  </a:cubicBezTo>
                  <a:cubicBezTo>
                    <a:pt x="30" y="372"/>
                    <a:pt x="28" y="374"/>
                    <a:pt x="27" y="377"/>
                  </a:cubicBezTo>
                  <a:cubicBezTo>
                    <a:pt x="26" y="379"/>
                    <a:pt x="26" y="382"/>
                    <a:pt x="27" y="385"/>
                  </a:cubicBezTo>
                  <a:cubicBezTo>
                    <a:pt x="28" y="388"/>
                    <a:pt x="30" y="390"/>
                    <a:pt x="33" y="391"/>
                  </a:cubicBezTo>
                  <a:cubicBezTo>
                    <a:pt x="36" y="392"/>
                    <a:pt x="50" y="399"/>
                    <a:pt x="64" y="404"/>
                  </a:cubicBezTo>
                  <a:cubicBezTo>
                    <a:pt x="62" y="412"/>
                    <a:pt x="60" y="419"/>
                    <a:pt x="58" y="426"/>
                  </a:cubicBezTo>
                  <a:cubicBezTo>
                    <a:pt x="44" y="425"/>
                    <a:pt x="28" y="423"/>
                    <a:pt x="25" y="422"/>
                  </a:cubicBezTo>
                  <a:cubicBezTo>
                    <a:pt x="22" y="422"/>
                    <a:pt x="19" y="423"/>
                    <a:pt x="17" y="425"/>
                  </a:cubicBezTo>
                  <a:cubicBezTo>
                    <a:pt x="14" y="426"/>
                    <a:pt x="13" y="429"/>
                    <a:pt x="12" y="432"/>
                  </a:cubicBezTo>
                  <a:cubicBezTo>
                    <a:pt x="12" y="435"/>
                    <a:pt x="12" y="437"/>
                    <a:pt x="13" y="440"/>
                  </a:cubicBezTo>
                  <a:cubicBezTo>
                    <a:pt x="15" y="442"/>
                    <a:pt x="17" y="444"/>
                    <a:pt x="20" y="445"/>
                  </a:cubicBezTo>
                  <a:cubicBezTo>
                    <a:pt x="23" y="446"/>
                    <a:pt x="38" y="451"/>
                    <a:pt x="52" y="455"/>
                  </a:cubicBezTo>
                  <a:cubicBezTo>
                    <a:pt x="50" y="463"/>
                    <a:pt x="49" y="470"/>
                    <a:pt x="48" y="478"/>
                  </a:cubicBezTo>
                  <a:cubicBezTo>
                    <a:pt x="34" y="478"/>
                    <a:pt x="18" y="477"/>
                    <a:pt x="15" y="477"/>
                  </a:cubicBezTo>
                  <a:cubicBezTo>
                    <a:pt x="12" y="477"/>
                    <a:pt x="9" y="479"/>
                    <a:pt x="7" y="481"/>
                  </a:cubicBezTo>
                  <a:cubicBezTo>
                    <a:pt x="5" y="482"/>
                    <a:pt x="4" y="485"/>
                    <a:pt x="3" y="488"/>
                  </a:cubicBezTo>
                  <a:cubicBezTo>
                    <a:pt x="3" y="491"/>
                    <a:pt x="4" y="494"/>
                    <a:pt x="5" y="496"/>
                  </a:cubicBezTo>
                  <a:cubicBezTo>
                    <a:pt x="7" y="498"/>
                    <a:pt x="9" y="500"/>
                    <a:pt x="12" y="501"/>
                  </a:cubicBezTo>
                  <a:cubicBezTo>
                    <a:pt x="15" y="501"/>
                    <a:pt x="31" y="505"/>
                    <a:pt x="45" y="507"/>
                  </a:cubicBezTo>
                  <a:cubicBezTo>
                    <a:pt x="45" y="515"/>
                    <a:pt x="44" y="522"/>
                    <a:pt x="44" y="530"/>
                  </a:cubicBezTo>
                  <a:cubicBezTo>
                    <a:pt x="30" y="531"/>
                    <a:pt x="14" y="533"/>
                    <a:pt x="10" y="533"/>
                  </a:cubicBezTo>
                  <a:cubicBezTo>
                    <a:pt x="7" y="533"/>
                    <a:pt x="5" y="535"/>
                    <a:pt x="3" y="537"/>
                  </a:cubicBezTo>
                  <a:cubicBezTo>
                    <a:pt x="1" y="539"/>
                    <a:pt x="0" y="542"/>
                    <a:pt x="0" y="545"/>
                  </a:cubicBezTo>
                  <a:cubicBezTo>
                    <a:pt x="0" y="548"/>
                    <a:pt x="1" y="551"/>
                    <a:pt x="3" y="553"/>
                  </a:cubicBezTo>
                  <a:cubicBezTo>
                    <a:pt x="5" y="555"/>
                    <a:pt x="7" y="556"/>
                    <a:pt x="10" y="557"/>
                  </a:cubicBezTo>
                  <a:cubicBezTo>
                    <a:pt x="14" y="557"/>
                    <a:pt x="30" y="558"/>
                    <a:pt x="44" y="560"/>
                  </a:cubicBezTo>
                  <a:cubicBezTo>
                    <a:pt x="44" y="567"/>
                    <a:pt x="45" y="575"/>
                    <a:pt x="45" y="582"/>
                  </a:cubicBezTo>
                  <a:cubicBezTo>
                    <a:pt x="31" y="585"/>
                    <a:pt x="15" y="588"/>
                    <a:pt x="12" y="589"/>
                  </a:cubicBezTo>
                  <a:cubicBezTo>
                    <a:pt x="9" y="590"/>
                    <a:pt x="7" y="591"/>
                    <a:pt x="5" y="594"/>
                  </a:cubicBezTo>
                  <a:cubicBezTo>
                    <a:pt x="4" y="596"/>
                    <a:pt x="3" y="599"/>
                    <a:pt x="3" y="602"/>
                  </a:cubicBezTo>
                  <a:cubicBezTo>
                    <a:pt x="4" y="605"/>
                    <a:pt x="5" y="607"/>
                    <a:pt x="7" y="609"/>
                  </a:cubicBezTo>
                  <a:cubicBezTo>
                    <a:pt x="9" y="611"/>
                    <a:pt x="12" y="613"/>
                    <a:pt x="15" y="612"/>
                  </a:cubicBezTo>
                  <a:cubicBezTo>
                    <a:pt x="18" y="612"/>
                    <a:pt x="34" y="612"/>
                    <a:pt x="48" y="612"/>
                  </a:cubicBezTo>
                  <a:cubicBezTo>
                    <a:pt x="49" y="620"/>
                    <a:pt x="50" y="627"/>
                    <a:pt x="52" y="634"/>
                  </a:cubicBezTo>
                  <a:cubicBezTo>
                    <a:pt x="38" y="639"/>
                    <a:pt x="23" y="644"/>
                    <a:pt x="20" y="645"/>
                  </a:cubicBezTo>
                  <a:cubicBezTo>
                    <a:pt x="17" y="645"/>
                    <a:pt x="15" y="647"/>
                    <a:pt x="13" y="650"/>
                  </a:cubicBezTo>
                  <a:cubicBezTo>
                    <a:pt x="12" y="652"/>
                    <a:pt x="12" y="655"/>
                    <a:pt x="12" y="658"/>
                  </a:cubicBezTo>
                  <a:cubicBezTo>
                    <a:pt x="13" y="661"/>
                    <a:pt x="14" y="664"/>
                    <a:pt x="17" y="665"/>
                  </a:cubicBezTo>
                  <a:cubicBezTo>
                    <a:pt x="19" y="667"/>
                    <a:pt x="22" y="668"/>
                    <a:pt x="25" y="668"/>
                  </a:cubicBezTo>
                  <a:cubicBezTo>
                    <a:pt x="28" y="667"/>
                    <a:pt x="44" y="665"/>
                    <a:pt x="58" y="664"/>
                  </a:cubicBezTo>
                  <a:cubicBezTo>
                    <a:pt x="60" y="671"/>
                    <a:pt x="62" y="678"/>
                    <a:pt x="64" y="686"/>
                  </a:cubicBezTo>
                  <a:cubicBezTo>
                    <a:pt x="50" y="691"/>
                    <a:pt x="36" y="698"/>
                    <a:pt x="33" y="699"/>
                  </a:cubicBezTo>
                  <a:cubicBezTo>
                    <a:pt x="30" y="700"/>
                    <a:pt x="28" y="702"/>
                    <a:pt x="27" y="705"/>
                  </a:cubicBezTo>
                  <a:cubicBezTo>
                    <a:pt x="26" y="708"/>
                    <a:pt x="26" y="710"/>
                    <a:pt x="27" y="713"/>
                  </a:cubicBezTo>
                  <a:cubicBezTo>
                    <a:pt x="28" y="716"/>
                    <a:pt x="30" y="718"/>
                    <a:pt x="32" y="720"/>
                  </a:cubicBezTo>
                  <a:cubicBezTo>
                    <a:pt x="34" y="721"/>
                    <a:pt x="37" y="722"/>
                    <a:pt x="40" y="721"/>
                  </a:cubicBezTo>
                  <a:cubicBezTo>
                    <a:pt x="43" y="721"/>
                    <a:pt x="59" y="717"/>
                    <a:pt x="73" y="714"/>
                  </a:cubicBezTo>
                  <a:cubicBezTo>
                    <a:pt x="76" y="721"/>
                    <a:pt x="78" y="728"/>
                    <a:pt x="81" y="735"/>
                  </a:cubicBezTo>
                  <a:cubicBezTo>
                    <a:pt x="68" y="742"/>
                    <a:pt x="55" y="750"/>
                    <a:pt x="52" y="752"/>
                  </a:cubicBezTo>
                  <a:cubicBezTo>
                    <a:pt x="49" y="753"/>
                    <a:pt x="48" y="755"/>
                    <a:pt x="47" y="758"/>
                  </a:cubicBezTo>
                  <a:cubicBezTo>
                    <a:pt x="46" y="761"/>
                    <a:pt x="46" y="764"/>
                    <a:pt x="47" y="766"/>
                  </a:cubicBezTo>
                  <a:cubicBezTo>
                    <a:pt x="48" y="769"/>
                    <a:pt x="51" y="771"/>
                    <a:pt x="53" y="772"/>
                  </a:cubicBezTo>
                  <a:cubicBezTo>
                    <a:pt x="56" y="774"/>
                    <a:pt x="59" y="774"/>
                    <a:pt x="61" y="773"/>
                  </a:cubicBezTo>
                  <a:cubicBezTo>
                    <a:pt x="64" y="772"/>
                    <a:pt x="79" y="767"/>
                    <a:pt x="93" y="762"/>
                  </a:cubicBezTo>
                  <a:cubicBezTo>
                    <a:pt x="97" y="769"/>
                    <a:pt x="100" y="776"/>
                    <a:pt x="104" y="782"/>
                  </a:cubicBezTo>
                  <a:cubicBezTo>
                    <a:pt x="92" y="791"/>
                    <a:pt x="79" y="800"/>
                    <a:pt x="76" y="802"/>
                  </a:cubicBezTo>
                  <a:cubicBezTo>
                    <a:pt x="74" y="804"/>
                    <a:pt x="72" y="806"/>
                    <a:pt x="72" y="809"/>
                  </a:cubicBezTo>
                  <a:cubicBezTo>
                    <a:pt x="71" y="812"/>
                    <a:pt x="72" y="815"/>
                    <a:pt x="73" y="817"/>
                  </a:cubicBezTo>
                  <a:cubicBezTo>
                    <a:pt x="75" y="820"/>
                    <a:pt x="77" y="822"/>
                    <a:pt x="80" y="823"/>
                  </a:cubicBezTo>
                  <a:cubicBezTo>
                    <a:pt x="82" y="824"/>
                    <a:pt x="85" y="824"/>
                    <a:pt x="88" y="822"/>
                  </a:cubicBezTo>
                  <a:cubicBezTo>
                    <a:pt x="91" y="821"/>
                    <a:pt x="105" y="814"/>
                    <a:pt x="118" y="808"/>
                  </a:cubicBezTo>
                  <a:cubicBezTo>
                    <a:pt x="122" y="815"/>
                    <a:pt x="127" y="821"/>
                    <a:pt x="131" y="827"/>
                  </a:cubicBezTo>
                  <a:cubicBezTo>
                    <a:pt x="120" y="837"/>
                    <a:pt x="108" y="847"/>
                    <a:pt x="105" y="850"/>
                  </a:cubicBezTo>
                  <a:cubicBezTo>
                    <a:pt x="103" y="852"/>
                    <a:pt x="102" y="854"/>
                    <a:pt x="102" y="857"/>
                  </a:cubicBezTo>
                  <a:cubicBezTo>
                    <a:pt x="102" y="860"/>
                    <a:pt x="102" y="863"/>
                    <a:pt x="104" y="865"/>
                  </a:cubicBezTo>
                  <a:cubicBezTo>
                    <a:pt x="106" y="867"/>
                    <a:pt x="108" y="869"/>
                    <a:pt x="111" y="870"/>
                  </a:cubicBezTo>
                  <a:cubicBezTo>
                    <a:pt x="114" y="870"/>
                    <a:pt x="117" y="870"/>
                    <a:pt x="119" y="869"/>
                  </a:cubicBezTo>
                  <a:cubicBezTo>
                    <a:pt x="122" y="867"/>
                    <a:pt x="136" y="859"/>
                    <a:pt x="148" y="851"/>
                  </a:cubicBezTo>
                  <a:cubicBezTo>
                    <a:pt x="153" y="857"/>
                    <a:pt x="158" y="863"/>
                    <a:pt x="163" y="869"/>
                  </a:cubicBezTo>
                  <a:cubicBezTo>
                    <a:pt x="153" y="880"/>
                    <a:pt x="142" y="891"/>
                    <a:pt x="140" y="894"/>
                  </a:cubicBezTo>
                  <a:cubicBezTo>
                    <a:pt x="138" y="896"/>
                    <a:pt x="137" y="899"/>
                    <a:pt x="137" y="902"/>
                  </a:cubicBezTo>
                  <a:cubicBezTo>
                    <a:pt x="137" y="904"/>
                    <a:pt x="138" y="907"/>
                    <a:pt x="140" y="909"/>
                  </a:cubicBezTo>
                  <a:cubicBezTo>
                    <a:pt x="142" y="912"/>
                    <a:pt x="145" y="913"/>
                    <a:pt x="147" y="913"/>
                  </a:cubicBezTo>
                  <a:cubicBezTo>
                    <a:pt x="150" y="914"/>
                    <a:pt x="153" y="913"/>
                    <a:pt x="155" y="911"/>
                  </a:cubicBezTo>
                  <a:cubicBezTo>
                    <a:pt x="158" y="909"/>
                    <a:pt x="171" y="900"/>
                    <a:pt x="182" y="891"/>
                  </a:cubicBezTo>
                  <a:cubicBezTo>
                    <a:pt x="188" y="897"/>
                    <a:pt x="193" y="902"/>
                    <a:pt x="198" y="907"/>
                  </a:cubicBezTo>
                  <a:cubicBezTo>
                    <a:pt x="190" y="919"/>
                    <a:pt x="180" y="932"/>
                    <a:pt x="178" y="934"/>
                  </a:cubicBezTo>
                  <a:cubicBezTo>
                    <a:pt x="176" y="937"/>
                    <a:pt x="176" y="940"/>
                    <a:pt x="176" y="942"/>
                  </a:cubicBezTo>
                  <a:cubicBezTo>
                    <a:pt x="177" y="945"/>
                    <a:pt x="178" y="948"/>
                    <a:pt x="180" y="950"/>
                  </a:cubicBezTo>
                  <a:cubicBezTo>
                    <a:pt x="182" y="952"/>
                    <a:pt x="185" y="953"/>
                    <a:pt x="188" y="953"/>
                  </a:cubicBezTo>
                  <a:cubicBezTo>
                    <a:pt x="191" y="953"/>
                    <a:pt x="194" y="952"/>
                    <a:pt x="196" y="950"/>
                  </a:cubicBezTo>
                  <a:cubicBezTo>
                    <a:pt x="198" y="948"/>
                    <a:pt x="210" y="937"/>
                    <a:pt x="221" y="927"/>
                  </a:cubicBezTo>
                  <a:cubicBezTo>
                    <a:pt x="226" y="932"/>
                    <a:pt x="232" y="937"/>
                    <a:pt x="238" y="941"/>
                  </a:cubicBezTo>
                  <a:cubicBezTo>
                    <a:pt x="231" y="954"/>
                    <a:pt x="223" y="968"/>
                    <a:pt x="221" y="970"/>
                  </a:cubicBezTo>
                  <a:cubicBezTo>
                    <a:pt x="219" y="973"/>
                    <a:pt x="219" y="976"/>
                    <a:pt x="220" y="979"/>
                  </a:cubicBezTo>
                  <a:cubicBezTo>
                    <a:pt x="220" y="981"/>
                    <a:pt x="222" y="984"/>
                    <a:pt x="224" y="986"/>
                  </a:cubicBezTo>
                  <a:cubicBezTo>
                    <a:pt x="227" y="987"/>
                    <a:pt x="230" y="988"/>
                    <a:pt x="232" y="988"/>
                  </a:cubicBezTo>
                  <a:cubicBezTo>
                    <a:pt x="235" y="988"/>
                    <a:pt x="238" y="986"/>
                    <a:pt x="240" y="984"/>
                  </a:cubicBezTo>
                  <a:cubicBezTo>
                    <a:pt x="242" y="982"/>
                    <a:pt x="253" y="970"/>
                    <a:pt x="262" y="959"/>
                  </a:cubicBezTo>
                  <a:cubicBezTo>
                    <a:pt x="268" y="963"/>
                    <a:pt x="275" y="967"/>
                    <a:pt x="281" y="971"/>
                  </a:cubicBezTo>
                  <a:cubicBezTo>
                    <a:pt x="275" y="984"/>
                    <a:pt x="268" y="999"/>
                    <a:pt x="267" y="1002"/>
                  </a:cubicBezTo>
                  <a:cubicBezTo>
                    <a:pt x="266" y="1005"/>
                    <a:pt x="266" y="1008"/>
                    <a:pt x="267" y="1010"/>
                  </a:cubicBezTo>
                  <a:cubicBezTo>
                    <a:pt x="268" y="1013"/>
                    <a:pt x="270" y="1015"/>
                    <a:pt x="272" y="1017"/>
                  </a:cubicBezTo>
                  <a:cubicBezTo>
                    <a:pt x="275" y="1018"/>
                    <a:pt x="278" y="1019"/>
                    <a:pt x="280" y="1018"/>
                  </a:cubicBezTo>
                  <a:cubicBezTo>
                    <a:pt x="283" y="1018"/>
                    <a:pt x="286" y="1016"/>
                    <a:pt x="287" y="1014"/>
                  </a:cubicBezTo>
                  <a:cubicBezTo>
                    <a:pt x="289" y="1011"/>
                    <a:pt x="298" y="998"/>
                    <a:pt x="307" y="986"/>
                  </a:cubicBezTo>
                  <a:cubicBezTo>
                    <a:pt x="314" y="990"/>
                    <a:pt x="320" y="993"/>
                    <a:pt x="327" y="996"/>
                  </a:cubicBezTo>
                  <a:cubicBezTo>
                    <a:pt x="322" y="1010"/>
                    <a:pt x="317" y="1025"/>
                    <a:pt x="316" y="1028"/>
                  </a:cubicBezTo>
                  <a:cubicBezTo>
                    <a:pt x="315" y="1031"/>
                    <a:pt x="316" y="1034"/>
                    <a:pt x="317" y="1037"/>
                  </a:cubicBezTo>
                  <a:cubicBezTo>
                    <a:pt x="318" y="1039"/>
                    <a:pt x="320" y="1041"/>
                    <a:pt x="323" y="1042"/>
                  </a:cubicBezTo>
                  <a:cubicBezTo>
                    <a:pt x="326" y="1044"/>
                    <a:pt x="328" y="1044"/>
                    <a:pt x="331" y="1043"/>
                  </a:cubicBezTo>
                  <a:cubicBezTo>
                    <a:pt x="334" y="1042"/>
                    <a:pt x="336" y="1041"/>
                    <a:pt x="338" y="1038"/>
                  </a:cubicBezTo>
                  <a:cubicBezTo>
                    <a:pt x="339" y="1035"/>
                    <a:pt x="347" y="1021"/>
                    <a:pt x="354" y="1009"/>
                  </a:cubicBezTo>
                  <a:cubicBezTo>
                    <a:pt x="361" y="1011"/>
                    <a:pt x="368" y="1014"/>
                    <a:pt x="375" y="1017"/>
                  </a:cubicBezTo>
                  <a:cubicBezTo>
                    <a:pt x="372" y="1031"/>
                    <a:pt x="369" y="1046"/>
                    <a:pt x="368" y="1050"/>
                  </a:cubicBezTo>
                  <a:cubicBezTo>
                    <a:pt x="367" y="1052"/>
                    <a:pt x="368" y="1055"/>
                    <a:pt x="369" y="1058"/>
                  </a:cubicBezTo>
                  <a:cubicBezTo>
                    <a:pt x="371" y="1060"/>
                    <a:pt x="373" y="1062"/>
                    <a:pt x="376" y="1063"/>
                  </a:cubicBezTo>
                  <a:cubicBezTo>
                    <a:pt x="379" y="1064"/>
                    <a:pt x="382" y="1064"/>
                    <a:pt x="384" y="1063"/>
                  </a:cubicBezTo>
                  <a:cubicBezTo>
                    <a:pt x="387" y="1062"/>
                    <a:pt x="389" y="1060"/>
                    <a:pt x="390" y="1057"/>
                  </a:cubicBezTo>
                  <a:cubicBezTo>
                    <a:pt x="392" y="1054"/>
                    <a:pt x="398" y="1039"/>
                    <a:pt x="404" y="1026"/>
                  </a:cubicBezTo>
                  <a:cubicBezTo>
                    <a:pt x="411" y="1028"/>
                    <a:pt x="418" y="1030"/>
                    <a:pt x="425" y="1032"/>
                  </a:cubicBezTo>
                  <a:cubicBezTo>
                    <a:pt x="424" y="1046"/>
                    <a:pt x="422" y="1062"/>
                    <a:pt x="422" y="1065"/>
                  </a:cubicBezTo>
                  <a:cubicBezTo>
                    <a:pt x="421" y="1068"/>
                    <a:pt x="422" y="1071"/>
                    <a:pt x="424" y="1073"/>
                  </a:cubicBezTo>
                  <a:cubicBezTo>
                    <a:pt x="426" y="1075"/>
                    <a:pt x="428" y="1077"/>
                    <a:pt x="431" y="1078"/>
                  </a:cubicBezTo>
                  <a:cubicBezTo>
                    <a:pt x="434" y="1078"/>
                    <a:pt x="437" y="1078"/>
                    <a:pt x="439" y="1076"/>
                  </a:cubicBezTo>
                  <a:cubicBezTo>
                    <a:pt x="442" y="1075"/>
                    <a:pt x="444" y="1073"/>
                    <a:pt x="445" y="1070"/>
                  </a:cubicBezTo>
                  <a:cubicBezTo>
                    <a:pt x="446" y="1067"/>
                    <a:pt x="450" y="1052"/>
                    <a:pt x="455" y="1038"/>
                  </a:cubicBezTo>
                  <a:cubicBezTo>
                    <a:pt x="462" y="1039"/>
                    <a:pt x="469" y="1040"/>
                    <a:pt x="477" y="1041"/>
                  </a:cubicBezTo>
                  <a:cubicBezTo>
                    <a:pt x="477" y="1056"/>
                    <a:pt x="477" y="1072"/>
                    <a:pt x="477" y="1075"/>
                  </a:cubicBezTo>
                  <a:cubicBezTo>
                    <a:pt x="477" y="1078"/>
                    <a:pt x="478" y="1081"/>
                    <a:pt x="480" y="1083"/>
                  </a:cubicBezTo>
                  <a:cubicBezTo>
                    <a:pt x="482" y="1085"/>
                    <a:pt x="484" y="1086"/>
                    <a:pt x="487" y="1087"/>
                  </a:cubicBezTo>
                  <a:cubicBezTo>
                    <a:pt x="490" y="1087"/>
                    <a:pt x="493" y="1086"/>
                    <a:pt x="495" y="1085"/>
                  </a:cubicBezTo>
                  <a:cubicBezTo>
                    <a:pt x="497" y="1083"/>
                    <a:pt x="499" y="1081"/>
                    <a:pt x="500" y="1078"/>
                  </a:cubicBezTo>
                  <a:cubicBezTo>
                    <a:pt x="501" y="1074"/>
                    <a:pt x="504" y="1059"/>
                    <a:pt x="507" y="1045"/>
                  </a:cubicBezTo>
                  <a:cubicBezTo>
                    <a:pt x="514" y="1045"/>
                    <a:pt x="522" y="1045"/>
                    <a:pt x="529" y="1046"/>
                  </a:cubicBezTo>
                  <a:cubicBezTo>
                    <a:pt x="530" y="1060"/>
                    <a:pt x="532" y="1076"/>
                    <a:pt x="532" y="1079"/>
                  </a:cubicBezTo>
                  <a:cubicBezTo>
                    <a:pt x="533" y="1082"/>
                    <a:pt x="534" y="1085"/>
                    <a:pt x="536" y="1087"/>
                  </a:cubicBezTo>
                  <a:cubicBezTo>
                    <a:pt x="538" y="1089"/>
                    <a:pt x="541" y="1090"/>
                    <a:pt x="544" y="1090"/>
                  </a:cubicBezTo>
                  <a:cubicBezTo>
                    <a:pt x="547" y="1090"/>
                    <a:pt x="550" y="1088"/>
                    <a:pt x="552" y="1087"/>
                  </a:cubicBezTo>
                  <a:cubicBezTo>
                    <a:pt x="554" y="1085"/>
                    <a:pt x="555" y="1082"/>
                    <a:pt x="556" y="1079"/>
                  </a:cubicBezTo>
                  <a:cubicBezTo>
                    <a:pt x="556" y="1076"/>
                    <a:pt x="558" y="1060"/>
                    <a:pt x="559" y="1046"/>
                  </a:cubicBezTo>
                  <a:cubicBezTo>
                    <a:pt x="566" y="1045"/>
                    <a:pt x="574" y="1045"/>
                    <a:pt x="581" y="1045"/>
                  </a:cubicBezTo>
                  <a:cubicBezTo>
                    <a:pt x="584" y="1059"/>
                    <a:pt x="587" y="1074"/>
                    <a:pt x="588" y="1078"/>
                  </a:cubicBezTo>
                  <a:cubicBezTo>
                    <a:pt x="589" y="1081"/>
                    <a:pt x="590" y="1083"/>
                    <a:pt x="593" y="1085"/>
                  </a:cubicBezTo>
                  <a:cubicBezTo>
                    <a:pt x="595" y="1086"/>
                    <a:pt x="598" y="1087"/>
                    <a:pt x="601" y="1087"/>
                  </a:cubicBezTo>
                  <a:cubicBezTo>
                    <a:pt x="604" y="1086"/>
                    <a:pt x="606" y="1085"/>
                    <a:pt x="608" y="1083"/>
                  </a:cubicBezTo>
                  <a:cubicBezTo>
                    <a:pt x="610" y="1081"/>
                    <a:pt x="611" y="1078"/>
                    <a:pt x="611" y="1075"/>
                  </a:cubicBezTo>
                  <a:cubicBezTo>
                    <a:pt x="611" y="1072"/>
                    <a:pt x="611" y="1056"/>
                    <a:pt x="611" y="1041"/>
                  </a:cubicBezTo>
                  <a:cubicBezTo>
                    <a:pt x="619" y="1040"/>
                    <a:pt x="626" y="1039"/>
                    <a:pt x="633" y="1038"/>
                  </a:cubicBezTo>
                  <a:cubicBezTo>
                    <a:pt x="638" y="1052"/>
                    <a:pt x="642" y="1067"/>
                    <a:pt x="643" y="1070"/>
                  </a:cubicBezTo>
                  <a:cubicBezTo>
                    <a:pt x="644" y="1073"/>
                    <a:pt x="646" y="1075"/>
                    <a:pt x="649" y="1076"/>
                  </a:cubicBezTo>
                  <a:cubicBezTo>
                    <a:pt x="651" y="1078"/>
                    <a:pt x="654" y="1078"/>
                    <a:pt x="657" y="1078"/>
                  </a:cubicBezTo>
                  <a:cubicBezTo>
                    <a:pt x="660" y="1077"/>
                    <a:pt x="662" y="1075"/>
                    <a:pt x="664" y="1073"/>
                  </a:cubicBezTo>
                  <a:cubicBezTo>
                    <a:pt x="666" y="1071"/>
                    <a:pt x="667" y="1068"/>
                    <a:pt x="666" y="1065"/>
                  </a:cubicBezTo>
                  <a:cubicBezTo>
                    <a:pt x="666" y="1062"/>
                    <a:pt x="664" y="1046"/>
                    <a:pt x="663" y="1032"/>
                  </a:cubicBezTo>
                  <a:cubicBezTo>
                    <a:pt x="670" y="1030"/>
                    <a:pt x="677" y="1028"/>
                    <a:pt x="684" y="1026"/>
                  </a:cubicBezTo>
                  <a:cubicBezTo>
                    <a:pt x="690" y="1039"/>
                    <a:pt x="696" y="1054"/>
                    <a:pt x="698" y="1057"/>
                  </a:cubicBezTo>
                  <a:cubicBezTo>
                    <a:pt x="699" y="1060"/>
                    <a:pt x="701" y="1062"/>
                    <a:pt x="704" y="1063"/>
                  </a:cubicBezTo>
                  <a:cubicBezTo>
                    <a:pt x="706" y="1064"/>
                    <a:pt x="709" y="1064"/>
                    <a:pt x="712" y="1063"/>
                  </a:cubicBezTo>
                  <a:cubicBezTo>
                    <a:pt x="715" y="1062"/>
                    <a:pt x="717" y="1060"/>
                    <a:pt x="719" y="1058"/>
                  </a:cubicBezTo>
                  <a:cubicBezTo>
                    <a:pt x="720" y="1055"/>
                    <a:pt x="721" y="1052"/>
                    <a:pt x="720" y="1050"/>
                  </a:cubicBezTo>
                  <a:cubicBezTo>
                    <a:pt x="719" y="1046"/>
                    <a:pt x="716" y="1031"/>
                    <a:pt x="713" y="1017"/>
                  </a:cubicBezTo>
                  <a:cubicBezTo>
                    <a:pt x="720" y="1014"/>
                    <a:pt x="727" y="1011"/>
                    <a:pt x="734" y="1009"/>
                  </a:cubicBezTo>
                  <a:cubicBezTo>
                    <a:pt x="741" y="1021"/>
                    <a:pt x="749" y="1035"/>
                    <a:pt x="750" y="1038"/>
                  </a:cubicBezTo>
                  <a:cubicBezTo>
                    <a:pt x="752" y="1041"/>
                    <a:pt x="754" y="1042"/>
                    <a:pt x="757" y="1043"/>
                  </a:cubicBezTo>
                  <a:cubicBezTo>
                    <a:pt x="760" y="1044"/>
                    <a:pt x="762" y="1044"/>
                    <a:pt x="765" y="1042"/>
                  </a:cubicBezTo>
                  <a:cubicBezTo>
                    <a:pt x="768" y="1041"/>
                    <a:pt x="770" y="1039"/>
                    <a:pt x="771" y="1037"/>
                  </a:cubicBezTo>
                  <a:cubicBezTo>
                    <a:pt x="772" y="1034"/>
                    <a:pt x="773" y="1031"/>
                    <a:pt x="772" y="1028"/>
                  </a:cubicBezTo>
                  <a:cubicBezTo>
                    <a:pt x="771" y="1025"/>
                    <a:pt x="766" y="1010"/>
                    <a:pt x="761" y="996"/>
                  </a:cubicBezTo>
                  <a:cubicBezTo>
                    <a:pt x="768" y="993"/>
                    <a:pt x="774" y="990"/>
                    <a:pt x="781" y="986"/>
                  </a:cubicBezTo>
                  <a:cubicBezTo>
                    <a:pt x="790" y="998"/>
                    <a:pt x="799" y="1011"/>
                    <a:pt x="801" y="1014"/>
                  </a:cubicBezTo>
                  <a:cubicBezTo>
                    <a:pt x="802" y="1016"/>
                    <a:pt x="805" y="1018"/>
                    <a:pt x="808" y="1018"/>
                  </a:cubicBezTo>
                  <a:cubicBezTo>
                    <a:pt x="810" y="1019"/>
                    <a:pt x="813" y="1018"/>
                    <a:pt x="816" y="1017"/>
                  </a:cubicBezTo>
                  <a:cubicBezTo>
                    <a:pt x="818" y="1015"/>
                    <a:pt x="820" y="1013"/>
                    <a:pt x="821" y="1010"/>
                  </a:cubicBezTo>
                  <a:cubicBezTo>
                    <a:pt x="822" y="1008"/>
                    <a:pt x="822" y="1005"/>
                    <a:pt x="821" y="1002"/>
                  </a:cubicBezTo>
                  <a:cubicBezTo>
                    <a:pt x="820" y="999"/>
                    <a:pt x="813" y="984"/>
                    <a:pt x="807" y="971"/>
                  </a:cubicBezTo>
                  <a:cubicBezTo>
                    <a:pt x="813" y="967"/>
                    <a:pt x="820" y="963"/>
                    <a:pt x="826" y="959"/>
                  </a:cubicBezTo>
                  <a:cubicBezTo>
                    <a:pt x="835" y="970"/>
                    <a:pt x="846" y="982"/>
                    <a:pt x="848" y="984"/>
                  </a:cubicBezTo>
                  <a:cubicBezTo>
                    <a:pt x="850" y="986"/>
                    <a:pt x="853" y="988"/>
                    <a:pt x="856" y="988"/>
                  </a:cubicBezTo>
                  <a:cubicBezTo>
                    <a:pt x="858" y="988"/>
                    <a:pt x="861" y="987"/>
                    <a:pt x="864" y="986"/>
                  </a:cubicBezTo>
                  <a:cubicBezTo>
                    <a:pt x="866" y="984"/>
                    <a:pt x="868" y="981"/>
                    <a:pt x="868" y="979"/>
                  </a:cubicBezTo>
                  <a:cubicBezTo>
                    <a:pt x="869" y="976"/>
                    <a:pt x="869" y="973"/>
                    <a:pt x="867" y="970"/>
                  </a:cubicBezTo>
                  <a:cubicBezTo>
                    <a:pt x="865" y="968"/>
                    <a:pt x="857" y="954"/>
                    <a:pt x="850" y="941"/>
                  </a:cubicBezTo>
                  <a:cubicBezTo>
                    <a:pt x="856" y="937"/>
                    <a:pt x="862" y="932"/>
                    <a:pt x="867" y="927"/>
                  </a:cubicBezTo>
                  <a:cubicBezTo>
                    <a:pt x="878" y="937"/>
                    <a:pt x="890" y="948"/>
                    <a:pt x="892" y="950"/>
                  </a:cubicBezTo>
                  <a:cubicBezTo>
                    <a:pt x="894" y="952"/>
                    <a:pt x="897" y="953"/>
                    <a:pt x="900" y="953"/>
                  </a:cubicBezTo>
                  <a:cubicBezTo>
                    <a:pt x="903" y="953"/>
                    <a:pt x="906" y="952"/>
                    <a:pt x="908" y="950"/>
                  </a:cubicBezTo>
                  <a:cubicBezTo>
                    <a:pt x="910" y="948"/>
                    <a:pt x="911" y="945"/>
                    <a:pt x="912" y="942"/>
                  </a:cubicBezTo>
                  <a:cubicBezTo>
                    <a:pt x="912" y="940"/>
                    <a:pt x="911" y="937"/>
                    <a:pt x="910" y="934"/>
                  </a:cubicBezTo>
                  <a:cubicBezTo>
                    <a:pt x="908" y="932"/>
                    <a:pt x="898" y="919"/>
                    <a:pt x="890" y="907"/>
                  </a:cubicBezTo>
                  <a:cubicBezTo>
                    <a:pt x="895" y="902"/>
                    <a:pt x="900" y="897"/>
                    <a:pt x="905" y="891"/>
                  </a:cubicBezTo>
                  <a:cubicBezTo>
                    <a:pt x="917" y="900"/>
                    <a:pt x="930" y="909"/>
                    <a:pt x="933" y="911"/>
                  </a:cubicBezTo>
                  <a:cubicBezTo>
                    <a:pt x="935" y="913"/>
                    <a:pt x="938" y="914"/>
                    <a:pt x="941" y="913"/>
                  </a:cubicBezTo>
                  <a:cubicBezTo>
                    <a:pt x="943" y="913"/>
                    <a:pt x="946" y="912"/>
                    <a:pt x="948" y="909"/>
                  </a:cubicBezTo>
                  <a:cubicBezTo>
                    <a:pt x="950" y="907"/>
                    <a:pt x="951" y="904"/>
                    <a:pt x="951" y="902"/>
                  </a:cubicBezTo>
                  <a:cubicBezTo>
                    <a:pt x="951" y="899"/>
                    <a:pt x="950" y="896"/>
                    <a:pt x="948" y="894"/>
                  </a:cubicBezTo>
                  <a:cubicBezTo>
                    <a:pt x="946" y="891"/>
                    <a:pt x="935" y="880"/>
                    <a:pt x="925" y="869"/>
                  </a:cubicBezTo>
                  <a:cubicBezTo>
                    <a:pt x="930" y="863"/>
                    <a:pt x="935" y="857"/>
                    <a:pt x="940" y="851"/>
                  </a:cubicBezTo>
                  <a:cubicBezTo>
                    <a:pt x="952" y="859"/>
                    <a:pt x="966" y="867"/>
                    <a:pt x="969" y="869"/>
                  </a:cubicBezTo>
                  <a:cubicBezTo>
                    <a:pt x="971" y="870"/>
                    <a:pt x="974" y="870"/>
                    <a:pt x="977" y="870"/>
                  </a:cubicBezTo>
                  <a:cubicBezTo>
                    <a:pt x="980" y="869"/>
                    <a:pt x="982" y="867"/>
                    <a:pt x="984" y="865"/>
                  </a:cubicBezTo>
                  <a:cubicBezTo>
                    <a:pt x="986" y="863"/>
                    <a:pt x="986" y="860"/>
                    <a:pt x="986" y="857"/>
                  </a:cubicBezTo>
                  <a:cubicBezTo>
                    <a:pt x="986" y="854"/>
                    <a:pt x="985" y="852"/>
                    <a:pt x="983" y="850"/>
                  </a:cubicBezTo>
                  <a:cubicBezTo>
                    <a:pt x="980" y="847"/>
                    <a:pt x="968" y="837"/>
                    <a:pt x="957" y="827"/>
                  </a:cubicBezTo>
                  <a:cubicBezTo>
                    <a:pt x="961" y="821"/>
                    <a:pt x="966" y="815"/>
                    <a:pt x="969" y="808"/>
                  </a:cubicBezTo>
                  <a:cubicBezTo>
                    <a:pt x="983" y="814"/>
                    <a:pt x="997" y="821"/>
                    <a:pt x="1000" y="822"/>
                  </a:cubicBezTo>
                  <a:cubicBezTo>
                    <a:pt x="1003" y="824"/>
                    <a:pt x="1006" y="824"/>
                    <a:pt x="1008" y="823"/>
                  </a:cubicBezTo>
                  <a:cubicBezTo>
                    <a:pt x="1011" y="822"/>
                    <a:pt x="1013" y="820"/>
                    <a:pt x="1015" y="817"/>
                  </a:cubicBezTo>
                  <a:cubicBezTo>
                    <a:pt x="1016" y="815"/>
                    <a:pt x="1017" y="812"/>
                    <a:pt x="1016" y="809"/>
                  </a:cubicBezTo>
                  <a:cubicBezTo>
                    <a:pt x="1016" y="806"/>
                    <a:pt x="1014" y="804"/>
                    <a:pt x="1012" y="802"/>
                  </a:cubicBezTo>
                  <a:cubicBezTo>
                    <a:pt x="1009" y="800"/>
                    <a:pt x="996" y="791"/>
                    <a:pt x="984" y="782"/>
                  </a:cubicBezTo>
                  <a:cubicBezTo>
                    <a:pt x="988" y="776"/>
                    <a:pt x="991" y="769"/>
                    <a:pt x="995" y="762"/>
                  </a:cubicBezTo>
                  <a:cubicBezTo>
                    <a:pt x="1009" y="767"/>
                    <a:pt x="1024" y="772"/>
                    <a:pt x="1027" y="773"/>
                  </a:cubicBezTo>
                  <a:cubicBezTo>
                    <a:pt x="1029" y="774"/>
                    <a:pt x="1032" y="774"/>
                    <a:pt x="1035" y="772"/>
                  </a:cubicBezTo>
                  <a:cubicBezTo>
                    <a:pt x="1037" y="771"/>
                    <a:pt x="1039" y="769"/>
                    <a:pt x="1041" y="766"/>
                  </a:cubicBezTo>
                  <a:cubicBezTo>
                    <a:pt x="1042" y="764"/>
                    <a:pt x="1042" y="761"/>
                    <a:pt x="1041" y="758"/>
                  </a:cubicBezTo>
                  <a:cubicBezTo>
                    <a:pt x="1040" y="755"/>
                    <a:pt x="1039" y="753"/>
                    <a:pt x="1036" y="752"/>
                  </a:cubicBezTo>
                  <a:cubicBezTo>
                    <a:pt x="1033" y="750"/>
                    <a:pt x="1020" y="742"/>
                    <a:pt x="1007" y="735"/>
                  </a:cubicBezTo>
                  <a:cubicBezTo>
                    <a:pt x="1010" y="728"/>
                    <a:pt x="1012" y="721"/>
                    <a:pt x="1015" y="714"/>
                  </a:cubicBezTo>
                  <a:cubicBezTo>
                    <a:pt x="1029" y="717"/>
                    <a:pt x="1045" y="721"/>
                    <a:pt x="1048" y="721"/>
                  </a:cubicBezTo>
                  <a:cubicBezTo>
                    <a:pt x="1051" y="722"/>
                    <a:pt x="1054" y="721"/>
                    <a:pt x="1056" y="720"/>
                  </a:cubicBezTo>
                  <a:cubicBezTo>
                    <a:pt x="1058" y="718"/>
                    <a:pt x="1060" y="716"/>
                    <a:pt x="1061" y="713"/>
                  </a:cubicBezTo>
                  <a:cubicBezTo>
                    <a:pt x="1062" y="710"/>
                    <a:pt x="1062" y="707"/>
                    <a:pt x="1061" y="705"/>
                  </a:cubicBezTo>
                  <a:cubicBezTo>
                    <a:pt x="1060" y="702"/>
                    <a:pt x="1058" y="700"/>
                    <a:pt x="1055" y="699"/>
                  </a:cubicBezTo>
                  <a:cubicBezTo>
                    <a:pt x="1052" y="698"/>
                    <a:pt x="1037" y="691"/>
                    <a:pt x="1024" y="686"/>
                  </a:cubicBezTo>
                  <a:cubicBezTo>
                    <a:pt x="1026" y="678"/>
                    <a:pt x="1028" y="671"/>
                    <a:pt x="1030" y="664"/>
                  </a:cubicBezTo>
                  <a:cubicBezTo>
                    <a:pt x="1044" y="665"/>
                    <a:pt x="1060" y="667"/>
                    <a:pt x="1063" y="668"/>
                  </a:cubicBezTo>
                  <a:cubicBezTo>
                    <a:pt x="1066" y="668"/>
                    <a:pt x="1069" y="667"/>
                    <a:pt x="1071" y="665"/>
                  </a:cubicBezTo>
                  <a:cubicBezTo>
                    <a:pt x="1074" y="664"/>
                    <a:pt x="1075" y="661"/>
                    <a:pt x="1076" y="658"/>
                  </a:cubicBezTo>
                  <a:cubicBezTo>
                    <a:pt x="1076" y="655"/>
                    <a:pt x="1076" y="652"/>
                    <a:pt x="1075" y="650"/>
                  </a:cubicBezTo>
                  <a:cubicBezTo>
                    <a:pt x="1073" y="647"/>
                    <a:pt x="1071" y="645"/>
                    <a:pt x="1068" y="645"/>
                  </a:cubicBezTo>
                  <a:cubicBezTo>
                    <a:pt x="1065" y="644"/>
                    <a:pt x="1050" y="639"/>
                    <a:pt x="1036" y="634"/>
                  </a:cubicBezTo>
                  <a:cubicBezTo>
                    <a:pt x="1037" y="627"/>
                    <a:pt x="1039" y="620"/>
                    <a:pt x="1040" y="612"/>
                  </a:cubicBezTo>
                  <a:cubicBezTo>
                    <a:pt x="1054" y="612"/>
                    <a:pt x="1070" y="612"/>
                    <a:pt x="1073" y="612"/>
                  </a:cubicBezTo>
                  <a:cubicBezTo>
                    <a:pt x="1076" y="613"/>
                    <a:pt x="1079" y="611"/>
                    <a:pt x="1081" y="609"/>
                  </a:cubicBezTo>
                  <a:cubicBezTo>
                    <a:pt x="1083" y="607"/>
                    <a:pt x="1084" y="605"/>
                    <a:pt x="1085" y="602"/>
                  </a:cubicBezTo>
                  <a:cubicBezTo>
                    <a:pt x="1085" y="599"/>
                    <a:pt x="1084" y="596"/>
                    <a:pt x="1083" y="594"/>
                  </a:cubicBezTo>
                  <a:cubicBezTo>
                    <a:pt x="1081" y="591"/>
                    <a:pt x="1079" y="590"/>
                    <a:pt x="1076" y="589"/>
                  </a:cubicBezTo>
                  <a:cubicBezTo>
                    <a:pt x="1073" y="588"/>
                    <a:pt x="1057" y="585"/>
                    <a:pt x="1043" y="582"/>
                  </a:cubicBezTo>
                  <a:cubicBezTo>
                    <a:pt x="1043" y="575"/>
                    <a:pt x="1044" y="567"/>
                    <a:pt x="1044" y="560"/>
                  </a:cubicBezTo>
                  <a:cubicBezTo>
                    <a:pt x="1058" y="558"/>
                    <a:pt x="1074" y="557"/>
                    <a:pt x="1078" y="557"/>
                  </a:cubicBezTo>
                  <a:close/>
                  <a:moveTo>
                    <a:pt x="544" y="979"/>
                  </a:moveTo>
                  <a:cubicBezTo>
                    <a:pt x="305" y="979"/>
                    <a:pt x="111" y="785"/>
                    <a:pt x="111" y="545"/>
                  </a:cubicBezTo>
                  <a:cubicBezTo>
                    <a:pt x="111" y="305"/>
                    <a:pt x="305" y="111"/>
                    <a:pt x="544" y="111"/>
                  </a:cubicBezTo>
                  <a:cubicBezTo>
                    <a:pt x="783" y="111"/>
                    <a:pt x="977" y="305"/>
                    <a:pt x="977" y="545"/>
                  </a:cubicBezTo>
                  <a:cubicBezTo>
                    <a:pt x="977" y="785"/>
                    <a:pt x="783" y="979"/>
                    <a:pt x="544" y="979"/>
                  </a:cubicBez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800">
                <a:solidFill>
                  <a:schemeClr val="bg1">
                    <a:lumMod val="85000"/>
                  </a:schemeClr>
                </a:solidFill>
              </a:endParaRPr>
            </a:p>
          </p:txBody>
        </p:sp>
        <p:sp>
          <p:nvSpPr>
            <p:cNvPr id="60" name="Freeform 10"/>
            <p:cNvSpPr>
              <a:spLocks noEditPoints="1"/>
            </p:cNvSpPr>
            <p:nvPr/>
          </p:nvSpPr>
          <p:spPr bwMode="auto">
            <a:xfrm>
              <a:off x="5253320" y="1740210"/>
              <a:ext cx="805374" cy="807084"/>
            </a:xfrm>
            <a:custGeom>
              <a:avLst/>
              <a:gdLst>
                <a:gd name="T0" fmla="*/ 1043 w 1088"/>
                <a:gd name="T1" fmla="*/ 507 h 1090"/>
                <a:gd name="T2" fmla="*/ 1036 w 1088"/>
                <a:gd name="T3" fmla="*/ 455 h 1090"/>
                <a:gd name="T4" fmla="*/ 1024 w 1088"/>
                <a:gd name="T5" fmla="*/ 404 h 1090"/>
                <a:gd name="T6" fmla="*/ 1007 w 1088"/>
                <a:gd name="T7" fmla="*/ 355 h 1090"/>
                <a:gd name="T8" fmla="*/ 984 w 1088"/>
                <a:gd name="T9" fmla="*/ 307 h 1090"/>
                <a:gd name="T10" fmla="*/ 957 w 1088"/>
                <a:gd name="T11" fmla="*/ 263 h 1090"/>
                <a:gd name="T12" fmla="*/ 925 w 1088"/>
                <a:gd name="T13" fmla="*/ 221 h 1090"/>
                <a:gd name="T14" fmla="*/ 890 w 1088"/>
                <a:gd name="T15" fmla="*/ 183 h 1090"/>
                <a:gd name="T16" fmla="*/ 850 w 1088"/>
                <a:gd name="T17" fmla="*/ 149 h 1090"/>
                <a:gd name="T18" fmla="*/ 807 w 1088"/>
                <a:gd name="T19" fmla="*/ 119 h 1090"/>
                <a:gd name="T20" fmla="*/ 761 w 1088"/>
                <a:gd name="T21" fmla="*/ 93 h 1090"/>
                <a:gd name="T22" fmla="*/ 713 w 1088"/>
                <a:gd name="T23" fmla="*/ 73 h 1090"/>
                <a:gd name="T24" fmla="*/ 663 w 1088"/>
                <a:gd name="T25" fmla="*/ 58 h 1090"/>
                <a:gd name="T26" fmla="*/ 611 w 1088"/>
                <a:gd name="T27" fmla="*/ 48 h 1090"/>
                <a:gd name="T28" fmla="*/ 559 w 1088"/>
                <a:gd name="T29" fmla="*/ 44 h 1090"/>
                <a:gd name="T30" fmla="*/ 507 w 1088"/>
                <a:gd name="T31" fmla="*/ 45 h 1090"/>
                <a:gd name="T32" fmla="*/ 455 w 1088"/>
                <a:gd name="T33" fmla="*/ 52 h 1090"/>
                <a:gd name="T34" fmla="*/ 404 w 1088"/>
                <a:gd name="T35" fmla="*/ 64 h 1090"/>
                <a:gd name="T36" fmla="*/ 354 w 1088"/>
                <a:gd name="T37" fmla="*/ 81 h 1090"/>
                <a:gd name="T38" fmla="*/ 307 w 1088"/>
                <a:gd name="T39" fmla="*/ 104 h 1090"/>
                <a:gd name="T40" fmla="*/ 262 w 1088"/>
                <a:gd name="T41" fmla="*/ 131 h 1090"/>
                <a:gd name="T42" fmla="*/ 221 w 1088"/>
                <a:gd name="T43" fmla="*/ 163 h 1090"/>
                <a:gd name="T44" fmla="*/ 182 w 1088"/>
                <a:gd name="T45" fmla="*/ 199 h 1090"/>
                <a:gd name="T46" fmla="*/ 148 w 1088"/>
                <a:gd name="T47" fmla="*/ 238 h 1090"/>
                <a:gd name="T48" fmla="*/ 118 w 1088"/>
                <a:gd name="T49" fmla="*/ 282 h 1090"/>
                <a:gd name="T50" fmla="*/ 93 w 1088"/>
                <a:gd name="T51" fmla="*/ 328 h 1090"/>
                <a:gd name="T52" fmla="*/ 73 w 1088"/>
                <a:gd name="T53" fmla="*/ 376 h 1090"/>
                <a:gd name="T54" fmla="*/ 58 w 1088"/>
                <a:gd name="T55" fmla="*/ 426 h 1090"/>
                <a:gd name="T56" fmla="*/ 48 w 1088"/>
                <a:gd name="T57" fmla="*/ 478 h 1090"/>
                <a:gd name="T58" fmla="*/ 44 w 1088"/>
                <a:gd name="T59" fmla="*/ 530 h 1090"/>
                <a:gd name="T60" fmla="*/ 45 w 1088"/>
                <a:gd name="T61" fmla="*/ 582 h 1090"/>
                <a:gd name="T62" fmla="*/ 52 w 1088"/>
                <a:gd name="T63" fmla="*/ 634 h 1090"/>
                <a:gd name="T64" fmla="*/ 64 w 1088"/>
                <a:gd name="T65" fmla="*/ 686 h 1090"/>
                <a:gd name="T66" fmla="*/ 81 w 1088"/>
                <a:gd name="T67" fmla="*/ 735 h 1090"/>
                <a:gd name="T68" fmla="*/ 104 w 1088"/>
                <a:gd name="T69" fmla="*/ 782 h 1090"/>
                <a:gd name="T70" fmla="*/ 131 w 1088"/>
                <a:gd name="T71" fmla="*/ 827 h 1090"/>
                <a:gd name="T72" fmla="*/ 163 w 1088"/>
                <a:gd name="T73" fmla="*/ 869 h 1090"/>
                <a:gd name="T74" fmla="*/ 198 w 1088"/>
                <a:gd name="T75" fmla="*/ 907 h 1090"/>
                <a:gd name="T76" fmla="*/ 238 w 1088"/>
                <a:gd name="T77" fmla="*/ 941 h 1090"/>
                <a:gd name="T78" fmla="*/ 281 w 1088"/>
                <a:gd name="T79" fmla="*/ 971 h 1090"/>
                <a:gd name="T80" fmla="*/ 327 w 1088"/>
                <a:gd name="T81" fmla="*/ 996 h 1090"/>
                <a:gd name="T82" fmla="*/ 375 w 1088"/>
                <a:gd name="T83" fmla="*/ 1017 h 1090"/>
                <a:gd name="T84" fmla="*/ 425 w 1088"/>
                <a:gd name="T85" fmla="*/ 1032 h 1090"/>
                <a:gd name="T86" fmla="*/ 477 w 1088"/>
                <a:gd name="T87" fmla="*/ 1041 h 1090"/>
                <a:gd name="T88" fmla="*/ 529 w 1088"/>
                <a:gd name="T89" fmla="*/ 1046 h 1090"/>
                <a:gd name="T90" fmla="*/ 581 w 1088"/>
                <a:gd name="T91" fmla="*/ 1045 h 1090"/>
                <a:gd name="T92" fmla="*/ 633 w 1088"/>
                <a:gd name="T93" fmla="*/ 1038 h 1090"/>
                <a:gd name="T94" fmla="*/ 684 w 1088"/>
                <a:gd name="T95" fmla="*/ 1026 h 1090"/>
                <a:gd name="T96" fmla="*/ 734 w 1088"/>
                <a:gd name="T97" fmla="*/ 1009 h 1090"/>
                <a:gd name="T98" fmla="*/ 781 w 1088"/>
                <a:gd name="T99" fmla="*/ 986 h 1090"/>
                <a:gd name="T100" fmla="*/ 826 w 1088"/>
                <a:gd name="T101" fmla="*/ 959 h 1090"/>
                <a:gd name="T102" fmla="*/ 867 w 1088"/>
                <a:gd name="T103" fmla="*/ 927 h 1090"/>
                <a:gd name="T104" fmla="*/ 905 w 1088"/>
                <a:gd name="T105" fmla="*/ 891 h 1090"/>
                <a:gd name="T106" fmla="*/ 940 w 1088"/>
                <a:gd name="T107" fmla="*/ 851 h 1090"/>
                <a:gd name="T108" fmla="*/ 969 w 1088"/>
                <a:gd name="T109" fmla="*/ 808 h 1090"/>
                <a:gd name="T110" fmla="*/ 995 w 1088"/>
                <a:gd name="T111" fmla="*/ 762 h 1090"/>
                <a:gd name="T112" fmla="*/ 1015 w 1088"/>
                <a:gd name="T113" fmla="*/ 714 h 1090"/>
                <a:gd name="T114" fmla="*/ 1030 w 1088"/>
                <a:gd name="T115" fmla="*/ 664 h 1090"/>
                <a:gd name="T116" fmla="*/ 1040 w 1088"/>
                <a:gd name="T117" fmla="*/ 612 h 1090"/>
                <a:gd name="T118" fmla="*/ 1044 w 1088"/>
                <a:gd name="T119" fmla="*/ 560 h 1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88" h="1090">
                  <a:moveTo>
                    <a:pt x="1078" y="557"/>
                  </a:moveTo>
                  <a:cubicBezTo>
                    <a:pt x="1080" y="556"/>
                    <a:pt x="1083" y="555"/>
                    <a:pt x="1085" y="553"/>
                  </a:cubicBezTo>
                  <a:cubicBezTo>
                    <a:pt x="1087" y="551"/>
                    <a:pt x="1088" y="548"/>
                    <a:pt x="1088" y="545"/>
                  </a:cubicBezTo>
                  <a:cubicBezTo>
                    <a:pt x="1088" y="542"/>
                    <a:pt x="1087" y="539"/>
                    <a:pt x="1085" y="537"/>
                  </a:cubicBezTo>
                  <a:cubicBezTo>
                    <a:pt x="1083" y="535"/>
                    <a:pt x="1080" y="533"/>
                    <a:pt x="1078" y="533"/>
                  </a:cubicBezTo>
                  <a:cubicBezTo>
                    <a:pt x="1074" y="533"/>
                    <a:pt x="1058" y="531"/>
                    <a:pt x="1044" y="530"/>
                  </a:cubicBezTo>
                  <a:cubicBezTo>
                    <a:pt x="1044" y="522"/>
                    <a:pt x="1043" y="515"/>
                    <a:pt x="1043" y="507"/>
                  </a:cubicBezTo>
                  <a:cubicBezTo>
                    <a:pt x="1057" y="505"/>
                    <a:pt x="1073" y="501"/>
                    <a:pt x="1076" y="501"/>
                  </a:cubicBezTo>
                  <a:cubicBezTo>
                    <a:pt x="1079" y="500"/>
                    <a:pt x="1081" y="498"/>
                    <a:pt x="1083" y="496"/>
                  </a:cubicBezTo>
                  <a:cubicBezTo>
                    <a:pt x="1084" y="494"/>
                    <a:pt x="1085" y="491"/>
                    <a:pt x="1085" y="488"/>
                  </a:cubicBezTo>
                  <a:cubicBezTo>
                    <a:pt x="1084" y="485"/>
                    <a:pt x="1083" y="482"/>
                    <a:pt x="1081" y="481"/>
                  </a:cubicBezTo>
                  <a:cubicBezTo>
                    <a:pt x="1079" y="479"/>
                    <a:pt x="1076" y="477"/>
                    <a:pt x="1073" y="477"/>
                  </a:cubicBezTo>
                  <a:cubicBezTo>
                    <a:pt x="1070" y="477"/>
                    <a:pt x="1054" y="478"/>
                    <a:pt x="1040" y="478"/>
                  </a:cubicBezTo>
                  <a:cubicBezTo>
                    <a:pt x="1039" y="470"/>
                    <a:pt x="1037" y="463"/>
                    <a:pt x="1036" y="455"/>
                  </a:cubicBezTo>
                  <a:cubicBezTo>
                    <a:pt x="1050" y="451"/>
                    <a:pt x="1065" y="446"/>
                    <a:pt x="1068" y="445"/>
                  </a:cubicBezTo>
                  <a:cubicBezTo>
                    <a:pt x="1071" y="444"/>
                    <a:pt x="1073" y="442"/>
                    <a:pt x="1075" y="440"/>
                  </a:cubicBezTo>
                  <a:cubicBezTo>
                    <a:pt x="1076" y="437"/>
                    <a:pt x="1076" y="435"/>
                    <a:pt x="1076" y="432"/>
                  </a:cubicBezTo>
                  <a:cubicBezTo>
                    <a:pt x="1075" y="429"/>
                    <a:pt x="1074" y="426"/>
                    <a:pt x="1071" y="425"/>
                  </a:cubicBezTo>
                  <a:cubicBezTo>
                    <a:pt x="1069" y="423"/>
                    <a:pt x="1066" y="422"/>
                    <a:pt x="1063" y="422"/>
                  </a:cubicBezTo>
                  <a:cubicBezTo>
                    <a:pt x="1060" y="423"/>
                    <a:pt x="1044" y="425"/>
                    <a:pt x="1030" y="426"/>
                  </a:cubicBezTo>
                  <a:cubicBezTo>
                    <a:pt x="1028" y="419"/>
                    <a:pt x="1026" y="412"/>
                    <a:pt x="1024" y="404"/>
                  </a:cubicBezTo>
                  <a:cubicBezTo>
                    <a:pt x="1037" y="399"/>
                    <a:pt x="1052" y="392"/>
                    <a:pt x="1055" y="391"/>
                  </a:cubicBezTo>
                  <a:cubicBezTo>
                    <a:pt x="1058" y="390"/>
                    <a:pt x="1060" y="388"/>
                    <a:pt x="1061" y="385"/>
                  </a:cubicBezTo>
                  <a:cubicBezTo>
                    <a:pt x="1062" y="382"/>
                    <a:pt x="1062" y="379"/>
                    <a:pt x="1061" y="377"/>
                  </a:cubicBezTo>
                  <a:cubicBezTo>
                    <a:pt x="1060" y="374"/>
                    <a:pt x="1058" y="372"/>
                    <a:pt x="1056" y="370"/>
                  </a:cubicBezTo>
                  <a:cubicBezTo>
                    <a:pt x="1054" y="369"/>
                    <a:pt x="1051" y="368"/>
                    <a:pt x="1048" y="369"/>
                  </a:cubicBezTo>
                  <a:cubicBezTo>
                    <a:pt x="1045" y="369"/>
                    <a:pt x="1029" y="373"/>
                    <a:pt x="1015" y="376"/>
                  </a:cubicBezTo>
                  <a:cubicBezTo>
                    <a:pt x="1012" y="369"/>
                    <a:pt x="1010" y="362"/>
                    <a:pt x="1007" y="355"/>
                  </a:cubicBezTo>
                  <a:cubicBezTo>
                    <a:pt x="1020" y="348"/>
                    <a:pt x="1033" y="340"/>
                    <a:pt x="1036" y="338"/>
                  </a:cubicBezTo>
                  <a:cubicBezTo>
                    <a:pt x="1039" y="337"/>
                    <a:pt x="1040" y="334"/>
                    <a:pt x="1041" y="332"/>
                  </a:cubicBezTo>
                  <a:cubicBezTo>
                    <a:pt x="1042" y="329"/>
                    <a:pt x="1042" y="326"/>
                    <a:pt x="1041" y="323"/>
                  </a:cubicBezTo>
                  <a:cubicBezTo>
                    <a:pt x="1039" y="321"/>
                    <a:pt x="1037" y="319"/>
                    <a:pt x="1035" y="317"/>
                  </a:cubicBezTo>
                  <a:cubicBezTo>
                    <a:pt x="1032" y="316"/>
                    <a:pt x="1029" y="316"/>
                    <a:pt x="1027" y="317"/>
                  </a:cubicBezTo>
                  <a:cubicBezTo>
                    <a:pt x="1024" y="318"/>
                    <a:pt x="1009" y="323"/>
                    <a:pt x="995" y="328"/>
                  </a:cubicBezTo>
                  <a:cubicBezTo>
                    <a:pt x="991" y="321"/>
                    <a:pt x="988" y="314"/>
                    <a:pt x="984" y="307"/>
                  </a:cubicBezTo>
                  <a:cubicBezTo>
                    <a:pt x="996" y="299"/>
                    <a:pt x="1009" y="290"/>
                    <a:pt x="1012" y="288"/>
                  </a:cubicBezTo>
                  <a:cubicBezTo>
                    <a:pt x="1014" y="286"/>
                    <a:pt x="1016" y="284"/>
                    <a:pt x="1016" y="281"/>
                  </a:cubicBezTo>
                  <a:cubicBezTo>
                    <a:pt x="1017" y="278"/>
                    <a:pt x="1016" y="275"/>
                    <a:pt x="1015" y="273"/>
                  </a:cubicBezTo>
                  <a:cubicBezTo>
                    <a:pt x="1013" y="270"/>
                    <a:pt x="1011" y="268"/>
                    <a:pt x="1008" y="267"/>
                  </a:cubicBezTo>
                  <a:cubicBezTo>
                    <a:pt x="1006" y="266"/>
                    <a:pt x="1003" y="266"/>
                    <a:pt x="1000" y="268"/>
                  </a:cubicBezTo>
                  <a:cubicBezTo>
                    <a:pt x="997" y="269"/>
                    <a:pt x="983" y="276"/>
                    <a:pt x="969" y="282"/>
                  </a:cubicBezTo>
                  <a:cubicBezTo>
                    <a:pt x="966" y="275"/>
                    <a:pt x="961" y="269"/>
                    <a:pt x="957" y="263"/>
                  </a:cubicBezTo>
                  <a:cubicBezTo>
                    <a:pt x="968" y="253"/>
                    <a:pt x="980" y="242"/>
                    <a:pt x="983" y="240"/>
                  </a:cubicBezTo>
                  <a:cubicBezTo>
                    <a:pt x="985" y="238"/>
                    <a:pt x="986" y="236"/>
                    <a:pt x="986" y="233"/>
                  </a:cubicBezTo>
                  <a:cubicBezTo>
                    <a:pt x="986" y="230"/>
                    <a:pt x="986" y="227"/>
                    <a:pt x="984" y="225"/>
                  </a:cubicBezTo>
                  <a:cubicBezTo>
                    <a:pt x="982" y="222"/>
                    <a:pt x="980" y="221"/>
                    <a:pt x="977" y="220"/>
                  </a:cubicBezTo>
                  <a:cubicBezTo>
                    <a:pt x="974" y="220"/>
                    <a:pt x="971" y="220"/>
                    <a:pt x="969" y="221"/>
                  </a:cubicBezTo>
                  <a:cubicBezTo>
                    <a:pt x="966" y="223"/>
                    <a:pt x="952" y="231"/>
                    <a:pt x="940" y="238"/>
                  </a:cubicBezTo>
                  <a:cubicBezTo>
                    <a:pt x="935" y="233"/>
                    <a:pt x="930" y="227"/>
                    <a:pt x="925" y="221"/>
                  </a:cubicBezTo>
                  <a:cubicBezTo>
                    <a:pt x="935" y="210"/>
                    <a:pt x="946" y="198"/>
                    <a:pt x="948" y="196"/>
                  </a:cubicBezTo>
                  <a:cubicBezTo>
                    <a:pt x="950" y="194"/>
                    <a:pt x="951" y="191"/>
                    <a:pt x="951" y="188"/>
                  </a:cubicBezTo>
                  <a:cubicBezTo>
                    <a:pt x="951" y="185"/>
                    <a:pt x="950" y="183"/>
                    <a:pt x="948" y="180"/>
                  </a:cubicBezTo>
                  <a:cubicBezTo>
                    <a:pt x="946" y="178"/>
                    <a:pt x="943" y="177"/>
                    <a:pt x="941" y="177"/>
                  </a:cubicBezTo>
                  <a:cubicBezTo>
                    <a:pt x="938" y="176"/>
                    <a:pt x="935" y="177"/>
                    <a:pt x="933" y="179"/>
                  </a:cubicBezTo>
                  <a:cubicBezTo>
                    <a:pt x="930" y="181"/>
                    <a:pt x="917" y="190"/>
                    <a:pt x="905" y="199"/>
                  </a:cubicBezTo>
                  <a:cubicBezTo>
                    <a:pt x="900" y="193"/>
                    <a:pt x="895" y="188"/>
                    <a:pt x="890" y="183"/>
                  </a:cubicBezTo>
                  <a:cubicBezTo>
                    <a:pt x="898" y="171"/>
                    <a:pt x="908" y="158"/>
                    <a:pt x="910" y="156"/>
                  </a:cubicBezTo>
                  <a:cubicBezTo>
                    <a:pt x="911" y="153"/>
                    <a:pt x="912" y="150"/>
                    <a:pt x="912" y="148"/>
                  </a:cubicBezTo>
                  <a:cubicBezTo>
                    <a:pt x="911" y="145"/>
                    <a:pt x="910" y="142"/>
                    <a:pt x="908" y="140"/>
                  </a:cubicBezTo>
                  <a:cubicBezTo>
                    <a:pt x="906" y="138"/>
                    <a:pt x="903" y="137"/>
                    <a:pt x="900" y="137"/>
                  </a:cubicBezTo>
                  <a:cubicBezTo>
                    <a:pt x="897" y="137"/>
                    <a:pt x="894" y="138"/>
                    <a:pt x="892" y="140"/>
                  </a:cubicBezTo>
                  <a:cubicBezTo>
                    <a:pt x="890" y="142"/>
                    <a:pt x="878" y="153"/>
                    <a:pt x="867" y="163"/>
                  </a:cubicBezTo>
                  <a:cubicBezTo>
                    <a:pt x="862" y="158"/>
                    <a:pt x="856" y="153"/>
                    <a:pt x="850" y="149"/>
                  </a:cubicBezTo>
                  <a:cubicBezTo>
                    <a:pt x="857" y="136"/>
                    <a:pt x="865" y="122"/>
                    <a:pt x="867" y="119"/>
                  </a:cubicBezTo>
                  <a:cubicBezTo>
                    <a:pt x="869" y="117"/>
                    <a:pt x="869" y="114"/>
                    <a:pt x="868" y="111"/>
                  </a:cubicBezTo>
                  <a:cubicBezTo>
                    <a:pt x="868" y="109"/>
                    <a:pt x="866" y="106"/>
                    <a:pt x="864" y="104"/>
                  </a:cubicBezTo>
                  <a:cubicBezTo>
                    <a:pt x="861" y="103"/>
                    <a:pt x="858" y="102"/>
                    <a:pt x="856" y="102"/>
                  </a:cubicBezTo>
                  <a:cubicBezTo>
                    <a:pt x="853" y="102"/>
                    <a:pt x="850" y="103"/>
                    <a:pt x="848" y="106"/>
                  </a:cubicBezTo>
                  <a:cubicBezTo>
                    <a:pt x="846" y="108"/>
                    <a:pt x="835" y="120"/>
                    <a:pt x="826" y="131"/>
                  </a:cubicBezTo>
                  <a:cubicBezTo>
                    <a:pt x="820" y="127"/>
                    <a:pt x="813" y="123"/>
                    <a:pt x="807" y="119"/>
                  </a:cubicBezTo>
                  <a:cubicBezTo>
                    <a:pt x="813" y="105"/>
                    <a:pt x="820" y="91"/>
                    <a:pt x="821" y="88"/>
                  </a:cubicBezTo>
                  <a:cubicBezTo>
                    <a:pt x="822" y="85"/>
                    <a:pt x="822" y="82"/>
                    <a:pt x="821" y="80"/>
                  </a:cubicBezTo>
                  <a:cubicBezTo>
                    <a:pt x="820" y="77"/>
                    <a:pt x="818" y="75"/>
                    <a:pt x="816" y="73"/>
                  </a:cubicBezTo>
                  <a:cubicBezTo>
                    <a:pt x="813" y="72"/>
                    <a:pt x="810" y="71"/>
                    <a:pt x="808" y="72"/>
                  </a:cubicBezTo>
                  <a:cubicBezTo>
                    <a:pt x="805" y="72"/>
                    <a:pt x="802" y="74"/>
                    <a:pt x="801" y="76"/>
                  </a:cubicBezTo>
                  <a:cubicBezTo>
                    <a:pt x="799" y="79"/>
                    <a:pt x="790" y="92"/>
                    <a:pt x="781" y="104"/>
                  </a:cubicBezTo>
                  <a:cubicBezTo>
                    <a:pt x="774" y="100"/>
                    <a:pt x="768" y="97"/>
                    <a:pt x="761" y="93"/>
                  </a:cubicBezTo>
                  <a:cubicBezTo>
                    <a:pt x="766" y="80"/>
                    <a:pt x="771" y="65"/>
                    <a:pt x="772" y="61"/>
                  </a:cubicBezTo>
                  <a:cubicBezTo>
                    <a:pt x="773" y="59"/>
                    <a:pt x="772" y="56"/>
                    <a:pt x="771" y="53"/>
                  </a:cubicBezTo>
                  <a:cubicBezTo>
                    <a:pt x="770" y="51"/>
                    <a:pt x="768" y="49"/>
                    <a:pt x="765" y="47"/>
                  </a:cubicBezTo>
                  <a:cubicBezTo>
                    <a:pt x="762" y="46"/>
                    <a:pt x="760" y="46"/>
                    <a:pt x="757" y="47"/>
                  </a:cubicBezTo>
                  <a:cubicBezTo>
                    <a:pt x="754" y="48"/>
                    <a:pt x="752" y="49"/>
                    <a:pt x="750" y="52"/>
                  </a:cubicBezTo>
                  <a:cubicBezTo>
                    <a:pt x="749" y="55"/>
                    <a:pt x="741" y="69"/>
                    <a:pt x="734" y="81"/>
                  </a:cubicBezTo>
                  <a:cubicBezTo>
                    <a:pt x="727" y="78"/>
                    <a:pt x="720" y="76"/>
                    <a:pt x="713" y="73"/>
                  </a:cubicBezTo>
                  <a:cubicBezTo>
                    <a:pt x="716" y="59"/>
                    <a:pt x="719" y="43"/>
                    <a:pt x="720" y="40"/>
                  </a:cubicBezTo>
                  <a:cubicBezTo>
                    <a:pt x="721" y="37"/>
                    <a:pt x="720" y="34"/>
                    <a:pt x="719" y="32"/>
                  </a:cubicBezTo>
                  <a:cubicBezTo>
                    <a:pt x="717" y="30"/>
                    <a:pt x="715" y="28"/>
                    <a:pt x="712" y="27"/>
                  </a:cubicBezTo>
                  <a:cubicBezTo>
                    <a:pt x="709" y="26"/>
                    <a:pt x="706" y="26"/>
                    <a:pt x="704" y="27"/>
                  </a:cubicBezTo>
                  <a:cubicBezTo>
                    <a:pt x="701" y="28"/>
                    <a:pt x="699" y="30"/>
                    <a:pt x="698" y="33"/>
                  </a:cubicBezTo>
                  <a:cubicBezTo>
                    <a:pt x="696" y="36"/>
                    <a:pt x="690" y="51"/>
                    <a:pt x="684" y="64"/>
                  </a:cubicBezTo>
                  <a:cubicBezTo>
                    <a:pt x="677" y="62"/>
                    <a:pt x="670" y="60"/>
                    <a:pt x="663" y="58"/>
                  </a:cubicBezTo>
                  <a:cubicBezTo>
                    <a:pt x="664" y="44"/>
                    <a:pt x="666" y="28"/>
                    <a:pt x="666" y="25"/>
                  </a:cubicBezTo>
                  <a:cubicBezTo>
                    <a:pt x="667" y="22"/>
                    <a:pt x="666" y="19"/>
                    <a:pt x="664" y="17"/>
                  </a:cubicBezTo>
                  <a:cubicBezTo>
                    <a:pt x="662" y="14"/>
                    <a:pt x="660" y="13"/>
                    <a:pt x="657" y="12"/>
                  </a:cubicBezTo>
                  <a:cubicBezTo>
                    <a:pt x="654" y="12"/>
                    <a:pt x="651" y="12"/>
                    <a:pt x="649" y="13"/>
                  </a:cubicBezTo>
                  <a:cubicBezTo>
                    <a:pt x="646" y="15"/>
                    <a:pt x="644" y="17"/>
                    <a:pt x="643" y="20"/>
                  </a:cubicBezTo>
                  <a:cubicBezTo>
                    <a:pt x="642" y="23"/>
                    <a:pt x="638" y="38"/>
                    <a:pt x="633" y="52"/>
                  </a:cubicBezTo>
                  <a:cubicBezTo>
                    <a:pt x="626" y="51"/>
                    <a:pt x="619" y="49"/>
                    <a:pt x="611" y="48"/>
                  </a:cubicBezTo>
                  <a:cubicBezTo>
                    <a:pt x="611" y="34"/>
                    <a:pt x="611" y="18"/>
                    <a:pt x="611" y="15"/>
                  </a:cubicBezTo>
                  <a:cubicBezTo>
                    <a:pt x="611" y="12"/>
                    <a:pt x="610" y="9"/>
                    <a:pt x="608" y="7"/>
                  </a:cubicBezTo>
                  <a:cubicBezTo>
                    <a:pt x="606" y="5"/>
                    <a:pt x="604" y="4"/>
                    <a:pt x="601" y="3"/>
                  </a:cubicBezTo>
                  <a:cubicBezTo>
                    <a:pt x="598" y="3"/>
                    <a:pt x="595" y="4"/>
                    <a:pt x="593" y="5"/>
                  </a:cubicBezTo>
                  <a:cubicBezTo>
                    <a:pt x="590" y="7"/>
                    <a:pt x="589" y="9"/>
                    <a:pt x="588" y="12"/>
                  </a:cubicBezTo>
                  <a:cubicBezTo>
                    <a:pt x="587" y="15"/>
                    <a:pt x="584" y="31"/>
                    <a:pt x="581" y="45"/>
                  </a:cubicBezTo>
                  <a:cubicBezTo>
                    <a:pt x="574" y="45"/>
                    <a:pt x="566" y="44"/>
                    <a:pt x="559" y="44"/>
                  </a:cubicBezTo>
                  <a:cubicBezTo>
                    <a:pt x="558" y="30"/>
                    <a:pt x="556" y="14"/>
                    <a:pt x="556" y="10"/>
                  </a:cubicBezTo>
                  <a:cubicBezTo>
                    <a:pt x="555" y="8"/>
                    <a:pt x="554" y="5"/>
                    <a:pt x="552" y="3"/>
                  </a:cubicBezTo>
                  <a:cubicBezTo>
                    <a:pt x="550" y="1"/>
                    <a:pt x="547" y="0"/>
                    <a:pt x="544" y="0"/>
                  </a:cubicBezTo>
                  <a:cubicBezTo>
                    <a:pt x="541" y="0"/>
                    <a:pt x="538" y="1"/>
                    <a:pt x="536" y="3"/>
                  </a:cubicBezTo>
                  <a:cubicBezTo>
                    <a:pt x="534" y="5"/>
                    <a:pt x="533" y="8"/>
                    <a:pt x="532" y="10"/>
                  </a:cubicBezTo>
                  <a:cubicBezTo>
                    <a:pt x="532" y="14"/>
                    <a:pt x="530" y="30"/>
                    <a:pt x="529" y="44"/>
                  </a:cubicBezTo>
                  <a:cubicBezTo>
                    <a:pt x="522" y="44"/>
                    <a:pt x="514" y="45"/>
                    <a:pt x="507" y="45"/>
                  </a:cubicBezTo>
                  <a:cubicBezTo>
                    <a:pt x="504" y="31"/>
                    <a:pt x="501" y="15"/>
                    <a:pt x="500" y="12"/>
                  </a:cubicBezTo>
                  <a:cubicBezTo>
                    <a:pt x="499" y="9"/>
                    <a:pt x="497" y="7"/>
                    <a:pt x="495" y="5"/>
                  </a:cubicBezTo>
                  <a:cubicBezTo>
                    <a:pt x="493" y="4"/>
                    <a:pt x="490" y="3"/>
                    <a:pt x="487" y="3"/>
                  </a:cubicBezTo>
                  <a:cubicBezTo>
                    <a:pt x="484" y="4"/>
                    <a:pt x="482" y="5"/>
                    <a:pt x="480" y="7"/>
                  </a:cubicBezTo>
                  <a:cubicBezTo>
                    <a:pt x="478" y="9"/>
                    <a:pt x="477" y="12"/>
                    <a:pt x="477" y="15"/>
                  </a:cubicBezTo>
                  <a:cubicBezTo>
                    <a:pt x="477" y="18"/>
                    <a:pt x="477" y="34"/>
                    <a:pt x="477" y="48"/>
                  </a:cubicBezTo>
                  <a:cubicBezTo>
                    <a:pt x="469" y="49"/>
                    <a:pt x="462" y="51"/>
                    <a:pt x="455" y="52"/>
                  </a:cubicBezTo>
                  <a:cubicBezTo>
                    <a:pt x="450" y="38"/>
                    <a:pt x="446" y="23"/>
                    <a:pt x="445" y="20"/>
                  </a:cubicBezTo>
                  <a:cubicBezTo>
                    <a:pt x="444" y="17"/>
                    <a:pt x="442" y="15"/>
                    <a:pt x="439" y="13"/>
                  </a:cubicBezTo>
                  <a:cubicBezTo>
                    <a:pt x="437" y="12"/>
                    <a:pt x="434" y="12"/>
                    <a:pt x="431" y="12"/>
                  </a:cubicBezTo>
                  <a:cubicBezTo>
                    <a:pt x="428" y="13"/>
                    <a:pt x="426" y="14"/>
                    <a:pt x="424" y="17"/>
                  </a:cubicBezTo>
                  <a:cubicBezTo>
                    <a:pt x="422" y="19"/>
                    <a:pt x="421" y="22"/>
                    <a:pt x="422" y="25"/>
                  </a:cubicBezTo>
                  <a:cubicBezTo>
                    <a:pt x="422" y="28"/>
                    <a:pt x="424" y="44"/>
                    <a:pt x="425" y="58"/>
                  </a:cubicBezTo>
                  <a:cubicBezTo>
                    <a:pt x="418" y="60"/>
                    <a:pt x="411" y="62"/>
                    <a:pt x="404" y="64"/>
                  </a:cubicBezTo>
                  <a:cubicBezTo>
                    <a:pt x="398" y="51"/>
                    <a:pt x="392" y="36"/>
                    <a:pt x="390" y="33"/>
                  </a:cubicBezTo>
                  <a:cubicBezTo>
                    <a:pt x="389" y="30"/>
                    <a:pt x="387" y="28"/>
                    <a:pt x="384" y="27"/>
                  </a:cubicBezTo>
                  <a:cubicBezTo>
                    <a:pt x="382" y="26"/>
                    <a:pt x="379" y="26"/>
                    <a:pt x="376" y="27"/>
                  </a:cubicBezTo>
                  <a:cubicBezTo>
                    <a:pt x="373" y="28"/>
                    <a:pt x="371" y="30"/>
                    <a:pt x="369" y="32"/>
                  </a:cubicBezTo>
                  <a:cubicBezTo>
                    <a:pt x="368" y="34"/>
                    <a:pt x="367" y="37"/>
                    <a:pt x="368" y="40"/>
                  </a:cubicBezTo>
                  <a:cubicBezTo>
                    <a:pt x="369" y="43"/>
                    <a:pt x="372" y="59"/>
                    <a:pt x="375" y="73"/>
                  </a:cubicBezTo>
                  <a:cubicBezTo>
                    <a:pt x="368" y="76"/>
                    <a:pt x="361" y="78"/>
                    <a:pt x="354" y="81"/>
                  </a:cubicBezTo>
                  <a:cubicBezTo>
                    <a:pt x="347" y="69"/>
                    <a:pt x="339" y="55"/>
                    <a:pt x="338" y="52"/>
                  </a:cubicBezTo>
                  <a:cubicBezTo>
                    <a:pt x="336" y="49"/>
                    <a:pt x="334" y="48"/>
                    <a:pt x="331" y="47"/>
                  </a:cubicBezTo>
                  <a:cubicBezTo>
                    <a:pt x="328" y="46"/>
                    <a:pt x="326" y="46"/>
                    <a:pt x="323" y="47"/>
                  </a:cubicBezTo>
                  <a:cubicBezTo>
                    <a:pt x="320" y="49"/>
                    <a:pt x="318" y="51"/>
                    <a:pt x="317" y="53"/>
                  </a:cubicBezTo>
                  <a:cubicBezTo>
                    <a:pt x="316" y="56"/>
                    <a:pt x="315" y="59"/>
                    <a:pt x="316" y="61"/>
                  </a:cubicBezTo>
                  <a:cubicBezTo>
                    <a:pt x="317" y="65"/>
                    <a:pt x="322" y="80"/>
                    <a:pt x="327" y="93"/>
                  </a:cubicBezTo>
                  <a:cubicBezTo>
                    <a:pt x="320" y="97"/>
                    <a:pt x="314" y="100"/>
                    <a:pt x="307" y="104"/>
                  </a:cubicBezTo>
                  <a:cubicBezTo>
                    <a:pt x="298" y="92"/>
                    <a:pt x="289" y="79"/>
                    <a:pt x="287" y="76"/>
                  </a:cubicBezTo>
                  <a:cubicBezTo>
                    <a:pt x="286" y="74"/>
                    <a:pt x="283" y="72"/>
                    <a:pt x="280" y="72"/>
                  </a:cubicBezTo>
                  <a:cubicBezTo>
                    <a:pt x="278" y="71"/>
                    <a:pt x="275" y="72"/>
                    <a:pt x="272" y="73"/>
                  </a:cubicBezTo>
                  <a:cubicBezTo>
                    <a:pt x="270" y="75"/>
                    <a:pt x="268" y="77"/>
                    <a:pt x="267" y="80"/>
                  </a:cubicBezTo>
                  <a:cubicBezTo>
                    <a:pt x="266" y="82"/>
                    <a:pt x="266" y="85"/>
                    <a:pt x="267" y="88"/>
                  </a:cubicBezTo>
                  <a:cubicBezTo>
                    <a:pt x="268" y="91"/>
                    <a:pt x="275" y="105"/>
                    <a:pt x="281" y="119"/>
                  </a:cubicBezTo>
                  <a:cubicBezTo>
                    <a:pt x="275" y="123"/>
                    <a:pt x="268" y="127"/>
                    <a:pt x="262" y="131"/>
                  </a:cubicBezTo>
                  <a:cubicBezTo>
                    <a:pt x="253" y="120"/>
                    <a:pt x="242" y="108"/>
                    <a:pt x="240" y="106"/>
                  </a:cubicBezTo>
                  <a:cubicBezTo>
                    <a:pt x="238" y="103"/>
                    <a:pt x="235" y="102"/>
                    <a:pt x="232" y="102"/>
                  </a:cubicBezTo>
                  <a:cubicBezTo>
                    <a:pt x="230" y="102"/>
                    <a:pt x="227" y="103"/>
                    <a:pt x="224" y="104"/>
                  </a:cubicBezTo>
                  <a:cubicBezTo>
                    <a:pt x="222" y="106"/>
                    <a:pt x="220" y="109"/>
                    <a:pt x="220" y="111"/>
                  </a:cubicBezTo>
                  <a:cubicBezTo>
                    <a:pt x="219" y="114"/>
                    <a:pt x="219" y="117"/>
                    <a:pt x="221" y="119"/>
                  </a:cubicBezTo>
                  <a:cubicBezTo>
                    <a:pt x="223" y="122"/>
                    <a:pt x="231" y="136"/>
                    <a:pt x="238" y="149"/>
                  </a:cubicBezTo>
                  <a:cubicBezTo>
                    <a:pt x="232" y="153"/>
                    <a:pt x="226" y="158"/>
                    <a:pt x="221" y="163"/>
                  </a:cubicBezTo>
                  <a:cubicBezTo>
                    <a:pt x="210" y="153"/>
                    <a:pt x="198" y="142"/>
                    <a:pt x="196" y="140"/>
                  </a:cubicBezTo>
                  <a:cubicBezTo>
                    <a:pt x="194" y="138"/>
                    <a:pt x="191" y="137"/>
                    <a:pt x="188" y="137"/>
                  </a:cubicBezTo>
                  <a:cubicBezTo>
                    <a:pt x="185" y="137"/>
                    <a:pt x="182" y="138"/>
                    <a:pt x="180" y="140"/>
                  </a:cubicBezTo>
                  <a:cubicBezTo>
                    <a:pt x="178" y="142"/>
                    <a:pt x="177" y="145"/>
                    <a:pt x="176" y="148"/>
                  </a:cubicBezTo>
                  <a:cubicBezTo>
                    <a:pt x="176" y="150"/>
                    <a:pt x="176" y="153"/>
                    <a:pt x="178" y="156"/>
                  </a:cubicBezTo>
                  <a:cubicBezTo>
                    <a:pt x="180" y="158"/>
                    <a:pt x="190" y="171"/>
                    <a:pt x="198" y="183"/>
                  </a:cubicBezTo>
                  <a:cubicBezTo>
                    <a:pt x="193" y="188"/>
                    <a:pt x="188" y="193"/>
                    <a:pt x="182" y="199"/>
                  </a:cubicBezTo>
                  <a:cubicBezTo>
                    <a:pt x="171" y="190"/>
                    <a:pt x="158" y="181"/>
                    <a:pt x="155" y="179"/>
                  </a:cubicBezTo>
                  <a:cubicBezTo>
                    <a:pt x="153" y="177"/>
                    <a:pt x="150" y="176"/>
                    <a:pt x="147" y="177"/>
                  </a:cubicBezTo>
                  <a:cubicBezTo>
                    <a:pt x="145" y="177"/>
                    <a:pt x="142" y="178"/>
                    <a:pt x="140" y="180"/>
                  </a:cubicBezTo>
                  <a:cubicBezTo>
                    <a:pt x="138" y="183"/>
                    <a:pt x="137" y="185"/>
                    <a:pt x="137" y="188"/>
                  </a:cubicBezTo>
                  <a:cubicBezTo>
                    <a:pt x="137" y="191"/>
                    <a:pt x="138" y="194"/>
                    <a:pt x="140" y="196"/>
                  </a:cubicBezTo>
                  <a:cubicBezTo>
                    <a:pt x="142" y="198"/>
                    <a:pt x="153" y="210"/>
                    <a:pt x="163" y="221"/>
                  </a:cubicBezTo>
                  <a:cubicBezTo>
                    <a:pt x="158" y="227"/>
                    <a:pt x="153" y="233"/>
                    <a:pt x="148" y="238"/>
                  </a:cubicBezTo>
                  <a:cubicBezTo>
                    <a:pt x="136" y="231"/>
                    <a:pt x="122" y="223"/>
                    <a:pt x="119" y="221"/>
                  </a:cubicBezTo>
                  <a:cubicBezTo>
                    <a:pt x="117" y="220"/>
                    <a:pt x="114" y="220"/>
                    <a:pt x="111" y="220"/>
                  </a:cubicBezTo>
                  <a:cubicBezTo>
                    <a:pt x="108" y="221"/>
                    <a:pt x="106" y="222"/>
                    <a:pt x="104" y="225"/>
                  </a:cubicBezTo>
                  <a:cubicBezTo>
                    <a:pt x="102" y="227"/>
                    <a:pt x="102" y="230"/>
                    <a:pt x="102" y="233"/>
                  </a:cubicBezTo>
                  <a:cubicBezTo>
                    <a:pt x="102" y="236"/>
                    <a:pt x="103" y="238"/>
                    <a:pt x="105" y="240"/>
                  </a:cubicBezTo>
                  <a:cubicBezTo>
                    <a:pt x="108" y="242"/>
                    <a:pt x="120" y="253"/>
                    <a:pt x="131" y="263"/>
                  </a:cubicBezTo>
                  <a:cubicBezTo>
                    <a:pt x="127" y="269"/>
                    <a:pt x="122" y="275"/>
                    <a:pt x="118" y="282"/>
                  </a:cubicBezTo>
                  <a:cubicBezTo>
                    <a:pt x="105" y="276"/>
                    <a:pt x="91" y="269"/>
                    <a:pt x="88" y="268"/>
                  </a:cubicBezTo>
                  <a:cubicBezTo>
                    <a:pt x="85" y="266"/>
                    <a:pt x="82" y="266"/>
                    <a:pt x="80" y="267"/>
                  </a:cubicBezTo>
                  <a:cubicBezTo>
                    <a:pt x="77" y="268"/>
                    <a:pt x="75" y="270"/>
                    <a:pt x="73" y="273"/>
                  </a:cubicBezTo>
                  <a:cubicBezTo>
                    <a:pt x="72" y="275"/>
                    <a:pt x="71" y="278"/>
                    <a:pt x="72" y="281"/>
                  </a:cubicBezTo>
                  <a:cubicBezTo>
                    <a:pt x="72" y="284"/>
                    <a:pt x="74" y="286"/>
                    <a:pt x="76" y="288"/>
                  </a:cubicBezTo>
                  <a:cubicBezTo>
                    <a:pt x="79" y="290"/>
                    <a:pt x="92" y="299"/>
                    <a:pt x="104" y="307"/>
                  </a:cubicBezTo>
                  <a:cubicBezTo>
                    <a:pt x="100" y="314"/>
                    <a:pt x="97" y="321"/>
                    <a:pt x="93" y="328"/>
                  </a:cubicBezTo>
                  <a:cubicBezTo>
                    <a:pt x="79" y="323"/>
                    <a:pt x="64" y="318"/>
                    <a:pt x="61" y="317"/>
                  </a:cubicBezTo>
                  <a:cubicBezTo>
                    <a:pt x="59" y="316"/>
                    <a:pt x="56" y="316"/>
                    <a:pt x="53" y="317"/>
                  </a:cubicBezTo>
                  <a:cubicBezTo>
                    <a:pt x="51" y="319"/>
                    <a:pt x="48" y="321"/>
                    <a:pt x="47" y="323"/>
                  </a:cubicBezTo>
                  <a:cubicBezTo>
                    <a:pt x="46" y="326"/>
                    <a:pt x="46" y="329"/>
                    <a:pt x="47" y="332"/>
                  </a:cubicBezTo>
                  <a:cubicBezTo>
                    <a:pt x="48" y="334"/>
                    <a:pt x="49" y="337"/>
                    <a:pt x="52" y="338"/>
                  </a:cubicBezTo>
                  <a:cubicBezTo>
                    <a:pt x="55" y="340"/>
                    <a:pt x="68" y="348"/>
                    <a:pt x="81" y="355"/>
                  </a:cubicBezTo>
                  <a:cubicBezTo>
                    <a:pt x="78" y="362"/>
                    <a:pt x="76" y="369"/>
                    <a:pt x="73" y="376"/>
                  </a:cubicBezTo>
                  <a:cubicBezTo>
                    <a:pt x="59" y="373"/>
                    <a:pt x="43" y="369"/>
                    <a:pt x="40" y="369"/>
                  </a:cubicBezTo>
                  <a:cubicBezTo>
                    <a:pt x="37" y="368"/>
                    <a:pt x="34" y="369"/>
                    <a:pt x="32" y="370"/>
                  </a:cubicBezTo>
                  <a:cubicBezTo>
                    <a:pt x="30" y="372"/>
                    <a:pt x="28" y="374"/>
                    <a:pt x="27" y="377"/>
                  </a:cubicBezTo>
                  <a:cubicBezTo>
                    <a:pt x="26" y="379"/>
                    <a:pt x="26" y="382"/>
                    <a:pt x="27" y="385"/>
                  </a:cubicBezTo>
                  <a:cubicBezTo>
                    <a:pt x="28" y="388"/>
                    <a:pt x="30" y="390"/>
                    <a:pt x="33" y="391"/>
                  </a:cubicBezTo>
                  <a:cubicBezTo>
                    <a:pt x="36" y="392"/>
                    <a:pt x="50" y="399"/>
                    <a:pt x="64" y="404"/>
                  </a:cubicBezTo>
                  <a:cubicBezTo>
                    <a:pt x="62" y="412"/>
                    <a:pt x="60" y="419"/>
                    <a:pt x="58" y="426"/>
                  </a:cubicBezTo>
                  <a:cubicBezTo>
                    <a:pt x="44" y="425"/>
                    <a:pt x="28" y="423"/>
                    <a:pt x="25" y="422"/>
                  </a:cubicBezTo>
                  <a:cubicBezTo>
                    <a:pt x="22" y="422"/>
                    <a:pt x="19" y="423"/>
                    <a:pt x="17" y="425"/>
                  </a:cubicBezTo>
                  <a:cubicBezTo>
                    <a:pt x="14" y="426"/>
                    <a:pt x="13" y="429"/>
                    <a:pt x="12" y="432"/>
                  </a:cubicBezTo>
                  <a:cubicBezTo>
                    <a:pt x="12" y="435"/>
                    <a:pt x="12" y="437"/>
                    <a:pt x="13" y="440"/>
                  </a:cubicBezTo>
                  <a:cubicBezTo>
                    <a:pt x="15" y="442"/>
                    <a:pt x="17" y="444"/>
                    <a:pt x="20" y="445"/>
                  </a:cubicBezTo>
                  <a:cubicBezTo>
                    <a:pt x="23" y="446"/>
                    <a:pt x="38" y="451"/>
                    <a:pt x="52" y="455"/>
                  </a:cubicBezTo>
                  <a:cubicBezTo>
                    <a:pt x="50" y="463"/>
                    <a:pt x="49" y="470"/>
                    <a:pt x="48" y="478"/>
                  </a:cubicBezTo>
                  <a:cubicBezTo>
                    <a:pt x="34" y="478"/>
                    <a:pt x="18" y="477"/>
                    <a:pt x="15" y="477"/>
                  </a:cubicBezTo>
                  <a:cubicBezTo>
                    <a:pt x="12" y="477"/>
                    <a:pt x="9" y="479"/>
                    <a:pt x="7" y="481"/>
                  </a:cubicBezTo>
                  <a:cubicBezTo>
                    <a:pt x="5" y="482"/>
                    <a:pt x="4" y="485"/>
                    <a:pt x="3" y="488"/>
                  </a:cubicBezTo>
                  <a:cubicBezTo>
                    <a:pt x="3" y="491"/>
                    <a:pt x="4" y="494"/>
                    <a:pt x="5" y="496"/>
                  </a:cubicBezTo>
                  <a:cubicBezTo>
                    <a:pt x="7" y="498"/>
                    <a:pt x="9" y="500"/>
                    <a:pt x="12" y="501"/>
                  </a:cubicBezTo>
                  <a:cubicBezTo>
                    <a:pt x="15" y="501"/>
                    <a:pt x="31" y="505"/>
                    <a:pt x="45" y="507"/>
                  </a:cubicBezTo>
                  <a:cubicBezTo>
                    <a:pt x="45" y="515"/>
                    <a:pt x="44" y="522"/>
                    <a:pt x="44" y="530"/>
                  </a:cubicBezTo>
                  <a:cubicBezTo>
                    <a:pt x="30" y="531"/>
                    <a:pt x="14" y="533"/>
                    <a:pt x="10" y="533"/>
                  </a:cubicBezTo>
                  <a:cubicBezTo>
                    <a:pt x="7" y="533"/>
                    <a:pt x="5" y="535"/>
                    <a:pt x="3" y="537"/>
                  </a:cubicBezTo>
                  <a:cubicBezTo>
                    <a:pt x="1" y="539"/>
                    <a:pt x="0" y="542"/>
                    <a:pt x="0" y="545"/>
                  </a:cubicBezTo>
                  <a:cubicBezTo>
                    <a:pt x="0" y="548"/>
                    <a:pt x="1" y="551"/>
                    <a:pt x="3" y="553"/>
                  </a:cubicBezTo>
                  <a:cubicBezTo>
                    <a:pt x="5" y="555"/>
                    <a:pt x="7" y="556"/>
                    <a:pt x="10" y="557"/>
                  </a:cubicBezTo>
                  <a:cubicBezTo>
                    <a:pt x="14" y="557"/>
                    <a:pt x="30" y="558"/>
                    <a:pt x="44" y="560"/>
                  </a:cubicBezTo>
                  <a:cubicBezTo>
                    <a:pt x="44" y="567"/>
                    <a:pt x="45" y="575"/>
                    <a:pt x="45" y="582"/>
                  </a:cubicBezTo>
                  <a:cubicBezTo>
                    <a:pt x="31" y="585"/>
                    <a:pt x="15" y="588"/>
                    <a:pt x="12" y="589"/>
                  </a:cubicBezTo>
                  <a:cubicBezTo>
                    <a:pt x="9" y="590"/>
                    <a:pt x="7" y="591"/>
                    <a:pt x="5" y="594"/>
                  </a:cubicBezTo>
                  <a:cubicBezTo>
                    <a:pt x="4" y="596"/>
                    <a:pt x="3" y="599"/>
                    <a:pt x="3" y="602"/>
                  </a:cubicBezTo>
                  <a:cubicBezTo>
                    <a:pt x="4" y="605"/>
                    <a:pt x="5" y="607"/>
                    <a:pt x="7" y="609"/>
                  </a:cubicBezTo>
                  <a:cubicBezTo>
                    <a:pt x="9" y="611"/>
                    <a:pt x="12" y="613"/>
                    <a:pt x="15" y="612"/>
                  </a:cubicBezTo>
                  <a:cubicBezTo>
                    <a:pt x="18" y="612"/>
                    <a:pt x="34" y="612"/>
                    <a:pt x="48" y="612"/>
                  </a:cubicBezTo>
                  <a:cubicBezTo>
                    <a:pt x="49" y="620"/>
                    <a:pt x="50" y="627"/>
                    <a:pt x="52" y="634"/>
                  </a:cubicBezTo>
                  <a:cubicBezTo>
                    <a:pt x="38" y="639"/>
                    <a:pt x="23" y="644"/>
                    <a:pt x="20" y="645"/>
                  </a:cubicBezTo>
                  <a:cubicBezTo>
                    <a:pt x="17" y="645"/>
                    <a:pt x="15" y="647"/>
                    <a:pt x="13" y="650"/>
                  </a:cubicBezTo>
                  <a:cubicBezTo>
                    <a:pt x="12" y="652"/>
                    <a:pt x="12" y="655"/>
                    <a:pt x="12" y="658"/>
                  </a:cubicBezTo>
                  <a:cubicBezTo>
                    <a:pt x="13" y="661"/>
                    <a:pt x="14" y="664"/>
                    <a:pt x="17" y="665"/>
                  </a:cubicBezTo>
                  <a:cubicBezTo>
                    <a:pt x="19" y="667"/>
                    <a:pt x="22" y="668"/>
                    <a:pt x="25" y="668"/>
                  </a:cubicBezTo>
                  <a:cubicBezTo>
                    <a:pt x="28" y="667"/>
                    <a:pt x="44" y="665"/>
                    <a:pt x="58" y="664"/>
                  </a:cubicBezTo>
                  <a:cubicBezTo>
                    <a:pt x="60" y="671"/>
                    <a:pt x="62" y="678"/>
                    <a:pt x="64" y="686"/>
                  </a:cubicBezTo>
                  <a:cubicBezTo>
                    <a:pt x="50" y="691"/>
                    <a:pt x="36" y="698"/>
                    <a:pt x="33" y="699"/>
                  </a:cubicBezTo>
                  <a:cubicBezTo>
                    <a:pt x="30" y="700"/>
                    <a:pt x="28" y="702"/>
                    <a:pt x="27" y="705"/>
                  </a:cubicBezTo>
                  <a:cubicBezTo>
                    <a:pt x="26" y="708"/>
                    <a:pt x="26" y="710"/>
                    <a:pt x="27" y="713"/>
                  </a:cubicBezTo>
                  <a:cubicBezTo>
                    <a:pt x="28" y="716"/>
                    <a:pt x="30" y="718"/>
                    <a:pt x="32" y="720"/>
                  </a:cubicBezTo>
                  <a:cubicBezTo>
                    <a:pt x="34" y="721"/>
                    <a:pt x="37" y="722"/>
                    <a:pt x="40" y="721"/>
                  </a:cubicBezTo>
                  <a:cubicBezTo>
                    <a:pt x="43" y="721"/>
                    <a:pt x="59" y="717"/>
                    <a:pt x="73" y="714"/>
                  </a:cubicBezTo>
                  <a:cubicBezTo>
                    <a:pt x="76" y="721"/>
                    <a:pt x="78" y="728"/>
                    <a:pt x="81" y="735"/>
                  </a:cubicBezTo>
                  <a:cubicBezTo>
                    <a:pt x="68" y="742"/>
                    <a:pt x="55" y="750"/>
                    <a:pt x="52" y="752"/>
                  </a:cubicBezTo>
                  <a:cubicBezTo>
                    <a:pt x="49" y="753"/>
                    <a:pt x="48" y="755"/>
                    <a:pt x="47" y="758"/>
                  </a:cubicBezTo>
                  <a:cubicBezTo>
                    <a:pt x="46" y="761"/>
                    <a:pt x="46" y="764"/>
                    <a:pt x="47" y="766"/>
                  </a:cubicBezTo>
                  <a:cubicBezTo>
                    <a:pt x="48" y="769"/>
                    <a:pt x="51" y="771"/>
                    <a:pt x="53" y="772"/>
                  </a:cubicBezTo>
                  <a:cubicBezTo>
                    <a:pt x="56" y="774"/>
                    <a:pt x="59" y="774"/>
                    <a:pt x="61" y="773"/>
                  </a:cubicBezTo>
                  <a:cubicBezTo>
                    <a:pt x="64" y="772"/>
                    <a:pt x="79" y="767"/>
                    <a:pt x="93" y="762"/>
                  </a:cubicBezTo>
                  <a:cubicBezTo>
                    <a:pt x="97" y="769"/>
                    <a:pt x="100" y="776"/>
                    <a:pt x="104" y="782"/>
                  </a:cubicBezTo>
                  <a:cubicBezTo>
                    <a:pt x="92" y="791"/>
                    <a:pt x="79" y="800"/>
                    <a:pt x="76" y="802"/>
                  </a:cubicBezTo>
                  <a:cubicBezTo>
                    <a:pt x="74" y="804"/>
                    <a:pt x="72" y="806"/>
                    <a:pt x="72" y="809"/>
                  </a:cubicBezTo>
                  <a:cubicBezTo>
                    <a:pt x="71" y="812"/>
                    <a:pt x="72" y="815"/>
                    <a:pt x="73" y="817"/>
                  </a:cubicBezTo>
                  <a:cubicBezTo>
                    <a:pt x="75" y="820"/>
                    <a:pt x="77" y="822"/>
                    <a:pt x="80" y="823"/>
                  </a:cubicBezTo>
                  <a:cubicBezTo>
                    <a:pt x="82" y="824"/>
                    <a:pt x="85" y="824"/>
                    <a:pt x="88" y="822"/>
                  </a:cubicBezTo>
                  <a:cubicBezTo>
                    <a:pt x="91" y="821"/>
                    <a:pt x="105" y="814"/>
                    <a:pt x="118" y="808"/>
                  </a:cubicBezTo>
                  <a:cubicBezTo>
                    <a:pt x="122" y="815"/>
                    <a:pt x="127" y="821"/>
                    <a:pt x="131" y="827"/>
                  </a:cubicBezTo>
                  <a:cubicBezTo>
                    <a:pt x="120" y="837"/>
                    <a:pt x="108" y="847"/>
                    <a:pt x="105" y="850"/>
                  </a:cubicBezTo>
                  <a:cubicBezTo>
                    <a:pt x="103" y="852"/>
                    <a:pt x="102" y="854"/>
                    <a:pt x="102" y="857"/>
                  </a:cubicBezTo>
                  <a:cubicBezTo>
                    <a:pt x="102" y="860"/>
                    <a:pt x="102" y="863"/>
                    <a:pt x="104" y="865"/>
                  </a:cubicBezTo>
                  <a:cubicBezTo>
                    <a:pt x="106" y="867"/>
                    <a:pt x="108" y="869"/>
                    <a:pt x="111" y="870"/>
                  </a:cubicBezTo>
                  <a:cubicBezTo>
                    <a:pt x="114" y="870"/>
                    <a:pt x="117" y="870"/>
                    <a:pt x="119" y="869"/>
                  </a:cubicBezTo>
                  <a:cubicBezTo>
                    <a:pt x="122" y="867"/>
                    <a:pt x="136" y="859"/>
                    <a:pt x="148" y="851"/>
                  </a:cubicBezTo>
                  <a:cubicBezTo>
                    <a:pt x="153" y="857"/>
                    <a:pt x="158" y="863"/>
                    <a:pt x="163" y="869"/>
                  </a:cubicBezTo>
                  <a:cubicBezTo>
                    <a:pt x="153" y="880"/>
                    <a:pt x="142" y="891"/>
                    <a:pt x="140" y="894"/>
                  </a:cubicBezTo>
                  <a:cubicBezTo>
                    <a:pt x="138" y="896"/>
                    <a:pt x="137" y="899"/>
                    <a:pt x="137" y="902"/>
                  </a:cubicBezTo>
                  <a:cubicBezTo>
                    <a:pt x="137" y="904"/>
                    <a:pt x="138" y="907"/>
                    <a:pt x="140" y="909"/>
                  </a:cubicBezTo>
                  <a:cubicBezTo>
                    <a:pt x="142" y="912"/>
                    <a:pt x="145" y="913"/>
                    <a:pt x="147" y="913"/>
                  </a:cubicBezTo>
                  <a:cubicBezTo>
                    <a:pt x="150" y="914"/>
                    <a:pt x="153" y="913"/>
                    <a:pt x="155" y="911"/>
                  </a:cubicBezTo>
                  <a:cubicBezTo>
                    <a:pt x="158" y="909"/>
                    <a:pt x="171" y="900"/>
                    <a:pt x="182" y="891"/>
                  </a:cubicBezTo>
                  <a:cubicBezTo>
                    <a:pt x="188" y="897"/>
                    <a:pt x="193" y="902"/>
                    <a:pt x="198" y="907"/>
                  </a:cubicBezTo>
                  <a:cubicBezTo>
                    <a:pt x="190" y="919"/>
                    <a:pt x="180" y="932"/>
                    <a:pt x="178" y="934"/>
                  </a:cubicBezTo>
                  <a:cubicBezTo>
                    <a:pt x="176" y="937"/>
                    <a:pt x="176" y="940"/>
                    <a:pt x="176" y="942"/>
                  </a:cubicBezTo>
                  <a:cubicBezTo>
                    <a:pt x="177" y="945"/>
                    <a:pt x="178" y="948"/>
                    <a:pt x="180" y="950"/>
                  </a:cubicBezTo>
                  <a:cubicBezTo>
                    <a:pt x="182" y="952"/>
                    <a:pt x="185" y="953"/>
                    <a:pt x="188" y="953"/>
                  </a:cubicBezTo>
                  <a:cubicBezTo>
                    <a:pt x="191" y="953"/>
                    <a:pt x="194" y="952"/>
                    <a:pt x="196" y="950"/>
                  </a:cubicBezTo>
                  <a:cubicBezTo>
                    <a:pt x="198" y="948"/>
                    <a:pt x="210" y="937"/>
                    <a:pt x="221" y="927"/>
                  </a:cubicBezTo>
                  <a:cubicBezTo>
                    <a:pt x="226" y="932"/>
                    <a:pt x="232" y="937"/>
                    <a:pt x="238" y="941"/>
                  </a:cubicBezTo>
                  <a:cubicBezTo>
                    <a:pt x="231" y="954"/>
                    <a:pt x="223" y="968"/>
                    <a:pt x="221" y="970"/>
                  </a:cubicBezTo>
                  <a:cubicBezTo>
                    <a:pt x="219" y="973"/>
                    <a:pt x="219" y="976"/>
                    <a:pt x="220" y="979"/>
                  </a:cubicBezTo>
                  <a:cubicBezTo>
                    <a:pt x="220" y="981"/>
                    <a:pt x="222" y="984"/>
                    <a:pt x="224" y="986"/>
                  </a:cubicBezTo>
                  <a:cubicBezTo>
                    <a:pt x="227" y="987"/>
                    <a:pt x="230" y="988"/>
                    <a:pt x="232" y="988"/>
                  </a:cubicBezTo>
                  <a:cubicBezTo>
                    <a:pt x="235" y="988"/>
                    <a:pt x="238" y="986"/>
                    <a:pt x="240" y="984"/>
                  </a:cubicBezTo>
                  <a:cubicBezTo>
                    <a:pt x="242" y="982"/>
                    <a:pt x="253" y="970"/>
                    <a:pt x="262" y="959"/>
                  </a:cubicBezTo>
                  <a:cubicBezTo>
                    <a:pt x="268" y="963"/>
                    <a:pt x="275" y="967"/>
                    <a:pt x="281" y="971"/>
                  </a:cubicBezTo>
                  <a:cubicBezTo>
                    <a:pt x="275" y="984"/>
                    <a:pt x="268" y="999"/>
                    <a:pt x="267" y="1002"/>
                  </a:cubicBezTo>
                  <a:cubicBezTo>
                    <a:pt x="266" y="1005"/>
                    <a:pt x="266" y="1008"/>
                    <a:pt x="267" y="1010"/>
                  </a:cubicBezTo>
                  <a:cubicBezTo>
                    <a:pt x="268" y="1013"/>
                    <a:pt x="270" y="1015"/>
                    <a:pt x="272" y="1017"/>
                  </a:cubicBezTo>
                  <a:cubicBezTo>
                    <a:pt x="275" y="1018"/>
                    <a:pt x="278" y="1019"/>
                    <a:pt x="280" y="1018"/>
                  </a:cubicBezTo>
                  <a:cubicBezTo>
                    <a:pt x="283" y="1018"/>
                    <a:pt x="286" y="1016"/>
                    <a:pt x="287" y="1014"/>
                  </a:cubicBezTo>
                  <a:cubicBezTo>
                    <a:pt x="289" y="1011"/>
                    <a:pt x="298" y="998"/>
                    <a:pt x="307" y="986"/>
                  </a:cubicBezTo>
                  <a:cubicBezTo>
                    <a:pt x="314" y="990"/>
                    <a:pt x="320" y="993"/>
                    <a:pt x="327" y="996"/>
                  </a:cubicBezTo>
                  <a:cubicBezTo>
                    <a:pt x="322" y="1010"/>
                    <a:pt x="317" y="1025"/>
                    <a:pt x="316" y="1028"/>
                  </a:cubicBezTo>
                  <a:cubicBezTo>
                    <a:pt x="315" y="1031"/>
                    <a:pt x="316" y="1034"/>
                    <a:pt x="317" y="1037"/>
                  </a:cubicBezTo>
                  <a:cubicBezTo>
                    <a:pt x="318" y="1039"/>
                    <a:pt x="320" y="1041"/>
                    <a:pt x="323" y="1042"/>
                  </a:cubicBezTo>
                  <a:cubicBezTo>
                    <a:pt x="326" y="1044"/>
                    <a:pt x="328" y="1044"/>
                    <a:pt x="331" y="1043"/>
                  </a:cubicBezTo>
                  <a:cubicBezTo>
                    <a:pt x="334" y="1042"/>
                    <a:pt x="336" y="1041"/>
                    <a:pt x="338" y="1038"/>
                  </a:cubicBezTo>
                  <a:cubicBezTo>
                    <a:pt x="339" y="1035"/>
                    <a:pt x="347" y="1021"/>
                    <a:pt x="354" y="1009"/>
                  </a:cubicBezTo>
                  <a:cubicBezTo>
                    <a:pt x="361" y="1011"/>
                    <a:pt x="368" y="1014"/>
                    <a:pt x="375" y="1017"/>
                  </a:cubicBezTo>
                  <a:cubicBezTo>
                    <a:pt x="372" y="1031"/>
                    <a:pt x="369" y="1046"/>
                    <a:pt x="368" y="1050"/>
                  </a:cubicBezTo>
                  <a:cubicBezTo>
                    <a:pt x="367" y="1052"/>
                    <a:pt x="368" y="1055"/>
                    <a:pt x="369" y="1058"/>
                  </a:cubicBezTo>
                  <a:cubicBezTo>
                    <a:pt x="371" y="1060"/>
                    <a:pt x="373" y="1062"/>
                    <a:pt x="376" y="1063"/>
                  </a:cubicBezTo>
                  <a:cubicBezTo>
                    <a:pt x="379" y="1064"/>
                    <a:pt x="382" y="1064"/>
                    <a:pt x="384" y="1063"/>
                  </a:cubicBezTo>
                  <a:cubicBezTo>
                    <a:pt x="387" y="1062"/>
                    <a:pt x="389" y="1060"/>
                    <a:pt x="390" y="1057"/>
                  </a:cubicBezTo>
                  <a:cubicBezTo>
                    <a:pt x="392" y="1054"/>
                    <a:pt x="398" y="1039"/>
                    <a:pt x="404" y="1026"/>
                  </a:cubicBezTo>
                  <a:cubicBezTo>
                    <a:pt x="411" y="1028"/>
                    <a:pt x="418" y="1030"/>
                    <a:pt x="425" y="1032"/>
                  </a:cubicBezTo>
                  <a:cubicBezTo>
                    <a:pt x="424" y="1046"/>
                    <a:pt x="422" y="1062"/>
                    <a:pt x="422" y="1065"/>
                  </a:cubicBezTo>
                  <a:cubicBezTo>
                    <a:pt x="421" y="1068"/>
                    <a:pt x="422" y="1071"/>
                    <a:pt x="424" y="1073"/>
                  </a:cubicBezTo>
                  <a:cubicBezTo>
                    <a:pt x="426" y="1075"/>
                    <a:pt x="428" y="1077"/>
                    <a:pt x="431" y="1078"/>
                  </a:cubicBezTo>
                  <a:cubicBezTo>
                    <a:pt x="434" y="1078"/>
                    <a:pt x="437" y="1078"/>
                    <a:pt x="439" y="1076"/>
                  </a:cubicBezTo>
                  <a:cubicBezTo>
                    <a:pt x="442" y="1075"/>
                    <a:pt x="444" y="1073"/>
                    <a:pt x="445" y="1070"/>
                  </a:cubicBezTo>
                  <a:cubicBezTo>
                    <a:pt x="446" y="1067"/>
                    <a:pt x="450" y="1052"/>
                    <a:pt x="455" y="1038"/>
                  </a:cubicBezTo>
                  <a:cubicBezTo>
                    <a:pt x="462" y="1039"/>
                    <a:pt x="469" y="1040"/>
                    <a:pt x="477" y="1041"/>
                  </a:cubicBezTo>
                  <a:cubicBezTo>
                    <a:pt x="477" y="1056"/>
                    <a:pt x="477" y="1072"/>
                    <a:pt x="477" y="1075"/>
                  </a:cubicBezTo>
                  <a:cubicBezTo>
                    <a:pt x="477" y="1078"/>
                    <a:pt x="478" y="1081"/>
                    <a:pt x="480" y="1083"/>
                  </a:cubicBezTo>
                  <a:cubicBezTo>
                    <a:pt x="482" y="1085"/>
                    <a:pt x="484" y="1086"/>
                    <a:pt x="487" y="1087"/>
                  </a:cubicBezTo>
                  <a:cubicBezTo>
                    <a:pt x="490" y="1087"/>
                    <a:pt x="493" y="1086"/>
                    <a:pt x="495" y="1085"/>
                  </a:cubicBezTo>
                  <a:cubicBezTo>
                    <a:pt x="497" y="1083"/>
                    <a:pt x="499" y="1081"/>
                    <a:pt x="500" y="1078"/>
                  </a:cubicBezTo>
                  <a:cubicBezTo>
                    <a:pt x="501" y="1074"/>
                    <a:pt x="504" y="1059"/>
                    <a:pt x="507" y="1045"/>
                  </a:cubicBezTo>
                  <a:cubicBezTo>
                    <a:pt x="514" y="1045"/>
                    <a:pt x="522" y="1045"/>
                    <a:pt x="529" y="1046"/>
                  </a:cubicBezTo>
                  <a:cubicBezTo>
                    <a:pt x="530" y="1060"/>
                    <a:pt x="532" y="1076"/>
                    <a:pt x="532" y="1079"/>
                  </a:cubicBezTo>
                  <a:cubicBezTo>
                    <a:pt x="533" y="1082"/>
                    <a:pt x="534" y="1085"/>
                    <a:pt x="536" y="1087"/>
                  </a:cubicBezTo>
                  <a:cubicBezTo>
                    <a:pt x="538" y="1089"/>
                    <a:pt x="541" y="1090"/>
                    <a:pt x="544" y="1090"/>
                  </a:cubicBezTo>
                  <a:cubicBezTo>
                    <a:pt x="547" y="1090"/>
                    <a:pt x="550" y="1088"/>
                    <a:pt x="552" y="1087"/>
                  </a:cubicBezTo>
                  <a:cubicBezTo>
                    <a:pt x="554" y="1085"/>
                    <a:pt x="555" y="1082"/>
                    <a:pt x="556" y="1079"/>
                  </a:cubicBezTo>
                  <a:cubicBezTo>
                    <a:pt x="556" y="1076"/>
                    <a:pt x="558" y="1060"/>
                    <a:pt x="559" y="1046"/>
                  </a:cubicBezTo>
                  <a:cubicBezTo>
                    <a:pt x="566" y="1045"/>
                    <a:pt x="574" y="1045"/>
                    <a:pt x="581" y="1045"/>
                  </a:cubicBezTo>
                  <a:cubicBezTo>
                    <a:pt x="584" y="1059"/>
                    <a:pt x="587" y="1074"/>
                    <a:pt x="588" y="1078"/>
                  </a:cubicBezTo>
                  <a:cubicBezTo>
                    <a:pt x="589" y="1081"/>
                    <a:pt x="590" y="1083"/>
                    <a:pt x="593" y="1085"/>
                  </a:cubicBezTo>
                  <a:cubicBezTo>
                    <a:pt x="595" y="1086"/>
                    <a:pt x="598" y="1087"/>
                    <a:pt x="601" y="1087"/>
                  </a:cubicBezTo>
                  <a:cubicBezTo>
                    <a:pt x="604" y="1086"/>
                    <a:pt x="606" y="1085"/>
                    <a:pt x="608" y="1083"/>
                  </a:cubicBezTo>
                  <a:cubicBezTo>
                    <a:pt x="610" y="1081"/>
                    <a:pt x="611" y="1078"/>
                    <a:pt x="611" y="1075"/>
                  </a:cubicBezTo>
                  <a:cubicBezTo>
                    <a:pt x="611" y="1072"/>
                    <a:pt x="611" y="1056"/>
                    <a:pt x="611" y="1041"/>
                  </a:cubicBezTo>
                  <a:cubicBezTo>
                    <a:pt x="619" y="1040"/>
                    <a:pt x="626" y="1039"/>
                    <a:pt x="633" y="1038"/>
                  </a:cubicBezTo>
                  <a:cubicBezTo>
                    <a:pt x="638" y="1052"/>
                    <a:pt x="642" y="1067"/>
                    <a:pt x="643" y="1070"/>
                  </a:cubicBezTo>
                  <a:cubicBezTo>
                    <a:pt x="644" y="1073"/>
                    <a:pt x="646" y="1075"/>
                    <a:pt x="649" y="1076"/>
                  </a:cubicBezTo>
                  <a:cubicBezTo>
                    <a:pt x="651" y="1078"/>
                    <a:pt x="654" y="1078"/>
                    <a:pt x="657" y="1078"/>
                  </a:cubicBezTo>
                  <a:cubicBezTo>
                    <a:pt x="660" y="1077"/>
                    <a:pt x="662" y="1075"/>
                    <a:pt x="664" y="1073"/>
                  </a:cubicBezTo>
                  <a:cubicBezTo>
                    <a:pt x="666" y="1071"/>
                    <a:pt x="667" y="1068"/>
                    <a:pt x="666" y="1065"/>
                  </a:cubicBezTo>
                  <a:cubicBezTo>
                    <a:pt x="666" y="1062"/>
                    <a:pt x="664" y="1046"/>
                    <a:pt x="663" y="1032"/>
                  </a:cubicBezTo>
                  <a:cubicBezTo>
                    <a:pt x="670" y="1030"/>
                    <a:pt x="677" y="1028"/>
                    <a:pt x="684" y="1026"/>
                  </a:cubicBezTo>
                  <a:cubicBezTo>
                    <a:pt x="690" y="1039"/>
                    <a:pt x="696" y="1054"/>
                    <a:pt x="698" y="1057"/>
                  </a:cubicBezTo>
                  <a:cubicBezTo>
                    <a:pt x="699" y="1060"/>
                    <a:pt x="701" y="1062"/>
                    <a:pt x="704" y="1063"/>
                  </a:cubicBezTo>
                  <a:cubicBezTo>
                    <a:pt x="706" y="1064"/>
                    <a:pt x="709" y="1064"/>
                    <a:pt x="712" y="1063"/>
                  </a:cubicBezTo>
                  <a:cubicBezTo>
                    <a:pt x="715" y="1062"/>
                    <a:pt x="717" y="1060"/>
                    <a:pt x="719" y="1058"/>
                  </a:cubicBezTo>
                  <a:cubicBezTo>
                    <a:pt x="720" y="1055"/>
                    <a:pt x="721" y="1052"/>
                    <a:pt x="720" y="1050"/>
                  </a:cubicBezTo>
                  <a:cubicBezTo>
                    <a:pt x="719" y="1046"/>
                    <a:pt x="716" y="1031"/>
                    <a:pt x="713" y="1017"/>
                  </a:cubicBezTo>
                  <a:cubicBezTo>
                    <a:pt x="720" y="1014"/>
                    <a:pt x="727" y="1011"/>
                    <a:pt x="734" y="1009"/>
                  </a:cubicBezTo>
                  <a:cubicBezTo>
                    <a:pt x="741" y="1021"/>
                    <a:pt x="749" y="1035"/>
                    <a:pt x="750" y="1038"/>
                  </a:cubicBezTo>
                  <a:cubicBezTo>
                    <a:pt x="752" y="1041"/>
                    <a:pt x="754" y="1042"/>
                    <a:pt x="757" y="1043"/>
                  </a:cubicBezTo>
                  <a:cubicBezTo>
                    <a:pt x="760" y="1044"/>
                    <a:pt x="762" y="1044"/>
                    <a:pt x="765" y="1042"/>
                  </a:cubicBezTo>
                  <a:cubicBezTo>
                    <a:pt x="768" y="1041"/>
                    <a:pt x="770" y="1039"/>
                    <a:pt x="771" y="1037"/>
                  </a:cubicBezTo>
                  <a:cubicBezTo>
                    <a:pt x="772" y="1034"/>
                    <a:pt x="773" y="1031"/>
                    <a:pt x="772" y="1028"/>
                  </a:cubicBezTo>
                  <a:cubicBezTo>
                    <a:pt x="771" y="1025"/>
                    <a:pt x="766" y="1010"/>
                    <a:pt x="761" y="996"/>
                  </a:cubicBezTo>
                  <a:cubicBezTo>
                    <a:pt x="768" y="993"/>
                    <a:pt x="774" y="990"/>
                    <a:pt x="781" y="986"/>
                  </a:cubicBezTo>
                  <a:cubicBezTo>
                    <a:pt x="790" y="998"/>
                    <a:pt x="799" y="1011"/>
                    <a:pt x="801" y="1014"/>
                  </a:cubicBezTo>
                  <a:cubicBezTo>
                    <a:pt x="802" y="1016"/>
                    <a:pt x="805" y="1018"/>
                    <a:pt x="808" y="1018"/>
                  </a:cubicBezTo>
                  <a:cubicBezTo>
                    <a:pt x="810" y="1019"/>
                    <a:pt x="813" y="1018"/>
                    <a:pt x="816" y="1017"/>
                  </a:cubicBezTo>
                  <a:cubicBezTo>
                    <a:pt x="818" y="1015"/>
                    <a:pt x="820" y="1013"/>
                    <a:pt x="821" y="1010"/>
                  </a:cubicBezTo>
                  <a:cubicBezTo>
                    <a:pt x="822" y="1008"/>
                    <a:pt x="822" y="1005"/>
                    <a:pt x="821" y="1002"/>
                  </a:cubicBezTo>
                  <a:cubicBezTo>
                    <a:pt x="820" y="999"/>
                    <a:pt x="813" y="984"/>
                    <a:pt x="807" y="971"/>
                  </a:cubicBezTo>
                  <a:cubicBezTo>
                    <a:pt x="813" y="967"/>
                    <a:pt x="820" y="963"/>
                    <a:pt x="826" y="959"/>
                  </a:cubicBezTo>
                  <a:cubicBezTo>
                    <a:pt x="835" y="970"/>
                    <a:pt x="846" y="982"/>
                    <a:pt x="848" y="984"/>
                  </a:cubicBezTo>
                  <a:cubicBezTo>
                    <a:pt x="850" y="986"/>
                    <a:pt x="853" y="988"/>
                    <a:pt x="856" y="988"/>
                  </a:cubicBezTo>
                  <a:cubicBezTo>
                    <a:pt x="858" y="988"/>
                    <a:pt x="861" y="987"/>
                    <a:pt x="864" y="986"/>
                  </a:cubicBezTo>
                  <a:cubicBezTo>
                    <a:pt x="866" y="984"/>
                    <a:pt x="868" y="981"/>
                    <a:pt x="868" y="979"/>
                  </a:cubicBezTo>
                  <a:cubicBezTo>
                    <a:pt x="869" y="976"/>
                    <a:pt x="869" y="973"/>
                    <a:pt x="867" y="970"/>
                  </a:cubicBezTo>
                  <a:cubicBezTo>
                    <a:pt x="865" y="968"/>
                    <a:pt x="857" y="954"/>
                    <a:pt x="850" y="941"/>
                  </a:cubicBezTo>
                  <a:cubicBezTo>
                    <a:pt x="856" y="937"/>
                    <a:pt x="862" y="932"/>
                    <a:pt x="867" y="927"/>
                  </a:cubicBezTo>
                  <a:cubicBezTo>
                    <a:pt x="878" y="937"/>
                    <a:pt x="890" y="948"/>
                    <a:pt x="892" y="950"/>
                  </a:cubicBezTo>
                  <a:cubicBezTo>
                    <a:pt x="894" y="952"/>
                    <a:pt x="897" y="953"/>
                    <a:pt x="900" y="953"/>
                  </a:cubicBezTo>
                  <a:cubicBezTo>
                    <a:pt x="903" y="953"/>
                    <a:pt x="906" y="952"/>
                    <a:pt x="908" y="950"/>
                  </a:cubicBezTo>
                  <a:cubicBezTo>
                    <a:pt x="910" y="948"/>
                    <a:pt x="911" y="945"/>
                    <a:pt x="912" y="942"/>
                  </a:cubicBezTo>
                  <a:cubicBezTo>
                    <a:pt x="912" y="940"/>
                    <a:pt x="911" y="937"/>
                    <a:pt x="910" y="934"/>
                  </a:cubicBezTo>
                  <a:cubicBezTo>
                    <a:pt x="908" y="932"/>
                    <a:pt x="898" y="919"/>
                    <a:pt x="890" y="907"/>
                  </a:cubicBezTo>
                  <a:cubicBezTo>
                    <a:pt x="895" y="902"/>
                    <a:pt x="900" y="897"/>
                    <a:pt x="905" y="891"/>
                  </a:cubicBezTo>
                  <a:cubicBezTo>
                    <a:pt x="917" y="900"/>
                    <a:pt x="930" y="909"/>
                    <a:pt x="933" y="911"/>
                  </a:cubicBezTo>
                  <a:cubicBezTo>
                    <a:pt x="935" y="913"/>
                    <a:pt x="938" y="914"/>
                    <a:pt x="941" y="913"/>
                  </a:cubicBezTo>
                  <a:cubicBezTo>
                    <a:pt x="943" y="913"/>
                    <a:pt x="946" y="912"/>
                    <a:pt x="948" y="909"/>
                  </a:cubicBezTo>
                  <a:cubicBezTo>
                    <a:pt x="950" y="907"/>
                    <a:pt x="951" y="904"/>
                    <a:pt x="951" y="902"/>
                  </a:cubicBezTo>
                  <a:cubicBezTo>
                    <a:pt x="951" y="899"/>
                    <a:pt x="950" y="896"/>
                    <a:pt x="948" y="894"/>
                  </a:cubicBezTo>
                  <a:cubicBezTo>
                    <a:pt x="946" y="891"/>
                    <a:pt x="935" y="880"/>
                    <a:pt x="925" y="869"/>
                  </a:cubicBezTo>
                  <a:cubicBezTo>
                    <a:pt x="930" y="863"/>
                    <a:pt x="935" y="857"/>
                    <a:pt x="940" y="851"/>
                  </a:cubicBezTo>
                  <a:cubicBezTo>
                    <a:pt x="952" y="859"/>
                    <a:pt x="966" y="867"/>
                    <a:pt x="969" y="869"/>
                  </a:cubicBezTo>
                  <a:cubicBezTo>
                    <a:pt x="971" y="870"/>
                    <a:pt x="974" y="870"/>
                    <a:pt x="977" y="870"/>
                  </a:cubicBezTo>
                  <a:cubicBezTo>
                    <a:pt x="980" y="869"/>
                    <a:pt x="982" y="867"/>
                    <a:pt x="984" y="865"/>
                  </a:cubicBezTo>
                  <a:cubicBezTo>
                    <a:pt x="986" y="863"/>
                    <a:pt x="986" y="860"/>
                    <a:pt x="986" y="857"/>
                  </a:cubicBezTo>
                  <a:cubicBezTo>
                    <a:pt x="986" y="854"/>
                    <a:pt x="985" y="852"/>
                    <a:pt x="983" y="850"/>
                  </a:cubicBezTo>
                  <a:cubicBezTo>
                    <a:pt x="980" y="847"/>
                    <a:pt x="968" y="837"/>
                    <a:pt x="957" y="827"/>
                  </a:cubicBezTo>
                  <a:cubicBezTo>
                    <a:pt x="961" y="821"/>
                    <a:pt x="966" y="815"/>
                    <a:pt x="969" y="808"/>
                  </a:cubicBezTo>
                  <a:cubicBezTo>
                    <a:pt x="983" y="814"/>
                    <a:pt x="997" y="821"/>
                    <a:pt x="1000" y="822"/>
                  </a:cubicBezTo>
                  <a:cubicBezTo>
                    <a:pt x="1003" y="824"/>
                    <a:pt x="1006" y="824"/>
                    <a:pt x="1008" y="823"/>
                  </a:cubicBezTo>
                  <a:cubicBezTo>
                    <a:pt x="1011" y="822"/>
                    <a:pt x="1013" y="820"/>
                    <a:pt x="1015" y="817"/>
                  </a:cubicBezTo>
                  <a:cubicBezTo>
                    <a:pt x="1016" y="815"/>
                    <a:pt x="1017" y="812"/>
                    <a:pt x="1016" y="809"/>
                  </a:cubicBezTo>
                  <a:cubicBezTo>
                    <a:pt x="1016" y="806"/>
                    <a:pt x="1014" y="804"/>
                    <a:pt x="1012" y="802"/>
                  </a:cubicBezTo>
                  <a:cubicBezTo>
                    <a:pt x="1009" y="800"/>
                    <a:pt x="996" y="791"/>
                    <a:pt x="984" y="782"/>
                  </a:cubicBezTo>
                  <a:cubicBezTo>
                    <a:pt x="988" y="776"/>
                    <a:pt x="991" y="769"/>
                    <a:pt x="995" y="762"/>
                  </a:cubicBezTo>
                  <a:cubicBezTo>
                    <a:pt x="1009" y="767"/>
                    <a:pt x="1024" y="772"/>
                    <a:pt x="1027" y="773"/>
                  </a:cubicBezTo>
                  <a:cubicBezTo>
                    <a:pt x="1029" y="774"/>
                    <a:pt x="1032" y="774"/>
                    <a:pt x="1035" y="772"/>
                  </a:cubicBezTo>
                  <a:cubicBezTo>
                    <a:pt x="1037" y="771"/>
                    <a:pt x="1039" y="769"/>
                    <a:pt x="1041" y="766"/>
                  </a:cubicBezTo>
                  <a:cubicBezTo>
                    <a:pt x="1042" y="764"/>
                    <a:pt x="1042" y="761"/>
                    <a:pt x="1041" y="758"/>
                  </a:cubicBezTo>
                  <a:cubicBezTo>
                    <a:pt x="1040" y="755"/>
                    <a:pt x="1039" y="753"/>
                    <a:pt x="1036" y="752"/>
                  </a:cubicBezTo>
                  <a:cubicBezTo>
                    <a:pt x="1033" y="750"/>
                    <a:pt x="1020" y="742"/>
                    <a:pt x="1007" y="735"/>
                  </a:cubicBezTo>
                  <a:cubicBezTo>
                    <a:pt x="1010" y="728"/>
                    <a:pt x="1012" y="721"/>
                    <a:pt x="1015" y="714"/>
                  </a:cubicBezTo>
                  <a:cubicBezTo>
                    <a:pt x="1029" y="717"/>
                    <a:pt x="1045" y="721"/>
                    <a:pt x="1048" y="721"/>
                  </a:cubicBezTo>
                  <a:cubicBezTo>
                    <a:pt x="1051" y="722"/>
                    <a:pt x="1054" y="721"/>
                    <a:pt x="1056" y="720"/>
                  </a:cubicBezTo>
                  <a:cubicBezTo>
                    <a:pt x="1058" y="718"/>
                    <a:pt x="1060" y="716"/>
                    <a:pt x="1061" y="713"/>
                  </a:cubicBezTo>
                  <a:cubicBezTo>
                    <a:pt x="1062" y="710"/>
                    <a:pt x="1062" y="707"/>
                    <a:pt x="1061" y="705"/>
                  </a:cubicBezTo>
                  <a:cubicBezTo>
                    <a:pt x="1060" y="702"/>
                    <a:pt x="1058" y="700"/>
                    <a:pt x="1055" y="699"/>
                  </a:cubicBezTo>
                  <a:cubicBezTo>
                    <a:pt x="1052" y="698"/>
                    <a:pt x="1037" y="691"/>
                    <a:pt x="1024" y="686"/>
                  </a:cubicBezTo>
                  <a:cubicBezTo>
                    <a:pt x="1026" y="678"/>
                    <a:pt x="1028" y="671"/>
                    <a:pt x="1030" y="664"/>
                  </a:cubicBezTo>
                  <a:cubicBezTo>
                    <a:pt x="1044" y="665"/>
                    <a:pt x="1060" y="667"/>
                    <a:pt x="1063" y="668"/>
                  </a:cubicBezTo>
                  <a:cubicBezTo>
                    <a:pt x="1066" y="668"/>
                    <a:pt x="1069" y="667"/>
                    <a:pt x="1071" y="665"/>
                  </a:cubicBezTo>
                  <a:cubicBezTo>
                    <a:pt x="1074" y="664"/>
                    <a:pt x="1075" y="661"/>
                    <a:pt x="1076" y="658"/>
                  </a:cubicBezTo>
                  <a:cubicBezTo>
                    <a:pt x="1076" y="655"/>
                    <a:pt x="1076" y="652"/>
                    <a:pt x="1075" y="650"/>
                  </a:cubicBezTo>
                  <a:cubicBezTo>
                    <a:pt x="1073" y="647"/>
                    <a:pt x="1071" y="645"/>
                    <a:pt x="1068" y="645"/>
                  </a:cubicBezTo>
                  <a:cubicBezTo>
                    <a:pt x="1065" y="644"/>
                    <a:pt x="1050" y="639"/>
                    <a:pt x="1036" y="634"/>
                  </a:cubicBezTo>
                  <a:cubicBezTo>
                    <a:pt x="1037" y="627"/>
                    <a:pt x="1039" y="620"/>
                    <a:pt x="1040" y="612"/>
                  </a:cubicBezTo>
                  <a:cubicBezTo>
                    <a:pt x="1054" y="612"/>
                    <a:pt x="1070" y="612"/>
                    <a:pt x="1073" y="612"/>
                  </a:cubicBezTo>
                  <a:cubicBezTo>
                    <a:pt x="1076" y="613"/>
                    <a:pt x="1079" y="611"/>
                    <a:pt x="1081" y="609"/>
                  </a:cubicBezTo>
                  <a:cubicBezTo>
                    <a:pt x="1083" y="607"/>
                    <a:pt x="1084" y="605"/>
                    <a:pt x="1085" y="602"/>
                  </a:cubicBezTo>
                  <a:cubicBezTo>
                    <a:pt x="1085" y="599"/>
                    <a:pt x="1084" y="596"/>
                    <a:pt x="1083" y="594"/>
                  </a:cubicBezTo>
                  <a:cubicBezTo>
                    <a:pt x="1081" y="591"/>
                    <a:pt x="1079" y="590"/>
                    <a:pt x="1076" y="589"/>
                  </a:cubicBezTo>
                  <a:cubicBezTo>
                    <a:pt x="1073" y="588"/>
                    <a:pt x="1057" y="585"/>
                    <a:pt x="1043" y="582"/>
                  </a:cubicBezTo>
                  <a:cubicBezTo>
                    <a:pt x="1043" y="575"/>
                    <a:pt x="1044" y="567"/>
                    <a:pt x="1044" y="560"/>
                  </a:cubicBezTo>
                  <a:cubicBezTo>
                    <a:pt x="1058" y="558"/>
                    <a:pt x="1074" y="557"/>
                    <a:pt x="1078" y="557"/>
                  </a:cubicBezTo>
                  <a:close/>
                  <a:moveTo>
                    <a:pt x="544" y="979"/>
                  </a:moveTo>
                  <a:cubicBezTo>
                    <a:pt x="305" y="979"/>
                    <a:pt x="111" y="785"/>
                    <a:pt x="111" y="545"/>
                  </a:cubicBezTo>
                  <a:cubicBezTo>
                    <a:pt x="111" y="305"/>
                    <a:pt x="305" y="111"/>
                    <a:pt x="544" y="111"/>
                  </a:cubicBezTo>
                  <a:cubicBezTo>
                    <a:pt x="783" y="111"/>
                    <a:pt x="977" y="305"/>
                    <a:pt x="977" y="545"/>
                  </a:cubicBezTo>
                  <a:cubicBezTo>
                    <a:pt x="977" y="785"/>
                    <a:pt x="783" y="979"/>
                    <a:pt x="544" y="979"/>
                  </a:cubicBez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800">
                <a:solidFill>
                  <a:schemeClr val="bg1">
                    <a:lumMod val="85000"/>
                  </a:schemeClr>
                </a:solidFill>
              </a:endParaRPr>
            </a:p>
          </p:txBody>
        </p:sp>
        <p:cxnSp>
          <p:nvCxnSpPr>
            <p:cNvPr id="61" name="Straight Arrow Connector 25"/>
            <p:cNvCxnSpPr/>
            <p:nvPr/>
          </p:nvCxnSpPr>
          <p:spPr>
            <a:xfrm>
              <a:off x="5334000" y="1435844"/>
              <a:ext cx="1524000" cy="0"/>
            </a:xfrm>
            <a:prstGeom prst="straightConnector1">
              <a:avLst/>
            </a:prstGeom>
            <a:ln>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sp>
          <p:nvSpPr>
            <p:cNvPr id="62" name="Text Box 10"/>
            <p:cNvSpPr txBox="1">
              <a:spLocks noChangeArrowheads="1"/>
            </p:cNvSpPr>
            <p:nvPr/>
          </p:nvSpPr>
          <p:spPr bwMode="auto">
            <a:xfrm>
              <a:off x="7162800" y="1138104"/>
              <a:ext cx="1656099" cy="944530"/>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b="1">
                  <a:solidFill>
                    <a:schemeClr val="bg1">
                      <a:lumMod val="85000"/>
                    </a:schemeClr>
                  </a:solidFill>
                  <a:latin typeface="Open Sans" pitchFamily="34" charset="0"/>
                  <a:ea typeface="Open Sans" pitchFamily="34" charset="0"/>
                  <a:cs typeface="Open Sans" pitchFamily="34" charset="0"/>
                </a:rPr>
                <a:t>Warning</a:t>
              </a:r>
            </a:p>
            <a:p>
              <a:pPr defTabSz="1088232"/>
              <a:r>
                <a:rPr lang="en-US" sz="1400">
                  <a:solidFill>
                    <a:schemeClr val="bg1">
                      <a:lumMod val="85000"/>
                    </a:schemeClr>
                  </a:solidFill>
                  <a:latin typeface="Open Sans" pitchFamily="34" charset="0"/>
                  <a:ea typeface="Open Sans" pitchFamily="34" charset="0"/>
                  <a:cs typeface="Open Sans" pitchFamily="34" charset="0"/>
                </a:rPr>
                <a:t>Nullam eu tempor purus. Nunc a leo magna, consequat risus. </a:t>
              </a:r>
            </a:p>
          </p:txBody>
        </p:sp>
        <p:sp>
          <p:nvSpPr>
            <p:cNvPr id="63" name="Oval 27"/>
            <p:cNvSpPr/>
            <p:nvPr/>
          </p:nvSpPr>
          <p:spPr>
            <a:xfrm>
              <a:off x="6858000" y="1305694"/>
              <a:ext cx="258815" cy="260300"/>
            </a:xfrm>
            <a:prstGeom prst="ellipse">
              <a:avLst/>
            </a:prstGeom>
            <a:solidFill>
              <a:srgbClr val="E25E0E"/>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3800">
                <a:solidFill>
                  <a:schemeClr val="bg1">
                    <a:lumMod val="85000"/>
                  </a:schemeClr>
                </a:solidFill>
              </a:endParaRPr>
            </a:p>
          </p:txBody>
        </p:sp>
        <p:sp>
          <p:nvSpPr>
            <p:cNvPr id="64" name="Text Box 10"/>
            <p:cNvSpPr txBox="1">
              <a:spLocks noChangeArrowheads="1"/>
            </p:cNvSpPr>
            <p:nvPr/>
          </p:nvSpPr>
          <p:spPr bwMode="auto">
            <a:xfrm>
              <a:off x="7162800" y="3714750"/>
              <a:ext cx="1656099" cy="944530"/>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b="1">
                  <a:solidFill>
                    <a:schemeClr val="bg1">
                      <a:lumMod val="85000"/>
                    </a:schemeClr>
                  </a:solidFill>
                  <a:latin typeface="Open Sans" pitchFamily="34" charset="0"/>
                  <a:ea typeface="Open Sans" pitchFamily="34" charset="0"/>
                  <a:cs typeface="Open Sans" pitchFamily="34" charset="0"/>
                </a:rPr>
                <a:t>Mapping</a:t>
              </a:r>
            </a:p>
            <a:p>
              <a:pPr defTabSz="1088232"/>
              <a:r>
                <a:rPr lang="en-US" sz="1400">
                  <a:solidFill>
                    <a:schemeClr val="bg1">
                      <a:lumMod val="85000"/>
                    </a:schemeClr>
                  </a:solidFill>
                  <a:latin typeface="Open Sans" pitchFamily="34" charset="0"/>
                  <a:ea typeface="Open Sans" pitchFamily="34" charset="0"/>
                  <a:cs typeface="Open Sans" pitchFamily="34" charset="0"/>
                </a:rPr>
                <a:t>Nullam eu tempor purus. Nunc a leo magna, consequat risus. </a:t>
              </a:r>
            </a:p>
          </p:txBody>
        </p:sp>
        <p:sp>
          <p:nvSpPr>
            <p:cNvPr id="65" name="Oval 34"/>
            <p:cNvSpPr/>
            <p:nvPr/>
          </p:nvSpPr>
          <p:spPr>
            <a:xfrm>
              <a:off x="6858000" y="3882340"/>
              <a:ext cx="258815" cy="260300"/>
            </a:xfrm>
            <a:prstGeom prst="ellipse">
              <a:avLst/>
            </a:prstGeom>
            <a:solidFill>
              <a:srgbClr val="E25E0E"/>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3800">
                <a:solidFill>
                  <a:schemeClr val="bg1">
                    <a:lumMod val="85000"/>
                  </a:schemeClr>
                </a:solidFill>
              </a:endParaRPr>
            </a:p>
          </p:txBody>
        </p:sp>
        <p:sp>
          <p:nvSpPr>
            <p:cNvPr id="66" name="Text Box 10"/>
            <p:cNvSpPr txBox="1">
              <a:spLocks noChangeArrowheads="1"/>
            </p:cNvSpPr>
            <p:nvPr/>
          </p:nvSpPr>
          <p:spPr bwMode="auto">
            <a:xfrm>
              <a:off x="7162800" y="2419350"/>
              <a:ext cx="1656099" cy="944530"/>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b="1">
                  <a:solidFill>
                    <a:schemeClr val="bg1">
                      <a:lumMod val="85000"/>
                    </a:schemeClr>
                  </a:solidFill>
                  <a:latin typeface="Open Sans" pitchFamily="34" charset="0"/>
                  <a:ea typeface="Open Sans" pitchFamily="34" charset="0"/>
                  <a:cs typeface="Open Sans" pitchFamily="34" charset="0"/>
                </a:rPr>
                <a:t>Cloud</a:t>
              </a:r>
            </a:p>
            <a:p>
              <a:pPr defTabSz="1088232"/>
              <a:r>
                <a:rPr lang="en-US" sz="1400">
                  <a:solidFill>
                    <a:schemeClr val="bg1">
                      <a:lumMod val="85000"/>
                    </a:schemeClr>
                  </a:solidFill>
                  <a:latin typeface="Open Sans" pitchFamily="34" charset="0"/>
                  <a:ea typeface="Open Sans" pitchFamily="34" charset="0"/>
                  <a:cs typeface="Open Sans" pitchFamily="34" charset="0"/>
                </a:rPr>
                <a:t>Nullam eu tempor purus. Nunc a leo magna, consequat risus. </a:t>
              </a:r>
            </a:p>
          </p:txBody>
        </p:sp>
        <p:sp>
          <p:nvSpPr>
            <p:cNvPr id="67" name="Oval 36"/>
            <p:cNvSpPr/>
            <p:nvPr/>
          </p:nvSpPr>
          <p:spPr>
            <a:xfrm>
              <a:off x="6858000" y="2586940"/>
              <a:ext cx="258815" cy="260300"/>
            </a:xfrm>
            <a:prstGeom prst="ellipse">
              <a:avLst/>
            </a:prstGeom>
            <a:solidFill>
              <a:srgbClr val="E25E0E"/>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3800">
                <a:solidFill>
                  <a:schemeClr val="bg1">
                    <a:lumMod val="85000"/>
                  </a:schemeClr>
                </a:solidFill>
              </a:endParaRPr>
            </a:p>
          </p:txBody>
        </p:sp>
        <p:cxnSp>
          <p:nvCxnSpPr>
            <p:cNvPr id="68" name="Straight Arrow Connector 38"/>
            <p:cNvCxnSpPr/>
            <p:nvPr/>
          </p:nvCxnSpPr>
          <p:spPr>
            <a:xfrm>
              <a:off x="6553200" y="2101898"/>
              <a:ext cx="358007" cy="498486"/>
            </a:xfrm>
            <a:prstGeom prst="straightConnector1">
              <a:avLst/>
            </a:prstGeom>
            <a:ln>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69" name="Straight Connector 41"/>
            <p:cNvCxnSpPr>
              <a:endCxn id="60" idx="0"/>
            </p:cNvCxnSpPr>
            <p:nvPr/>
          </p:nvCxnSpPr>
          <p:spPr>
            <a:xfrm flipH="1" flipV="1">
              <a:off x="6025383" y="2115615"/>
              <a:ext cx="527817" cy="184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0" name="Straight Arrow Connector 42"/>
            <p:cNvCxnSpPr/>
            <p:nvPr/>
          </p:nvCxnSpPr>
          <p:spPr>
            <a:xfrm>
              <a:off x="6477601" y="4012490"/>
              <a:ext cx="381602" cy="0"/>
            </a:xfrm>
            <a:prstGeom prst="straightConnector1">
              <a:avLst/>
            </a:prstGeom>
            <a:ln>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71" name="Straight Connector 45"/>
            <p:cNvCxnSpPr/>
            <p:nvPr/>
          </p:nvCxnSpPr>
          <p:spPr>
            <a:xfrm flipH="1" flipV="1">
              <a:off x="6076184" y="3506171"/>
              <a:ext cx="401417" cy="50631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72" name="Text Box 10"/>
            <p:cNvSpPr txBox="1">
              <a:spLocks noChangeArrowheads="1"/>
            </p:cNvSpPr>
            <p:nvPr/>
          </p:nvSpPr>
          <p:spPr bwMode="auto">
            <a:xfrm>
              <a:off x="304800" y="1138104"/>
              <a:ext cx="1656099" cy="944530"/>
            </a:xfrm>
            <a:prstGeom prst="rect">
              <a:avLst/>
            </a:prstGeom>
            <a:noFill/>
            <a:ln w="9525">
              <a:noFill/>
              <a:miter lim="800000"/>
              <a:headEnd/>
              <a:tailEnd/>
            </a:ln>
          </p:spPr>
          <p:txBody>
            <a:bodyPr wrap="square" lIns="45720" tIns="22860" rIns="45720" bIns="22860">
              <a:spAutoFit/>
            </a:bodyPr>
            <a:lstStyle/>
            <a:p>
              <a:pPr algn="r" defTabSz="1088232">
                <a:lnSpc>
                  <a:spcPct val="200000"/>
                </a:lnSpc>
              </a:pPr>
              <a:r>
                <a:rPr lang="en-US" b="1">
                  <a:solidFill>
                    <a:schemeClr val="bg1">
                      <a:lumMod val="85000"/>
                    </a:schemeClr>
                  </a:solidFill>
                  <a:latin typeface="Open Sans" pitchFamily="34" charset="0"/>
                  <a:ea typeface="Open Sans" pitchFamily="34" charset="0"/>
                  <a:cs typeface="Open Sans" pitchFamily="34" charset="0"/>
                </a:rPr>
                <a:t>Home</a:t>
              </a:r>
            </a:p>
            <a:p>
              <a:pPr algn="r" defTabSz="1088232"/>
              <a:r>
                <a:rPr lang="en-US" sz="1400">
                  <a:solidFill>
                    <a:schemeClr val="bg1">
                      <a:lumMod val="85000"/>
                    </a:schemeClr>
                  </a:solidFill>
                  <a:latin typeface="Open Sans" pitchFamily="34" charset="0"/>
                  <a:ea typeface="Open Sans" pitchFamily="34" charset="0"/>
                  <a:cs typeface="Open Sans" pitchFamily="34" charset="0"/>
                </a:rPr>
                <a:t>Nullam eu tempor purus. Nunc a leo magna, consequat risus. </a:t>
              </a:r>
            </a:p>
          </p:txBody>
        </p:sp>
        <p:sp>
          <p:nvSpPr>
            <p:cNvPr id="73" name="Oval 48"/>
            <p:cNvSpPr/>
            <p:nvPr/>
          </p:nvSpPr>
          <p:spPr>
            <a:xfrm>
              <a:off x="1996070" y="1305694"/>
              <a:ext cx="258815" cy="260300"/>
            </a:xfrm>
            <a:prstGeom prst="ellipse">
              <a:avLst/>
            </a:prstGeom>
            <a:solidFill>
              <a:srgbClr val="E25E0E"/>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3800">
                <a:solidFill>
                  <a:schemeClr val="bg1">
                    <a:lumMod val="85000"/>
                  </a:schemeClr>
                </a:solidFill>
              </a:endParaRPr>
            </a:p>
          </p:txBody>
        </p:sp>
        <p:sp>
          <p:nvSpPr>
            <p:cNvPr id="74" name="Text Box 10"/>
            <p:cNvSpPr txBox="1">
              <a:spLocks noChangeArrowheads="1"/>
            </p:cNvSpPr>
            <p:nvPr/>
          </p:nvSpPr>
          <p:spPr bwMode="auto">
            <a:xfrm>
              <a:off x="304800" y="3714750"/>
              <a:ext cx="1656099" cy="944530"/>
            </a:xfrm>
            <a:prstGeom prst="rect">
              <a:avLst/>
            </a:prstGeom>
            <a:noFill/>
            <a:ln w="9525">
              <a:noFill/>
              <a:miter lim="800000"/>
              <a:headEnd/>
              <a:tailEnd/>
            </a:ln>
          </p:spPr>
          <p:txBody>
            <a:bodyPr wrap="square" lIns="45720" tIns="22860" rIns="45720" bIns="22860">
              <a:spAutoFit/>
            </a:bodyPr>
            <a:lstStyle/>
            <a:p>
              <a:pPr algn="r" defTabSz="1088232">
                <a:lnSpc>
                  <a:spcPct val="200000"/>
                </a:lnSpc>
              </a:pPr>
              <a:r>
                <a:rPr lang="en-US" b="1">
                  <a:solidFill>
                    <a:schemeClr val="bg1">
                      <a:lumMod val="85000"/>
                    </a:schemeClr>
                  </a:solidFill>
                  <a:latin typeface="Open Sans" pitchFamily="34" charset="0"/>
                  <a:ea typeface="Open Sans" pitchFamily="34" charset="0"/>
                  <a:cs typeface="Open Sans" pitchFamily="34" charset="0"/>
                </a:rPr>
                <a:t>Research</a:t>
              </a:r>
            </a:p>
            <a:p>
              <a:pPr algn="r" defTabSz="1088232"/>
              <a:r>
                <a:rPr lang="en-US" sz="1400">
                  <a:solidFill>
                    <a:schemeClr val="bg1">
                      <a:lumMod val="85000"/>
                    </a:schemeClr>
                  </a:solidFill>
                  <a:latin typeface="Open Sans" pitchFamily="34" charset="0"/>
                  <a:ea typeface="Open Sans" pitchFamily="34" charset="0"/>
                  <a:cs typeface="Open Sans" pitchFamily="34" charset="0"/>
                </a:rPr>
                <a:t>Nullam eu tempor purus. Nunc a leo magna, consequat risus. </a:t>
              </a:r>
            </a:p>
          </p:txBody>
        </p:sp>
        <p:sp>
          <p:nvSpPr>
            <p:cNvPr id="75" name="Oval 50"/>
            <p:cNvSpPr/>
            <p:nvPr/>
          </p:nvSpPr>
          <p:spPr>
            <a:xfrm>
              <a:off x="1996070" y="3882340"/>
              <a:ext cx="258815" cy="260300"/>
            </a:xfrm>
            <a:prstGeom prst="ellipse">
              <a:avLst/>
            </a:prstGeom>
            <a:solidFill>
              <a:srgbClr val="E25E0E"/>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3800">
                <a:solidFill>
                  <a:schemeClr val="bg1">
                    <a:lumMod val="85000"/>
                  </a:schemeClr>
                </a:solidFill>
              </a:endParaRPr>
            </a:p>
          </p:txBody>
        </p:sp>
        <p:sp>
          <p:nvSpPr>
            <p:cNvPr id="76" name="Text Box 10"/>
            <p:cNvSpPr txBox="1">
              <a:spLocks noChangeArrowheads="1"/>
            </p:cNvSpPr>
            <p:nvPr/>
          </p:nvSpPr>
          <p:spPr bwMode="auto">
            <a:xfrm>
              <a:off x="304800" y="2419350"/>
              <a:ext cx="1656099" cy="944530"/>
            </a:xfrm>
            <a:prstGeom prst="rect">
              <a:avLst/>
            </a:prstGeom>
            <a:noFill/>
            <a:ln w="9525">
              <a:noFill/>
              <a:miter lim="800000"/>
              <a:headEnd/>
              <a:tailEnd/>
            </a:ln>
          </p:spPr>
          <p:txBody>
            <a:bodyPr wrap="square" lIns="45720" tIns="22860" rIns="45720" bIns="22860">
              <a:spAutoFit/>
            </a:bodyPr>
            <a:lstStyle/>
            <a:p>
              <a:pPr algn="r" defTabSz="1088232">
                <a:lnSpc>
                  <a:spcPct val="200000"/>
                </a:lnSpc>
              </a:pPr>
              <a:r>
                <a:rPr lang="en-US" b="1">
                  <a:solidFill>
                    <a:schemeClr val="bg1">
                      <a:lumMod val="85000"/>
                    </a:schemeClr>
                  </a:solidFill>
                  <a:latin typeface="Open Sans" pitchFamily="34" charset="0"/>
                  <a:ea typeface="Open Sans" pitchFamily="34" charset="0"/>
                  <a:cs typeface="Open Sans" pitchFamily="34" charset="0"/>
                </a:rPr>
                <a:t>Winner</a:t>
              </a:r>
            </a:p>
            <a:p>
              <a:pPr algn="r" defTabSz="1088232"/>
              <a:r>
                <a:rPr lang="en-US" sz="1400">
                  <a:solidFill>
                    <a:schemeClr val="bg1">
                      <a:lumMod val="85000"/>
                    </a:schemeClr>
                  </a:solidFill>
                  <a:latin typeface="Open Sans" pitchFamily="34" charset="0"/>
                  <a:ea typeface="Open Sans" pitchFamily="34" charset="0"/>
                  <a:cs typeface="Open Sans" pitchFamily="34" charset="0"/>
                </a:rPr>
                <a:t>Nullam eu tempor purus. Nunc a leo magna, consequat risus. </a:t>
              </a:r>
            </a:p>
          </p:txBody>
        </p:sp>
        <p:sp>
          <p:nvSpPr>
            <p:cNvPr id="77" name="Oval 52"/>
            <p:cNvSpPr/>
            <p:nvPr/>
          </p:nvSpPr>
          <p:spPr>
            <a:xfrm>
              <a:off x="1996070" y="2586940"/>
              <a:ext cx="258815" cy="260300"/>
            </a:xfrm>
            <a:prstGeom prst="ellipse">
              <a:avLst/>
            </a:prstGeom>
            <a:solidFill>
              <a:srgbClr val="E25E0E"/>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3800">
                <a:solidFill>
                  <a:schemeClr val="bg1">
                    <a:lumMod val="85000"/>
                  </a:schemeClr>
                </a:solidFill>
              </a:endParaRPr>
            </a:p>
          </p:txBody>
        </p:sp>
        <p:cxnSp>
          <p:nvCxnSpPr>
            <p:cNvPr id="78" name="Straight Arrow Connector 57"/>
            <p:cNvCxnSpPr>
              <a:endCxn id="75" idx="6"/>
            </p:cNvCxnSpPr>
            <p:nvPr/>
          </p:nvCxnSpPr>
          <p:spPr>
            <a:xfrm flipH="1">
              <a:off x="2254885" y="4012490"/>
              <a:ext cx="813675" cy="0"/>
            </a:xfrm>
            <a:prstGeom prst="straightConnector1">
              <a:avLst/>
            </a:prstGeom>
            <a:ln>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79" name="Straight Connector 60"/>
            <p:cNvCxnSpPr>
              <a:stCxn id="58" idx="42"/>
            </p:cNvCxnSpPr>
            <p:nvPr/>
          </p:nvCxnSpPr>
          <p:spPr>
            <a:xfrm flipH="1">
              <a:off x="3068561" y="3711208"/>
              <a:ext cx="192114" cy="301283"/>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0" name="Straight Arrow Connector 62"/>
            <p:cNvCxnSpPr>
              <a:endCxn id="77" idx="7"/>
            </p:cNvCxnSpPr>
            <p:nvPr/>
          </p:nvCxnSpPr>
          <p:spPr>
            <a:xfrm flipH="1">
              <a:off x="2216982" y="2190749"/>
              <a:ext cx="261642" cy="434311"/>
            </a:xfrm>
            <a:prstGeom prst="straightConnector1">
              <a:avLst/>
            </a:prstGeom>
            <a:ln>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81" name="Straight Connector 64"/>
            <p:cNvCxnSpPr/>
            <p:nvPr/>
          </p:nvCxnSpPr>
          <p:spPr>
            <a:xfrm flipH="1">
              <a:off x="2478624" y="2190749"/>
              <a:ext cx="1559976"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2" name="Straight Arrow Connector 70"/>
            <p:cNvCxnSpPr/>
            <p:nvPr/>
          </p:nvCxnSpPr>
          <p:spPr>
            <a:xfrm flipH="1">
              <a:off x="2216982" y="1435844"/>
              <a:ext cx="754818" cy="0"/>
            </a:xfrm>
            <a:prstGeom prst="straightConnector1">
              <a:avLst/>
            </a:prstGeom>
            <a:ln>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83" name="Straight Connector 72"/>
            <p:cNvCxnSpPr>
              <a:endCxn id="94" idx="25"/>
            </p:cNvCxnSpPr>
            <p:nvPr/>
          </p:nvCxnSpPr>
          <p:spPr>
            <a:xfrm>
              <a:off x="2971800" y="1435844"/>
              <a:ext cx="389045" cy="20286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84" name="Group 97"/>
            <p:cNvGrpSpPr/>
            <p:nvPr/>
          </p:nvGrpSpPr>
          <p:grpSpPr>
            <a:xfrm>
              <a:off x="3127372" y="2693635"/>
              <a:ext cx="626533" cy="638898"/>
              <a:chOff x="7160655" y="2178006"/>
              <a:chExt cx="379359" cy="386846"/>
            </a:xfrm>
            <a:solidFill>
              <a:srgbClr val="45C1A4"/>
            </a:solidFill>
          </p:grpSpPr>
          <p:sp>
            <p:nvSpPr>
              <p:cNvPr id="85" name="Freeform 36"/>
              <p:cNvSpPr>
                <a:spLocks noEditPoints="1"/>
              </p:cNvSpPr>
              <p:nvPr/>
            </p:nvSpPr>
            <p:spPr bwMode="auto">
              <a:xfrm>
                <a:off x="7277956" y="2178006"/>
                <a:ext cx="262058" cy="262058"/>
              </a:xfrm>
              <a:custGeom>
                <a:avLst/>
                <a:gdLst>
                  <a:gd name="T0" fmla="*/ 65 w 79"/>
                  <a:gd name="T1" fmla="*/ 14 h 79"/>
                  <a:gd name="T2" fmla="*/ 14 w 79"/>
                  <a:gd name="T3" fmla="*/ 14 h 79"/>
                  <a:gd name="T4" fmla="*/ 11 w 79"/>
                  <a:gd name="T5" fmla="*/ 63 h 79"/>
                  <a:gd name="T6" fmla="*/ 11 w 79"/>
                  <a:gd name="T7" fmla="*/ 63 h 79"/>
                  <a:gd name="T8" fmla="*/ 17 w 79"/>
                  <a:gd name="T9" fmla="*/ 68 h 79"/>
                  <a:gd name="T10" fmla="*/ 64 w 79"/>
                  <a:gd name="T11" fmla="*/ 65 h 79"/>
                  <a:gd name="T12" fmla="*/ 65 w 79"/>
                  <a:gd name="T13" fmla="*/ 14 h 79"/>
                  <a:gd name="T14" fmla="*/ 58 w 79"/>
                  <a:gd name="T15" fmla="*/ 59 h 79"/>
                  <a:gd name="T16" fmla="*/ 20 w 79"/>
                  <a:gd name="T17" fmla="*/ 59 h 79"/>
                  <a:gd name="T18" fmla="*/ 20 w 79"/>
                  <a:gd name="T19" fmla="*/ 21 h 79"/>
                  <a:gd name="T20" fmla="*/ 58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0" y="28"/>
                      <a:pt x="0" y="49"/>
                      <a:pt x="11" y="63"/>
                    </a:cubicBezTo>
                    <a:cubicBezTo>
                      <a:pt x="11" y="63"/>
                      <a:pt x="11" y="63"/>
                      <a:pt x="11" y="63"/>
                    </a:cubicBezTo>
                    <a:cubicBezTo>
                      <a:pt x="14" y="66"/>
                      <a:pt x="15" y="67"/>
                      <a:pt x="17" y="68"/>
                    </a:cubicBezTo>
                    <a:cubicBezTo>
                      <a:pt x="31" y="79"/>
                      <a:pt x="51" y="78"/>
                      <a:pt x="64" y="65"/>
                    </a:cubicBezTo>
                    <a:cubicBezTo>
                      <a:pt x="78" y="51"/>
                      <a:pt x="79" y="29"/>
                      <a:pt x="65" y="14"/>
                    </a:cubicBezTo>
                    <a:close/>
                    <a:moveTo>
                      <a:pt x="58" y="59"/>
                    </a:moveTo>
                    <a:cubicBezTo>
                      <a:pt x="47" y="69"/>
                      <a:pt x="30" y="69"/>
                      <a:pt x="20" y="59"/>
                    </a:cubicBezTo>
                    <a:cubicBezTo>
                      <a:pt x="9" y="48"/>
                      <a:pt x="9" y="31"/>
                      <a:pt x="20" y="21"/>
                    </a:cubicBezTo>
                    <a:cubicBezTo>
                      <a:pt x="31" y="10"/>
                      <a:pt x="48" y="10"/>
                      <a:pt x="58" y="21"/>
                    </a:cubicBezTo>
                    <a:cubicBezTo>
                      <a:pt x="69" y="31"/>
                      <a:pt x="69" y="48"/>
                      <a:pt x="58" y="59"/>
                    </a:cubicBezTo>
                    <a:close/>
                  </a:path>
                </a:pathLst>
              </a:custGeom>
              <a:solidFill>
                <a:srgbClr val="E25E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85000"/>
                    </a:schemeClr>
                  </a:solidFill>
                </a:endParaRPr>
              </a:p>
            </p:txBody>
          </p:sp>
          <p:sp>
            <p:nvSpPr>
              <p:cNvPr id="86" name="Freeform 37"/>
              <p:cNvSpPr>
                <a:spLocks/>
              </p:cNvSpPr>
              <p:nvPr/>
            </p:nvSpPr>
            <p:spPr bwMode="auto">
              <a:xfrm>
                <a:off x="7160655" y="2400130"/>
                <a:ext cx="159730" cy="164722"/>
              </a:xfrm>
              <a:custGeom>
                <a:avLst/>
                <a:gdLst>
                  <a:gd name="T0" fmla="*/ 0 w 64"/>
                  <a:gd name="T1" fmla="*/ 52 h 66"/>
                  <a:gd name="T2" fmla="*/ 12 w 64"/>
                  <a:gd name="T3" fmla="*/ 66 h 66"/>
                  <a:gd name="T4" fmla="*/ 64 w 64"/>
                  <a:gd name="T5" fmla="*/ 8 h 66"/>
                  <a:gd name="T6" fmla="*/ 55 w 64"/>
                  <a:gd name="T7" fmla="*/ 0 h 66"/>
                  <a:gd name="T8" fmla="*/ 0 w 64"/>
                  <a:gd name="T9" fmla="*/ 52 h 66"/>
                </a:gdLst>
                <a:ahLst/>
                <a:cxnLst>
                  <a:cxn ang="0">
                    <a:pos x="T0" y="T1"/>
                  </a:cxn>
                  <a:cxn ang="0">
                    <a:pos x="T2" y="T3"/>
                  </a:cxn>
                  <a:cxn ang="0">
                    <a:pos x="T4" y="T5"/>
                  </a:cxn>
                  <a:cxn ang="0">
                    <a:pos x="T6" y="T7"/>
                  </a:cxn>
                  <a:cxn ang="0">
                    <a:pos x="T8" y="T9"/>
                  </a:cxn>
                </a:cxnLst>
                <a:rect l="0" t="0" r="r" b="b"/>
                <a:pathLst>
                  <a:path w="64" h="66">
                    <a:moveTo>
                      <a:pt x="0" y="52"/>
                    </a:moveTo>
                    <a:lnTo>
                      <a:pt x="12" y="66"/>
                    </a:lnTo>
                    <a:lnTo>
                      <a:pt x="64" y="8"/>
                    </a:lnTo>
                    <a:lnTo>
                      <a:pt x="55" y="0"/>
                    </a:lnTo>
                    <a:lnTo>
                      <a:pt x="0" y="52"/>
                    </a:lnTo>
                    <a:close/>
                  </a:path>
                </a:pathLst>
              </a:custGeom>
              <a:solidFill>
                <a:srgbClr val="E25E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85000"/>
                    </a:schemeClr>
                  </a:solidFill>
                </a:endParaRPr>
              </a:p>
            </p:txBody>
          </p:sp>
          <p:sp>
            <p:nvSpPr>
              <p:cNvPr id="87" name="Freeform 38"/>
              <p:cNvSpPr>
                <a:spLocks/>
              </p:cNvSpPr>
              <p:nvPr/>
            </p:nvSpPr>
            <p:spPr bwMode="auto">
              <a:xfrm>
                <a:off x="7412728" y="2265358"/>
                <a:ext cx="99831" cy="119797"/>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0" y="26"/>
                      <a:pt x="0" y="34"/>
                      <a:pt x="0" y="34"/>
                    </a:cubicBezTo>
                    <a:cubicBezTo>
                      <a:pt x="6" y="36"/>
                      <a:pt x="6" y="36"/>
                      <a:pt x="6" y="36"/>
                    </a:cubicBezTo>
                    <a:cubicBezTo>
                      <a:pt x="30" y="21"/>
                      <a:pt x="16" y="0"/>
                      <a:pt x="16" y="0"/>
                    </a:cubicBezTo>
                    <a:close/>
                  </a:path>
                </a:pathLst>
              </a:custGeom>
              <a:solidFill>
                <a:srgbClr val="E25E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85000"/>
                    </a:schemeClr>
                  </a:solidFill>
                </a:endParaRPr>
              </a:p>
            </p:txBody>
          </p:sp>
        </p:grpSp>
        <p:grpSp>
          <p:nvGrpSpPr>
            <p:cNvPr id="88" name="Group 105"/>
            <p:cNvGrpSpPr/>
            <p:nvPr/>
          </p:nvGrpSpPr>
          <p:grpSpPr>
            <a:xfrm>
              <a:off x="5451674" y="1954242"/>
              <a:ext cx="433698" cy="396899"/>
              <a:chOff x="6726389" y="1486674"/>
              <a:chExt cx="411805" cy="376863"/>
            </a:xfrm>
            <a:solidFill>
              <a:srgbClr val="45C1A4"/>
            </a:solidFill>
          </p:grpSpPr>
          <p:sp>
            <p:nvSpPr>
              <p:cNvPr id="89" name="Oval 52"/>
              <p:cNvSpPr>
                <a:spLocks noChangeArrowheads="1"/>
              </p:cNvSpPr>
              <p:nvPr/>
            </p:nvSpPr>
            <p:spPr bwMode="auto">
              <a:xfrm>
                <a:off x="6773808" y="1786168"/>
                <a:ext cx="44924" cy="42429"/>
              </a:xfrm>
              <a:prstGeom prst="ellipse">
                <a:avLst/>
              </a:prstGeom>
              <a:solidFill>
                <a:srgbClr val="E25E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85000"/>
                    </a:schemeClr>
                  </a:solidFill>
                </a:endParaRPr>
              </a:p>
            </p:txBody>
          </p:sp>
          <p:sp>
            <p:nvSpPr>
              <p:cNvPr id="90" name="Oval 53"/>
              <p:cNvSpPr>
                <a:spLocks noChangeArrowheads="1"/>
              </p:cNvSpPr>
              <p:nvPr/>
            </p:nvSpPr>
            <p:spPr bwMode="auto">
              <a:xfrm>
                <a:off x="6748851" y="1836083"/>
                <a:ext cx="24958" cy="27454"/>
              </a:xfrm>
              <a:prstGeom prst="ellipse">
                <a:avLst/>
              </a:prstGeom>
              <a:solidFill>
                <a:srgbClr val="E25E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85000"/>
                    </a:schemeClr>
                  </a:solidFill>
                </a:endParaRPr>
              </a:p>
            </p:txBody>
          </p:sp>
          <p:sp>
            <p:nvSpPr>
              <p:cNvPr id="91" name="Freeform 54"/>
              <p:cNvSpPr>
                <a:spLocks/>
              </p:cNvSpPr>
              <p:nvPr/>
            </p:nvSpPr>
            <p:spPr bwMode="auto">
              <a:xfrm>
                <a:off x="6726389" y="1486674"/>
                <a:ext cx="411805" cy="292007"/>
              </a:xfrm>
              <a:custGeom>
                <a:avLst/>
                <a:gdLst>
                  <a:gd name="T0" fmla="*/ 124 w 124"/>
                  <a:gd name="T1" fmla="*/ 34 h 88"/>
                  <a:gd name="T2" fmla="*/ 99 w 124"/>
                  <a:gd name="T3" fmla="*/ 9 h 88"/>
                  <a:gd name="T4" fmla="*/ 93 w 124"/>
                  <a:gd name="T5" fmla="*/ 10 h 88"/>
                  <a:gd name="T6" fmla="*/ 74 w 124"/>
                  <a:gd name="T7" fmla="*/ 0 h 88"/>
                  <a:gd name="T8" fmla="*/ 60 w 124"/>
                  <a:gd name="T9" fmla="*/ 5 h 88"/>
                  <a:gd name="T10" fmla="*/ 46 w 124"/>
                  <a:gd name="T11" fmla="*/ 0 h 88"/>
                  <a:gd name="T12" fmla="*/ 31 w 124"/>
                  <a:gd name="T13" fmla="*/ 5 h 88"/>
                  <a:gd name="T14" fmla="*/ 25 w 124"/>
                  <a:gd name="T15" fmla="*/ 5 h 88"/>
                  <a:gd name="T16" fmla="*/ 0 w 124"/>
                  <a:gd name="T17" fmla="*/ 30 h 88"/>
                  <a:gd name="T18" fmla="*/ 3 w 124"/>
                  <a:gd name="T19" fmla="*/ 43 h 88"/>
                  <a:gd name="T20" fmla="*/ 0 w 124"/>
                  <a:gd name="T21" fmla="*/ 55 h 88"/>
                  <a:gd name="T22" fmla="*/ 25 w 124"/>
                  <a:gd name="T23" fmla="*/ 80 h 88"/>
                  <a:gd name="T24" fmla="*/ 28 w 124"/>
                  <a:gd name="T25" fmla="*/ 80 h 88"/>
                  <a:gd name="T26" fmla="*/ 46 w 124"/>
                  <a:gd name="T27" fmla="*/ 88 h 88"/>
                  <a:gd name="T28" fmla="*/ 64 w 124"/>
                  <a:gd name="T29" fmla="*/ 80 h 88"/>
                  <a:gd name="T30" fmla="*/ 79 w 124"/>
                  <a:gd name="T31" fmla="*/ 85 h 88"/>
                  <a:gd name="T32" fmla="*/ 104 w 124"/>
                  <a:gd name="T33" fmla="*/ 60 h 88"/>
                  <a:gd name="T34" fmla="*/ 104 w 124"/>
                  <a:gd name="T35" fmla="*/ 59 h 88"/>
                  <a:gd name="T36" fmla="*/ 124 w 124"/>
                  <a:gd name="T37" fmla="*/ 3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4" h="88">
                    <a:moveTo>
                      <a:pt x="124" y="34"/>
                    </a:moveTo>
                    <a:cubicBezTo>
                      <a:pt x="124" y="21"/>
                      <a:pt x="113" y="9"/>
                      <a:pt x="99" y="9"/>
                    </a:cubicBezTo>
                    <a:cubicBezTo>
                      <a:pt x="97" y="9"/>
                      <a:pt x="95" y="10"/>
                      <a:pt x="93" y="10"/>
                    </a:cubicBezTo>
                    <a:cubicBezTo>
                      <a:pt x="89" y="4"/>
                      <a:pt x="82" y="0"/>
                      <a:pt x="74" y="0"/>
                    </a:cubicBezTo>
                    <a:cubicBezTo>
                      <a:pt x="69" y="0"/>
                      <a:pt x="64" y="2"/>
                      <a:pt x="60" y="5"/>
                    </a:cubicBezTo>
                    <a:cubicBezTo>
                      <a:pt x="56" y="2"/>
                      <a:pt x="51" y="0"/>
                      <a:pt x="46" y="0"/>
                    </a:cubicBezTo>
                    <a:cubicBezTo>
                      <a:pt x="40" y="0"/>
                      <a:pt x="35" y="2"/>
                      <a:pt x="31" y="5"/>
                    </a:cubicBezTo>
                    <a:cubicBezTo>
                      <a:pt x="29" y="5"/>
                      <a:pt x="27" y="5"/>
                      <a:pt x="25" y="5"/>
                    </a:cubicBezTo>
                    <a:cubicBezTo>
                      <a:pt x="11" y="5"/>
                      <a:pt x="0" y="16"/>
                      <a:pt x="0" y="30"/>
                    </a:cubicBezTo>
                    <a:cubicBezTo>
                      <a:pt x="0" y="35"/>
                      <a:pt x="1" y="39"/>
                      <a:pt x="3" y="43"/>
                    </a:cubicBezTo>
                    <a:cubicBezTo>
                      <a:pt x="1" y="46"/>
                      <a:pt x="0" y="51"/>
                      <a:pt x="0" y="55"/>
                    </a:cubicBezTo>
                    <a:cubicBezTo>
                      <a:pt x="0" y="69"/>
                      <a:pt x="11" y="80"/>
                      <a:pt x="25" y="80"/>
                    </a:cubicBezTo>
                    <a:cubicBezTo>
                      <a:pt x="26" y="80"/>
                      <a:pt x="27" y="80"/>
                      <a:pt x="28" y="80"/>
                    </a:cubicBezTo>
                    <a:cubicBezTo>
                      <a:pt x="32" y="85"/>
                      <a:pt x="39" y="88"/>
                      <a:pt x="46" y="88"/>
                    </a:cubicBezTo>
                    <a:cubicBezTo>
                      <a:pt x="53" y="88"/>
                      <a:pt x="59" y="85"/>
                      <a:pt x="64" y="80"/>
                    </a:cubicBezTo>
                    <a:cubicBezTo>
                      <a:pt x="68" y="83"/>
                      <a:pt x="73" y="85"/>
                      <a:pt x="79" y="85"/>
                    </a:cubicBezTo>
                    <a:cubicBezTo>
                      <a:pt x="92" y="85"/>
                      <a:pt x="104" y="74"/>
                      <a:pt x="104" y="60"/>
                    </a:cubicBezTo>
                    <a:cubicBezTo>
                      <a:pt x="104" y="60"/>
                      <a:pt x="104" y="59"/>
                      <a:pt x="104" y="59"/>
                    </a:cubicBezTo>
                    <a:cubicBezTo>
                      <a:pt x="115" y="57"/>
                      <a:pt x="124" y="47"/>
                      <a:pt x="124" y="34"/>
                    </a:cubicBezTo>
                    <a:close/>
                  </a:path>
                </a:pathLst>
              </a:custGeom>
              <a:solidFill>
                <a:srgbClr val="E25E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85000"/>
                    </a:schemeClr>
                  </a:solidFill>
                </a:endParaRPr>
              </a:p>
            </p:txBody>
          </p:sp>
        </p:grpSp>
        <p:sp>
          <p:nvSpPr>
            <p:cNvPr id="92" name="Freeform 55"/>
            <p:cNvSpPr>
              <a:spLocks noEditPoints="1"/>
            </p:cNvSpPr>
            <p:nvPr/>
          </p:nvSpPr>
          <p:spPr bwMode="auto">
            <a:xfrm>
              <a:off x="4349846" y="1880894"/>
              <a:ext cx="482637" cy="505086"/>
            </a:xfrm>
            <a:custGeom>
              <a:avLst/>
              <a:gdLst>
                <a:gd name="T0" fmla="*/ 83 w 129"/>
                <a:gd name="T1" fmla="*/ 92 h 135"/>
                <a:gd name="T2" fmla="*/ 127 w 129"/>
                <a:gd name="T3" fmla="*/ 26 h 135"/>
                <a:gd name="T4" fmla="*/ 127 w 129"/>
                <a:gd name="T5" fmla="*/ 21 h 135"/>
                <a:gd name="T6" fmla="*/ 117 w 129"/>
                <a:gd name="T7" fmla="*/ 10 h 135"/>
                <a:gd name="T8" fmla="*/ 112 w 129"/>
                <a:gd name="T9" fmla="*/ 10 h 135"/>
                <a:gd name="T10" fmla="*/ 107 w 129"/>
                <a:gd name="T11" fmla="*/ 16 h 135"/>
                <a:gd name="T12" fmla="*/ 101 w 129"/>
                <a:gd name="T13" fmla="*/ 16 h 135"/>
                <a:gd name="T14" fmla="*/ 101 w 129"/>
                <a:gd name="T15" fmla="*/ 0 h 135"/>
                <a:gd name="T16" fmla="*/ 27 w 129"/>
                <a:gd name="T17" fmla="*/ 0 h 135"/>
                <a:gd name="T18" fmla="*/ 27 w 129"/>
                <a:gd name="T19" fmla="*/ 16 h 135"/>
                <a:gd name="T20" fmla="*/ 22 w 129"/>
                <a:gd name="T21" fmla="*/ 16 h 135"/>
                <a:gd name="T22" fmla="*/ 17 w 129"/>
                <a:gd name="T23" fmla="*/ 10 h 135"/>
                <a:gd name="T24" fmla="*/ 12 w 129"/>
                <a:gd name="T25" fmla="*/ 10 h 135"/>
                <a:gd name="T26" fmla="*/ 1 w 129"/>
                <a:gd name="T27" fmla="*/ 21 h 135"/>
                <a:gd name="T28" fmla="*/ 1 w 129"/>
                <a:gd name="T29" fmla="*/ 26 h 135"/>
                <a:gd name="T30" fmla="*/ 46 w 129"/>
                <a:gd name="T31" fmla="*/ 92 h 135"/>
                <a:gd name="T32" fmla="*/ 59 w 129"/>
                <a:gd name="T33" fmla="*/ 98 h 135"/>
                <a:gd name="T34" fmla="*/ 59 w 129"/>
                <a:gd name="T35" fmla="*/ 103 h 135"/>
                <a:gd name="T36" fmla="*/ 54 w 129"/>
                <a:gd name="T37" fmla="*/ 106 h 135"/>
                <a:gd name="T38" fmla="*/ 59 w 129"/>
                <a:gd name="T39" fmla="*/ 108 h 135"/>
                <a:gd name="T40" fmla="*/ 59 w 129"/>
                <a:gd name="T41" fmla="*/ 114 h 135"/>
                <a:gd name="T42" fmla="*/ 54 w 129"/>
                <a:gd name="T43" fmla="*/ 119 h 135"/>
                <a:gd name="T44" fmla="*/ 48 w 129"/>
                <a:gd name="T45" fmla="*/ 124 h 135"/>
                <a:gd name="T46" fmla="*/ 43 w 129"/>
                <a:gd name="T47" fmla="*/ 129 h 135"/>
                <a:gd name="T48" fmla="*/ 49 w 129"/>
                <a:gd name="T49" fmla="*/ 135 h 135"/>
                <a:gd name="T50" fmla="*/ 80 w 129"/>
                <a:gd name="T51" fmla="*/ 135 h 135"/>
                <a:gd name="T52" fmla="*/ 85 w 129"/>
                <a:gd name="T53" fmla="*/ 129 h 135"/>
                <a:gd name="T54" fmla="*/ 80 w 129"/>
                <a:gd name="T55" fmla="*/ 124 h 135"/>
                <a:gd name="T56" fmla="*/ 74 w 129"/>
                <a:gd name="T57" fmla="*/ 119 h 135"/>
                <a:gd name="T58" fmla="*/ 69 w 129"/>
                <a:gd name="T59" fmla="*/ 114 h 135"/>
                <a:gd name="T60" fmla="*/ 69 w 129"/>
                <a:gd name="T61" fmla="*/ 108 h 135"/>
                <a:gd name="T62" fmla="*/ 75 w 129"/>
                <a:gd name="T63" fmla="*/ 106 h 135"/>
                <a:gd name="T64" fmla="*/ 69 w 129"/>
                <a:gd name="T65" fmla="*/ 103 h 135"/>
                <a:gd name="T66" fmla="*/ 69 w 129"/>
                <a:gd name="T67" fmla="*/ 98 h 135"/>
                <a:gd name="T68" fmla="*/ 83 w 129"/>
                <a:gd name="T69" fmla="*/ 92 h 135"/>
                <a:gd name="T70" fmla="*/ 101 w 129"/>
                <a:gd name="T71" fmla="*/ 21 h 135"/>
                <a:gd name="T72" fmla="*/ 107 w 129"/>
                <a:gd name="T73" fmla="*/ 21 h 135"/>
                <a:gd name="T74" fmla="*/ 112 w 129"/>
                <a:gd name="T75" fmla="*/ 16 h 135"/>
                <a:gd name="T76" fmla="*/ 117 w 129"/>
                <a:gd name="T77" fmla="*/ 21 h 135"/>
                <a:gd name="T78" fmla="*/ 117 w 129"/>
                <a:gd name="T79" fmla="*/ 26 h 135"/>
                <a:gd name="T80" fmla="*/ 91 w 129"/>
                <a:gd name="T81" fmla="*/ 71 h 135"/>
                <a:gd name="T82" fmla="*/ 101 w 129"/>
                <a:gd name="T83" fmla="*/ 21 h 135"/>
                <a:gd name="T84" fmla="*/ 36 w 129"/>
                <a:gd name="T85" fmla="*/ 72 h 135"/>
                <a:gd name="T86" fmla="*/ 10 w 129"/>
                <a:gd name="T87" fmla="*/ 27 h 135"/>
                <a:gd name="T88" fmla="*/ 10 w 129"/>
                <a:gd name="T89" fmla="*/ 22 h 135"/>
                <a:gd name="T90" fmla="*/ 15 w 129"/>
                <a:gd name="T91" fmla="*/ 17 h 135"/>
                <a:gd name="T92" fmla="*/ 20 w 129"/>
                <a:gd name="T93" fmla="*/ 22 h 135"/>
                <a:gd name="T94" fmla="*/ 26 w 129"/>
                <a:gd name="T95" fmla="*/ 22 h 135"/>
                <a:gd name="T96" fmla="*/ 36 w 129"/>
                <a:gd name="T97" fmla="*/ 7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35">
                  <a:moveTo>
                    <a:pt x="83" y="92"/>
                  </a:moveTo>
                  <a:cubicBezTo>
                    <a:pt x="129" y="63"/>
                    <a:pt x="127" y="26"/>
                    <a:pt x="127" y="26"/>
                  </a:cubicBezTo>
                  <a:cubicBezTo>
                    <a:pt x="127" y="21"/>
                    <a:pt x="127" y="21"/>
                    <a:pt x="127" y="21"/>
                  </a:cubicBezTo>
                  <a:cubicBezTo>
                    <a:pt x="127" y="21"/>
                    <a:pt x="128" y="10"/>
                    <a:pt x="117" y="10"/>
                  </a:cubicBezTo>
                  <a:cubicBezTo>
                    <a:pt x="114" y="10"/>
                    <a:pt x="112" y="10"/>
                    <a:pt x="112" y="10"/>
                  </a:cubicBezTo>
                  <a:cubicBezTo>
                    <a:pt x="107" y="10"/>
                    <a:pt x="107" y="16"/>
                    <a:pt x="107" y="16"/>
                  </a:cubicBezTo>
                  <a:cubicBezTo>
                    <a:pt x="107" y="16"/>
                    <a:pt x="104" y="16"/>
                    <a:pt x="101" y="16"/>
                  </a:cubicBezTo>
                  <a:cubicBezTo>
                    <a:pt x="101" y="12"/>
                    <a:pt x="101" y="0"/>
                    <a:pt x="101" y="0"/>
                  </a:cubicBezTo>
                  <a:cubicBezTo>
                    <a:pt x="56" y="7"/>
                    <a:pt x="27" y="0"/>
                    <a:pt x="27" y="0"/>
                  </a:cubicBezTo>
                  <a:cubicBezTo>
                    <a:pt x="27" y="16"/>
                    <a:pt x="27" y="16"/>
                    <a:pt x="27" y="16"/>
                  </a:cubicBezTo>
                  <a:cubicBezTo>
                    <a:pt x="23" y="16"/>
                    <a:pt x="22" y="16"/>
                    <a:pt x="22" y="16"/>
                  </a:cubicBezTo>
                  <a:cubicBezTo>
                    <a:pt x="22" y="16"/>
                    <a:pt x="22" y="10"/>
                    <a:pt x="17" y="10"/>
                  </a:cubicBezTo>
                  <a:cubicBezTo>
                    <a:pt x="17" y="10"/>
                    <a:pt x="15" y="10"/>
                    <a:pt x="12" y="10"/>
                  </a:cubicBezTo>
                  <a:cubicBezTo>
                    <a:pt x="1" y="10"/>
                    <a:pt x="1" y="21"/>
                    <a:pt x="1" y="21"/>
                  </a:cubicBezTo>
                  <a:cubicBezTo>
                    <a:pt x="1" y="26"/>
                    <a:pt x="1" y="26"/>
                    <a:pt x="1" y="26"/>
                  </a:cubicBezTo>
                  <a:cubicBezTo>
                    <a:pt x="1" y="26"/>
                    <a:pt x="0" y="63"/>
                    <a:pt x="46" y="92"/>
                  </a:cubicBezTo>
                  <a:cubicBezTo>
                    <a:pt x="46" y="92"/>
                    <a:pt x="52" y="98"/>
                    <a:pt x="59" y="98"/>
                  </a:cubicBezTo>
                  <a:cubicBezTo>
                    <a:pt x="59" y="103"/>
                    <a:pt x="59" y="103"/>
                    <a:pt x="59" y="103"/>
                  </a:cubicBezTo>
                  <a:cubicBezTo>
                    <a:pt x="59" y="103"/>
                    <a:pt x="54" y="103"/>
                    <a:pt x="54" y="106"/>
                  </a:cubicBezTo>
                  <a:cubicBezTo>
                    <a:pt x="54" y="109"/>
                    <a:pt x="59" y="108"/>
                    <a:pt x="59" y="108"/>
                  </a:cubicBezTo>
                  <a:cubicBezTo>
                    <a:pt x="59" y="114"/>
                    <a:pt x="59" y="114"/>
                    <a:pt x="59" y="114"/>
                  </a:cubicBezTo>
                  <a:cubicBezTo>
                    <a:pt x="59" y="114"/>
                    <a:pt x="58" y="119"/>
                    <a:pt x="54" y="119"/>
                  </a:cubicBezTo>
                  <a:cubicBezTo>
                    <a:pt x="54" y="124"/>
                    <a:pt x="48" y="124"/>
                    <a:pt x="48" y="124"/>
                  </a:cubicBezTo>
                  <a:cubicBezTo>
                    <a:pt x="48" y="124"/>
                    <a:pt x="43" y="125"/>
                    <a:pt x="43" y="129"/>
                  </a:cubicBezTo>
                  <a:cubicBezTo>
                    <a:pt x="43" y="129"/>
                    <a:pt x="42" y="135"/>
                    <a:pt x="49" y="135"/>
                  </a:cubicBezTo>
                  <a:cubicBezTo>
                    <a:pt x="56" y="135"/>
                    <a:pt x="80" y="135"/>
                    <a:pt x="80" y="135"/>
                  </a:cubicBezTo>
                  <a:cubicBezTo>
                    <a:pt x="85" y="135"/>
                    <a:pt x="85" y="129"/>
                    <a:pt x="85" y="129"/>
                  </a:cubicBezTo>
                  <a:cubicBezTo>
                    <a:pt x="85" y="129"/>
                    <a:pt x="85" y="124"/>
                    <a:pt x="80" y="124"/>
                  </a:cubicBezTo>
                  <a:cubicBezTo>
                    <a:pt x="74" y="124"/>
                    <a:pt x="74" y="119"/>
                    <a:pt x="74" y="119"/>
                  </a:cubicBezTo>
                  <a:cubicBezTo>
                    <a:pt x="74" y="119"/>
                    <a:pt x="69" y="119"/>
                    <a:pt x="69" y="114"/>
                  </a:cubicBezTo>
                  <a:cubicBezTo>
                    <a:pt x="69" y="108"/>
                    <a:pt x="69" y="108"/>
                    <a:pt x="69" y="108"/>
                  </a:cubicBezTo>
                  <a:cubicBezTo>
                    <a:pt x="69" y="108"/>
                    <a:pt x="75" y="109"/>
                    <a:pt x="75" y="106"/>
                  </a:cubicBezTo>
                  <a:cubicBezTo>
                    <a:pt x="75" y="103"/>
                    <a:pt x="69" y="103"/>
                    <a:pt x="69" y="103"/>
                  </a:cubicBezTo>
                  <a:cubicBezTo>
                    <a:pt x="69" y="98"/>
                    <a:pt x="69" y="98"/>
                    <a:pt x="69" y="98"/>
                  </a:cubicBezTo>
                  <a:cubicBezTo>
                    <a:pt x="75" y="98"/>
                    <a:pt x="79" y="96"/>
                    <a:pt x="83" y="92"/>
                  </a:cubicBezTo>
                  <a:close/>
                  <a:moveTo>
                    <a:pt x="101" y="21"/>
                  </a:moveTo>
                  <a:cubicBezTo>
                    <a:pt x="103" y="21"/>
                    <a:pt x="107" y="21"/>
                    <a:pt x="107" y="21"/>
                  </a:cubicBezTo>
                  <a:cubicBezTo>
                    <a:pt x="112" y="21"/>
                    <a:pt x="112" y="16"/>
                    <a:pt x="112" y="16"/>
                  </a:cubicBezTo>
                  <a:cubicBezTo>
                    <a:pt x="117" y="16"/>
                    <a:pt x="117" y="21"/>
                    <a:pt x="117" y="21"/>
                  </a:cubicBezTo>
                  <a:cubicBezTo>
                    <a:pt x="117" y="26"/>
                    <a:pt x="117" y="26"/>
                    <a:pt x="117" y="26"/>
                  </a:cubicBezTo>
                  <a:cubicBezTo>
                    <a:pt x="117" y="26"/>
                    <a:pt x="116" y="47"/>
                    <a:pt x="91" y="71"/>
                  </a:cubicBezTo>
                  <a:cubicBezTo>
                    <a:pt x="96" y="61"/>
                    <a:pt x="101" y="38"/>
                    <a:pt x="101" y="21"/>
                  </a:cubicBezTo>
                  <a:close/>
                  <a:moveTo>
                    <a:pt x="36" y="72"/>
                  </a:moveTo>
                  <a:cubicBezTo>
                    <a:pt x="11" y="48"/>
                    <a:pt x="10" y="27"/>
                    <a:pt x="10" y="27"/>
                  </a:cubicBezTo>
                  <a:cubicBezTo>
                    <a:pt x="10" y="22"/>
                    <a:pt x="10" y="22"/>
                    <a:pt x="10" y="22"/>
                  </a:cubicBezTo>
                  <a:cubicBezTo>
                    <a:pt x="10" y="22"/>
                    <a:pt x="10" y="17"/>
                    <a:pt x="15" y="17"/>
                  </a:cubicBezTo>
                  <a:cubicBezTo>
                    <a:pt x="15" y="17"/>
                    <a:pt x="15" y="22"/>
                    <a:pt x="20" y="22"/>
                  </a:cubicBezTo>
                  <a:cubicBezTo>
                    <a:pt x="20" y="22"/>
                    <a:pt x="24" y="22"/>
                    <a:pt x="26" y="22"/>
                  </a:cubicBezTo>
                  <a:cubicBezTo>
                    <a:pt x="26" y="39"/>
                    <a:pt x="30" y="62"/>
                    <a:pt x="36" y="72"/>
                  </a:cubicBez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800">
                <a:solidFill>
                  <a:schemeClr val="bg1">
                    <a:lumMod val="85000"/>
                  </a:schemeClr>
                </a:solidFill>
              </a:endParaRPr>
            </a:p>
          </p:txBody>
        </p:sp>
        <p:sp>
          <p:nvSpPr>
            <p:cNvPr id="93" name="Freeform 11"/>
            <p:cNvSpPr>
              <a:spLocks/>
            </p:cNvSpPr>
            <p:nvPr/>
          </p:nvSpPr>
          <p:spPr bwMode="auto">
            <a:xfrm>
              <a:off x="5487988" y="2547294"/>
              <a:ext cx="1141412" cy="1153792"/>
            </a:xfrm>
            <a:custGeom>
              <a:avLst/>
              <a:gdLst>
                <a:gd name="T0" fmla="*/ 951 w 1064"/>
                <a:gd name="T1" fmla="*/ 573 h 1077"/>
                <a:gd name="T2" fmla="*/ 936 w 1064"/>
                <a:gd name="T3" fmla="*/ 508 h 1077"/>
                <a:gd name="T4" fmla="*/ 1041 w 1064"/>
                <a:gd name="T5" fmla="*/ 479 h 1077"/>
                <a:gd name="T6" fmla="*/ 982 w 1064"/>
                <a:gd name="T7" fmla="*/ 424 h 1077"/>
                <a:gd name="T8" fmla="*/ 902 w 1064"/>
                <a:gd name="T9" fmla="*/ 371 h 1077"/>
                <a:gd name="T10" fmla="*/ 990 w 1064"/>
                <a:gd name="T11" fmla="*/ 308 h 1077"/>
                <a:gd name="T12" fmla="*/ 915 w 1064"/>
                <a:gd name="T13" fmla="*/ 276 h 1077"/>
                <a:gd name="T14" fmla="*/ 822 w 1064"/>
                <a:gd name="T15" fmla="*/ 255 h 1077"/>
                <a:gd name="T16" fmla="*/ 884 w 1064"/>
                <a:gd name="T17" fmla="*/ 165 h 1077"/>
                <a:gd name="T18" fmla="*/ 803 w 1064"/>
                <a:gd name="T19" fmla="*/ 161 h 1077"/>
                <a:gd name="T20" fmla="*/ 708 w 1064"/>
                <a:gd name="T21" fmla="*/ 172 h 1077"/>
                <a:gd name="T22" fmla="*/ 735 w 1064"/>
                <a:gd name="T23" fmla="*/ 67 h 1077"/>
                <a:gd name="T24" fmla="*/ 658 w 1064"/>
                <a:gd name="T25" fmla="*/ 91 h 1077"/>
                <a:gd name="T26" fmla="*/ 572 w 1064"/>
                <a:gd name="T27" fmla="*/ 134 h 1077"/>
                <a:gd name="T28" fmla="*/ 562 w 1064"/>
                <a:gd name="T29" fmla="*/ 26 h 1077"/>
                <a:gd name="T30" fmla="*/ 497 w 1064"/>
                <a:gd name="T31" fmla="*/ 75 h 1077"/>
                <a:gd name="T32" fmla="*/ 432 w 1064"/>
                <a:gd name="T33" fmla="*/ 144 h 1077"/>
                <a:gd name="T34" fmla="*/ 385 w 1064"/>
                <a:gd name="T35" fmla="*/ 46 h 1077"/>
                <a:gd name="T36" fmla="*/ 341 w 1064"/>
                <a:gd name="T37" fmla="*/ 115 h 1077"/>
                <a:gd name="T38" fmla="*/ 303 w 1064"/>
                <a:gd name="T39" fmla="*/ 203 h 1077"/>
                <a:gd name="T40" fmla="*/ 226 w 1064"/>
                <a:gd name="T41" fmla="*/ 126 h 1077"/>
                <a:gd name="T42" fmla="*/ 208 w 1064"/>
                <a:gd name="T43" fmla="*/ 206 h 1077"/>
                <a:gd name="T44" fmla="*/ 203 w 1064"/>
                <a:gd name="T45" fmla="*/ 301 h 1077"/>
                <a:gd name="T46" fmla="*/ 104 w 1064"/>
                <a:gd name="T47" fmla="*/ 256 h 1077"/>
                <a:gd name="T48" fmla="*/ 114 w 1064"/>
                <a:gd name="T49" fmla="*/ 337 h 1077"/>
                <a:gd name="T50" fmla="*/ 142 w 1064"/>
                <a:gd name="T51" fmla="*/ 428 h 1077"/>
                <a:gd name="T52" fmla="*/ 33 w 1064"/>
                <a:gd name="T53" fmla="*/ 420 h 1077"/>
                <a:gd name="T54" fmla="*/ 70 w 1064"/>
                <a:gd name="T55" fmla="*/ 492 h 1077"/>
                <a:gd name="T56" fmla="*/ 126 w 1064"/>
                <a:gd name="T57" fmla="*/ 538 h 1077"/>
                <a:gd name="T58" fmla="*/ 70 w 1064"/>
                <a:gd name="T59" fmla="*/ 585 h 1077"/>
                <a:gd name="T60" fmla="*/ 33 w 1064"/>
                <a:gd name="T61" fmla="*/ 657 h 1077"/>
                <a:gd name="T62" fmla="*/ 142 w 1064"/>
                <a:gd name="T63" fmla="*/ 648 h 1077"/>
                <a:gd name="T64" fmla="*/ 114 w 1064"/>
                <a:gd name="T65" fmla="*/ 740 h 1077"/>
                <a:gd name="T66" fmla="*/ 104 w 1064"/>
                <a:gd name="T67" fmla="*/ 821 h 1077"/>
                <a:gd name="T68" fmla="*/ 203 w 1064"/>
                <a:gd name="T69" fmla="*/ 775 h 1077"/>
                <a:gd name="T70" fmla="*/ 208 w 1064"/>
                <a:gd name="T71" fmla="*/ 871 h 1077"/>
                <a:gd name="T72" fmla="*/ 226 w 1064"/>
                <a:gd name="T73" fmla="*/ 950 h 1077"/>
                <a:gd name="T74" fmla="*/ 303 w 1064"/>
                <a:gd name="T75" fmla="*/ 874 h 1077"/>
                <a:gd name="T76" fmla="*/ 341 w 1064"/>
                <a:gd name="T77" fmla="*/ 962 h 1077"/>
                <a:gd name="T78" fmla="*/ 385 w 1064"/>
                <a:gd name="T79" fmla="*/ 1030 h 1077"/>
                <a:gd name="T80" fmla="*/ 432 w 1064"/>
                <a:gd name="T81" fmla="*/ 932 h 1077"/>
                <a:gd name="T82" fmla="*/ 497 w 1064"/>
                <a:gd name="T83" fmla="*/ 1002 h 1077"/>
                <a:gd name="T84" fmla="*/ 562 w 1064"/>
                <a:gd name="T85" fmla="*/ 1051 h 1077"/>
                <a:gd name="T86" fmla="*/ 572 w 1064"/>
                <a:gd name="T87" fmla="*/ 943 h 1077"/>
                <a:gd name="T88" fmla="*/ 658 w 1064"/>
                <a:gd name="T89" fmla="*/ 986 h 1077"/>
                <a:gd name="T90" fmla="*/ 735 w 1064"/>
                <a:gd name="T91" fmla="*/ 1010 h 1077"/>
                <a:gd name="T92" fmla="*/ 708 w 1064"/>
                <a:gd name="T93" fmla="*/ 905 h 1077"/>
                <a:gd name="T94" fmla="*/ 803 w 1064"/>
                <a:gd name="T95" fmla="*/ 916 h 1077"/>
                <a:gd name="T96" fmla="*/ 884 w 1064"/>
                <a:gd name="T97" fmla="*/ 911 h 1077"/>
                <a:gd name="T98" fmla="*/ 822 w 1064"/>
                <a:gd name="T99" fmla="*/ 822 h 1077"/>
                <a:gd name="T100" fmla="*/ 915 w 1064"/>
                <a:gd name="T101" fmla="*/ 800 h 1077"/>
                <a:gd name="T102" fmla="*/ 990 w 1064"/>
                <a:gd name="T103" fmla="*/ 768 h 1077"/>
                <a:gd name="T104" fmla="*/ 902 w 1064"/>
                <a:gd name="T105" fmla="*/ 705 h 1077"/>
                <a:gd name="T106" fmla="*/ 982 w 1064"/>
                <a:gd name="T107" fmla="*/ 653 h 1077"/>
                <a:gd name="T108" fmla="*/ 1041 w 1064"/>
                <a:gd name="T109" fmla="*/ 598 h 10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800">
                <a:solidFill>
                  <a:schemeClr val="bg1">
                    <a:lumMod val="85000"/>
                  </a:schemeClr>
                </a:solidFill>
              </a:endParaRPr>
            </a:p>
          </p:txBody>
        </p:sp>
        <p:sp>
          <p:nvSpPr>
            <p:cNvPr id="94" name="Freeform 11"/>
            <p:cNvSpPr>
              <a:spLocks/>
            </p:cNvSpPr>
            <p:nvPr/>
          </p:nvSpPr>
          <p:spPr bwMode="auto">
            <a:xfrm>
              <a:off x="3259361" y="1333238"/>
              <a:ext cx="760412" cy="768660"/>
            </a:xfrm>
            <a:custGeom>
              <a:avLst/>
              <a:gdLst>
                <a:gd name="T0" fmla="*/ 951 w 1064"/>
                <a:gd name="T1" fmla="*/ 573 h 1077"/>
                <a:gd name="T2" fmla="*/ 936 w 1064"/>
                <a:gd name="T3" fmla="*/ 508 h 1077"/>
                <a:gd name="T4" fmla="*/ 1041 w 1064"/>
                <a:gd name="T5" fmla="*/ 479 h 1077"/>
                <a:gd name="T6" fmla="*/ 982 w 1064"/>
                <a:gd name="T7" fmla="*/ 424 h 1077"/>
                <a:gd name="T8" fmla="*/ 902 w 1064"/>
                <a:gd name="T9" fmla="*/ 371 h 1077"/>
                <a:gd name="T10" fmla="*/ 990 w 1064"/>
                <a:gd name="T11" fmla="*/ 308 h 1077"/>
                <a:gd name="T12" fmla="*/ 915 w 1064"/>
                <a:gd name="T13" fmla="*/ 276 h 1077"/>
                <a:gd name="T14" fmla="*/ 822 w 1064"/>
                <a:gd name="T15" fmla="*/ 255 h 1077"/>
                <a:gd name="T16" fmla="*/ 884 w 1064"/>
                <a:gd name="T17" fmla="*/ 165 h 1077"/>
                <a:gd name="T18" fmla="*/ 803 w 1064"/>
                <a:gd name="T19" fmla="*/ 161 h 1077"/>
                <a:gd name="T20" fmla="*/ 708 w 1064"/>
                <a:gd name="T21" fmla="*/ 172 h 1077"/>
                <a:gd name="T22" fmla="*/ 735 w 1064"/>
                <a:gd name="T23" fmla="*/ 67 h 1077"/>
                <a:gd name="T24" fmla="*/ 658 w 1064"/>
                <a:gd name="T25" fmla="*/ 91 h 1077"/>
                <a:gd name="T26" fmla="*/ 572 w 1064"/>
                <a:gd name="T27" fmla="*/ 134 h 1077"/>
                <a:gd name="T28" fmla="*/ 562 w 1064"/>
                <a:gd name="T29" fmla="*/ 26 h 1077"/>
                <a:gd name="T30" fmla="*/ 497 w 1064"/>
                <a:gd name="T31" fmla="*/ 75 h 1077"/>
                <a:gd name="T32" fmla="*/ 432 w 1064"/>
                <a:gd name="T33" fmla="*/ 144 h 1077"/>
                <a:gd name="T34" fmla="*/ 385 w 1064"/>
                <a:gd name="T35" fmla="*/ 46 h 1077"/>
                <a:gd name="T36" fmla="*/ 341 w 1064"/>
                <a:gd name="T37" fmla="*/ 115 h 1077"/>
                <a:gd name="T38" fmla="*/ 303 w 1064"/>
                <a:gd name="T39" fmla="*/ 203 h 1077"/>
                <a:gd name="T40" fmla="*/ 226 w 1064"/>
                <a:gd name="T41" fmla="*/ 126 h 1077"/>
                <a:gd name="T42" fmla="*/ 208 w 1064"/>
                <a:gd name="T43" fmla="*/ 206 h 1077"/>
                <a:gd name="T44" fmla="*/ 203 w 1064"/>
                <a:gd name="T45" fmla="*/ 301 h 1077"/>
                <a:gd name="T46" fmla="*/ 104 w 1064"/>
                <a:gd name="T47" fmla="*/ 256 h 1077"/>
                <a:gd name="T48" fmla="*/ 114 w 1064"/>
                <a:gd name="T49" fmla="*/ 337 h 1077"/>
                <a:gd name="T50" fmla="*/ 142 w 1064"/>
                <a:gd name="T51" fmla="*/ 428 h 1077"/>
                <a:gd name="T52" fmla="*/ 33 w 1064"/>
                <a:gd name="T53" fmla="*/ 420 h 1077"/>
                <a:gd name="T54" fmla="*/ 70 w 1064"/>
                <a:gd name="T55" fmla="*/ 492 h 1077"/>
                <a:gd name="T56" fmla="*/ 126 w 1064"/>
                <a:gd name="T57" fmla="*/ 538 h 1077"/>
                <a:gd name="T58" fmla="*/ 70 w 1064"/>
                <a:gd name="T59" fmla="*/ 585 h 1077"/>
                <a:gd name="T60" fmla="*/ 33 w 1064"/>
                <a:gd name="T61" fmla="*/ 657 h 1077"/>
                <a:gd name="T62" fmla="*/ 142 w 1064"/>
                <a:gd name="T63" fmla="*/ 648 h 1077"/>
                <a:gd name="T64" fmla="*/ 114 w 1064"/>
                <a:gd name="T65" fmla="*/ 740 h 1077"/>
                <a:gd name="T66" fmla="*/ 104 w 1064"/>
                <a:gd name="T67" fmla="*/ 821 h 1077"/>
                <a:gd name="T68" fmla="*/ 203 w 1064"/>
                <a:gd name="T69" fmla="*/ 775 h 1077"/>
                <a:gd name="T70" fmla="*/ 208 w 1064"/>
                <a:gd name="T71" fmla="*/ 871 h 1077"/>
                <a:gd name="T72" fmla="*/ 226 w 1064"/>
                <a:gd name="T73" fmla="*/ 950 h 1077"/>
                <a:gd name="T74" fmla="*/ 303 w 1064"/>
                <a:gd name="T75" fmla="*/ 874 h 1077"/>
                <a:gd name="T76" fmla="*/ 341 w 1064"/>
                <a:gd name="T77" fmla="*/ 962 h 1077"/>
                <a:gd name="T78" fmla="*/ 385 w 1064"/>
                <a:gd name="T79" fmla="*/ 1030 h 1077"/>
                <a:gd name="T80" fmla="*/ 432 w 1064"/>
                <a:gd name="T81" fmla="*/ 932 h 1077"/>
                <a:gd name="T82" fmla="*/ 497 w 1064"/>
                <a:gd name="T83" fmla="*/ 1002 h 1077"/>
                <a:gd name="T84" fmla="*/ 562 w 1064"/>
                <a:gd name="T85" fmla="*/ 1051 h 1077"/>
                <a:gd name="T86" fmla="*/ 572 w 1064"/>
                <a:gd name="T87" fmla="*/ 943 h 1077"/>
                <a:gd name="T88" fmla="*/ 658 w 1064"/>
                <a:gd name="T89" fmla="*/ 986 h 1077"/>
                <a:gd name="T90" fmla="*/ 735 w 1064"/>
                <a:gd name="T91" fmla="*/ 1010 h 1077"/>
                <a:gd name="T92" fmla="*/ 708 w 1064"/>
                <a:gd name="T93" fmla="*/ 905 h 1077"/>
                <a:gd name="T94" fmla="*/ 803 w 1064"/>
                <a:gd name="T95" fmla="*/ 916 h 1077"/>
                <a:gd name="T96" fmla="*/ 884 w 1064"/>
                <a:gd name="T97" fmla="*/ 911 h 1077"/>
                <a:gd name="T98" fmla="*/ 822 w 1064"/>
                <a:gd name="T99" fmla="*/ 822 h 1077"/>
                <a:gd name="T100" fmla="*/ 915 w 1064"/>
                <a:gd name="T101" fmla="*/ 800 h 1077"/>
                <a:gd name="T102" fmla="*/ 990 w 1064"/>
                <a:gd name="T103" fmla="*/ 768 h 1077"/>
                <a:gd name="T104" fmla="*/ 902 w 1064"/>
                <a:gd name="T105" fmla="*/ 705 h 1077"/>
                <a:gd name="T106" fmla="*/ 982 w 1064"/>
                <a:gd name="T107" fmla="*/ 653 h 1077"/>
                <a:gd name="T108" fmla="*/ 1041 w 1064"/>
                <a:gd name="T109" fmla="*/ 598 h 10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800">
                <a:solidFill>
                  <a:schemeClr val="bg1">
                    <a:lumMod val="85000"/>
                  </a:schemeClr>
                </a:solidFill>
              </a:endParaRPr>
            </a:p>
          </p:txBody>
        </p:sp>
        <p:sp>
          <p:nvSpPr>
            <p:cNvPr id="95" name="Freeform 11"/>
            <p:cNvSpPr>
              <a:spLocks/>
            </p:cNvSpPr>
            <p:nvPr/>
          </p:nvSpPr>
          <p:spPr bwMode="auto">
            <a:xfrm>
              <a:off x="4876800" y="971550"/>
              <a:ext cx="760412" cy="768660"/>
            </a:xfrm>
            <a:custGeom>
              <a:avLst/>
              <a:gdLst>
                <a:gd name="T0" fmla="*/ 951 w 1064"/>
                <a:gd name="T1" fmla="*/ 573 h 1077"/>
                <a:gd name="T2" fmla="*/ 936 w 1064"/>
                <a:gd name="T3" fmla="*/ 508 h 1077"/>
                <a:gd name="T4" fmla="*/ 1041 w 1064"/>
                <a:gd name="T5" fmla="*/ 479 h 1077"/>
                <a:gd name="T6" fmla="*/ 982 w 1064"/>
                <a:gd name="T7" fmla="*/ 424 h 1077"/>
                <a:gd name="T8" fmla="*/ 902 w 1064"/>
                <a:gd name="T9" fmla="*/ 371 h 1077"/>
                <a:gd name="T10" fmla="*/ 990 w 1064"/>
                <a:gd name="T11" fmla="*/ 308 h 1077"/>
                <a:gd name="T12" fmla="*/ 915 w 1064"/>
                <a:gd name="T13" fmla="*/ 276 h 1077"/>
                <a:gd name="T14" fmla="*/ 822 w 1064"/>
                <a:gd name="T15" fmla="*/ 255 h 1077"/>
                <a:gd name="T16" fmla="*/ 884 w 1064"/>
                <a:gd name="T17" fmla="*/ 165 h 1077"/>
                <a:gd name="T18" fmla="*/ 803 w 1064"/>
                <a:gd name="T19" fmla="*/ 161 h 1077"/>
                <a:gd name="T20" fmla="*/ 708 w 1064"/>
                <a:gd name="T21" fmla="*/ 172 h 1077"/>
                <a:gd name="T22" fmla="*/ 735 w 1064"/>
                <a:gd name="T23" fmla="*/ 67 h 1077"/>
                <a:gd name="T24" fmla="*/ 658 w 1064"/>
                <a:gd name="T25" fmla="*/ 91 h 1077"/>
                <a:gd name="T26" fmla="*/ 572 w 1064"/>
                <a:gd name="T27" fmla="*/ 134 h 1077"/>
                <a:gd name="T28" fmla="*/ 562 w 1064"/>
                <a:gd name="T29" fmla="*/ 26 h 1077"/>
                <a:gd name="T30" fmla="*/ 497 w 1064"/>
                <a:gd name="T31" fmla="*/ 75 h 1077"/>
                <a:gd name="T32" fmla="*/ 432 w 1064"/>
                <a:gd name="T33" fmla="*/ 144 h 1077"/>
                <a:gd name="T34" fmla="*/ 385 w 1064"/>
                <a:gd name="T35" fmla="*/ 46 h 1077"/>
                <a:gd name="T36" fmla="*/ 341 w 1064"/>
                <a:gd name="T37" fmla="*/ 115 h 1077"/>
                <a:gd name="T38" fmla="*/ 303 w 1064"/>
                <a:gd name="T39" fmla="*/ 203 h 1077"/>
                <a:gd name="T40" fmla="*/ 226 w 1064"/>
                <a:gd name="T41" fmla="*/ 126 h 1077"/>
                <a:gd name="T42" fmla="*/ 208 w 1064"/>
                <a:gd name="T43" fmla="*/ 206 h 1077"/>
                <a:gd name="T44" fmla="*/ 203 w 1064"/>
                <a:gd name="T45" fmla="*/ 301 h 1077"/>
                <a:gd name="T46" fmla="*/ 104 w 1064"/>
                <a:gd name="T47" fmla="*/ 256 h 1077"/>
                <a:gd name="T48" fmla="*/ 114 w 1064"/>
                <a:gd name="T49" fmla="*/ 337 h 1077"/>
                <a:gd name="T50" fmla="*/ 142 w 1064"/>
                <a:gd name="T51" fmla="*/ 428 h 1077"/>
                <a:gd name="T52" fmla="*/ 33 w 1064"/>
                <a:gd name="T53" fmla="*/ 420 h 1077"/>
                <a:gd name="T54" fmla="*/ 70 w 1064"/>
                <a:gd name="T55" fmla="*/ 492 h 1077"/>
                <a:gd name="T56" fmla="*/ 126 w 1064"/>
                <a:gd name="T57" fmla="*/ 538 h 1077"/>
                <a:gd name="T58" fmla="*/ 70 w 1064"/>
                <a:gd name="T59" fmla="*/ 585 h 1077"/>
                <a:gd name="T60" fmla="*/ 33 w 1064"/>
                <a:gd name="T61" fmla="*/ 657 h 1077"/>
                <a:gd name="T62" fmla="*/ 142 w 1064"/>
                <a:gd name="T63" fmla="*/ 648 h 1077"/>
                <a:gd name="T64" fmla="*/ 114 w 1064"/>
                <a:gd name="T65" fmla="*/ 740 h 1077"/>
                <a:gd name="T66" fmla="*/ 104 w 1064"/>
                <a:gd name="T67" fmla="*/ 821 h 1077"/>
                <a:gd name="T68" fmla="*/ 203 w 1064"/>
                <a:gd name="T69" fmla="*/ 775 h 1077"/>
                <a:gd name="T70" fmla="*/ 208 w 1064"/>
                <a:gd name="T71" fmla="*/ 871 h 1077"/>
                <a:gd name="T72" fmla="*/ 226 w 1064"/>
                <a:gd name="T73" fmla="*/ 950 h 1077"/>
                <a:gd name="T74" fmla="*/ 303 w 1064"/>
                <a:gd name="T75" fmla="*/ 874 h 1077"/>
                <a:gd name="T76" fmla="*/ 341 w 1064"/>
                <a:gd name="T77" fmla="*/ 962 h 1077"/>
                <a:gd name="T78" fmla="*/ 385 w 1064"/>
                <a:gd name="T79" fmla="*/ 1030 h 1077"/>
                <a:gd name="T80" fmla="*/ 432 w 1064"/>
                <a:gd name="T81" fmla="*/ 932 h 1077"/>
                <a:gd name="T82" fmla="*/ 497 w 1064"/>
                <a:gd name="T83" fmla="*/ 1002 h 1077"/>
                <a:gd name="T84" fmla="*/ 562 w 1064"/>
                <a:gd name="T85" fmla="*/ 1051 h 1077"/>
                <a:gd name="T86" fmla="*/ 572 w 1064"/>
                <a:gd name="T87" fmla="*/ 943 h 1077"/>
                <a:gd name="T88" fmla="*/ 658 w 1064"/>
                <a:gd name="T89" fmla="*/ 986 h 1077"/>
                <a:gd name="T90" fmla="*/ 735 w 1064"/>
                <a:gd name="T91" fmla="*/ 1010 h 1077"/>
                <a:gd name="T92" fmla="*/ 708 w 1064"/>
                <a:gd name="T93" fmla="*/ 905 h 1077"/>
                <a:gd name="T94" fmla="*/ 803 w 1064"/>
                <a:gd name="T95" fmla="*/ 916 h 1077"/>
                <a:gd name="T96" fmla="*/ 884 w 1064"/>
                <a:gd name="T97" fmla="*/ 911 h 1077"/>
                <a:gd name="T98" fmla="*/ 822 w 1064"/>
                <a:gd name="T99" fmla="*/ 822 h 1077"/>
                <a:gd name="T100" fmla="*/ 915 w 1064"/>
                <a:gd name="T101" fmla="*/ 800 h 1077"/>
                <a:gd name="T102" fmla="*/ 990 w 1064"/>
                <a:gd name="T103" fmla="*/ 768 h 1077"/>
                <a:gd name="T104" fmla="*/ 902 w 1064"/>
                <a:gd name="T105" fmla="*/ 705 h 1077"/>
                <a:gd name="T106" fmla="*/ 982 w 1064"/>
                <a:gd name="T107" fmla="*/ 653 h 1077"/>
                <a:gd name="T108" fmla="*/ 1041 w 1064"/>
                <a:gd name="T109" fmla="*/ 598 h 10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800">
                <a:solidFill>
                  <a:schemeClr val="bg1">
                    <a:lumMod val="85000"/>
                  </a:schemeClr>
                </a:solidFill>
              </a:endParaRPr>
            </a:p>
          </p:txBody>
        </p:sp>
        <p:grpSp>
          <p:nvGrpSpPr>
            <p:cNvPr id="96" name="Group 101"/>
            <p:cNvGrpSpPr/>
            <p:nvPr/>
          </p:nvGrpSpPr>
          <p:grpSpPr>
            <a:xfrm>
              <a:off x="5844474" y="2909970"/>
              <a:ext cx="428440" cy="428440"/>
              <a:chOff x="6352022" y="2360197"/>
              <a:chExt cx="406813" cy="406813"/>
            </a:xfrm>
            <a:solidFill>
              <a:schemeClr val="bg1"/>
            </a:solidFill>
          </p:grpSpPr>
          <p:sp>
            <p:nvSpPr>
              <p:cNvPr id="97" name="Freeform 39"/>
              <p:cNvSpPr>
                <a:spLocks noEditPoints="1"/>
              </p:cNvSpPr>
              <p:nvPr/>
            </p:nvSpPr>
            <p:spPr bwMode="auto">
              <a:xfrm>
                <a:off x="6352022" y="2360197"/>
                <a:ext cx="406813" cy="406813"/>
              </a:xfrm>
              <a:custGeom>
                <a:avLst/>
                <a:gdLst>
                  <a:gd name="T0" fmla="*/ 61 w 122"/>
                  <a:gd name="T1" fmla="*/ 0 h 122"/>
                  <a:gd name="T2" fmla="*/ 0 w 122"/>
                  <a:gd name="T3" fmla="*/ 61 h 122"/>
                  <a:gd name="T4" fmla="*/ 61 w 122"/>
                  <a:gd name="T5" fmla="*/ 122 h 122"/>
                  <a:gd name="T6" fmla="*/ 122 w 122"/>
                  <a:gd name="T7" fmla="*/ 61 h 122"/>
                  <a:gd name="T8" fmla="*/ 61 w 122"/>
                  <a:gd name="T9" fmla="*/ 0 h 122"/>
                  <a:gd name="T10" fmla="*/ 65 w 122"/>
                  <a:gd name="T11" fmla="*/ 109 h 122"/>
                  <a:gd name="T12" fmla="*/ 65 w 122"/>
                  <a:gd name="T13" fmla="*/ 102 h 122"/>
                  <a:gd name="T14" fmla="*/ 58 w 122"/>
                  <a:gd name="T15" fmla="*/ 102 h 122"/>
                  <a:gd name="T16" fmla="*/ 58 w 122"/>
                  <a:gd name="T17" fmla="*/ 109 h 122"/>
                  <a:gd name="T18" fmla="*/ 30 w 122"/>
                  <a:gd name="T19" fmla="*/ 97 h 122"/>
                  <a:gd name="T20" fmla="*/ 29 w 122"/>
                  <a:gd name="T21" fmla="*/ 97 h 122"/>
                  <a:gd name="T22" fmla="*/ 27 w 122"/>
                  <a:gd name="T23" fmla="*/ 95 h 122"/>
                  <a:gd name="T24" fmla="*/ 25 w 122"/>
                  <a:gd name="T25" fmla="*/ 93 h 122"/>
                  <a:gd name="T26" fmla="*/ 25 w 122"/>
                  <a:gd name="T27" fmla="*/ 92 h 122"/>
                  <a:gd name="T28" fmla="*/ 13 w 122"/>
                  <a:gd name="T29" fmla="*/ 64 h 122"/>
                  <a:gd name="T30" fmla="*/ 20 w 122"/>
                  <a:gd name="T31" fmla="*/ 64 h 122"/>
                  <a:gd name="T32" fmla="*/ 20 w 122"/>
                  <a:gd name="T33" fmla="*/ 57 h 122"/>
                  <a:gd name="T34" fmla="*/ 13 w 122"/>
                  <a:gd name="T35" fmla="*/ 57 h 122"/>
                  <a:gd name="T36" fmla="*/ 58 w 122"/>
                  <a:gd name="T37" fmla="*/ 13 h 122"/>
                  <a:gd name="T38" fmla="*/ 58 w 122"/>
                  <a:gd name="T39" fmla="*/ 20 h 122"/>
                  <a:gd name="T40" fmla="*/ 65 w 122"/>
                  <a:gd name="T41" fmla="*/ 20 h 122"/>
                  <a:gd name="T42" fmla="*/ 65 w 122"/>
                  <a:gd name="T43" fmla="*/ 13 h 122"/>
                  <a:gd name="T44" fmla="*/ 83 w 122"/>
                  <a:gd name="T45" fmla="*/ 18 h 122"/>
                  <a:gd name="T46" fmla="*/ 83 w 122"/>
                  <a:gd name="T47" fmla="*/ 18 h 122"/>
                  <a:gd name="T48" fmla="*/ 87 w 122"/>
                  <a:gd name="T49" fmla="*/ 20 h 122"/>
                  <a:gd name="T50" fmla="*/ 88 w 122"/>
                  <a:gd name="T51" fmla="*/ 21 h 122"/>
                  <a:gd name="T52" fmla="*/ 90 w 122"/>
                  <a:gd name="T53" fmla="*/ 23 h 122"/>
                  <a:gd name="T54" fmla="*/ 91 w 122"/>
                  <a:gd name="T55" fmla="*/ 24 h 122"/>
                  <a:gd name="T56" fmla="*/ 94 w 122"/>
                  <a:gd name="T57" fmla="*/ 25 h 122"/>
                  <a:gd name="T58" fmla="*/ 95 w 122"/>
                  <a:gd name="T59" fmla="*/ 27 h 122"/>
                  <a:gd name="T60" fmla="*/ 97 w 122"/>
                  <a:gd name="T61" fmla="*/ 28 h 122"/>
                  <a:gd name="T62" fmla="*/ 98 w 122"/>
                  <a:gd name="T63" fmla="*/ 31 h 122"/>
                  <a:gd name="T64" fmla="*/ 99 w 122"/>
                  <a:gd name="T65" fmla="*/ 32 h 122"/>
                  <a:gd name="T66" fmla="*/ 101 w 122"/>
                  <a:gd name="T67" fmla="*/ 34 h 122"/>
                  <a:gd name="T68" fmla="*/ 102 w 122"/>
                  <a:gd name="T69" fmla="*/ 35 h 122"/>
                  <a:gd name="T70" fmla="*/ 104 w 122"/>
                  <a:gd name="T71" fmla="*/ 39 h 122"/>
                  <a:gd name="T72" fmla="*/ 104 w 122"/>
                  <a:gd name="T73" fmla="*/ 39 h 122"/>
                  <a:gd name="T74" fmla="*/ 109 w 122"/>
                  <a:gd name="T75" fmla="*/ 57 h 122"/>
                  <a:gd name="T76" fmla="*/ 102 w 122"/>
                  <a:gd name="T77" fmla="*/ 57 h 122"/>
                  <a:gd name="T78" fmla="*/ 102 w 122"/>
                  <a:gd name="T79" fmla="*/ 64 h 122"/>
                  <a:gd name="T80" fmla="*/ 109 w 122"/>
                  <a:gd name="T81" fmla="*/ 64 h 122"/>
                  <a:gd name="T82" fmla="*/ 65 w 122"/>
                  <a:gd name="T83" fmla="*/ 109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2" h="122">
                    <a:moveTo>
                      <a:pt x="61" y="0"/>
                    </a:moveTo>
                    <a:cubicBezTo>
                      <a:pt x="27" y="0"/>
                      <a:pt x="0" y="27"/>
                      <a:pt x="0" y="61"/>
                    </a:cubicBezTo>
                    <a:cubicBezTo>
                      <a:pt x="0" y="95"/>
                      <a:pt x="27" y="122"/>
                      <a:pt x="61" y="122"/>
                    </a:cubicBezTo>
                    <a:cubicBezTo>
                      <a:pt x="95" y="122"/>
                      <a:pt x="122" y="95"/>
                      <a:pt x="122" y="61"/>
                    </a:cubicBezTo>
                    <a:cubicBezTo>
                      <a:pt x="122" y="27"/>
                      <a:pt x="95" y="0"/>
                      <a:pt x="61" y="0"/>
                    </a:cubicBezTo>
                    <a:close/>
                    <a:moveTo>
                      <a:pt x="65" y="109"/>
                    </a:moveTo>
                    <a:cubicBezTo>
                      <a:pt x="65" y="102"/>
                      <a:pt x="65" y="102"/>
                      <a:pt x="65" y="102"/>
                    </a:cubicBezTo>
                    <a:cubicBezTo>
                      <a:pt x="58" y="102"/>
                      <a:pt x="58" y="102"/>
                      <a:pt x="58" y="102"/>
                    </a:cubicBezTo>
                    <a:cubicBezTo>
                      <a:pt x="58" y="109"/>
                      <a:pt x="58" y="109"/>
                      <a:pt x="58" y="109"/>
                    </a:cubicBezTo>
                    <a:cubicBezTo>
                      <a:pt x="47" y="108"/>
                      <a:pt x="37" y="104"/>
                      <a:pt x="30" y="97"/>
                    </a:cubicBezTo>
                    <a:cubicBezTo>
                      <a:pt x="29" y="97"/>
                      <a:pt x="29" y="97"/>
                      <a:pt x="29" y="97"/>
                    </a:cubicBezTo>
                    <a:cubicBezTo>
                      <a:pt x="28" y="96"/>
                      <a:pt x="28" y="95"/>
                      <a:pt x="27" y="95"/>
                    </a:cubicBezTo>
                    <a:cubicBezTo>
                      <a:pt x="27" y="94"/>
                      <a:pt x="26" y="94"/>
                      <a:pt x="25" y="93"/>
                    </a:cubicBezTo>
                    <a:cubicBezTo>
                      <a:pt x="25" y="93"/>
                      <a:pt x="25" y="93"/>
                      <a:pt x="25" y="92"/>
                    </a:cubicBezTo>
                    <a:cubicBezTo>
                      <a:pt x="18" y="85"/>
                      <a:pt x="14" y="75"/>
                      <a:pt x="13" y="64"/>
                    </a:cubicBezTo>
                    <a:cubicBezTo>
                      <a:pt x="20" y="64"/>
                      <a:pt x="20" y="64"/>
                      <a:pt x="20" y="64"/>
                    </a:cubicBezTo>
                    <a:cubicBezTo>
                      <a:pt x="20" y="57"/>
                      <a:pt x="20" y="57"/>
                      <a:pt x="20" y="57"/>
                    </a:cubicBezTo>
                    <a:cubicBezTo>
                      <a:pt x="13" y="57"/>
                      <a:pt x="13" y="57"/>
                      <a:pt x="13" y="57"/>
                    </a:cubicBezTo>
                    <a:cubicBezTo>
                      <a:pt x="15" y="34"/>
                      <a:pt x="34" y="15"/>
                      <a:pt x="58" y="13"/>
                    </a:cubicBezTo>
                    <a:cubicBezTo>
                      <a:pt x="58" y="20"/>
                      <a:pt x="58" y="20"/>
                      <a:pt x="58" y="20"/>
                    </a:cubicBezTo>
                    <a:cubicBezTo>
                      <a:pt x="65" y="20"/>
                      <a:pt x="65" y="20"/>
                      <a:pt x="65" y="20"/>
                    </a:cubicBezTo>
                    <a:cubicBezTo>
                      <a:pt x="65" y="13"/>
                      <a:pt x="65" y="13"/>
                      <a:pt x="65" y="13"/>
                    </a:cubicBezTo>
                    <a:cubicBezTo>
                      <a:pt x="71" y="14"/>
                      <a:pt x="77" y="15"/>
                      <a:pt x="83" y="18"/>
                    </a:cubicBezTo>
                    <a:cubicBezTo>
                      <a:pt x="83" y="18"/>
                      <a:pt x="83" y="18"/>
                      <a:pt x="83" y="18"/>
                    </a:cubicBezTo>
                    <a:cubicBezTo>
                      <a:pt x="84" y="19"/>
                      <a:pt x="86" y="20"/>
                      <a:pt x="87" y="20"/>
                    </a:cubicBezTo>
                    <a:cubicBezTo>
                      <a:pt x="87" y="20"/>
                      <a:pt x="87" y="21"/>
                      <a:pt x="88" y="21"/>
                    </a:cubicBezTo>
                    <a:cubicBezTo>
                      <a:pt x="88" y="21"/>
                      <a:pt x="89" y="22"/>
                      <a:pt x="90" y="23"/>
                    </a:cubicBezTo>
                    <a:cubicBezTo>
                      <a:pt x="91" y="23"/>
                      <a:pt x="91" y="23"/>
                      <a:pt x="91" y="24"/>
                    </a:cubicBezTo>
                    <a:cubicBezTo>
                      <a:pt x="92" y="24"/>
                      <a:pt x="93" y="25"/>
                      <a:pt x="94" y="25"/>
                    </a:cubicBezTo>
                    <a:cubicBezTo>
                      <a:pt x="94" y="26"/>
                      <a:pt x="95" y="26"/>
                      <a:pt x="95" y="27"/>
                    </a:cubicBezTo>
                    <a:cubicBezTo>
                      <a:pt x="96" y="27"/>
                      <a:pt x="96" y="28"/>
                      <a:pt x="97" y="28"/>
                    </a:cubicBezTo>
                    <a:cubicBezTo>
                      <a:pt x="97" y="29"/>
                      <a:pt x="98" y="30"/>
                      <a:pt x="98" y="31"/>
                    </a:cubicBezTo>
                    <a:cubicBezTo>
                      <a:pt x="99" y="31"/>
                      <a:pt x="99" y="31"/>
                      <a:pt x="99" y="32"/>
                    </a:cubicBezTo>
                    <a:cubicBezTo>
                      <a:pt x="100" y="33"/>
                      <a:pt x="101" y="34"/>
                      <a:pt x="101" y="34"/>
                    </a:cubicBezTo>
                    <a:cubicBezTo>
                      <a:pt x="101" y="35"/>
                      <a:pt x="102" y="35"/>
                      <a:pt x="102" y="35"/>
                    </a:cubicBezTo>
                    <a:cubicBezTo>
                      <a:pt x="102" y="36"/>
                      <a:pt x="103" y="37"/>
                      <a:pt x="104" y="39"/>
                    </a:cubicBezTo>
                    <a:cubicBezTo>
                      <a:pt x="104" y="39"/>
                      <a:pt x="104" y="39"/>
                      <a:pt x="104" y="39"/>
                    </a:cubicBezTo>
                    <a:cubicBezTo>
                      <a:pt x="107" y="45"/>
                      <a:pt x="108" y="51"/>
                      <a:pt x="109" y="57"/>
                    </a:cubicBezTo>
                    <a:cubicBezTo>
                      <a:pt x="102" y="57"/>
                      <a:pt x="102" y="57"/>
                      <a:pt x="102" y="57"/>
                    </a:cubicBezTo>
                    <a:cubicBezTo>
                      <a:pt x="102" y="64"/>
                      <a:pt x="102" y="64"/>
                      <a:pt x="102" y="64"/>
                    </a:cubicBezTo>
                    <a:cubicBezTo>
                      <a:pt x="109" y="64"/>
                      <a:pt x="109" y="64"/>
                      <a:pt x="109" y="64"/>
                    </a:cubicBezTo>
                    <a:cubicBezTo>
                      <a:pt x="107" y="88"/>
                      <a:pt x="88" y="107"/>
                      <a:pt x="65"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85000"/>
                    </a:schemeClr>
                  </a:solidFill>
                </a:endParaRPr>
              </a:p>
            </p:txBody>
          </p:sp>
          <p:sp>
            <p:nvSpPr>
              <p:cNvPr id="98" name="Freeform 40"/>
              <p:cNvSpPr>
                <a:spLocks noEditPoints="1"/>
              </p:cNvSpPr>
              <p:nvPr/>
            </p:nvSpPr>
            <p:spPr bwMode="auto">
              <a:xfrm>
                <a:off x="6506761" y="2460029"/>
                <a:ext cx="119797" cy="177201"/>
              </a:xfrm>
              <a:custGeom>
                <a:avLst/>
                <a:gdLst>
                  <a:gd name="T0" fmla="*/ 8 w 36"/>
                  <a:gd name="T1" fmla="*/ 29 h 53"/>
                  <a:gd name="T2" fmla="*/ 8 w 36"/>
                  <a:gd name="T3" fmla="*/ 29 h 53"/>
                  <a:gd name="T4" fmla="*/ 0 w 36"/>
                  <a:gd name="T5" fmla="*/ 53 h 53"/>
                  <a:gd name="T6" fmla="*/ 19 w 36"/>
                  <a:gd name="T7" fmla="*/ 36 h 53"/>
                  <a:gd name="T8" fmla="*/ 19 w 36"/>
                  <a:gd name="T9" fmla="*/ 36 h 53"/>
                  <a:gd name="T10" fmla="*/ 22 w 36"/>
                  <a:gd name="T11" fmla="*/ 33 h 53"/>
                  <a:gd name="T12" fmla="*/ 36 w 36"/>
                  <a:gd name="T13" fmla="*/ 0 h 53"/>
                  <a:gd name="T14" fmla="*/ 11 w 36"/>
                  <a:gd name="T15" fmla="*/ 25 h 53"/>
                  <a:gd name="T16" fmla="*/ 8 w 36"/>
                  <a:gd name="T17" fmla="*/ 29 h 53"/>
                  <a:gd name="T18" fmla="*/ 15 w 36"/>
                  <a:gd name="T19" fmla="*/ 28 h 53"/>
                  <a:gd name="T20" fmla="*/ 18 w 36"/>
                  <a:gd name="T21" fmla="*/ 31 h 53"/>
                  <a:gd name="T22" fmla="*/ 15 w 36"/>
                  <a:gd name="T23" fmla="*/ 34 h 53"/>
                  <a:gd name="T24" fmla="*/ 12 w 36"/>
                  <a:gd name="T25" fmla="*/ 31 h 53"/>
                  <a:gd name="T26" fmla="*/ 15 w 36"/>
                  <a:gd name="T27" fmla="*/ 2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53">
                    <a:moveTo>
                      <a:pt x="8" y="29"/>
                    </a:moveTo>
                    <a:cubicBezTo>
                      <a:pt x="8" y="29"/>
                      <a:pt x="8" y="29"/>
                      <a:pt x="8" y="29"/>
                    </a:cubicBezTo>
                    <a:cubicBezTo>
                      <a:pt x="0" y="53"/>
                      <a:pt x="0" y="53"/>
                      <a:pt x="0" y="53"/>
                    </a:cubicBezTo>
                    <a:cubicBezTo>
                      <a:pt x="19" y="36"/>
                      <a:pt x="19" y="36"/>
                      <a:pt x="19" y="36"/>
                    </a:cubicBezTo>
                    <a:cubicBezTo>
                      <a:pt x="19" y="36"/>
                      <a:pt x="19" y="36"/>
                      <a:pt x="19" y="36"/>
                    </a:cubicBezTo>
                    <a:cubicBezTo>
                      <a:pt x="21" y="35"/>
                      <a:pt x="22" y="33"/>
                      <a:pt x="22" y="33"/>
                    </a:cubicBezTo>
                    <a:cubicBezTo>
                      <a:pt x="36" y="0"/>
                      <a:pt x="36" y="0"/>
                      <a:pt x="36" y="0"/>
                    </a:cubicBezTo>
                    <a:cubicBezTo>
                      <a:pt x="11" y="25"/>
                      <a:pt x="11" y="25"/>
                      <a:pt x="11" y="25"/>
                    </a:cubicBezTo>
                    <a:cubicBezTo>
                      <a:pt x="10" y="26"/>
                      <a:pt x="9" y="28"/>
                      <a:pt x="8" y="29"/>
                    </a:cubicBezTo>
                    <a:close/>
                    <a:moveTo>
                      <a:pt x="15" y="28"/>
                    </a:moveTo>
                    <a:cubicBezTo>
                      <a:pt x="17" y="28"/>
                      <a:pt x="18" y="29"/>
                      <a:pt x="18" y="31"/>
                    </a:cubicBezTo>
                    <a:cubicBezTo>
                      <a:pt x="18" y="33"/>
                      <a:pt x="17" y="34"/>
                      <a:pt x="15" y="34"/>
                    </a:cubicBezTo>
                    <a:cubicBezTo>
                      <a:pt x="13" y="34"/>
                      <a:pt x="12" y="33"/>
                      <a:pt x="12" y="31"/>
                    </a:cubicBezTo>
                    <a:cubicBezTo>
                      <a:pt x="12" y="29"/>
                      <a:pt x="13" y="28"/>
                      <a:pt x="15"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85000"/>
                    </a:schemeClr>
                  </a:solidFill>
                </a:endParaRPr>
              </a:p>
            </p:txBody>
          </p:sp>
          <p:sp>
            <p:nvSpPr>
              <p:cNvPr id="99" name="Oval 41"/>
              <p:cNvSpPr>
                <a:spLocks noChangeArrowheads="1"/>
              </p:cNvSpPr>
              <p:nvPr/>
            </p:nvSpPr>
            <p:spPr bwMode="auto">
              <a:xfrm>
                <a:off x="6551685" y="2557365"/>
                <a:ext cx="9983" cy="998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85000"/>
                    </a:schemeClr>
                  </a:solidFill>
                </a:endParaRPr>
              </a:p>
            </p:txBody>
          </p:sp>
        </p:grpSp>
        <p:sp>
          <p:nvSpPr>
            <p:cNvPr id="100" name="Freeform 62"/>
            <p:cNvSpPr>
              <a:spLocks noEditPoints="1"/>
            </p:cNvSpPr>
            <p:nvPr/>
          </p:nvSpPr>
          <p:spPr bwMode="auto">
            <a:xfrm>
              <a:off x="5156166" y="1220025"/>
              <a:ext cx="201681" cy="271710"/>
            </a:xfrm>
            <a:custGeom>
              <a:avLst/>
              <a:gdLst>
                <a:gd name="T0" fmla="*/ 108 w 108"/>
                <a:gd name="T1" fmla="*/ 145 h 145"/>
                <a:gd name="T2" fmla="*/ 0 w 108"/>
                <a:gd name="T3" fmla="*/ 145 h 145"/>
                <a:gd name="T4" fmla="*/ 0 w 108"/>
                <a:gd name="T5" fmla="*/ 136 h 145"/>
                <a:gd name="T6" fmla="*/ 13 w 108"/>
                <a:gd name="T7" fmla="*/ 125 h 145"/>
                <a:gd name="T8" fmla="*/ 96 w 108"/>
                <a:gd name="T9" fmla="*/ 125 h 145"/>
                <a:gd name="T10" fmla="*/ 108 w 108"/>
                <a:gd name="T11" fmla="*/ 135 h 145"/>
                <a:gd name="T12" fmla="*/ 108 w 108"/>
                <a:gd name="T13" fmla="*/ 145 h 145"/>
                <a:gd name="T14" fmla="*/ 16 w 108"/>
                <a:gd name="T15" fmla="*/ 116 h 145"/>
                <a:gd name="T16" fmla="*/ 24 w 108"/>
                <a:gd name="T17" fmla="*/ 91 h 145"/>
                <a:gd name="T18" fmla="*/ 85 w 108"/>
                <a:gd name="T19" fmla="*/ 91 h 145"/>
                <a:gd name="T20" fmla="*/ 92 w 108"/>
                <a:gd name="T21" fmla="*/ 116 h 145"/>
                <a:gd name="T22" fmla="*/ 16 w 108"/>
                <a:gd name="T23" fmla="*/ 116 h 145"/>
                <a:gd name="T24" fmla="*/ 28 w 108"/>
                <a:gd name="T25" fmla="*/ 76 h 145"/>
                <a:gd name="T26" fmla="*/ 36 w 108"/>
                <a:gd name="T27" fmla="*/ 51 h 145"/>
                <a:gd name="T28" fmla="*/ 72 w 108"/>
                <a:gd name="T29" fmla="*/ 51 h 145"/>
                <a:gd name="T30" fmla="*/ 80 w 108"/>
                <a:gd name="T31" fmla="*/ 76 h 145"/>
                <a:gd name="T32" fmla="*/ 28 w 108"/>
                <a:gd name="T33" fmla="*/ 76 h 145"/>
                <a:gd name="T34" fmla="*/ 48 w 108"/>
                <a:gd name="T35" fmla="*/ 12 h 145"/>
                <a:gd name="T36" fmla="*/ 60 w 108"/>
                <a:gd name="T37" fmla="*/ 12 h 145"/>
                <a:gd name="T38" fmla="*/ 67 w 108"/>
                <a:gd name="T39" fmla="*/ 37 h 145"/>
                <a:gd name="T40" fmla="*/ 41 w 108"/>
                <a:gd name="T41" fmla="*/ 37 h 145"/>
                <a:gd name="T42" fmla="*/ 48 w 108"/>
                <a:gd name="T43" fmla="*/ 1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145">
                  <a:moveTo>
                    <a:pt x="108" y="145"/>
                  </a:moveTo>
                  <a:cubicBezTo>
                    <a:pt x="0" y="145"/>
                    <a:pt x="0" y="145"/>
                    <a:pt x="0" y="145"/>
                  </a:cubicBezTo>
                  <a:cubicBezTo>
                    <a:pt x="0" y="136"/>
                    <a:pt x="0" y="136"/>
                    <a:pt x="0" y="136"/>
                  </a:cubicBezTo>
                  <a:cubicBezTo>
                    <a:pt x="13" y="125"/>
                    <a:pt x="13" y="125"/>
                    <a:pt x="13" y="125"/>
                  </a:cubicBezTo>
                  <a:cubicBezTo>
                    <a:pt x="96" y="125"/>
                    <a:pt x="96" y="125"/>
                    <a:pt x="96" y="125"/>
                  </a:cubicBezTo>
                  <a:cubicBezTo>
                    <a:pt x="108" y="135"/>
                    <a:pt x="108" y="135"/>
                    <a:pt x="108" y="135"/>
                  </a:cubicBezTo>
                  <a:lnTo>
                    <a:pt x="108" y="145"/>
                  </a:lnTo>
                  <a:close/>
                  <a:moveTo>
                    <a:pt x="16" y="116"/>
                  </a:moveTo>
                  <a:cubicBezTo>
                    <a:pt x="24" y="91"/>
                    <a:pt x="24" y="91"/>
                    <a:pt x="24" y="91"/>
                  </a:cubicBezTo>
                  <a:cubicBezTo>
                    <a:pt x="85" y="91"/>
                    <a:pt x="85" y="91"/>
                    <a:pt x="85" y="91"/>
                  </a:cubicBezTo>
                  <a:cubicBezTo>
                    <a:pt x="92" y="116"/>
                    <a:pt x="92" y="116"/>
                    <a:pt x="92" y="116"/>
                  </a:cubicBezTo>
                  <a:lnTo>
                    <a:pt x="16" y="116"/>
                  </a:lnTo>
                  <a:close/>
                  <a:moveTo>
                    <a:pt x="28" y="76"/>
                  </a:moveTo>
                  <a:cubicBezTo>
                    <a:pt x="36" y="51"/>
                    <a:pt x="36" y="51"/>
                    <a:pt x="36" y="51"/>
                  </a:cubicBezTo>
                  <a:cubicBezTo>
                    <a:pt x="72" y="51"/>
                    <a:pt x="72" y="51"/>
                    <a:pt x="72" y="51"/>
                  </a:cubicBezTo>
                  <a:cubicBezTo>
                    <a:pt x="80" y="76"/>
                    <a:pt x="80" y="76"/>
                    <a:pt x="80" y="76"/>
                  </a:cubicBezTo>
                  <a:lnTo>
                    <a:pt x="28" y="76"/>
                  </a:lnTo>
                  <a:close/>
                  <a:moveTo>
                    <a:pt x="48" y="12"/>
                  </a:moveTo>
                  <a:cubicBezTo>
                    <a:pt x="48" y="12"/>
                    <a:pt x="54" y="0"/>
                    <a:pt x="60" y="12"/>
                  </a:cubicBezTo>
                  <a:cubicBezTo>
                    <a:pt x="67" y="37"/>
                    <a:pt x="67" y="37"/>
                    <a:pt x="67" y="37"/>
                  </a:cubicBezTo>
                  <a:cubicBezTo>
                    <a:pt x="41" y="37"/>
                    <a:pt x="41" y="37"/>
                    <a:pt x="41" y="37"/>
                  </a:cubicBezTo>
                  <a:lnTo>
                    <a:pt x="48" y="1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2800">
                <a:solidFill>
                  <a:schemeClr val="bg1">
                    <a:lumMod val="85000"/>
                  </a:schemeClr>
                </a:solidFill>
              </a:endParaRPr>
            </a:p>
          </p:txBody>
        </p:sp>
        <p:grpSp>
          <p:nvGrpSpPr>
            <p:cNvPr id="101" name="Group 134"/>
            <p:cNvGrpSpPr/>
            <p:nvPr/>
          </p:nvGrpSpPr>
          <p:grpSpPr>
            <a:xfrm>
              <a:off x="3438490" y="1534419"/>
              <a:ext cx="402154" cy="327244"/>
              <a:chOff x="1550139" y="1314466"/>
              <a:chExt cx="509139" cy="414300"/>
            </a:xfrm>
            <a:solidFill>
              <a:schemeClr val="bg1"/>
            </a:solidFill>
          </p:grpSpPr>
          <p:sp>
            <p:nvSpPr>
              <p:cNvPr id="102"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85000"/>
                    </a:schemeClr>
                  </a:solidFill>
                </a:endParaRPr>
              </a:p>
            </p:txBody>
          </p:sp>
          <p:sp>
            <p:nvSpPr>
              <p:cNvPr id="103" name="Freeform 6"/>
              <p:cNvSpPr>
                <a:spLocks/>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85000"/>
                    </a:schemeClr>
                  </a:solidFill>
                </a:endParaRPr>
              </a:p>
            </p:txBody>
          </p:sp>
          <p:sp>
            <p:nvSpPr>
              <p:cNvPr id="104"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85000"/>
                    </a:schemeClr>
                  </a:solidFill>
                </a:endParaRPr>
              </a:p>
            </p:txBody>
          </p:sp>
        </p:grpSp>
      </p:grpSp>
    </p:spTree>
    <p:extLst>
      <p:ext uri="{BB962C8B-B14F-4D97-AF65-F5344CB8AC3E}">
        <p14:creationId xmlns:p14="http://schemas.microsoft.com/office/powerpoint/2010/main" val="3751374638"/>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05"/>
                                        </p:tgtEl>
                                        <p:attrNameLst>
                                          <p:attrName>style.visibility</p:attrName>
                                        </p:attrNameLst>
                                      </p:cBhvr>
                                      <p:to>
                                        <p:strVal val="visible"/>
                                      </p:to>
                                    </p:set>
                                    <p:animEffect transition="in" filter="fade">
                                      <p:cBhvr>
                                        <p:cTn id="11" dur="1000"/>
                                        <p:tgtEl>
                                          <p:spTgt spid="105"/>
                                        </p:tgtEl>
                                      </p:cBhvr>
                                    </p:animEffect>
                                    <p:anim calcmode="lin" valueType="num">
                                      <p:cBhvr>
                                        <p:cTn id="12" dur="1000" fill="hold"/>
                                        <p:tgtEl>
                                          <p:spTgt spid="105"/>
                                        </p:tgtEl>
                                        <p:attrNameLst>
                                          <p:attrName>ppt_x</p:attrName>
                                        </p:attrNameLst>
                                      </p:cBhvr>
                                      <p:tavLst>
                                        <p:tav tm="0">
                                          <p:val>
                                            <p:strVal val="#ppt_x"/>
                                          </p:val>
                                        </p:tav>
                                        <p:tav tm="100000">
                                          <p:val>
                                            <p:strVal val="#ppt_x"/>
                                          </p:val>
                                        </p:tav>
                                      </p:tavLst>
                                    </p:anim>
                                    <p:anim calcmode="lin" valueType="num">
                                      <p:cBhvr>
                                        <p:cTn id="13" dur="1000" fill="hold"/>
                                        <p:tgtEl>
                                          <p:spTgt spid="10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428072"/>
            <a:ext cx="12190413" cy="718527"/>
            <a:chOff x="0" y="428072"/>
            <a:chExt cx="12190413" cy="718527"/>
          </a:xfrm>
        </p:grpSpPr>
        <p:sp>
          <p:nvSpPr>
            <p:cNvPr id="32" name="9"/>
            <p:cNvSpPr txBox="1"/>
            <p:nvPr/>
          </p:nvSpPr>
          <p:spPr>
            <a:xfrm>
              <a:off x="4377578" y="428072"/>
              <a:ext cx="3435256" cy="430887"/>
            </a:xfrm>
            <a:prstGeom prst="rect">
              <a:avLst/>
            </a:prstGeom>
            <a:noFill/>
          </p:spPr>
          <p:txBody>
            <a:bodyPr wrap="square" lIns="0" tIns="0" rIns="0" bIns="0" rtlCol="0">
              <a:spAutoFit/>
            </a:bodyPr>
            <a:lstStyle/>
            <a:p>
              <a:pPr marL="0" lvl="1" algn="ctr"/>
              <a:r>
                <a:rPr lang="zh-CN" altLang="en-US" sz="2800" dirty="0">
                  <a:solidFill>
                    <a:schemeClr val="bg1">
                      <a:lumMod val="85000"/>
                    </a:schemeClr>
                  </a:solidFill>
                  <a:latin typeface="微软雅黑" pitchFamily="34" charset="-122"/>
                  <a:ea typeface="微软雅黑" pitchFamily="34" charset="-122"/>
                </a:rPr>
                <a:t>点击加入你的标题</a:t>
              </a:r>
            </a:p>
          </p:txBody>
        </p:sp>
        <p:sp>
          <p:nvSpPr>
            <p:cNvPr id="2" name="矩形 1"/>
            <p:cNvSpPr/>
            <p:nvPr/>
          </p:nvSpPr>
          <p:spPr>
            <a:xfrm>
              <a:off x="0" y="1095771"/>
              <a:ext cx="12190413" cy="50828"/>
            </a:xfrm>
            <a:prstGeom prst="rect">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950997" y="1855013"/>
            <a:ext cx="10339217" cy="4239079"/>
            <a:chOff x="762000" y="1581150"/>
            <a:chExt cx="7620000" cy="3124200"/>
          </a:xfrm>
        </p:grpSpPr>
        <p:sp>
          <p:nvSpPr>
            <p:cNvPr id="5" name="Rectangle 3"/>
            <p:cNvSpPr/>
            <p:nvPr/>
          </p:nvSpPr>
          <p:spPr>
            <a:xfrm>
              <a:off x="2899495" y="1581150"/>
              <a:ext cx="3352800" cy="963133"/>
            </a:xfrm>
            <a:prstGeom prst="rect">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p>
          </p:txBody>
        </p:sp>
        <p:sp>
          <p:nvSpPr>
            <p:cNvPr id="6" name="Rectangle 4"/>
            <p:cNvSpPr/>
            <p:nvPr/>
          </p:nvSpPr>
          <p:spPr>
            <a:xfrm>
              <a:off x="2899495" y="2647950"/>
              <a:ext cx="3352800" cy="963133"/>
            </a:xfrm>
            <a:prstGeom prst="rect">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p>
          </p:txBody>
        </p:sp>
        <p:sp>
          <p:nvSpPr>
            <p:cNvPr id="7" name="Rectangle 5"/>
            <p:cNvSpPr/>
            <p:nvPr/>
          </p:nvSpPr>
          <p:spPr>
            <a:xfrm>
              <a:off x="2899495" y="3742217"/>
              <a:ext cx="3352800" cy="963133"/>
            </a:xfrm>
            <a:prstGeom prst="rect">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p>
          </p:txBody>
        </p:sp>
        <p:sp>
          <p:nvSpPr>
            <p:cNvPr id="8" name="Text Box 10"/>
            <p:cNvSpPr txBox="1">
              <a:spLocks noChangeArrowheads="1"/>
            </p:cNvSpPr>
            <p:nvPr/>
          </p:nvSpPr>
          <p:spPr bwMode="auto">
            <a:xfrm>
              <a:off x="3886200" y="1581150"/>
              <a:ext cx="2286000" cy="918666"/>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b="1">
                  <a:solidFill>
                    <a:schemeClr val="bg1"/>
                  </a:solidFill>
                  <a:latin typeface="Open Sans" pitchFamily="34" charset="0"/>
                  <a:ea typeface="Open Sans" pitchFamily="34" charset="0"/>
                  <a:cs typeface="Open Sans" pitchFamily="34" charset="0"/>
                </a:rPr>
                <a:t>Title Head</a:t>
              </a:r>
            </a:p>
            <a:p>
              <a:pPr defTabSz="1088232"/>
              <a:r>
                <a:rPr lang="en-US" sz="1400">
                  <a:solidFill>
                    <a:schemeClr val="bg1"/>
                  </a:solidFill>
                  <a:latin typeface="Open Sans" pitchFamily="34" charset="0"/>
                  <a:ea typeface="Open Sans" pitchFamily="34" charset="0"/>
                  <a:cs typeface="Open Sans" pitchFamily="34" charset="0"/>
                </a:rPr>
                <a:t>Mauris quam dolor, cursus at porta et, luctus eget purus. Nunc tempor luctus interdum. </a:t>
              </a:r>
            </a:p>
          </p:txBody>
        </p:sp>
        <p:sp>
          <p:nvSpPr>
            <p:cNvPr id="9" name="Text Box 10"/>
            <p:cNvSpPr txBox="1">
              <a:spLocks noChangeArrowheads="1"/>
            </p:cNvSpPr>
            <p:nvPr/>
          </p:nvSpPr>
          <p:spPr bwMode="auto">
            <a:xfrm>
              <a:off x="3048000" y="2647950"/>
              <a:ext cx="2286000" cy="918666"/>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b="1">
                  <a:solidFill>
                    <a:schemeClr val="bg1"/>
                  </a:solidFill>
                  <a:latin typeface="Open Sans" pitchFamily="34" charset="0"/>
                  <a:ea typeface="Open Sans" pitchFamily="34" charset="0"/>
                  <a:cs typeface="Open Sans" pitchFamily="34" charset="0"/>
                </a:rPr>
                <a:t>Brand Customization</a:t>
              </a:r>
            </a:p>
            <a:p>
              <a:pPr defTabSz="1088232"/>
              <a:r>
                <a:rPr lang="en-US" sz="1400">
                  <a:solidFill>
                    <a:schemeClr val="bg1"/>
                  </a:solidFill>
                  <a:latin typeface="Open Sans" pitchFamily="34" charset="0"/>
                  <a:ea typeface="Open Sans" pitchFamily="34" charset="0"/>
                  <a:cs typeface="Open Sans" pitchFamily="34" charset="0"/>
                </a:rPr>
                <a:t>Mauris quam dolor, cursus at porta et, luctus eget purus. Nunc tempor luctus interdum. </a:t>
              </a:r>
            </a:p>
          </p:txBody>
        </p:sp>
        <p:sp>
          <p:nvSpPr>
            <p:cNvPr id="10" name="Text Box 10"/>
            <p:cNvSpPr txBox="1">
              <a:spLocks noChangeArrowheads="1"/>
            </p:cNvSpPr>
            <p:nvPr/>
          </p:nvSpPr>
          <p:spPr bwMode="auto">
            <a:xfrm>
              <a:off x="3886200" y="3732027"/>
              <a:ext cx="2286000" cy="918666"/>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b="1">
                  <a:solidFill>
                    <a:schemeClr val="bg1"/>
                  </a:solidFill>
                  <a:latin typeface="Open Sans" pitchFamily="34" charset="0"/>
                  <a:ea typeface="Open Sans" pitchFamily="34" charset="0"/>
                  <a:cs typeface="Open Sans" pitchFamily="34" charset="0"/>
                </a:rPr>
                <a:t>Reworking</a:t>
              </a:r>
            </a:p>
            <a:p>
              <a:pPr defTabSz="1088232"/>
              <a:r>
                <a:rPr lang="en-US" sz="1400">
                  <a:solidFill>
                    <a:schemeClr val="bg1"/>
                  </a:solidFill>
                  <a:latin typeface="Open Sans" pitchFamily="34" charset="0"/>
                  <a:ea typeface="Open Sans" pitchFamily="34" charset="0"/>
                  <a:cs typeface="Open Sans" pitchFamily="34" charset="0"/>
                </a:rPr>
                <a:t>Mauris quam dolor, cursus at porta et, luctus eget purus. Nunc tempor luctus interdum. </a:t>
              </a:r>
            </a:p>
          </p:txBody>
        </p:sp>
        <p:grpSp>
          <p:nvGrpSpPr>
            <p:cNvPr id="11" name="Group 9"/>
            <p:cNvGrpSpPr/>
            <p:nvPr/>
          </p:nvGrpSpPr>
          <p:grpSpPr>
            <a:xfrm>
              <a:off x="5357567" y="2917396"/>
              <a:ext cx="647523" cy="480154"/>
              <a:chOff x="4572000" y="3414713"/>
              <a:chExt cx="374651" cy="277813"/>
            </a:xfrm>
            <a:solidFill>
              <a:schemeClr val="bg1"/>
            </a:solidFill>
          </p:grpSpPr>
          <p:sp>
            <p:nvSpPr>
              <p:cNvPr id="12" name="Freeform 17"/>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sp>
            <p:nvSpPr>
              <p:cNvPr id="13" name="Freeform 18"/>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grpSp>
        <p:grpSp>
          <p:nvGrpSpPr>
            <p:cNvPr id="14" name="Group 12"/>
            <p:cNvGrpSpPr/>
            <p:nvPr/>
          </p:nvGrpSpPr>
          <p:grpSpPr>
            <a:xfrm>
              <a:off x="3191301" y="3956794"/>
              <a:ext cx="544382" cy="533978"/>
              <a:chOff x="2905125" y="4002088"/>
              <a:chExt cx="249238" cy="244475"/>
            </a:xfrm>
            <a:solidFill>
              <a:schemeClr val="bg1"/>
            </a:solidFill>
          </p:grpSpPr>
          <p:sp>
            <p:nvSpPr>
              <p:cNvPr id="15" name="Freeform 50"/>
              <p:cNvSpPr>
                <a:spLocks noEditPoints="1"/>
              </p:cNvSpPr>
              <p:nvPr/>
            </p:nvSpPr>
            <p:spPr bwMode="auto">
              <a:xfrm>
                <a:off x="2905125" y="4002088"/>
                <a:ext cx="249238" cy="244475"/>
              </a:xfrm>
              <a:custGeom>
                <a:avLst/>
                <a:gdLst>
                  <a:gd name="T0" fmla="*/ 82 w 95"/>
                  <a:gd name="T1" fmla="*/ 58 h 93"/>
                  <a:gd name="T2" fmla="*/ 95 w 95"/>
                  <a:gd name="T3" fmla="*/ 52 h 93"/>
                  <a:gd name="T4" fmla="*/ 95 w 95"/>
                  <a:gd name="T5" fmla="*/ 42 h 93"/>
                  <a:gd name="T6" fmla="*/ 82 w 95"/>
                  <a:gd name="T7" fmla="*/ 36 h 93"/>
                  <a:gd name="T8" fmla="*/ 79 w 95"/>
                  <a:gd name="T9" fmla="*/ 31 h 93"/>
                  <a:gd name="T10" fmla="*/ 84 w 95"/>
                  <a:gd name="T11" fmla="*/ 18 h 93"/>
                  <a:gd name="T12" fmla="*/ 77 w 95"/>
                  <a:gd name="T13" fmla="*/ 10 h 93"/>
                  <a:gd name="T14" fmla="*/ 64 w 95"/>
                  <a:gd name="T15" fmla="*/ 16 h 93"/>
                  <a:gd name="T16" fmla="*/ 58 w 95"/>
                  <a:gd name="T17" fmla="*/ 13 h 93"/>
                  <a:gd name="T18" fmla="*/ 52 w 95"/>
                  <a:gd name="T19" fmla="*/ 0 h 93"/>
                  <a:gd name="T20" fmla="*/ 42 w 95"/>
                  <a:gd name="T21" fmla="*/ 0 h 93"/>
                  <a:gd name="T22" fmla="*/ 36 w 95"/>
                  <a:gd name="T23" fmla="*/ 13 h 93"/>
                  <a:gd name="T24" fmla="*/ 31 w 95"/>
                  <a:gd name="T25" fmla="*/ 16 h 93"/>
                  <a:gd name="T26" fmla="*/ 17 w 95"/>
                  <a:gd name="T27" fmla="*/ 11 h 93"/>
                  <a:gd name="T28" fmla="*/ 10 w 95"/>
                  <a:gd name="T29" fmla="*/ 18 h 93"/>
                  <a:gd name="T30" fmla="*/ 15 w 95"/>
                  <a:gd name="T31" fmla="*/ 31 h 93"/>
                  <a:gd name="T32" fmla="*/ 13 w 95"/>
                  <a:gd name="T33" fmla="*/ 36 h 93"/>
                  <a:gd name="T34" fmla="*/ 0 w 95"/>
                  <a:gd name="T35" fmla="*/ 42 h 93"/>
                  <a:gd name="T36" fmla="*/ 0 w 95"/>
                  <a:gd name="T37" fmla="*/ 52 h 93"/>
                  <a:gd name="T38" fmla="*/ 13 w 95"/>
                  <a:gd name="T39" fmla="*/ 58 h 93"/>
                  <a:gd name="T40" fmla="*/ 15 w 95"/>
                  <a:gd name="T41" fmla="*/ 63 h 93"/>
                  <a:gd name="T42" fmla="*/ 10 w 95"/>
                  <a:gd name="T43" fmla="*/ 76 h 93"/>
                  <a:gd name="T44" fmla="*/ 18 w 95"/>
                  <a:gd name="T45" fmla="*/ 84 h 93"/>
                  <a:gd name="T46" fmla="*/ 31 w 95"/>
                  <a:gd name="T47" fmla="*/ 78 h 93"/>
                  <a:gd name="T48" fmla="*/ 37 w 95"/>
                  <a:gd name="T49" fmla="*/ 81 h 93"/>
                  <a:gd name="T50" fmla="*/ 42 w 95"/>
                  <a:gd name="T51" fmla="*/ 93 h 93"/>
                  <a:gd name="T52" fmla="*/ 53 w 95"/>
                  <a:gd name="T53" fmla="*/ 93 h 93"/>
                  <a:gd name="T54" fmla="*/ 58 w 95"/>
                  <a:gd name="T55" fmla="*/ 81 h 93"/>
                  <a:gd name="T56" fmla="*/ 64 w 95"/>
                  <a:gd name="T57" fmla="*/ 78 h 93"/>
                  <a:gd name="T58" fmla="*/ 77 w 95"/>
                  <a:gd name="T59" fmla="*/ 83 h 93"/>
                  <a:gd name="T60" fmla="*/ 85 w 95"/>
                  <a:gd name="T61" fmla="*/ 76 h 93"/>
                  <a:gd name="T62" fmla="*/ 79 w 95"/>
                  <a:gd name="T63" fmla="*/ 63 h 93"/>
                  <a:gd name="T64" fmla="*/ 82 w 95"/>
                  <a:gd name="T65" fmla="*/ 58 h 93"/>
                  <a:gd name="T66" fmla="*/ 47 w 95"/>
                  <a:gd name="T67" fmla="*/ 62 h 93"/>
                  <a:gd name="T68" fmla="*/ 32 w 95"/>
                  <a:gd name="T69" fmla="*/ 47 h 93"/>
                  <a:gd name="T70" fmla="*/ 47 w 95"/>
                  <a:gd name="T71" fmla="*/ 32 h 93"/>
                  <a:gd name="T72" fmla="*/ 63 w 95"/>
                  <a:gd name="T73" fmla="*/ 47 h 93"/>
                  <a:gd name="T74" fmla="*/ 47 w 95"/>
                  <a:gd name="T75" fmla="*/ 6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8"/>
                    </a:moveTo>
                    <a:cubicBezTo>
                      <a:pt x="82" y="58"/>
                      <a:pt x="95" y="53"/>
                      <a:pt x="95" y="52"/>
                    </a:cubicBezTo>
                    <a:cubicBezTo>
                      <a:pt x="95" y="42"/>
                      <a:pt x="95" y="42"/>
                      <a:pt x="95" y="42"/>
                    </a:cubicBezTo>
                    <a:cubicBezTo>
                      <a:pt x="95" y="41"/>
                      <a:pt x="82" y="36"/>
                      <a:pt x="82" y="36"/>
                    </a:cubicBezTo>
                    <a:cubicBezTo>
                      <a:pt x="79" y="31"/>
                      <a:pt x="79" y="31"/>
                      <a:pt x="79" y="31"/>
                    </a:cubicBezTo>
                    <a:cubicBezTo>
                      <a:pt x="79" y="31"/>
                      <a:pt x="85" y="18"/>
                      <a:pt x="84" y="18"/>
                    </a:cubicBezTo>
                    <a:cubicBezTo>
                      <a:pt x="77" y="10"/>
                      <a:pt x="77" y="10"/>
                      <a:pt x="77" y="10"/>
                    </a:cubicBezTo>
                    <a:cubicBezTo>
                      <a:pt x="77" y="10"/>
                      <a:pt x="64" y="16"/>
                      <a:pt x="64" y="16"/>
                    </a:cubicBezTo>
                    <a:cubicBezTo>
                      <a:pt x="58" y="13"/>
                      <a:pt x="58" y="13"/>
                      <a:pt x="58" y="13"/>
                    </a:cubicBezTo>
                    <a:cubicBezTo>
                      <a:pt x="58" y="13"/>
                      <a:pt x="53" y="0"/>
                      <a:pt x="52" y="0"/>
                    </a:cubicBezTo>
                    <a:cubicBezTo>
                      <a:pt x="42" y="0"/>
                      <a:pt x="42" y="0"/>
                      <a:pt x="42" y="0"/>
                    </a:cubicBezTo>
                    <a:cubicBezTo>
                      <a:pt x="41" y="0"/>
                      <a:pt x="36" y="13"/>
                      <a:pt x="36" y="13"/>
                    </a:cubicBezTo>
                    <a:cubicBezTo>
                      <a:pt x="31" y="16"/>
                      <a:pt x="31" y="16"/>
                      <a:pt x="31" y="16"/>
                    </a:cubicBezTo>
                    <a:cubicBezTo>
                      <a:pt x="31" y="16"/>
                      <a:pt x="18" y="10"/>
                      <a:pt x="17" y="11"/>
                    </a:cubicBezTo>
                    <a:cubicBezTo>
                      <a:pt x="10" y="18"/>
                      <a:pt x="10" y="18"/>
                      <a:pt x="10" y="18"/>
                    </a:cubicBezTo>
                    <a:cubicBezTo>
                      <a:pt x="9" y="18"/>
                      <a:pt x="15" y="31"/>
                      <a:pt x="15" y="31"/>
                    </a:cubicBezTo>
                    <a:cubicBezTo>
                      <a:pt x="13" y="36"/>
                      <a:pt x="13" y="36"/>
                      <a:pt x="13" y="36"/>
                    </a:cubicBezTo>
                    <a:cubicBezTo>
                      <a:pt x="13" y="36"/>
                      <a:pt x="0" y="41"/>
                      <a:pt x="0" y="42"/>
                    </a:cubicBezTo>
                    <a:cubicBezTo>
                      <a:pt x="0" y="52"/>
                      <a:pt x="0" y="52"/>
                      <a:pt x="0" y="52"/>
                    </a:cubicBezTo>
                    <a:cubicBezTo>
                      <a:pt x="0" y="53"/>
                      <a:pt x="13" y="58"/>
                      <a:pt x="13" y="58"/>
                    </a:cubicBezTo>
                    <a:cubicBezTo>
                      <a:pt x="15" y="63"/>
                      <a:pt x="15" y="63"/>
                      <a:pt x="15" y="63"/>
                    </a:cubicBezTo>
                    <a:cubicBezTo>
                      <a:pt x="15" y="63"/>
                      <a:pt x="10" y="76"/>
                      <a:pt x="10" y="76"/>
                    </a:cubicBezTo>
                    <a:cubicBezTo>
                      <a:pt x="18" y="84"/>
                      <a:pt x="18" y="84"/>
                      <a:pt x="18" y="84"/>
                    </a:cubicBezTo>
                    <a:cubicBezTo>
                      <a:pt x="18" y="84"/>
                      <a:pt x="31" y="78"/>
                      <a:pt x="31" y="78"/>
                    </a:cubicBezTo>
                    <a:cubicBezTo>
                      <a:pt x="37" y="81"/>
                      <a:pt x="37" y="81"/>
                      <a:pt x="37" y="81"/>
                    </a:cubicBezTo>
                    <a:cubicBezTo>
                      <a:pt x="37" y="81"/>
                      <a:pt x="42" y="93"/>
                      <a:pt x="42" y="93"/>
                    </a:cubicBezTo>
                    <a:cubicBezTo>
                      <a:pt x="53" y="93"/>
                      <a:pt x="53" y="93"/>
                      <a:pt x="53" y="93"/>
                    </a:cubicBezTo>
                    <a:cubicBezTo>
                      <a:pt x="53" y="93"/>
                      <a:pt x="58" y="81"/>
                      <a:pt x="58" y="81"/>
                    </a:cubicBezTo>
                    <a:cubicBezTo>
                      <a:pt x="64" y="78"/>
                      <a:pt x="64" y="78"/>
                      <a:pt x="64" y="78"/>
                    </a:cubicBezTo>
                    <a:cubicBezTo>
                      <a:pt x="64" y="78"/>
                      <a:pt x="77" y="84"/>
                      <a:pt x="77" y="83"/>
                    </a:cubicBezTo>
                    <a:cubicBezTo>
                      <a:pt x="85" y="76"/>
                      <a:pt x="85" y="76"/>
                      <a:pt x="85" y="76"/>
                    </a:cubicBezTo>
                    <a:cubicBezTo>
                      <a:pt x="85" y="76"/>
                      <a:pt x="79" y="63"/>
                      <a:pt x="79" y="63"/>
                    </a:cubicBezTo>
                    <a:lnTo>
                      <a:pt x="82" y="58"/>
                    </a:lnTo>
                    <a:close/>
                    <a:moveTo>
                      <a:pt x="47" y="62"/>
                    </a:moveTo>
                    <a:cubicBezTo>
                      <a:pt x="39" y="62"/>
                      <a:pt x="32" y="55"/>
                      <a:pt x="32" y="47"/>
                    </a:cubicBezTo>
                    <a:cubicBezTo>
                      <a:pt x="32" y="39"/>
                      <a:pt x="39" y="32"/>
                      <a:pt x="47" y="32"/>
                    </a:cubicBezTo>
                    <a:cubicBezTo>
                      <a:pt x="56" y="32"/>
                      <a:pt x="63" y="39"/>
                      <a:pt x="63" y="47"/>
                    </a:cubicBezTo>
                    <a:cubicBezTo>
                      <a:pt x="63" y="55"/>
                      <a:pt x="56" y="62"/>
                      <a:pt x="47"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sp>
            <p:nvSpPr>
              <p:cNvPr id="16" name="Oval 51"/>
              <p:cNvSpPr>
                <a:spLocks noChangeArrowheads="1"/>
              </p:cNvSpPr>
              <p:nvPr/>
            </p:nvSpPr>
            <p:spPr bwMode="auto">
              <a:xfrm>
                <a:off x="3005138" y="4102100"/>
                <a:ext cx="49213" cy="476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grpSp>
        <p:grpSp>
          <p:nvGrpSpPr>
            <p:cNvPr id="17" name="Group 15"/>
            <p:cNvGrpSpPr/>
            <p:nvPr/>
          </p:nvGrpSpPr>
          <p:grpSpPr>
            <a:xfrm>
              <a:off x="3163020" y="1831072"/>
              <a:ext cx="646980" cy="477816"/>
              <a:chOff x="3052763" y="2647950"/>
              <a:chExt cx="346075" cy="255588"/>
            </a:xfrm>
            <a:solidFill>
              <a:schemeClr val="bg1"/>
            </a:solidFill>
          </p:grpSpPr>
          <p:sp>
            <p:nvSpPr>
              <p:cNvPr id="18" name="Freeform 108"/>
              <p:cNvSpPr>
                <a:spLocks/>
              </p:cNvSpPr>
              <p:nvPr/>
            </p:nvSpPr>
            <p:spPr bwMode="auto">
              <a:xfrm>
                <a:off x="3175000" y="2825750"/>
                <a:ext cx="100013" cy="77788"/>
              </a:xfrm>
              <a:custGeom>
                <a:avLst/>
                <a:gdLst>
                  <a:gd name="T0" fmla="*/ 36 w 38"/>
                  <a:gd name="T1" fmla="*/ 11 h 30"/>
                  <a:gd name="T2" fmla="*/ 1 w 38"/>
                  <a:gd name="T3" fmla="*/ 11 h 30"/>
                  <a:gd name="T4" fmla="*/ 1 w 38"/>
                  <a:gd name="T5" fmla="*/ 13 h 30"/>
                  <a:gd name="T6" fmla="*/ 19 w 38"/>
                  <a:gd name="T7" fmla="*/ 30 h 30"/>
                  <a:gd name="T8" fmla="*/ 36 w 38"/>
                  <a:gd name="T9" fmla="*/ 13 h 30"/>
                  <a:gd name="T10" fmla="*/ 36 w 38"/>
                  <a:gd name="T11" fmla="*/ 11 h 30"/>
                </a:gdLst>
                <a:ahLst/>
                <a:cxnLst>
                  <a:cxn ang="0">
                    <a:pos x="T0" y="T1"/>
                  </a:cxn>
                  <a:cxn ang="0">
                    <a:pos x="T2" y="T3"/>
                  </a:cxn>
                  <a:cxn ang="0">
                    <a:pos x="T4" y="T5"/>
                  </a:cxn>
                  <a:cxn ang="0">
                    <a:pos x="T6" y="T7"/>
                  </a:cxn>
                  <a:cxn ang="0">
                    <a:pos x="T8" y="T9"/>
                  </a:cxn>
                  <a:cxn ang="0">
                    <a:pos x="T10" y="T11"/>
                  </a:cxn>
                </a:cxnLst>
                <a:rect l="0" t="0" r="r" b="b"/>
                <a:pathLst>
                  <a:path w="38" h="30">
                    <a:moveTo>
                      <a:pt x="36" y="11"/>
                    </a:moveTo>
                    <a:cubicBezTo>
                      <a:pt x="26" y="1"/>
                      <a:pt x="12" y="0"/>
                      <a:pt x="1" y="11"/>
                    </a:cubicBezTo>
                    <a:cubicBezTo>
                      <a:pt x="0" y="11"/>
                      <a:pt x="0" y="12"/>
                      <a:pt x="1" y="13"/>
                    </a:cubicBezTo>
                    <a:cubicBezTo>
                      <a:pt x="19" y="30"/>
                      <a:pt x="19" y="30"/>
                      <a:pt x="19" y="30"/>
                    </a:cubicBezTo>
                    <a:cubicBezTo>
                      <a:pt x="36" y="13"/>
                      <a:pt x="36" y="13"/>
                      <a:pt x="36" y="13"/>
                    </a:cubicBezTo>
                    <a:cubicBezTo>
                      <a:pt x="38" y="12"/>
                      <a:pt x="37" y="11"/>
                      <a:pt x="36"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sp>
            <p:nvSpPr>
              <p:cNvPr id="19" name="Freeform 109"/>
              <p:cNvSpPr>
                <a:spLocks/>
              </p:cNvSpPr>
              <p:nvPr/>
            </p:nvSpPr>
            <p:spPr bwMode="auto">
              <a:xfrm>
                <a:off x="3109913" y="2736850"/>
                <a:ext cx="230188" cy="101600"/>
              </a:xfrm>
              <a:custGeom>
                <a:avLst/>
                <a:gdLst>
                  <a:gd name="T0" fmla="*/ 87 w 88"/>
                  <a:gd name="T1" fmla="*/ 24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7 w 88"/>
                  <a:gd name="T15" fmla="*/ 26 h 39"/>
                  <a:gd name="T16" fmla="*/ 87 w 88"/>
                  <a:gd name="T17" fmla="*/ 26 h 39"/>
                  <a:gd name="T18" fmla="*/ 87 w 88"/>
                  <a:gd name="T19" fmla="*/ 2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39">
                    <a:moveTo>
                      <a:pt x="87" y="24"/>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3" y="39"/>
                      <a:pt x="74" y="39"/>
                      <a:pt x="75" y="38"/>
                    </a:cubicBezTo>
                    <a:cubicBezTo>
                      <a:pt x="87" y="26"/>
                      <a:pt x="87" y="26"/>
                      <a:pt x="87" y="26"/>
                    </a:cubicBezTo>
                    <a:cubicBezTo>
                      <a:pt x="87" y="26"/>
                      <a:pt x="87" y="26"/>
                      <a:pt x="87" y="26"/>
                    </a:cubicBezTo>
                    <a:cubicBezTo>
                      <a:pt x="88" y="25"/>
                      <a:pt x="88" y="24"/>
                      <a:pt x="8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sp>
            <p:nvSpPr>
              <p:cNvPr id="20" name="Freeform 110"/>
              <p:cNvSpPr>
                <a:spLocks/>
              </p:cNvSpPr>
              <p:nvPr/>
            </p:nvSpPr>
            <p:spPr bwMode="auto">
              <a:xfrm>
                <a:off x="3052763" y="2647950"/>
                <a:ext cx="346075" cy="134938"/>
              </a:xfrm>
              <a:custGeom>
                <a:avLst/>
                <a:gdLst>
                  <a:gd name="T0" fmla="*/ 131 w 132"/>
                  <a:gd name="T1" fmla="*/ 36 h 52"/>
                  <a:gd name="T2" fmla="*/ 131 w 132"/>
                  <a:gd name="T3" fmla="*/ 36 h 52"/>
                  <a:gd name="T4" fmla="*/ 1 w 132"/>
                  <a:gd name="T5" fmla="*/ 36 h 52"/>
                  <a:gd name="T6" fmla="*/ 1 w 132"/>
                  <a:gd name="T7" fmla="*/ 38 h 52"/>
                  <a:gd name="T8" fmla="*/ 13 w 132"/>
                  <a:gd name="T9" fmla="*/ 51 h 52"/>
                  <a:gd name="T10" fmla="*/ 16 w 132"/>
                  <a:gd name="T11" fmla="*/ 51 h 52"/>
                  <a:gd name="T12" fmla="*/ 116 w 132"/>
                  <a:gd name="T13" fmla="*/ 51 h 52"/>
                  <a:gd name="T14" fmla="*/ 118 w 132"/>
                  <a:gd name="T15" fmla="*/ 51 h 52"/>
                  <a:gd name="T16" fmla="*/ 131 w 132"/>
                  <a:gd name="T17" fmla="*/ 38 h 52"/>
                  <a:gd name="T18" fmla="*/ 131 w 132"/>
                  <a:gd name="T19" fmla="*/ 38 h 52"/>
                  <a:gd name="T20" fmla="*/ 131 w 132"/>
                  <a:gd name="T21" fmla="*/ 3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2">
                    <a:moveTo>
                      <a:pt x="131" y="36"/>
                    </a:moveTo>
                    <a:cubicBezTo>
                      <a:pt x="131" y="36"/>
                      <a:pt x="131" y="36"/>
                      <a:pt x="131" y="36"/>
                    </a:cubicBezTo>
                    <a:cubicBezTo>
                      <a:pt x="95" y="0"/>
                      <a:pt x="36" y="0"/>
                      <a:pt x="1" y="36"/>
                    </a:cubicBezTo>
                    <a:cubicBezTo>
                      <a:pt x="0" y="37"/>
                      <a:pt x="0" y="38"/>
                      <a:pt x="1" y="38"/>
                    </a:cubicBezTo>
                    <a:cubicBezTo>
                      <a:pt x="13" y="51"/>
                      <a:pt x="13" y="51"/>
                      <a:pt x="13" y="51"/>
                    </a:cubicBezTo>
                    <a:cubicBezTo>
                      <a:pt x="14" y="52"/>
                      <a:pt x="15" y="52"/>
                      <a:pt x="16" y="51"/>
                    </a:cubicBezTo>
                    <a:cubicBezTo>
                      <a:pt x="43" y="23"/>
                      <a:pt x="88" y="23"/>
                      <a:pt x="116" y="51"/>
                    </a:cubicBezTo>
                    <a:cubicBezTo>
                      <a:pt x="117" y="52"/>
                      <a:pt x="118" y="52"/>
                      <a:pt x="118" y="51"/>
                    </a:cubicBezTo>
                    <a:cubicBezTo>
                      <a:pt x="131" y="38"/>
                      <a:pt x="131" y="38"/>
                      <a:pt x="131" y="38"/>
                    </a:cubicBezTo>
                    <a:cubicBezTo>
                      <a:pt x="131" y="38"/>
                      <a:pt x="131" y="38"/>
                      <a:pt x="131" y="38"/>
                    </a:cubicBezTo>
                    <a:cubicBezTo>
                      <a:pt x="132" y="38"/>
                      <a:pt x="132" y="37"/>
                      <a:pt x="13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grpSp>
        <p:sp>
          <p:nvSpPr>
            <p:cNvPr id="21" name="Text Box 10"/>
            <p:cNvSpPr txBox="1">
              <a:spLocks noChangeArrowheads="1"/>
            </p:cNvSpPr>
            <p:nvPr/>
          </p:nvSpPr>
          <p:spPr bwMode="auto">
            <a:xfrm>
              <a:off x="6781800" y="2957721"/>
              <a:ext cx="1600200" cy="1077449"/>
            </a:xfrm>
            <a:prstGeom prst="rect">
              <a:avLst/>
            </a:prstGeom>
            <a:noFill/>
            <a:ln w="9525">
              <a:noFill/>
              <a:miter lim="800000"/>
              <a:headEnd/>
              <a:tailEnd/>
            </a:ln>
          </p:spPr>
          <p:txBody>
            <a:bodyPr wrap="square" lIns="45720" tIns="22860" rIns="45720" bIns="22860">
              <a:spAutoFit/>
            </a:bodyPr>
            <a:lstStyle/>
            <a:p>
              <a:pPr algn="ctr" defTabSz="1088232">
                <a:lnSpc>
                  <a:spcPct val="200000"/>
                </a:lnSpc>
              </a:pPr>
              <a:r>
                <a:rPr lang="en-US" b="1">
                  <a:solidFill>
                    <a:schemeClr val="bg1">
                      <a:lumMod val="85000"/>
                    </a:schemeClr>
                  </a:solidFill>
                  <a:latin typeface="Open Sans" pitchFamily="34" charset="0"/>
                  <a:ea typeface="Open Sans" pitchFamily="34" charset="0"/>
                  <a:cs typeface="Open Sans" pitchFamily="34" charset="0"/>
                </a:rPr>
                <a:t>Secure Locking</a:t>
              </a:r>
            </a:p>
            <a:p>
              <a:pPr algn="ctr" defTabSz="1088232"/>
              <a:r>
                <a:rPr lang="en-US" sz="1400">
                  <a:solidFill>
                    <a:schemeClr val="bg1">
                      <a:lumMod val="85000"/>
                    </a:schemeClr>
                  </a:solidFill>
                  <a:latin typeface="Open Sans" pitchFamily="34" charset="0"/>
                  <a:ea typeface="Open Sans" pitchFamily="34" charset="0"/>
                  <a:cs typeface="Open Sans" pitchFamily="34" charset="0"/>
                </a:rPr>
                <a:t>Nullam eu tempor purus. Nunc a leo magna, consequat risus. Nullam eu. </a:t>
              </a:r>
            </a:p>
          </p:txBody>
        </p:sp>
        <p:sp>
          <p:nvSpPr>
            <p:cNvPr id="22" name="Oval 20"/>
            <p:cNvSpPr/>
            <p:nvPr/>
          </p:nvSpPr>
          <p:spPr>
            <a:xfrm>
              <a:off x="7167045" y="2171876"/>
              <a:ext cx="829711" cy="829711"/>
            </a:xfrm>
            <a:prstGeom prst="ellipse">
              <a:avLst/>
            </a:prstGeom>
            <a:noFill/>
            <a:ln w="12700">
              <a:solidFill>
                <a:srgbClr val="E25E0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p>
          </p:txBody>
        </p:sp>
        <p:sp>
          <p:nvSpPr>
            <p:cNvPr id="23" name="Text Box 10"/>
            <p:cNvSpPr txBox="1">
              <a:spLocks noChangeArrowheads="1"/>
            </p:cNvSpPr>
            <p:nvPr/>
          </p:nvSpPr>
          <p:spPr bwMode="auto">
            <a:xfrm>
              <a:off x="762000" y="2957721"/>
              <a:ext cx="1600200" cy="1077449"/>
            </a:xfrm>
            <a:prstGeom prst="rect">
              <a:avLst/>
            </a:prstGeom>
            <a:noFill/>
            <a:ln w="9525">
              <a:noFill/>
              <a:miter lim="800000"/>
              <a:headEnd/>
              <a:tailEnd/>
            </a:ln>
          </p:spPr>
          <p:txBody>
            <a:bodyPr wrap="square" lIns="45720" tIns="22860" rIns="45720" bIns="22860">
              <a:spAutoFit/>
            </a:bodyPr>
            <a:lstStyle/>
            <a:p>
              <a:pPr algn="ctr" defTabSz="1088232">
                <a:lnSpc>
                  <a:spcPct val="200000"/>
                </a:lnSpc>
              </a:pPr>
              <a:r>
                <a:rPr lang="en-US" b="1" dirty="0">
                  <a:solidFill>
                    <a:schemeClr val="bg1">
                      <a:lumMod val="85000"/>
                    </a:schemeClr>
                  </a:solidFill>
                  <a:latin typeface="Open Sans" pitchFamily="34" charset="0"/>
                  <a:ea typeface="Open Sans" pitchFamily="34" charset="0"/>
                  <a:cs typeface="Open Sans" pitchFamily="34" charset="0"/>
                </a:rPr>
                <a:t>Home Edition</a:t>
              </a:r>
            </a:p>
            <a:p>
              <a:pPr algn="ctr" defTabSz="1088232"/>
              <a:r>
                <a:rPr lang="en-US" sz="1400" dirty="0" err="1">
                  <a:solidFill>
                    <a:schemeClr val="bg1">
                      <a:lumMod val="85000"/>
                    </a:schemeClr>
                  </a:solidFill>
                  <a:latin typeface="Open Sans" pitchFamily="34" charset="0"/>
                  <a:ea typeface="Open Sans" pitchFamily="34" charset="0"/>
                  <a:cs typeface="Open Sans" pitchFamily="34" charset="0"/>
                </a:rPr>
                <a:t>Nullam</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eu</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tempor</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purus</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Nunc</a:t>
              </a:r>
              <a:r>
                <a:rPr lang="en-US" sz="1400" dirty="0">
                  <a:solidFill>
                    <a:schemeClr val="bg1">
                      <a:lumMod val="85000"/>
                    </a:schemeClr>
                  </a:solidFill>
                  <a:latin typeface="Open Sans" pitchFamily="34" charset="0"/>
                  <a:ea typeface="Open Sans" pitchFamily="34" charset="0"/>
                  <a:cs typeface="Open Sans" pitchFamily="34" charset="0"/>
                </a:rPr>
                <a:t> a </a:t>
              </a:r>
              <a:r>
                <a:rPr lang="en-US" sz="1400" dirty="0" err="1">
                  <a:solidFill>
                    <a:schemeClr val="bg1">
                      <a:lumMod val="85000"/>
                    </a:schemeClr>
                  </a:solidFill>
                  <a:latin typeface="Open Sans" pitchFamily="34" charset="0"/>
                  <a:ea typeface="Open Sans" pitchFamily="34" charset="0"/>
                  <a:cs typeface="Open Sans" pitchFamily="34" charset="0"/>
                </a:rPr>
                <a:t>leo</a:t>
              </a:r>
              <a:r>
                <a:rPr lang="en-US" sz="1400" dirty="0">
                  <a:solidFill>
                    <a:schemeClr val="bg1">
                      <a:lumMod val="85000"/>
                    </a:schemeClr>
                  </a:solidFill>
                  <a:latin typeface="Open Sans" pitchFamily="34" charset="0"/>
                  <a:ea typeface="Open Sans" pitchFamily="34" charset="0"/>
                  <a:cs typeface="Open Sans" pitchFamily="34" charset="0"/>
                </a:rPr>
                <a:t> magna, </a:t>
              </a:r>
              <a:r>
                <a:rPr lang="en-US" sz="1400" dirty="0" err="1">
                  <a:solidFill>
                    <a:schemeClr val="bg1">
                      <a:lumMod val="85000"/>
                    </a:schemeClr>
                  </a:solidFill>
                  <a:latin typeface="Open Sans" pitchFamily="34" charset="0"/>
                  <a:ea typeface="Open Sans" pitchFamily="34" charset="0"/>
                  <a:cs typeface="Open Sans" pitchFamily="34" charset="0"/>
                </a:rPr>
                <a:t>consequat</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risus</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Nullam</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eu</a:t>
              </a:r>
              <a:r>
                <a:rPr lang="en-US" sz="1400" dirty="0">
                  <a:solidFill>
                    <a:schemeClr val="bg1">
                      <a:lumMod val="85000"/>
                    </a:schemeClr>
                  </a:solidFill>
                  <a:latin typeface="Open Sans" pitchFamily="34" charset="0"/>
                  <a:ea typeface="Open Sans" pitchFamily="34" charset="0"/>
                  <a:cs typeface="Open Sans" pitchFamily="34" charset="0"/>
                </a:rPr>
                <a:t>. </a:t>
              </a:r>
            </a:p>
          </p:txBody>
        </p:sp>
        <p:sp>
          <p:nvSpPr>
            <p:cNvPr id="24" name="Oval 25"/>
            <p:cNvSpPr/>
            <p:nvPr/>
          </p:nvSpPr>
          <p:spPr>
            <a:xfrm>
              <a:off x="1147245" y="2171876"/>
              <a:ext cx="829711" cy="829711"/>
            </a:xfrm>
            <a:prstGeom prst="ellipse">
              <a:avLst/>
            </a:prstGeom>
            <a:noFill/>
            <a:ln w="12700">
              <a:solidFill>
                <a:srgbClr val="E25E0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p>
          </p:txBody>
        </p:sp>
        <p:grpSp>
          <p:nvGrpSpPr>
            <p:cNvPr id="25" name="Group 29"/>
            <p:cNvGrpSpPr/>
            <p:nvPr/>
          </p:nvGrpSpPr>
          <p:grpSpPr>
            <a:xfrm>
              <a:off x="1310573" y="2358170"/>
              <a:ext cx="542011" cy="439179"/>
              <a:chOff x="2351234" y="1054100"/>
              <a:chExt cx="401638" cy="325438"/>
            </a:xfrm>
            <a:solidFill>
              <a:srgbClr val="4BACC6"/>
            </a:solidFill>
          </p:grpSpPr>
          <p:sp>
            <p:nvSpPr>
              <p:cNvPr id="26" name="Freeform 5"/>
              <p:cNvSpPr>
                <a:spLocks noEditPoints="1"/>
              </p:cNvSpPr>
              <p:nvPr/>
            </p:nvSpPr>
            <p:spPr bwMode="auto">
              <a:xfrm>
                <a:off x="2351234" y="1054100"/>
                <a:ext cx="401638" cy="325438"/>
              </a:xfrm>
              <a:custGeom>
                <a:avLst/>
                <a:gdLst>
                  <a:gd name="T0" fmla="*/ 78 w 153"/>
                  <a:gd name="T1" fmla="*/ 0 h 124"/>
                  <a:gd name="T2" fmla="*/ 0 w 153"/>
                  <a:gd name="T3" fmla="*/ 68 h 124"/>
                  <a:gd name="T4" fmla="*/ 15 w 153"/>
                  <a:gd name="T5" fmla="*/ 68 h 124"/>
                  <a:gd name="T6" fmla="*/ 21 w 153"/>
                  <a:gd name="T7" fmla="*/ 63 h 124"/>
                  <a:gd name="T8" fmla="*/ 21 w 153"/>
                  <a:gd name="T9" fmla="*/ 120 h 124"/>
                  <a:gd name="T10" fmla="*/ 24 w 153"/>
                  <a:gd name="T11" fmla="*/ 124 h 124"/>
                  <a:gd name="T12" fmla="*/ 62 w 153"/>
                  <a:gd name="T13" fmla="*/ 124 h 124"/>
                  <a:gd name="T14" fmla="*/ 62 w 153"/>
                  <a:gd name="T15" fmla="*/ 92 h 124"/>
                  <a:gd name="T16" fmla="*/ 67 w 153"/>
                  <a:gd name="T17" fmla="*/ 87 h 124"/>
                  <a:gd name="T18" fmla="*/ 83 w 153"/>
                  <a:gd name="T19" fmla="*/ 87 h 124"/>
                  <a:gd name="T20" fmla="*/ 89 w 153"/>
                  <a:gd name="T21" fmla="*/ 92 h 124"/>
                  <a:gd name="T22" fmla="*/ 88 w 153"/>
                  <a:gd name="T23" fmla="*/ 124 h 124"/>
                  <a:gd name="T24" fmla="*/ 126 w 153"/>
                  <a:gd name="T25" fmla="*/ 124 h 124"/>
                  <a:gd name="T26" fmla="*/ 130 w 153"/>
                  <a:gd name="T27" fmla="*/ 119 h 124"/>
                  <a:gd name="T28" fmla="*/ 130 w 153"/>
                  <a:gd name="T29" fmla="*/ 62 h 124"/>
                  <a:gd name="T30" fmla="*/ 136 w 153"/>
                  <a:gd name="T31" fmla="*/ 68 h 124"/>
                  <a:gd name="T32" fmla="*/ 153 w 153"/>
                  <a:gd name="T33" fmla="*/ 68 h 124"/>
                  <a:gd name="T34" fmla="*/ 78 w 153"/>
                  <a:gd name="T35" fmla="*/ 0 h 124"/>
                  <a:gd name="T36" fmla="*/ 76 w 153"/>
                  <a:gd name="T37" fmla="*/ 75 h 124"/>
                  <a:gd name="T38" fmla="*/ 59 w 153"/>
                  <a:gd name="T39" fmla="*/ 59 h 124"/>
                  <a:gd name="T40" fmla="*/ 76 w 153"/>
                  <a:gd name="T41" fmla="*/ 42 h 124"/>
                  <a:gd name="T42" fmla="*/ 92 w 153"/>
                  <a:gd name="T43" fmla="*/ 59 h 124"/>
                  <a:gd name="T44" fmla="*/ 76 w 153"/>
                  <a:gd name="T45" fmla="*/ 75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4">
                    <a:moveTo>
                      <a:pt x="78" y="0"/>
                    </a:moveTo>
                    <a:cubicBezTo>
                      <a:pt x="0" y="68"/>
                      <a:pt x="0" y="68"/>
                      <a:pt x="0" y="68"/>
                    </a:cubicBezTo>
                    <a:cubicBezTo>
                      <a:pt x="0" y="68"/>
                      <a:pt x="5" y="77"/>
                      <a:pt x="15" y="68"/>
                    </a:cubicBezTo>
                    <a:cubicBezTo>
                      <a:pt x="21" y="63"/>
                      <a:pt x="21" y="63"/>
                      <a:pt x="21" y="63"/>
                    </a:cubicBezTo>
                    <a:cubicBezTo>
                      <a:pt x="21" y="120"/>
                      <a:pt x="21" y="120"/>
                      <a:pt x="21" y="120"/>
                    </a:cubicBezTo>
                    <a:cubicBezTo>
                      <a:pt x="21" y="120"/>
                      <a:pt x="20" y="124"/>
                      <a:pt x="24" y="124"/>
                    </a:cubicBezTo>
                    <a:cubicBezTo>
                      <a:pt x="28" y="124"/>
                      <a:pt x="62" y="124"/>
                      <a:pt x="62" y="124"/>
                    </a:cubicBezTo>
                    <a:cubicBezTo>
                      <a:pt x="62" y="92"/>
                      <a:pt x="62" y="92"/>
                      <a:pt x="62" y="92"/>
                    </a:cubicBezTo>
                    <a:cubicBezTo>
                      <a:pt x="62" y="92"/>
                      <a:pt x="62" y="87"/>
                      <a:pt x="67" y="87"/>
                    </a:cubicBezTo>
                    <a:cubicBezTo>
                      <a:pt x="83" y="87"/>
                      <a:pt x="83" y="87"/>
                      <a:pt x="83" y="87"/>
                    </a:cubicBezTo>
                    <a:cubicBezTo>
                      <a:pt x="89" y="87"/>
                      <a:pt x="89" y="92"/>
                      <a:pt x="89" y="92"/>
                    </a:cubicBezTo>
                    <a:cubicBezTo>
                      <a:pt x="88" y="124"/>
                      <a:pt x="88" y="124"/>
                      <a:pt x="88" y="124"/>
                    </a:cubicBezTo>
                    <a:cubicBezTo>
                      <a:pt x="88" y="124"/>
                      <a:pt x="121" y="124"/>
                      <a:pt x="126" y="124"/>
                    </a:cubicBezTo>
                    <a:cubicBezTo>
                      <a:pt x="130" y="124"/>
                      <a:pt x="130" y="119"/>
                      <a:pt x="130" y="119"/>
                    </a:cubicBezTo>
                    <a:cubicBezTo>
                      <a:pt x="130" y="62"/>
                      <a:pt x="130" y="62"/>
                      <a:pt x="130" y="62"/>
                    </a:cubicBezTo>
                    <a:cubicBezTo>
                      <a:pt x="136" y="68"/>
                      <a:pt x="136" y="68"/>
                      <a:pt x="136" y="68"/>
                    </a:cubicBezTo>
                    <a:cubicBezTo>
                      <a:pt x="148" y="76"/>
                      <a:pt x="153" y="68"/>
                      <a:pt x="153" y="68"/>
                    </a:cubicBezTo>
                    <a:lnTo>
                      <a:pt x="78" y="0"/>
                    </a:lnTo>
                    <a:close/>
                    <a:moveTo>
                      <a:pt x="76" y="75"/>
                    </a:moveTo>
                    <a:cubicBezTo>
                      <a:pt x="67" y="75"/>
                      <a:pt x="59" y="68"/>
                      <a:pt x="59" y="59"/>
                    </a:cubicBezTo>
                    <a:cubicBezTo>
                      <a:pt x="59" y="50"/>
                      <a:pt x="67" y="42"/>
                      <a:pt x="76" y="42"/>
                    </a:cubicBezTo>
                    <a:cubicBezTo>
                      <a:pt x="85" y="42"/>
                      <a:pt x="92" y="50"/>
                      <a:pt x="92" y="59"/>
                    </a:cubicBezTo>
                    <a:cubicBezTo>
                      <a:pt x="92" y="68"/>
                      <a:pt x="85" y="75"/>
                      <a:pt x="76" y="75"/>
                    </a:cubicBezTo>
                    <a:close/>
                  </a:path>
                </a:pathLst>
              </a:custGeom>
              <a:solidFill>
                <a:srgbClr val="E25E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sp>
            <p:nvSpPr>
              <p:cNvPr id="27" name="Freeform 6"/>
              <p:cNvSpPr>
                <a:spLocks/>
              </p:cNvSpPr>
              <p:nvPr/>
            </p:nvSpPr>
            <p:spPr bwMode="auto">
              <a:xfrm>
                <a:off x="2651125" y="1093788"/>
                <a:ext cx="39688" cy="80963"/>
              </a:xfrm>
              <a:custGeom>
                <a:avLst/>
                <a:gdLst>
                  <a:gd name="T0" fmla="*/ 25 w 25"/>
                  <a:gd name="T1" fmla="*/ 51 h 51"/>
                  <a:gd name="T2" fmla="*/ 25 w 25"/>
                  <a:gd name="T3" fmla="*/ 0 h 51"/>
                  <a:gd name="T4" fmla="*/ 0 w 25"/>
                  <a:gd name="T5" fmla="*/ 0 h 51"/>
                  <a:gd name="T6" fmla="*/ 0 w 25"/>
                  <a:gd name="T7" fmla="*/ 29 h 51"/>
                  <a:gd name="T8" fmla="*/ 25 w 25"/>
                  <a:gd name="T9" fmla="*/ 51 h 51"/>
                </a:gdLst>
                <a:ahLst/>
                <a:cxnLst>
                  <a:cxn ang="0">
                    <a:pos x="T0" y="T1"/>
                  </a:cxn>
                  <a:cxn ang="0">
                    <a:pos x="T2" y="T3"/>
                  </a:cxn>
                  <a:cxn ang="0">
                    <a:pos x="T4" y="T5"/>
                  </a:cxn>
                  <a:cxn ang="0">
                    <a:pos x="T6" y="T7"/>
                  </a:cxn>
                  <a:cxn ang="0">
                    <a:pos x="T8" y="T9"/>
                  </a:cxn>
                </a:cxnLst>
                <a:rect l="0" t="0" r="r" b="b"/>
                <a:pathLst>
                  <a:path w="25" h="51">
                    <a:moveTo>
                      <a:pt x="25" y="51"/>
                    </a:moveTo>
                    <a:lnTo>
                      <a:pt x="25" y="0"/>
                    </a:lnTo>
                    <a:lnTo>
                      <a:pt x="0" y="0"/>
                    </a:lnTo>
                    <a:lnTo>
                      <a:pt x="0" y="29"/>
                    </a:lnTo>
                    <a:lnTo>
                      <a:pt x="25" y="51"/>
                    </a:lnTo>
                    <a:close/>
                  </a:path>
                </a:pathLst>
              </a:custGeom>
              <a:solidFill>
                <a:srgbClr val="E25E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sp>
            <p:nvSpPr>
              <p:cNvPr id="28" name="Oval 7"/>
              <p:cNvSpPr>
                <a:spLocks noChangeArrowheads="1"/>
              </p:cNvSpPr>
              <p:nvPr/>
            </p:nvSpPr>
            <p:spPr bwMode="auto">
              <a:xfrm>
                <a:off x="2513013" y="1187450"/>
                <a:ext cx="44450" cy="42863"/>
              </a:xfrm>
              <a:prstGeom prst="ellipse">
                <a:avLst/>
              </a:prstGeom>
              <a:solidFill>
                <a:srgbClr val="E25E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grpSp>
        <p:grpSp>
          <p:nvGrpSpPr>
            <p:cNvPr id="29" name="Group 34"/>
            <p:cNvGrpSpPr/>
            <p:nvPr/>
          </p:nvGrpSpPr>
          <p:grpSpPr>
            <a:xfrm>
              <a:off x="7441995" y="2336200"/>
              <a:ext cx="318765" cy="416166"/>
              <a:chOff x="2905124" y="3362325"/>
              <a:chExt cx="285750" cy="373063"/>
            </a:xfrm>
            <a:solidFill>
              <a:srgbClr val="4BACC6"/>
            </a:solidFill>
          </p:grpSpPr>
          <p:sp>
            <p:nvSpPr>
              <p:cNvPr id="30" name="Freeform 37"/>
              <p:cNvSpPr>
                <a:spLocks noEditPoints="1"/>
              </p:cNvSpPr>
              <p:nvPr/>
            </p:nvSpPr>
            <p:spPr bwMode="auto">
              <a:xfrm>
                <a:off x="2905124" y="3362325"/>
                <a:ext cx="285750" cy="373063"/>
              </a:xfrm>
              <a:custGeom>
                <a:avLst/>
                <a:gdLst>
                  <a:gd name="T0" fmla="*/ 103 w 109"/>
                  <a:gd name="T1" fmla="*/ 68 h 142"/>
                  <a:gd name="T2" fmla="*/ 96 w 109"/>
                  <a:gd name="T3" fmla="*/ 68 h 142"/>
                  <a:gd name="T4" fmla="*/ 96 w 109"/>
                  <a:gd name="T5" fmla="*/ 44 h 142"/>
                  <a:gd name="T6" fmla="*/ 84 w 109"/>
                  <a:gd name="T7" fmla="*/ 13 h 142"/>
                  <a:gd name="T8" fmla="*/ 54 w 109"/>
                  <a:gd name="T9" fmla="*/ 0 h 142"/>
                  <a:gd name="T10" fmla="*/ 25 w 109"/>
                  <a:gd name="T11" fmla="*/ 13 h 142"/>
                  <a:gd name="T12" fmla="*/ 13 w 109"/>
                  <a:gd name="T13" fmla="*/ 44 h 142"/>
                  <a:gd name="T14" fmla="*/ 13 w 109"/>
                  <a:gd name="T15" fmla="*/ 68 h 142"/>
                  <a:gd name="T16" fmla="*/ 5 w 109"/>
                  <a:gd name="T17" fmla="*/ 68 h 142"/>
                  <a:gd name="T18" fmla="*/ 0 w 109"/>
                  <a:gd name="T19" fmla="*/ 73 h 142"/>
                  <a:gd name="T20" fmla="*/ 0 w 109"/>
                  <a:gd name="T21" fmla="*/ 137 h 142"/>
                  <a:gd name="T22" fmla="*/ 5 w 109"/>
                  <a:gd name="T23" fmla="*/ 142 h 142"/>
                  <a:gd name="T24" fmla="*/ 103 w 109"/>
                  <a:gd name="T25" fmla="*/ 142 h 142"/>
                  <a:gd name="T26" fmla="*/ 109 w 109"/>
                  <a:gd name="T27" fmla="*/ 137 h 142"/>
                  <a:gd name="T28" fmla="*/ 109 w 109"/>
                  <a:gd name="T29" fmla="*/ 73 h 142"/>
                  <a:gd name="T30" fmla="*/ 103 w 109"/>
                  <a:gd name="T31" fmla="*/ 68 h 142"/>
                  <a:gd name="T32" fmla="*/ 66 w 109"/>
                  <a:gd name="T33" fmla="*/ 124 h 142"/>
                  <a:gd name="T34" fmla="*/ 54 w 109"/>
                  <a:gd name="T35" fmla="*/ 136 h 142"/>
                  <a:gd name="T36" fmla="*/ 42 w 109"/>
                  <a:gd name="T37" fmla="*/ 124 h 142"/>
                  <a:gd name="T38" fmla="*/ 42 w 109"/>
                  <a:gd name="T39" fmla="*/ 102 h 142"/>
                  <a:gd name="T40" fmla="*/ 54 w 109"/>
                  <a:gd name="T41" fmla="*/ 91 h 142"/>
                  <a:gd name="T42" fmla="*/ 66 w 109"/>
                  <a:gd name="T43" fmla="*/ 102 h 142"/>
                  <a:gd name="T44" fmla="*/ 66 w 109"/>
                  <a:gd name="T45" fmla="*/ 124 h 142"/>
                  <a:gd name="T46" fmla="*/ 76 w 109"/>
                  <a:gd name="T47" fmla="*/ 68 h 142"/>
                  <a:gd name="T48" fmla="*/ 32 w 109"/>
                  <a:gd name="T49" fmla="*/ 68 h 142"/>
                  <a:gd name="T50" fmla="*/ 32 w 109"/>
                  <a:gd name="T51" fmla="*/ 44 h 142"/>
                  <a:gd name="T52" fmla="*/ 39 w 109"/>
                  <a:gd name="T53" fmla="*/ 27 h 142"/>
                  <a:gd name="T54" fmla="*/ 54 w 109"/>
                  <a:gd name="T55" fmla="*/ 20 h 142"/>
                  <a:gd name="T56" fmla="*/ 70 w 109"/>
                  <a:gd name="T57" fmla="*/ 27 h 142"/>
                  <a:gd name="T58" fmla="*/ 76 w 109"/>
                  <a:gd name="T59" fmla="*/ 44 h 142"/>
                  <a:gd name="T60" fmla="*/ 76 w 109"/>
                  <a:gd name="T61" fmla="*/ 68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9" h="142">
                    <a:moveTo>
                      <a:pt x="103" y="68"/>
                    </a:moveTo>
                    <a:cubicBezTo>
                      <a:pt x="96" y="68"/>
                      <a:pt x="96" y="68"/>
                      <a:pt x="96" y="68"/>
                    </a:cubicBezTo>
                    <a:cubicBezTo>
                      <a:pt x="96" y="44"/>
                      <a:pt x="96" y="44"/>
                      <a:pt x="96" y="44"/>
                    </a:cubicBezTo>
                    <a:cubicBezTo>
                      <a:pt x="96" y="32"/>
                      <a:pt x="92" y="21"/>
                      <a:pt x="84" y="13"/>
                    </a:cubicBezTo>
                    <a:cubicBezTo>
                      <a:pt x="77" y="5"/>
                      <a:pt x="66" y="0"/>
                      <a:pt x="54" y="0"/>
                    </a:cubicBezTo>
                    <a:cubicBezTo>
                      <a:pt x="43" y="0"/>
                      <a:pt x="32" y="5"/>
                      <a:pt x="25" y="13"/>
                    </a:cubicBezTo>
                    <a:cubicBezTo>
                      <a:pt x="17" y="21"/>
                      <a:pt x="13" y="32"/>
                      <a:pt x="13" y="44"/>
                    </a:cubicBezTo>
                    <a:cubicBezTo>
                      <a:pt x="13" y="68"/>
                      <a:pt x="13" y="68"/>
                      <a:pt x="13" y="68"/>
                    </a:cubicBezTo>
                    <a:cubicBezTo>
                      <a:pt x="5" y="68"/>
                      <a:pt x="5" y="68"/>
                      <a:pt x="5" y="68"/>
                    </a:cubicBezTo>
                    <a:cubicBezTo>
                      <a:pt x="2" y="68"/>
                      <a:pt x="0" y="70"/>
                      <a:pt x="0" y="73"/>
                    </a:cubicBezTo>
                    <a:cubicBezTo>
                      <a:pt x="0" y="137"/>
                      <a:pt x="0" y="137"/>
                      <a:pt x="0" y="137"/>
                    </a:cubicBezTo>
                    <a:cubicBezTo>
                      <a:pt x="0" y="140"/>
                      <a:pt x="2" y="142"/>
                      <a:pt x="5" y="142"/>
                    </a:cubicBezTo>
                    <a:cubicBezTo>
                      <a:pt x="103" y="142"/>
                      <a:pt x="103" y="142"/>
                      <a:pt x="103" y="142"/>
                    </a:cubicBezTo>
                    <a:cubicBezTo>
                      <a:pt x="106" y="142"/>
                      <a:pt x="109" y="140"/>
                      <a:pt x="109" y="137"/>
                    </a:cubicBezTo>
                    <a:cubicBezTo>
                      <a:pt x="109" y="73"/>
                      <a:pt x="109" y="73"/>
                      <a:pt x="109" y="73"/>
                    </a:cubicBezTo>
                    <a:cubicBezTo>
                      <a:pt x="109" y="70"/>
                      <a:pt x="106" y="68"/>
                      <a:pt x="103" y="68"/>
                    </a:cubicBezTo>
                    <a:close/>
                    <a:moveTo>
                      <a:pt x="66" y="124"/>
                    </a:moveTo>
                    <a:cubicBezTo>
                      <a:pt x="66" y="131"/>
                      <a:pt x="61" y="136"/>
                      <a:pt x="54" y="136"/>
                    </a:cubicBezTo>
                    <a:cubicBezTo>
                      <a:pt x="48" y="136"/>
                      <a:pt x="42" y="131"/>
                      <a:pt x="42" y="124"/>
                    </a:cubicBezTo>
                    <a:cubicBezTo>
                      <a:pt x="42" y="102"/>
                      <a:pt x="42" y="102"/>
                      <a:pt x="42" y="102"/>
                    </a:cubicBezTo>
                    <a:cubicBezTo>
                      <a:pt x="42" y="96"/>
                      <a:pt x="48" y="91"/>
                      <a:pt x="54" y="91"/>
                    </a:cubicBezTo>
                    <a:cubicBezTo>
                      <a:pt x="61" y="91"/>
                      <a:pt x="66" y="96"/>
                      <a:pt x="66" y="102"/>
                    </a:cubicBezTo>
                    <a:lnTo>
                      <a:pt x="66" y="124"/>
                    </a:lnTo>
                    <a:close/>
                    <a:moveTo>
                      <a:pt x="76" y="68"/>
                    </a:moveTo>
                    <a:cubicBezTo>
                      <a:pt x="32" y="68"/>
                      <a:pt x="32" y="68"/>
                      <a:pt x="32" y="68"/>
                    </a:cubicBezTo>
                    <a:cubicBezTo>
                      <a:pt x="32" y="44"/>
                      <a:pt x="32" y="44"/>
                      <a:pt x="32" y="44"/>
                    </a:cubicBezTo>
                    <a:cubicBezTo>
                      <a:pt x="32" y="37"/>
                      <a:pt x="35" y="31"/>
                      <a:pt x="39" y="27"/>
                    </a:cubicBezTo>
                    <a:cubicBezTo>
                      <a:pt x="43" y="22"/>
                      <a:pt x="48" y="20"/>
                      <a:pt x="54" y="20"/>
                    </a:cubicBezTo>
                    <a:cubicBezTo>
                      <a:pt x="60" y="20"/>
                      <a:pt x="66" y="22"/>
                      <a:pt x="70" y="27"/>
                    </a:cubicBezTo>
                    <a:cubicBezTo>
                      <a:pt x="74" y="31"/>
                      <a:pt x="76" y="37"/>
                      <a:pt x="76" y="44"/>
                    </a:cubicBezTo>
                    <a:lnTo>
                      <a:pt x="76" y="68"/>
                    </a:lnTo>
                    <a:close/>
                  </a:path>
                </a:pathLst>
              </a:custGeom>
              <a:solidFill>
                <a:srgbClr val="E25E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sp>
            <p:nvSpPr>
              <p:cNvPr id="31" name="Freeform 38"/>
              <p:cNvSpPr>
                <a:spLocks/>
              </p:cNvSpPr>
              <p:nvPr/>
            </p:nvSpPr>
            <p:spPr bwMode="auto">
              <a:xfrm>
                <a:off x="3009900" y="3616325"/>
                <a:ext cx="38100" cy="84138"/>
              </a:xfrm>
              <a:custGeom>
                <a:avLst/>
                <a:gdLst>
                  <a:gd name="T0" fmla="*/ 7 w 14"/>
                  <a:gd name="T1" fmla="*/ 0 h 32"/>
                  <a:gd name="T2" fmla="*/ 0 w 14"/>
                  <a:gd name="T3" fmla="*/ 7 h 32"/>
                  <a:gd name="T4" fmla="*/ 0 w 14"/>
                  <a:gd name="T5" fmla="*/ 25 h 32"/>
                  <a:gd name="T6" fmla="*/ 7 w 14"/>
                  <a:gd name="T7" fmla="*/ 32 h 32"/>
                  <a:gd name="T8" fmla="*/ 14 w 14"/>
                  <a:gd name="T9" fmla="*/ 25 h 32"/>
                  <a:gd name="T10" fmla="*/ 14 w 14"/>
                  <a:gd name="T11" fmla="*/ 7 h 32"/>
                  <a:gd name="T12" fmla="*/ 7 w 14"/>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14" h="32">
                    <a:moveTo>
                      <a:pt x="7" y="0"/>
                    </a:moveTo>
                    <a:cubicBezTo>
                      <a:pt x="4" y="0"/>
                      <a:pt x="0" y="3"/>
                      <a:pt x="0" y="7"/>
                    </a:cubicBezTo>
                    <a:cubicBezTo>
                      <a:pt x="0" y="25"/>
                      <a:pt x="0" y="25"/>
                      <a:pt x="0" y="25"/>
                    </a:cubicBezTo>
                    <a:cubicBezTo>
                      <a:pt x="0" y="29"/>
                      <a:pt x="4" y="32"/>
                      <a:pt x="7" y="32"/>
                    </a:cubicBezTo>
                    <a:cubicBezTo>
                      <a:pt x="11" y="32"/>
                      <a:pt x="14" y="29"/>
                      <a:pt x="14" y="25"/>
                    </a:cubicBezTo>
                    <a:cubicBezTo>
                      <a:pt x="14" y="7"/>
                      <a:pt x="14" y="7"/>
                      <a:pt x="14" y="7"/>
                    </a:cubicBezTo>
                    <a:cubicBezTo>
                      <a:pt x="14" y="3"/>
                      <a:pt x="11" y="0"/>
                      <a:pt x="7" y="0"/>
                    </a:cubicBezTo>
                    <a:close/>
                  </a:path>
                </a:pathLst>
              </a:custGeom>
              <a:solidFill>
                <a:srgbClr val="E25E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grpSp>
      </p:grpSp>
    </p:spTree>
    <p:extLst>
      <p:ext uri="{BB962C8B-B14F-4D97-AF65-F5344CB8AC3E}">
        <p14:creationId xmlns:p14="http://schemas.microsoft.com/office/powerpoint/2010/main" val="3599158254"/>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428072"/>
            <a:ext cx="12190413" cy="718527"/>
            <a:chOff x="0" y="428072"/>
            <a:chExt cx="12190413" cy="718527"/>
          </a:xfrm>
        </p:grpSpPr>
        <p:sp>
          <p:nvSpPr>
            <p:cNvPr id="32" name="9"/>
            <p:cNvSpPr txBox="1"/>
            <p:nvPr/>
          </p:nvSpPr>
          <p:spPr>
            <a:xfrm>
              <a:off x="4377578" y="428072"/>
              <a:ext cx="3435256" cy="430887"/>
            </a:xfrm>
            <a:prstGeom prst="rect">
              <a:avLst/>
            </a:prstGeom>
            <a:noFill/>
          </p:spPr>
          <p:txBody>
            <a:bodyPr wrap="square" lIns="0" tIns="0" rIns="0" bIns="0" rtlCol="0">
              <a:spAutoFit/>
            </a:bodyPr>
            <a:lstStyle/>
            <a:p>
              <a:pPr marL="0" lvl="1" algn="ctr"/>
              <a:r>
                <a:rPr lang="zh-CN" altLang="en-US" sz="2800" dirty="0">
                  <a:solidFill>
                    <a:schemeClr val="bg1">
                      <a:lumMod val="85000"/>
                    </a:schemeClr>
                  </a:solidFill>
                  <a:latin typeface="微软雅黑" pitchFamily="34" charset="-122"/>
                  <a:ea typeface="微软雅黑" pitchFamily="34" charset="-122"/>
                </a:rPr>
                <a:t>点击加入你的标题</a:t>
              </a:r>
            </a:p>
          </p:txBody>
        </p:sp>
        <p:sp>
          <p:nvSpPr>
            <p:cNvPr id="2" name="矩形 1"/>
            <p:cNvSpPr/>
            <p:nvPr/>
          </p:nvSpPr>
          <p:spPr>
            <a:xfrm>
              <a:off x="0" y="1095771"/>
              <a:ext cx="12190413" cy="50828"/>
            </a:xfrm>
            <a:prstGeom prst="rect">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그룹 1"/>
          <p:cNvGrpSpPr/>
          <p:nvPr/>
        </p:nvGrpSpPr>
        <p:grpSpPr>
          <a:xfrm>
            <a:off x="4318419" y="2827549"/>
            <a:ext cx="3222823" cy="3360716"/>
            <a:chOff x="3697661" y="1782782"/>
            <a:chExt cx="3222823" cy="3360716"/>
          </a:xfrm>
          <a:solidFill>
            <a:srgbClr val="E25E0E"/>
          </a:solidFill>
        </p:grpSpPr>
        <p:sp>
          <p:nvSpPr>
            <p:cNvPr id="6" name="직사각형 215"/>
            <p:cNvSpPr/>
            <p:nvPr/>
          </p:nvSpPr>
          <p:spPr>
            <a:xfrm flipH="1" flipV="1">
              <a:off x="6394785" y="2652803"/>
              <a:ext cx="476714" cy="98960"/>
            </a:xfrm>
            <a:prstGeom prst="rect">
              <a:avLst/>
            </a:pr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dirty="0"/>
                <a:t> </a:t>
              </a:r>
              <a:endParaRPr lang="ko-KR" altLang="en-US" dirty="0"/>
            </a:p>
          </p:txBody>
        </p:sp>
        <p:sp>
          <p:nvSpPr>
            <p:cNvPr id="7" name="도넛 9"/>
            <p:cNvSpPr/>
            <p:nvPr/>
          </p:nvSpPr>
          <p:spPr>
            <a:xfrm rot="5400000" flipH="1" flipV="1">
              <a:off x="6196865" y="2652803"/>
              <a:ext cx="197921" cy="197921"/>
            </a:xfrm>
            <a:custGeom>
              <a:avLst/>
              <a:gdLst/>
              <a:ahLst/>
              <a:cxnLst/>
              <a:rect l="l" t="t" r="r" b="b"/>
              <a:pathLst>
                <a:path w="900000" h="900000">
                  <a:moveTo>
                    <a:pt x="0" y="0"/>
                  </a:moveTo>
                  <a:cubicBezTo>
                    <a:pt x="497056" y="0"/>
                    <a:pt x="900000" y="402944"/>
                    <a:pt x="900000" y="900000"/>
                  </a:cubicBezTo>
                  <a:lnTo>
                    <a:pt x="450000" y="900000"/>
                  </a:lnTo>
                  <a:cubicBezTo>
                    <a:pt x="450000" y="651472"/>
                    <a:pt x="248528" y="450000"/>
                    <a:pt x="0" y="450000"/>
                  </a:cubicBezTo>
                  <a:close/>
                </a:path>
              </a:pathLst>
            </a:cu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8" name="직사각형 217"/>
            <p:cNvSpPr/>
            <p:nvPr/>
          </p:nvSpPr>
          <p:spPr>
            <a:xfrm rot="16200000" flipH="1" flipV="1">
              <a:off x="5874109" y="3173482"/>
              <a:ext cx="744471" cy="98961"/>
            </a:xfrm>
            <a:prstGeom prst="rect">
              <a:avLst/>
            </a:pr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dirty="0"/>
                <a:t> </a:t>
              </a:r>
              <a:endParaRPr lang="ko-KR" altLang="en-US" dirty="0"/>
            </a:p>
          </p:txBody>
        </p:sp>
        <p:sp>
          <p:nvSpPr>
            <p:cNvPr id="9" name="타원 218"/>
            <p:cNvSpPr/>
            <p:nvPr/>
          </p:nvSpPr>
          <p:spPr>
            <a:xfrm flipH="1">
              <a:off x="6822513" y="2653794"/>
              <a:ext cx="97971" cy="97971"/>
            </a:xfrm>
            <a:prstGeom prst="ellipse">
              <a:avLst/>
            </a:pr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10" name="도넛 9"/>
            <p:cNvSpPr/>
            <p:nvPr/>
          </p:nvSpPr>
          <p:spPr>
            <a:xfrm rot="5400000">
              <a:off x="6099324" y="3595198"/>
              <a:ext cx="197921" cy="197921"/>
            </a:xfrm>
            <a:custGeom>
              <a:avLst/>
              <a:gdLst/>
              <a:ahLst/>
              <a:cxnLst/>
              <a:rect l="l" t="t" r="r" b="b"/>
              <a:pathLst>
                <a:path w="900000" h="900000">
                  <a:moveTo>
                    <a:pt x="0" y="0"/>
                  </a:moveTo>
                  <a:cubicBezTo>
                    <a:pt x="497056" y="0"/>
                    <a:pt x="900000" y="402944"/>
                    <a:pt x="900000" y="900000"/>
                  </a:cubicBezTo>
                  <a:lnTo>
                    <a:pt x="450000" y="900000"/>
                  </a:lnTo>
                  <a:cubicBezTo>
                    <a:pt x="450000" y="651472"/>
                    <a:pt x="248528" y="450000"/>
                    <a:pt x="0" y="450000"/>
                  </a:cubicBezTo>
                  <a:close/>
                </a:path>
              </a:pathLst>
            </a:cu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11" name="직사각형 220"/>
            <p:cNvSpPr/>
            <p:nvPr/>
          </p:nvSpPr>
          <p:spPr>
            <a:xfrm rot="10800000" flipH="1" flipV="1">
              <a:off x="5908717" y="3694144"/>
              <a:ext cx="190612" cy="98960"/>
            </a:xfrm>
            <a:prstGeom prst="rect">
              <a:avLst/>
            </a:pr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dirty="0"/>
                <a:t> </a:t>
              </a:r>
              <a:endParaRPr lang="ko-KR" altLang="en-US" dirty="0"/>
            </a:p>
          </p:txBody>
        </p:sp>
        <p:sp>
          <p:nvSpPr>
            <p:cNvPr id="12" name="타원 145"/>
            <p:cNvSpPr/>
            <p:nvPr/>
          </p:nvSpPr>
          <p:spPr>
            <a:xfrm flipH="1">
              <a:off x="5908708" y="3793116"/>
              <a:ext cx="98960" cy="98960"/>
            </a:xfrm>
            <a:custGeom>
              <a:avLst/>
              <a:gdLst/>
              <a:ahLst/>
              <a:cxnLst/>
              <a:rect l="l" t="t" r="r" b="b"/>
              <a:pathLst>
                <a:path w="54000" h="54000">
                  <a:moveTo>
                    <a:pt x="54000" y="53460"/>
                  </a:moveTo>
                  <a:lnTo>
                    <a:pt x="53891" y="54000"/>
                  </a:lnTo>
                  <a:lnTo>
                    <a:pt x="54000" y="54000"/>
                  </a:lnTo>
                  <a:close/>
                  <a:moveTo>
                    <a:pt x="540" y="0"/>
                  </a:moveTo>
                  <a:lnTo>
                    <a:pt x="0" y="0"/>
                  </a:lnTo>
                  <a:lnTo>
                    <a:pt x="0" y="109"/>
                  </a:lnTo>
                  <a:cubicBezTo>
                    <a:pt x="179" y="1"/>
                    <a:pt x="360" y="0"/>
                    <a:pt x="540" y="0"/>
                  </a:cubicBezTo>
                  <a:close/>
                  <a:moveTo>
                    <a:pt x="54000" y="0"/>
                  </a:moveTo>
                  <a:lnTo>
                    <a:pt x="540" y="0"/>
                  </a:lnTo>
                  <a:cubicBezTo>
                    <a:pt x="30065" y="0"/>
                    <a:pt x="54000" y="23935"/>
                    <a:pt x="54000" y="53460"/>
                  </a:cubicBezTo>
                  <a:close/>
                </a:path>
              </a:pathLst>
            </a:cu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13" name="직사각형 221"/>
            <p:cNvSpPr/>
            <p:nvPr/>
          </p:nvSpPr>
          <p:spPr>
            <a:xfrm flipV="1">
              <a:off x="4978127" y="3158357"/>
              <a:ext cx="48866" cy="98960"/>
            </a:xfrm>
            <a:prstGeom prst="rect">
              <a:avLst/>
            </a:pr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dirty="0"/>
                <a:t> </a:t>
              </a:r>
              <a:endParaRPr lang="ko-KR" altLang="en-US" dirty="0"/>
            </a:p>
          </p:txBody>
        </p:sp>
        <p:sp>
          <p:nvSpPr>
            <p:cNvPr id="14" name="도넛 9"/>
            <p:cNvSpPr/>
            <p:nvPr/>
          </p:nvSpPr>
          <p:spPr>
            <a:xfrm rot="16200000" flipV="1">
              <a:off x="5026993" y="3158357"/>
              <a:ext cx="197921" cy="197921"/>
            </a:xfrm>
            <a:custGeom>
              <a:avLst/>
              <a:gdLst/>
              <a:ahLst/>
              <a:cxnLst/>
              <a:rect l="l" t="t" r="r" b="b"/>
              <a:pathLst>
                <a:path w="900000" h="900000">
                  <a:moveTo>
                    <a:pt x="0" y="0"/>
                  </a:moveTo>
                  <a:cubicBezTo>
                    <a:pt x="497056" y="0"/>
                    <a:pt x="900000" y="402944"/>
                    <a:pt x="900000" y="900000"/>
                  </a:cubicBezTo>
                  <a:lnTo>
                    <a:pt x="450000" y="900000"/>
                  </a:lnTo>
                  <a:cubicBezTo>
                    <a:pt x="450000" y="651472"/>
                    <a:pt x="248528" y="450000"/>
                    <a:pt x="0" y="450000"/>
                  </a:cubicBezTo>
                  <a:close/>
                </a:path>
              </a:pathLst>
            </a:cu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15" name="직사각형 223"/>
            <p:cNvSpPr/>
            <p:nvPr/>
          </p:nvSpPr>
          <p:spPr>
            <a:xfrm rot="5400000" flipV="1">
              <a:off x="4887656" y="3594575"/>
              <a:ext cx="575555" cy="98960"/>
            </a:xfrm>
            <a:prstGeom prst="rect">
              <a:avLst/>
            </a:pr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dirty="0"/>
                <a:t> </a:t>
              </a:r>
              <a:endParaRPr lang="ko-KR" altLang="en-US" dirty="0"/>
            </a:p>
          </p:txBody>
        </p:sp>
        <p:sp>
          <p:nvSpPr>
            <p:cNvPr id="16" name="타원 224"/>
            <p:cNvSpPr/>
            <p:nvPr/>
          </p:nvSpPr>
          <p:spPr>
            <a:xfrm>
              <a:off x="4428951" y="1782782"/>
              <a:ext cx="97971" cy="97971"/>
            </a:xfrm>
            <a:prstGeom prst="ellipse">
              <a:avLst/>
            </a:pr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17" name="도넛 9"/>
            <p:cNvSpPr/>
            <p:nvPr/>
          </p:nvSpPr>
          <p:spPr>
            <a:xfrm rot="16200000" flipH="1">
              <a:off x="4780204" y="3059397"/>
              <a:ext cx="197921" cy="197921"/>
            </a:xfrm>
            <a:custGeom>
              <a:avLst/>
              <a:gdLst/>
              <a:ahLst/>
              <a:cxnLst/>
              <a:rect l="l" t="t" r="r" b="b"/>
              <a:pathLst>
                <a:path w="900000" h="900000">
                  <a:moveTo>
                    <a:pt x="0" y="0"/>
                  </a:moveTo>
                  <a:cubicBezTo>
                    <a:pt x="497056" y="0"/>
                    <a:pt x="900000" y="402944"/>
                    <a:pt x="900000" y="900000"/>
                  </a:cubicBezTo>
                  <a:lnTo>
                    <a:pt x="450000" y="900000"/>
                  </a:lnTo>
                  <a:cubicBezTo>
                    <a:pt x="450000" y="651472"/>
                    <a:pt x="248528" y="450000"/>
                    <a:pt x="0" y="450000"/>
                  </a:cubicBezTo>
                  <a:close/>
                </a:path>
              </a:pathLst>
            </a:cu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18" name="직사각형 226"/>
            <p:cNvSpPr/>
            <p:nvPr/>
          </p:nvSpPr>
          <p:spPr>
            <a:xfrm rot="5400000" flipV="1">
              <a:off x="4290335" y="2470570"/>
              <a:ext cx="1078693" cy="98960"/>
            </a:xfrm>
            <a:prstGeom prst="rect">
              <a:avLst/>
            </a:pr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dirty="0"/>
                <a:t> </a:t>
              </a:r>
              <a:endParaRPr lang="ko-KR" altLang="en-US" dirty="0"/>
            </a:p>
          </p:txBody>
        </p:sp>
        <p:sp>
          <p:nvSpPr>
            <p:cNvPr id="19" name="도넛 9"/>
            <p:cNvSpPr/>
            <p:nvPr/>
          </p:nvSpPr>
          <p:spPr>
            <a:xfrm rot="16200000" flipH="1">
              <a:off x="5124535" y="3931833"/>
              <a:ext cx="197921" cy="197921"/>
            </a:xfrm>
            <a:custGeom>
              <a:avLst/>
              <a:gdLst/>
              <a:ahLst/>
              <a:cxnLst/>
              <a:rect l="l" t="t" r="r" b="b"/>
              <a:pathLst>
                <a:path w="900000" h="900000">
                  <a:moveTo>
                    <a:pt x="0" y="0"/>
                  </a:moveTo>
                  <a:cubicBezTo>
                    <a:pt x="497056" y="0"/>
                    <a:pt x="900000" y="402944"/>
                    <a:pt x="900000" y="900000"/>
                  </a:cubicBezTo>
                  <a:lnTo>
                    <a:pt x="450000" y="900000"/>
                  </a:lnTo>
                  <a:cubicBezTo>
                    <a:pt x="450000" y="651472"/>
                    <a:pt x="248528" y="450000"/>
                    <a:pt x="0" y="450000"/>
                  </a:cubicBezTo>
                  <a:close/>
                </a:path>
              </a:pathLst>
            </a:cu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20" name="직사각형 228"/>
            <p:cNvSpPr/>
            <p:nvPr/>
          </p:nvSpPr>
          <p:spPr>
            <a:xfrm rot="10800000" flipV="1">
              <a:off x="5322454" y="4030793"/>
              <a:ext cx="74220" cy="98960"/>
            </a:xfrm>
            <a:prstGeom prst="rect">
              <a:avLst/>
            </a:pr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dirty="0"/>
                <a:t> </a:t>
              </a:r>
              <a:endParaRPr lang="ko-KR" altLang="en-US" dirty="0"/>
            </a:p>
          </p:txBody>
        </p:sp>
        <p:sp>
          <p:nvSpPr>
            <p:cNvPr id="21" name="직사각형 229"/>
            <p:cNvSpPr/>
            <p:nvPr/>
          </p:nvSpPr>
          <p:spPr>
            <a:xfrm flipV="1">
              <a:off x="4477938" y="1782782"/>
              <a:ext cx="203306" cy="98960"/>
            </a:xfrm>
            <a:prstGeom prst="rect">
              <a:avLst/>
            </a:pr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dirty="0"/>
                <a:t> </a:t>
              </a:r>
              <a:endParaRPr lang="ko-KR" altLang="en-US" dirty="0"/>
            </a:p>
          </p:txBody>
        </p:sp>
        <p:sp>
          <p:nvSpPr>
            <p:cNvPr id="22" name="도넛 9"/>
            <p:cNvSpPr/>
            <p:nvPr/>
          </p:nvSpPr>
          <p:spPr>
            <a:xfrm rot="16200000" flipV="1">
              <a:off x="4681249" y="1782782"/>
              <a:ext cx="197921" cy="197921"/>
            </a:xfrm>
            <a:custGeom>
              <a:avLst/>
              <a:gdLst/>
              <a:ahLst/>
              <a:cxnLst/>
              <a:rect l="l" t="t" r="r" b="b"/>
              <a:pathLst>
                <a:path w="900000" h="900000">
                  <a:moveTo>
                    <a:pt x="0" y="0"/>
                  </a:moveTo>
                  <a:cubicBezTo>
                    <a:pt x="497056" y="0"/>
                    <a:pt x="900000" y="402944"/>
                    <a:pt x="900000" y="900000"/>
                  </a:cubicBezTo>
                  <a:lnTo>
                    <a:pt x="450000" y="900000"/>
                  </a:lnTo>
                  <a:cubicBezTo>
                    <a:pt x="450000" y="651472"/>
                    <a:pt x="248528" y="450000"/>
                    <a:pt x="0" y="450000"/>
                  </a:cubicBezTo>
                  <a:close/>
                </a:path>
              </a:pathLst>
            </a:cu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23" name="타원 145"/>
            <p:cNvSpPr/>
            <p:nvPr/>
          </p:nvSpPr>
          <p:spPr>
            <a:xfrm>
              <a:off x="5297719" y="4129754"/>
              <a:ext cx="98960" cy="98960"/>
            </a:xfrm>
            <a:custGeom>
              <a:avLst/>
              <a:gdLst/>
              <a:ahLst/>
              <a:cxnLst/>
              <a:rect l="l" t="t" r="r" b="b"/>
              <a:pathLst>
                <a:path w="54000" h="54000">
                  <a:moveTo>
                    <a:pt x="54000" y="53460"/>
                  </a:moveTo>
                  <a:lnTo>
                    <a:pt x="53891" y="54000"/>
                  </a:lnTo>
                  <a:lnTo>
                    <a:pt x="54000" y="54000"/>
                  </a:lnTo>
                  <a:close/>
                  <a:moveTo>
                    <a:pt x="540" y="0"/>
                  </a:moveTo>
                  <a:lnTo>
                    <a:pt x="0" y="0"/>
                  </a:lnTo>
                  <a:lnTo>
                    <a:pt x="0" y="109"/>
                  </a:lnTo>
                  <a:cubicBezTo>
                    <a:pt x="179" y="1"/>
                    <a:pt x="360" y="0"/>
                    <a:pt x="540" y="0"/>
                  </a:cubicBezTo>
                  <a:close/>
                  <a:moveTo>
                    <a:pt x="54000" y="0"/>
                  </a:moveTo>
                  <a:lnTo>
                    <a:pt x="540" y="0"/>
                  </a:lnTo>
                  <a:cubicBezTo>
                    <a:pt x="30065" y="0"/>
                    <a:pt x="54000" y="23935"/>
                    <a:pt x="54000" y="53460"/>
                  </a:cubicBezTo>
                  <a:close/>
                </a:path>
              </a:pathLst>
            </a:cu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24" name="직사각형 202"/>
            <p:cNvSpPr/>
            <p:nvPr/>
          </p:nvSpPr>
          <p:spPr>
            <a:xfrm flipV="1">
              <a:off x="3895582" y="3365681"/>
              <a:ext cx="860684" cy="98961"/>
            </a:xfrm>
            <a:prstGeom prst="rect">
              <a:avLst/>
            </a:pr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dirty="0"/>
                <a:t> </a:t>
              </a:r>
              <a:endParaRPr lang="ko-KR" altLang="en-US" dirty="0"/>
            </a:p>
          </p:txBody>
        </p:sp>
        <p:sp>
          <p:nvSpPr>
            <p:cNvPr id="25" name="도넛 9"/>
            <p:cNvSpPr/>
            <p:nvPr/>
          </p:nvSpPr>
          <p:spPr>
            <a:xfrm rot="16200000" flipV="1">
              <a:off x="4756266" y="3365681"/>
              <a:ext cx="197921" cy="197921"/>
            </a:xfrm>
            <a:custGeom>
              <a:avLst/>
              <a:gdLst/>
              <a:ahLst/>
              <a:cxnLst/>
              <a:rect l="l" t="t" r="r" b="b"/>
              <a:pathLst>
                <a:path w="900000" h="900000">
                  <a:moveTo>
                    <a:pt x="0" y="0"/>
                  </a:moveTo>
                  <a:cubicBezTo>
                    <a:pt x="497056" y="0"/>
                    <a:pt x="900000" y="402944"/>
                    <a:pt x="900000" y="900000"/>
                  </a:cubicBezTo>
                  <a:lnTo>
                    <a:pt x="450000" y="900000"/>
                  </a:lnTo>
                  <a:cubicBezTo>
                    <a:pt x="450000" y="651472"/>
                    <a:pt x="248528" y="450000"/>
                    <a:pt x="0" y="450000"/>
                  </a:cubicBezTo>
                  <a:close/>
                </a:path>
              </a:pathLst>
            </a:cu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26" name="직사각형 204"/>
            <p:cNvSpPr/>
            <p:nvPr/>
          </p:nvSpPr>
          <p:spPr>
            <a:xfrm rot="5400000" flipV="1">
              <a:off x="4867596" y="3551232"/>
              <a:ext cx="74220" cy="98960"/>
            </a:xfrm>
            <a:prstGeom prst="rect">
              <a:avLst/>
            </a:pr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dirty="0"/>
                <a:t> </a:t>
              </a:r>
              <a:endParaRPr lang="ko-KR" altLang="en-US" dirty="0"/>
            </a:p>
          </p:txBody>
        </p:sp>
        <p:sp>
          <p:nvSpPr>
            <p:cNvPr id="27" name="타원 205"/>
            <p:cNvSpPr/>
            <p:nvPr/>
          </p:nvSpPr>
          <p:spPr>
            <a:xfrm>
              <a:off x="3697661" y="3069293"/>
              <a:ext cx="97971" cy="97971"/>
            </a:xfrm>
            <a:prstGeom prst="ellipse">
              <a:avLst/>
            </a:pr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28" name="도넛 9"/>
            <p:cNvSpPr/>
            <p:nvPr/>
          </p:nvSpPr>
          <p:spPr>
            <a:xfrm rot="16200000" flipH="1">
              <a:off x="3697661" y="3266720"/>
              <a:ext cx="197921" cy="197921"/>
            </a:xfrm>
            <a:custGeom>
              <a:avLst/>
              <a:gdLst/>
              <a:ahLst/>
              <a:cxnLst/>
              <a:rect l="l" t="t" r="r" b="b"/>
              <a:pathLst>
                <a:path w="900000" h="900000">
                  <a:moveTo>
                    <a:pt x="0" y="0"/>
                  </a:moveTo>
                  <a:cubicBezTo>
                    <a:pt x="497056" y="0"/>
                    <a:pt x="900000" y="402944"/>
                    <a:pt x="900000" y="900000"/>
                  </a:cubicBezTo>
                  <a:lnTo>
                    <a:pt x="450000" y="900000"/>
                  </a:lnTo>
                  <a:cubicBezTo>
                    <a:pt x="450000" y="651472"/>
                    <a:pt x="248528" y="450000"/>
                    <a:pt x="0" y="450000"/>
                  </a:cubicBezTo>
                  <a:close/>
                </a:path>
              </a:pathLst>
            </a:cu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29" name="직사각형 207"/>
            <p:cNvSpPr/>
            <p:nvPr/>
          </p:nvSpPr>
          <p:spPr>
            <a:xfrm rot="5400000" flipV="1">
              <a:off x="3672921" y="3143019"/>
              <a:ext cx="148441" cy="98960"/>
            </a:xfrm>
            <a:prstGeom prst="rect">
              <a:avLst/>
            </a:pr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dirty="0"/>
                <a:t> </a:t>
              </a:r>
              <a:endParaRPr lang="ko-KR" altLang="en-US" dirty="0"/>
            </a:p>
          </p:txBody>
        </p:sp>
        <p:sp>
          <p:nvSpPr>
            <p:cNvPr id="30" name="도넛 9"/>
            <p:cNvSpPr/>
            <p:nvPr/>
          </p:nvSpPr>
          <p:spPr>
            <a:xfrm rot="16200000" flipH="1">
              <a:off x="4853811" y="3637822"/>
              <a:ext cx="197921" cy="197921"/>
            </a:xfrm>
            <a:custGeom>
              <a:avLst/>
              <a:gdLst/>
              <a:ahLst/>
              <a:cxnLst/>
              <a:rect l="l" t="t" r="r" b="b"/>
              <a:pathLst>
                <a:path w="900000" h="900000">
                  <a:moveTo>
                    <a:pt x="0" y="0"/>
                  </a:moveTo>
                  <a:cubicBezTo>
                    <a:pt x="497056" y="0"/>
                    <a:pt x="900000" y="402944"/>
                    <a:pt x="900000" y="900000"/>
                  </a:cubicBezTo>
                  <a:lnTo>
                    <a:pt x="450000" y="900000"/>
                  </a:lnTo>
                  <a:cubicBezTo>
                    <a:pt x="450000" y="651472"/>
                    <a:pt x="248528" y="450000"/>
                    <a:pt x="0" y="450000"/>
                  </a:cubicBezTo>
                  <a:close/>
                </a:path>
              </a:pathLst>
            </a:cu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31" name="직사각형 209"/>
            <p:cNvSpPr/>
            <p:nvPr/>
          </p:nvSpPr>
          <p:spPr>
            <a:xfrm rot="10800000" flipV="1">
              <a:off x="5051732" y="3736782"/>
              <a:ext cx="74220" cy="98961"/>
            </a:xfrm>
            <a:prstGeom prst="rect">
              <a:avLst/>
            </a:pr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dirty="0"/>
                <a:t> </a:t>
              </a:r>
              <a:endParaRPr lang="ko-KR" altLang="en-US" dirty="0"/>
            </a:p>
          </p:txBody>
        </p:sp>
        <p:sp>
          <p:nvSpPr>
            <p:cNvPr id="33" name="타원 145"/>
            <p:cNvSpPr/>
            <p:nvPr/>
          </p:nvSpPr>
          <p:spPr>
            <a:xfrm>
              <a:off x="5027010" y="3835729"/>
              <a:ext cx="98960" cy="98960"/>
            </a:xfrm>
            <a:custGeom>
              <a:avLst/>
              <a:gdLst/>
              <a:ahLst/>
              <a:cxnLst/>
              <a:rect l="l" t="t" r="r" b="b"/>
              <a:pathLst>
                <a:path w="54000" h="54000">
                  <a:moveTo>
                    <a:pt x="54000" y="53460"/>
                  </a:moveTo>
                  <a:lnTo>
                    <a:pt x="53891" y="54000"/>
                  </a:lnTo>
                  <a:lnTo>
                    <a:pt x="54000" y="54000"/>
                  </a:lnTo>
                  <a:close/>
                  <a:moveTo>
                    <a:pt x="540" y="0"/>
                  </a:moveTo>
                  <a:lnTo>
                    <a:pt x="0" y="0"/>
                  </a:lnTo>
                  <a:lnTo>
                    <a:pt x="0" y="109"/>
                  </a:lnTo>
                  <a:cubicBezTo>
                    <a:pt x="179" y="1"/>
                    <a:pt x="360" y="0"/>
                    <a:pt x="540" y="0"/>
                  </a:cubicBezTo>
                  <a:close/>
                  <a:moveTo>
                    <a:pt x="54000" y="0"/>
                  </a:moveTo>
                  <a:lnTo>
                    <a:pt x="540" y="0"/>
                  </a:lnTo>
                  <a:cubicBezTo>
                    <a:pt x="30065" y="0"/>
                    <a:pt x="54000" y="23935"/>
                    <a:pt x="54000" y="53460"/>
                  </a:cubicBezTo>
                  <a:close/>
                </a:path>
              </a:pathLst>
            </a:cu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grpSp>
          <p:nvGrpSpPr>
            <p:cNvPr id="34" name="그룹 210"/>
            <p:cNvGrpSpPr/>
            <p:nvPr/>
          </p:nvGrpSpPr>
          <p:grpSpPr>
            <a:xfrm>
              <a:off x="5924724" y="1959404"/>
              <a:ext cx="251636" cy="1188581"/>
              <a:chOff x="5089686" y="1196538"/>
              <a:chExt cx="274622" cy="1297152"/>
            </a:xfrm>
            <a:grpFill/>
          </p:grpSpPr>
          <p:sp>
            <p:nvSpPr>
              <p:cNvPr id="42" name="직사각형 213"/>
              <p:cNvSpPr/>
              <p:nvPr/>
            </p:nvSpPr>
            <p:spPr>
              <a:xfrm rot="5400000" flipV="1">
                <a:off x="4603108" y="1899113"/>
                <a:ext cx="1081155" cy="108000"/>
              </a:xfrm>
              <a:prstGeom prst="rect">
                <a:avLst/>
              </a:pr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dirty="0"/>
                  <a:t> </a:t>
                </a:r>
                <a:endParaRPr lang="ko-KR" altLang="en-US" dirty="0"/>
              </a:p>
            </p:txBody>
          </p:sp>
          <p:sp>
            <p:nvSpPr>
              <p:cNvPr id="43" name="타원 214"/>
              <p:cNvSpPr/>
              <p:nvPr/>
            </p:nvSpPr>
            <p:spPr>
              <a:xfrm>
                <a:off x="5257388" y="1196538"/>
                <a:ext cx="106920" cy="106920"/>
              </a:xfrm>
              <a:prstGeom prst="ellipse">
                <a:avLst/>
              </a:pr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grpSp>
        <p:sp>
          <p:nvSpPr>
            <p:cNvPr id="35" name="도넛 9"/>
            <p:cNvSpPr/>
            <p:nvPr/>
          </p:nvSpPr>
          <p:spPr>
            <a:xfrm rot="16200000" flipH="1">
              <a:off x="5924710" y="3147985"/>
              <a:ext cx="197921" cy="197920"/>
            </a:xfrm>
            <a:custGeom>
              <a:avLst/>
              <a:gdLst/>
              <a:ahLst/>
              <a:cxnLst/>
              <a:rect l="l" t="t" r="r" b="b"/>
              <a:pathLst>
                <a:path w="900000" h="900000">
                  <a:moveTo>
                    <a:pt x="0" y="0"/>
                  </a:moveTo>
                  <a:cubicBezTo>
                    <a:pt x="497056" y="0"/>
                    <a:pt x="900000" y="402944"/>
                    <a:pt x="900000" y="900000"/>
                  </a:cubicBezTo>
                  <a:lnTo>
                    <a:pt x="450000" y="900000"/>
                  </a:lnTo>
                  <a:cubicBezTo>
                    <a:pt x="450000" y="651472"/>
                    <a:pt x="248528" y="450000"/>
                    <a:pt x="0" y="450000"/>
                  </a:cubicBezTo>
                  <a:close/>
                </a:path>
              </a:pathLst>
            </a:cu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36" name="직사각형 212"/>
            <p:cNvSpPr/>
            <p:nvPr/>
          </p:nvSpPr>
          <p:spPr>
            <a:xfrm rot="10800000" flipV="1">
              <a:off x="6122625" y="3246945"/>
              <a:ext cx="74220" cy="98960"/>
            </a:xfrm>
            <a:prstGeom prst="rect">
              <a:avLst/>
            </a:pr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dirty="0"/>
                <a:t> </a:t>
              </a:r>
              <a:endParaRPr lang="ko-KR" altLang="en-US" dirty="0"/>
            </a:p>
          </p:txBody>
        </p:sp>
        <p:sp>
          <p:nvSpPr>
            <p:cNvPr id="37" name="도넛 9"/>
            <p:cNvSpPr/>
            <p:nvPr/>
          </p:nvSpPr>
          <p:spPr>
            <a:xfrm rot="5400000" flipH="1" flipV="1">
              <a:off x="5924715" y="1959404"/>
              <a:ext cx="197921" cy="197920"/>
            </a:xfrm>
            <a:custGeom>
              <a:avLst/>
              <a:gdLst/>
              <a:ahLst/>
              <a:cxnLst/>
              <a:rect l="l" t="t" r="r" b="b"/>
              <a:pathLst>
                <a:path w="900000" h="900000">
                  <a:moveTo>
                    <a:pt x="0" y="0"/>
                  </a:moveTo>
                  <a:cubicBezTo>
                    <a:pt x="497056" y="0"/>
                    <a:pt x="900000" y="402944"/>
                    <a:pt x="900000" y="900000"/>
                  </a:cubicBezTo>
                  <a:lnTo>
                    <a:pt x="450000" y="900000"/>
                  </a:lnTo>
                  <a:cubicBezTo>
                    <a:pt x="450000" y="651472"/>
                    <a:pt x="248528" y="450000"/>
                    <a:pt x="0" y="450000"/>
                  </a:cubicBezTo>
                  <a:close/>
                </a:path>
              </a:pathLst>
            </a:cu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38" name="타원 145"/>
            <p:cNvSpPr/>
            <p:nvPr/>
          </p:nvSpPr>
          <p:spPr>
            <a:xfrm>
              <a:off x="6101081" y="3345907"/>
              <a:ext cx="98960" cy="98960"/>
            </a:xfrm>
            <a:custGeom>
              <a:avLst/>
              <a:gdLst/>
              <a:ahLst/>
              <a:cxnLst/>
              <a:rect l="l" t="t" r="r" b="b"/>
              <a:pathLst>
                <a:path w="54000" h="54000">
                  <a:moveTo>
                    <a:pt x="54000" y="53460"/>
                  </a:moveTo>
                  <a:lnTo>
                    <a:pt x="53891" y="54000"/>
                  </a:lnTo>
                  <a:lnTo>
                    <a:pt x="54000" y="54000"/>
                  </a:lnTo>
                  <a:close/>
                  <a:moveTo>
                    <a:pt x="540" y="0"/>
                  </a:moveTo>
                  <a:lnTo>
                    <a:pt x="0" y="0"/>
                  </a:lnTo>
                  <a:lnTo>
                    <a:pt x="0" y="109"/>
                  </a:lnTo>
                  <a:cubicBezTo>
                    <a:pt x="179" y="1"/>
                    <a:pt x="360" y="0"/>
                    <a:pt x="540" y="0"/>
                  </a:cubicBezTo>
                  <a:close/>
                  <a:moveTo>
                    <a:pt x="54000" y="0"/>
                  </a:moveTo>
                  <a:lnTo>
                    <a:pt x="540" y="0"/>
                  </a:lnTo>
                  <a:cubicBezTo>
                    <a:pt x="30065" y="0"/>
                    <a:pt x="54000" y="23935"/>
                    <a:pt x="54000" y="53460"/>
                  </a:cubicBezTo>
                  <a:close/>
                </a:path>
              </a:pathLst>
            </a:cu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39" name="한쪽 모서리가 둥근 사각형 194"/>
            <p:cNvSpPr/>
            <p:nvPr/>
          </p:nvSpPr>
          <p:spPr>
            <a:xfrm flipH="1">
              <a:off x="5396680" y="3694155"/>
              <a:ext cx="512029" cy="1449343"/>
            </a:xfrm>
            <a:prstGeom prst="round1Rect">
              <a:avLst>
                <a:gd name="adj" fmla="val 27451"/>
              </a:avLst>
            </a:pr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40" name="타원 145"/>
            <p:cNvSpPr/>
            <p:nvPr/>
          </p:nvSpPr>
          <p:spPr>
            <a:xfrm rot="16200000" flipH="1">
              <a:off x="5908708" y="4945577"/>
              <a:ext cx="197921" cy="197921"/>
            </a:xfrm>
            <a:custGeom>
              <a:avLst/>
              <a:gdLst/>
              <a:ahLst/>
              <a:cxnLst/>
              <a:rect l="l" t="t" r="r" b="b"/>
              <a:pathLst>
                <a:path w="54000" h="54000">
                  <a:moveTo>
                    <a:pt x="54000" y="53460"/>
                  </a:moveTo>
                  <a:lnTo>
                    <a:pt x="53891" y="54000"/>
                  </a:lnTo>
                  <a:lnTo>
                    <a:pt x="54000" y="54000"/>
                  </a:lnTo>
                  <a:close/>
                  <a:moveTo>
                    <a:pt x="540" y="0"/>
                  </a:moveTo>
                  <a:lnTo>
                    <a:pt x="0" y="0"/>
                  </a:lnTo>
                  <a:lnTo>
                    <a:pt x="0" y="109"/>
                  </a:lnTo>
                  <a:cubicBezTo>
                    <a:pt x="179" y="1"/>
                    <a:pt x="360" y="0"/>
                    <a:pt x="540" y="0"/>
                  </a:cubicBezTo>
                  <a:close/>
                  <a:moveTo>
                    <a:pt x="54000" y="0"/>
                  </a:moveTo>
                  <a:lnTo>
                    <a:pt x="540" y="0"/>
                  </a:lnTo>
                  <a:cubicBezTo>
                    <a:pt x="30065" y="0"/>
                    <a:pt x="54000" y="23935"/>
                    <a:pt x="54000" y="53460"/>
                  </a:cubicBezTo>
                  <a:close/>
                </a:path>
              </a:pathLst>
            </a:cu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41" name="타원 145"/>
            <p:cNvSpPr/>
            <p:nvPr/>
          </p:nvSpPr>
          <p:spPr>
            <a:xfrm rot="5400000">
              <a:off x="5198618" y="4945577"/>
              <a:ext cx="197921" cy="197921"/>
            </a:xfrm>
            <a:custGeom>
              <a:avLst/>
              <a:gdLst/>
              <a:ahLst/>
              <a:cxnLst/>
              <a:rect l="l" t="t" r="r" b="b"/>
              <a:pathLst>
                <a:path w="54000" h="54000">
                  <a:moveTo>
                    <a:pt x="54000" y="53460"/>
                  </a:moveTo>
                  <a:lnTo>
                    <a:pt x="53891" y="54000"/>
                  </a:lnTo>
                  <a:lnTo>
                    <a:pt x="54000" y="54000"/>
                  </a:lnTo>
                  <a:close/>
                  <a:moveTo>
                    <a:pt x="540" y="0"/>
                  </a:moveTo>
                  <a:lnTo>
                    <a:pt x="0" y="0"/>
                  </a:lnTo>
                  <a:lnTo>
                    <a:pt x="0" y="109"/>
                  </a:lnTo>
                  <a:cubicBezTo>
                    <a:pt x="179" y="1"/>
                    <a:pt x="360" y="0"/>
                    <a:pt x="540" y="0"/>
                  </a:cubicBezTo>
                  <a:close/>
                  <a:moveTo>
                    <a:pt x="54000" y="0"/>
                  </a:moveTo>
                  <a:lnTo>
                    <a:pt x="540" y="0"/>
                  </a:lnTo>
                  <a:cubicBezTo>
                    <a:pt x="30065" y="0"/>
                    <a:pt x="54000" y="23935"/>
                    <a:pt x="54000" y="53460"/>
                  </a:cubicBezTo>
                  <a:close/>
                </a:path>
              </a:pathLst>
            </a:cu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grpSp>
      <p:grpSp>
        <p:nvGrpSpPr>
          <p:cNvPr id="44" name="그룹 351"/>
          <p:cNvGrpSpPr/>
          <p:nvPr/>
        </p:nvGrpSpPr>
        <p:grpSpPr>
          <a:xfrm>
            <a:off x="3829251" y="3155525"/>
            <a:ext cx="1195637" cy="1195637"/>
            <a:chOff x="1385191" y="2138097"/>
            <a:chExt cx="805348" cy="805347"/>
          </a:xfrm>
          <a:solidFill>
            <a:srgbClr val="E25E0E"/>
          </a:solidFill>
        </p:grpSpPr>
        <p:sp>
          <p:nvSpPr>
            <p:cNvPr id="45" name="타원 359"/>
            <p:cNvSpPr/>
            <p:nvPr/>
          </p:nvSpPr>
          <p:spPr>
            <a:xfrm>
              <a:off x="1385191" y="2138097"/>
              <a:ext cx="805348" cy="805346"/>
            </a:xfrm>
            <a:prstGeom prst="ellipse">
              <a:avLst/>
            </a:prstGeom>
            <a:grpFill/>
            <a:ln w="3175" cap="flat" cmpd="sng" algn="ctr">
              <a:noFill/>
              <a:prstDash val="solid"/>
            </a:ln>
            <a:effectLst>
              <a:outerShdw dist="254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spcAft>
                  <a:spcPts val="300"/>
                </a:spcAft>
              </a:pPr>
              <a:endParaRPr lang="ko-KR" altLang="en-US" sz="1200" b="1" dirty="0">
                <a:gradFill>
                  <a:gsLst>
                    <a:gs pos="0">
                      <a:prstClr val="white"/>
                    </a:gs>
                    <a:gs pos="100000">
                      <a:prstClr val="white"/>
                    </a:gs>
                  </a:gsLst>
                  <a:lin ang="5400000" scaled="0"/>
                </a:gradFill>
                <a:latin typeface="Bebas Neue" pitchFamily="34" charset="0"/>
                <a:ea typeface="+mj-ea"/>
              </a:endParaRPr>
            </a:p>
          </p:txBody>
        </p:sp>
        <p:sp>
          <p:nvSpPr>
            <p:cNvPr id="46" name="타원 111"/>
            <p:cNvSpPr/>
            <p:nvPr/>
          </p:nvSpPr>
          <p:spPr>
            <a:xfrm>
              <a:off x="1602581" y="2311445"/>
              <a:ext cx="587958" cy="631999"/>
            </a:xfrm>
            <a:custGeom>
              <a:avLst/>
              <a:gdLst/>
              <a:ahLst/>
              <a:cxnLst/>
              <a:rect l="l" t="t" r="r" b="b"/>
              <a:pathLst>
                <a:path w="587958" h="631999">
                  <a:moveTo>
                    <a:pt x="515732" y="0"/>
                  </a:moveTo>
                  <a:cubicBezTo>
                    <a:pt x="561413" y="64854"/>
                    <a:pt x="587958" y="143990"/>
                    <a:pt x="587958" y="229326"/>
                  </a:cubicBezTo>
                  <a:cubicBezTo>
                    <a:pt x="587958" y="451716"/>
                    <a:pt x="407675" y="631999"/>
                    <a:pt x="185284" y="631999"/>
                  </a:cubicBezTo>
                  <a:cubicBezTo>
                    <a:pt x="118132" y="631999"/>
                    <a:pt x="54819" y="615561"/>
                    <a:pt x="0" y="584861"/>
                  </a:cubicBezTo>
                  <a:cubicBezTo>
                    <a:pt x="34632" y="595451"/>
                    <a:pt x="71363" y="600249"/>
                    <a:pt x="109215" y="600249"/>
                  </a:cubicBezTo>
                  <a:cubicBezTo>
                    <a:pt x="351271" y="600249"/>
                    <a:pt x="547496" y="404024"/>
                    <a:pt x="547496" y="161969"/>
                  </a:cubicBezTo>
                  <a:cubicBezTo>
                    <a:pt x="547496" y="104644"/>
                    <a:pt x="536490" y="49889"/>
                    <a:pt x="515732" y="0"/>
                  </a:cubicBezTo>
                  <a:close/>
                </a:path>
              </a:pathLst>
            </a:custGeom>
            <a:grp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spcAft>
                  <a:spcPts val="300"/>
                </a:spcAft>
              </a:pPr>
              <a:endParaRPr lang="ko-KR" altLang="en-US" sz="1200" b="1" dirty="0">
                <a:gradFill>
                  <a:gsLst>
                    <a:gs pos="0">
                      <a:prstClr val="white"/>
                    </a:gs>
                    <a:gs pos="100000">
                      <a:prstClr val="white"/>
                    </a:gs>
                  </a:gsLst>
                  <a:lin ang="5400000" scaled="0"/>
                </a:gradFill>
                <a:latin typeface="Bebas Neue" pitchFamily="34" charset="0"/>
                <a:ea typeface="+mj-ea"/>
              </a:endParaRPr>
            </a:p>
          </p:txBody>
        </p:sp>
      </p:grpSp>
      <p:grpSp>
        <p:nvGrpSpPr>
          <p:cNvPr id="47" name="그룹 329"/>
          <p:cNvGrpSpPr/>
          <p:nvPr/>
        </p:nvGrpSpPr>
        <p:grpSpPr>
          <a:xfrm>
            <a:off x="4850208" y="2025641"/>
            <a:ext cx="1195637" cy="1195637"/>
            <a:chOff x="1385191" y="2138097"/>
            <a:chExt cx="805348" cy="805347"/>
          </a:xfrm>
          <a:solidFill>
            <a:srgbClr val="E25E0E"/>
          </a:solidFill>
        </p:grpSpPr>
        <p:sp>
          <p:nvSpPr>
            <p:cNvPr id="48" name="타원 337"/>
            <p:cNvSpPr/>
            <p:nvPr/>
          </p:nvSpPr>
          <p:spPr>
            <a:xfrm>
              <a:off x="1385191" y="2138097"/>
              <a:ext cx="805348" cy="805346"/>
            </a:xfrm>
            <a:prstGeom prst="ellipse">
              <a:avLst/>
            </a:prstGeom>
            <a:grpFill/>
            <a:ln w="3175" cap="flat" cmpd="sng" algn="ctr">
              <a:noFill/>
              <a:prstDash val="solid"/>
            </a:ln>
            <a:effectLst>
              <a:outerShdw dist="254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spcAft>
                  <a:spcPts val="300"/>
                </a:spcAft>
              </a:pPr>
              <a:endParaRPr lang="ko-KR" altLang="en-US" sz="1200" b="1" dirty="0">
                <a:solidFill>
                  <a:srgbClr val="F9BA15"/>
                </a:solidFill>
                <a:latin typeface="Bebas Neue" pitchFamily="34" charset="0"/>
                <a:ea typeface="+mj-ea"/>
              </a:endParaRPr>
            </a:p>
          </p:txBody>
        </p:sp>
        <p:sp>
          <p:nvSpPr>
            <p:cNvPr id="49" name="타원 111"/>
            <p:cNvSpPr/>
            <p:nvPr/>
          </p:nvSpPr>
          <p:spPr>
            <a:xfrm>
              <a:off x="1602581" y="2311445"/>
              <a:ext cx="587958" cy="631999"/>
            </a:xfrm>
            <a:custGeom>
              <a:avLst/>
              <a:gdLst/>
              <a:ahLst/>
              <a:cxnLst/>
              <a:rect l="l" t="t" r="r" b="b"/>
              <a:pathLst>
                <a:path w="587958" h="631999">
                  <a:moveTo>
                    <a:pt x="515732" y="0"/>
                  </a:moveTo>
                  <a:cubicBezTo>
                    <a:pt x="561413" y="64854"/>
                    <a:pt x="587958" y="143990"/>
                    <a:pt x="587958" y="229326"/>
                  </a:cubicBezTo>
                  <a:cubicBezTo>
                    <a:pt x="587958" y="451716"/>
                    <a:pt x="407675" y="631999"/>
                    <a:pt x="185284" y="631999"/>
                  </a:cubicBezTo>
                  <a:cubicBezTo>
                    <a:pt x="118132" y="631999"/>
                    <a:pt x="54819" y="615561"/>
                    <a:pt x="0" y="584861"/>
                  </a:cubicBezTo>
                  <a:cubicBezTo>
                    <a:pt x="34632" y="595451"/>
                    <a:pt x="71363" y="600249"/>
                    <a:pt x="109215" y="600249"/>
                  </a:cubicBezTo>
                  <a:cubicBezTo>
                    <a:pt x="351271" y="600249"/>
                    <a:pt x="547496" y="404024"/>
                    <a:pt x="547496" y="161969"/>
                  </a:cubicBezTo>
                  <a:cubicBezTo>
                    <a:pt x="547496" y="104644"/>
                    <a:pt x="536490" y="49889"/>
                    <a:pt x="515732" y="0"/>
                  </a:cubicBezTo>
                  <a:close/>
                </a:path>
              </a:pathLst>
            </a:custGeom>
            <a:grp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spcAft>
                  <a:spcPts val="300"/>
                </a:spcAft>
              </a:pPr>
              <a:endParaRPr lang="ko-KR" altLang="en-US" sz="1200" b="1" dirty="0">
                <a:solidFill>
                  <a:srgbClr val="F9BA15"/>
                </a:solidFill>
                <a:latin typeface="Bebas Neue" pitchFamily="34" charset="0"/>
                <a:ea typeface="+mj-ea"/>
              </a:endParaRPr>
            </a:p>
          </p:txBody>
        </p:sp>
      </p:grpSp>
      <p:grpSp>
        <p:nvGrpSpPr>
          <p:cNvPr id="50" name="그룹 318"/>
          <p:cNvGrpSpPr/>
          <p:nvPr/>
        </p:nvGrpSpPr>
        <p:grpSpPr>
          <a:xfrm>
            <a:off x="6512030" y="2101053"/>
            <a:ext cx="1195637" cy="1195637"/>
            <a:chOff x="1385191" y="2138097"/>
            <a:chExt cx="805348" cy="805347"/>
          </a:xfrm>
          <a:solidFill>
            <a:srgbClr val="E25E0E"/>
          </a:solidFill>
        </p:grpSpPr>
        <p:sp>
          <p:nvSpPr>
            <p:cNvPr id="51" name="타원 326"/>
            <p:cNvSpPr/>
            <p:nvPr/>
          </p:nvSpPr>
          <p:spPr>
            <a:xfrm>
              <a:off x="1385191" y="2138097"/>
              <a:ext cx="805348" cy="805346"/>
            </a:xfrm>
            <a:prstGeom prst="ellipse">
              <a:avLst/>
            </a:prstGeom>
            <a:grpFill/>
            <a:ln w="3175" cap="flat" cmpd="sng" algn="ctr">
              <a:noFill/>
              <a:prstDash val="solid"/>
            </a:ln>
            <a:effectLst>
              <a:outerShdw dist="254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spcAft>
                  <a:spcPts val="300"/>
                </a:spcAft>
              </a:pPr>
              <a:endParaRPr lang="ko-KR" altLang="en-US" sz="1200" b="1" dirty="0">
                <a:gradFill>
                  <a:gsLst>
                    <a:gs pos="0">
                      <a:prstClr val="white"/>
                    </a:gs>
                    <a:gs pos="100000">
                      <a:prstClr val="white"/>
                    </a:gs>
                  </a:gsLst>
                  <a:lin ang="5400000" scaled="0"/>
                </a:gradFill>
                <a:latin typeface="Bebas Neue" pitchFamily="34" charset="0"/>
                <a:ea typeface="+mj-ea"/>
              </a:endParaRPr>
            </a:p>
          </p:txBody>
        </p:sp>
        <p:sp>
          <p:nvSpPr>
            <p:cNvPr id="52" name="타원 111"/>
            <p:cNvSpPr/>
            <p:nvPr/>
          </p:nvSpPr>
          <p:spPr>
            <a:xfrm>
              <a:off x="1602581" y="2311445"/>
              <a:ext cx="587958" cy="631999"/>
            </a:xfrm>
            <a:custGeom>
              <a:avLst/>
              <a:gdLst/>
              <a:ahLst/>
              <a:cxnLst/>
              <a:rect l="l" t="t" r="r" b="b"/>
              <a:pathLst>
                <a:path w="587958" h="631999">
                  <a:moveTo>
                    <a:pt x="515732" y="0"/>
                  </a:moveTo>
                  <a:cubicBezTo>
                    <a:pt x="561413" y="64854"/>
                    <a:pt x="587958" y="143990"/>
                    <a:pt x="587958" y="229326"/>
                  </a:cubicBezTo>
                  <a:cubicBezTo>
                    <a:pt x="587958" y="451716"/>
                    <a:pt x="407675" y="631999"/>
                    <a:pt x="185284" y="631999"/>
                  </a:cubicBezTo>
                  <a:cubicBezTo>
                    <a:pt x="118132" y="631999"/>
                    <a:pt x="54819" y="615561"/>
                    <a:pt x="0" y="584861"/>
                  </a:cubicBezTo>
                  <a:cubicBezTo>
                    <a:pt x="34632" y="595451"/>
                    <a:pt x="71363" y="600249"/>
                    <a:pt x="109215" y="600249"/>
                  </a:cubicBezTo>
                  <a:cubicBezTo>
                    <a:pt x="351271" y="600249"/>
                    <a:pt x="547496" y="404024"/>
                    <a:pt x="547496" y="161969"/>
                  </a:cubicBezTo>
                  <a:cubicBezTo>
                    <a:pt x="547496" y="104644"/>
                    <a:pt x="536490" y="49889"/>
                    <a:pt x="515732" y="0"/>
                  </a:cubicBezTo>
                  <a:close/>
                </a:path>
              </a:pathLst>
            </a:custGeom>
            <a:grp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spcAft>
                  <a:spcPts val="300"/>
                </a:spcAft>
              </a:pPr>
              <a:endParaRPr lang="ko-KR" altLang="en-US" sz="1200" b="1" dirty="0">
                <a:gradFill>
                  <a:gsLst>
                    <a:gs pos="0">
                      <a:prstClr val="white"/>
                    </a:gs>
                    <a:gs pos="100000">
                      <a:prstClr val="white"/>
                    </a:gs>
                  </a:gsLst>
                  <a:lin ang="5400000" scaled="0"/>
                </a:gradFill>
                <a:latin typeface="Bebas Neue" pitchFamily="34" charset="0"/>
                <a:ea typeface="+mj-ea"/>
              </a:endParaRPr>
            </a:p>
          </p:txBody>
        </p:sp>
      </p:grpSp>
      <p:grpSp>
        <p:nvGrpSpPr>
          <p:cNvPr id="53" name="그룹 244"/>
          <p:cNvGrpSpPr/>
          <p:nvPr/>
        </p:nvGrpSpPr>
        <p:grpSpPr>
          <a:xfrm>
            <a:off x="7482021" y="3202409"/>
            <a:ext cx="1195637" cy="1195637"/>
            <a:chOff x="1385191" y="2138097"/>
            <a:chExt cx="805348" cy="805347"/>
          </a:xfrm>
          <a:solidFill>
            <a:srgbClr val="E25E0E"/>
          </a:solidFill>
        </p:grpSpPr>
        <p:sp>
          <p:nvSpPr>
            <p:cNvPr id="54" name="타원 249"/>
            <p:cNvSpPr/>
            <p:nvPr/>
          </p:nvSpPr>
          <p:spPr>
            <a:xfrm>
              <a:off x="1385191" y="2138097"/>
              <a:ext cx="805348" cy="805346"/>
            </a:xfrm>
            <a:prstGeom prst="ellipse">
              <a:avLst/>
            </a:prstGeom>
            <a:grpFill/>
            <a:ln w="3175" cap="flat" cmpd="sng" algn="ctr">
              <a:noFill/>
              <a:prstDash val="solid"/>
            </a:ln>
            <a:effectLst>
              <a:outerShdw dist="254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spcAft>
                  <a:spcPts val="300"/>
                </a:spcAft>
              </a:pPr>
              <a:endParaRPr lang="ko-KR" altLang="en-US" sz="1200" b="1" dirty="0">
                <a:gradFill>
                  <a:gsLst>
                    <a:gs pos="0">
                      <a:prstClr val="white"/>
                    </a:gs>
                    <a:gs pos="100000">
                      <a:prstClr val="white"/>
                    </a:gs>
                  </a:gsLst>
                  <a:lin ang="5400000" scaled="0"/>
                </a:gradFill>
                <a:latin typeface="Bebas Neue" pitchFamily="34" charset="0"/>
                <a:ea typeface="+mj-ea"/>
              </a:endParaRPr>
            </a:p>
          </p:txBody>
        </p:sp>
        <p:sp>
          <p:nvSpPr>
            <p:cNvPr id="55" name="타원 111"/>
            <p:cNvSpPr/>
            <p:nvPr/>
          </p:nvSpPr>
          <p:spPr>
            <a:xfrm>
              <a:off x="1602581" y="2311445"/>
              <a:ext cx="587958" cy="631999"/>
            </a:xfrm>
            <a:custGeom>
              <a:avLst/>
              <a:gdLst/>
              <a:ahLst/>
              <a:cxnLst/>
              <a:rect l="l" t="t" r="r" b="b"/>
              <a:pathLst>
                <a:path w="587958" h="631999">
                  <a:moveTo>
                    <a:pt x="515732" y="0"/>
                  </a:moveTo>
                  <a:cubicBezTo>
                    <a:pt x="561413" y="64854"/>
                    <a:pt x="587958" y="143990"/>
                    <a:pt x="587958" y="229326"/>
                  </a:cubicBezTo>
                  <a:cubicBezTo>
                    <a:pt x="587958" y="451716"/>
                    <a:pt x="407675" y="631999"/>
                    <a:pt x="185284" y="631999"/>
                  </a:cubicBezTo>
                  <a:cubicBezTo>
                    <a:pt x="118132" y="631999"/>
                    <a:pt x="54819" y="615561"/>
                    <a:pt x="0" y="584861"/>
                  </a:cubicBezTo>
                  <a:cubicBezTo>
                    <a:pt x="34632" y="595451"/>
                    <a:pt x="71363" y="600249"/>
                    <a:pt x="109215" y="600249"/>
                  </a:cubicBezTo>
                  <a:cubicBezTo>
                    <a:pt x="351271" y="600249"/>
                    <a:pt x="547496" y="404024"/>
                    <a:pt x="547496" y="161969"/>
                  </a:cubicBezTo>
                  <a:cubicBezTo>
                    <a:pt x="547496" y="104644"/>
                    <a:pt x="536490" y="49889"/>
                    <a:pt x="515732" y="0"/>
                  </a:cubicBezTo>
                  <a:close/>
                </a:path>
              </a:pathLst>
            </a:custGeom>
            <a:grp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spcAft>
                  <a:spcPts val="300"/>
                </a:spcAft>
              </a:pPr>
              <a:endParaRPr lang="ko-KR" altLang="en-US" sz="1200" b="1" dirty="0">
                <a:gradFill>
                  <a:gsLst>
                    <a:gs pos="0">
                      <a:prstClr val="white"/>
                    </a:gs>
                    <a:gs pos="100000">
                      <a:prstClr val="white"/>
                    </a:gs>
                  </a:gsLst>
                  <a:lin ang="5400000" scaled="0"/>
                </a:gradFill>
                <a:latin typeface="Bebas Neue" pitchFamily="34" charset="0"/>
                <a:ea typeface="+mj-ea"/>
              </a:endParaRPr>
            </a:p>
          </p:txBody>
        </p:sp>
      </p:grpSp>
      <p:sp>
        <p:nvSpPr>
          <p:cNvPr id="56" name="타원 111"/>
          <p:cNvSpPr/>
          <p:nvPr/>
        </p:nvSpPr>
        <p:spPr>
          <a:xfrm>
            <a:off x="6828477" y="2361224"/>
            <a:ext cx="872895" cy="938281"/>
          </a:xfrm>
          <a:custGeom>
            <a:avLst/>
            <a:gdLst/>
            <a:ahLst/>
            <a:cxnLst/>
            <a:rect l="l" t="t" r="r" b="b"/>
            <a:pathLst>
              <a:path w="587958" h="631999">
                <a:moveTo>
                  <a:pt x="515732" y="0"/>
                </a:moveTo>
                <a:cubicBezTo>
                  <a:pt x="561413" y="64854"/>
                  <a:pt x="587958" y="143990"/>
                  <a:pt x="587958" y="229326"/>
                </a:cubicBezTo>
                <a:cubicBezTo>
                  <a:pt x="587958" y="451716"/>
                  <a:pt x="407675" y="631999"/>
                  <a:pt x="185284" y="631999"/>
                </a:cubicBezTo>
                <a:cubicBezTo>
                  <a:pt x="118132" y="631999"/>
                  <a:pt x="54819" y="615561"/>
                  <a:pt x="0" y="584861"/>
                </a:cubicBezTo>
                <a:cubicBezTo>
                  <a:pt x="34632" y="595451"/>
                  <a:pt x="71363" y="600249"/>
                  <a:pt x="109215" y="600249"/>
                </a:cubicBezTo>
                <a:cubicBezTo>
                  <a:pt x="351271" y="600249"/>
                  <a:pt x="547496" y="404024"/>
                  <a:pt x="547496" y="161969"/>
                </a:cubicBezTo>
                <a:cubicBezTo>
                  <a:pt x="547496" y="104644"/>
                  <a:pt x="536490" y="49889"/>
                  <a:pt x="515732" y="0"/>
                </a:cubicBezTo>
                <a:close/>
              </a:path>
            </a:pathLst>
          </a:custGeom>
          <a:solidFill>
            <a:srgbClr val="E25E0E"/>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spcAft>
                <a:spcPts val="300"/>
              </a:spcAft>
            </a:pPr>
            <a:endParaRPr lang="ko-KR" altLang="en-US" sz="1200" b="1" dirty="0">
              <a:gradFill>
                <a:gsLst>
                  <a:gs pos="0">
                    <a:prstClr val="white"/>
                  </a:gs>
                  <a:gs pos="100000">
                    <a:prstClr val="white"/>
                  </a:gs>
                </a:gsLst>
                <a:lin ang="5400000" scaled="0"/>
              </a:gradFill>
              <a:latin typeface="Bebas Neue" pitchFamily="34" charset="0"/>
              <a:ea typeface="+mj-ea"/>
            </a:endParaRPr>
          </a:p>
        </p:txBody>
      </p:sp>
      <p:sp>
        <p:nvSpPr>
          <p:cNvPr id="57" name="Freeform 30"/>
          <p:cNvSpPr>
            <a:spLocks noEditPoints="1"/>
          </p:cNvSpPr>
          <p:nvPr/>
        </p:nvSpPr>
        <p:spPr bwMode="auto">
          <a:xfrm>
            <a:off x="5196667" y="2330592"/>
            <a:ext cx="514280" cy="528274"/>
          </a:xfrm>
          <a:custGeom>
            <a:avLst/>
            <a:gdLst/>
            <a:ahLst/>
            <a:cxnLst>
              <a:cxn ang="0">
                <a:pos x="162" y="125"/>
              </a:cxn>
              <a:cxn ang="0">
                <a:pos x="163" y="125"/>
              </a:cxn>
              <a:cxn ang="0">
                <a:pos x="163" y="124"/>
              </a:cxn>
              <a:cxn ang="0">
                <a:pos x="134" y="107"/>
              </a:cxn>
              <a:cxn ang="0">
                <a:pos x="113" y="95"/>
              </a:cxn>
              <a:cxn ang="0">
                <a:pos x="106" y="89"/>
              </a:cxn>
              <a:cxn ang="0">
                <a:pos x="104" y="80"/>
              </a:cxn>
              <a:cxn ang="0">
                <a:pos x="111" y="65"/>
              </a:cxn>
              <a:cxn ang="0">
                <a:pos x="117" y="51"/>
              </a:cxn>
              <a:cxn ang="0">
                <a:pos x="115" y="47"/>
              </a:cxn>
              <a:cxn ang="0">
                <a:pos x="111" y="16"/>
              </a:cxn>
              <a:cxn ang="0">
                <a:pos x="91" y="3"/>
              </a:cxn>
              <a:cxn ang="0">
                <a:pos x="84" y="1"/>
              </a:cxn>
              <a:cxn ang="0">
                <a:pos x="75" y="0"/>
              </a:cxn>
              <a:cxn ang="0">
                <a:pos x="76" y="3"/>
              </a:cxn>
              <a:cxn ang="0">
                <a:pos x="57" y="16"/>
              </a:cxn>
              <a:cxn ang="0">
                <a:pos x="53" y="47"/>
              </a:cxn>
              <a:cxn ang="0">
                <a:pos x="50" y="51"/>
              </a:cxn>
              <a:cxn ang="0">
                <a:pos x="57" y="65"/>
              </a:cxn>
              <a:cxn ang="0">
                <a:pos x="64" y="80"/>
              </a:cxn>
              <a:cxn ang="0">
                <a:pos x="62" y="89"/>
              </a:cxn>
              <a:cxn ang="0">
                <a:pos x="55" y="95"/>
              </a:cxn>
              <a:cxn ang="0">
                <a:pos x="33" y="107"/>
              </a:cxn>
              <a:cxn ang="0">
                <a:pos x="5" y="124"/>
              </a:cxn>
              <a:cxn ang="0">
                <a:pos x="0" y="168"/>
              </a:cxn>
              <a:cxn ang="0">
                <a:pos x="0" y="172"/>
              </a:cxn>
              <a:cxn ang="0">
                <a:pos x="0" y="172"/>
              </a:cxn>
              <a:cxn ang="0">
                <a:pos x="84" y="194"/>
              </a:cxn>
              <a:cxn ang="0">
                <a:pos x="126" y="189"/>
              </a:cxn>
              <a:cxn ang="0">
                <a:pos x="120" y="167"/>
              </a:cxn>
              <a:cxn ang="0">
                <a:pos x="162" y="125"/>
              </a:cxn>
              <a:cxn ang="0">
                <a:pos x="166" y="137"/>
              </a:cxn>
              <a:cxn ang="0">
                <a:pos x="162" y="136"/>
              </a:cxn>
              <a:cxn ang="0">
                <a:pos x="131" y="167"/>
              </a:cxn>
              <a:cxn ang="0">
                <a:pos x="137" y="186"/>
              </a:cxn>
              <a:cxn ang="0">
                <a:pos x="162" y="198"/>
              </a:cxn>
              <a:cxn ang="0">
                <a:pos x="193" y="167"/>
              </a:cxn>
              <a:cxn ang="0">
                <a:pos x="166" y="137"/>
              </a:cxn>
              <a:cxn ang="0">
                <a:pos x="182" y="171"/>
              </a:cxn>
              <a:cxn ang="0">
                <a:pos x="166" y="171"/>
              </a:cxn>
              <a:cxn ang="0">
                <a:pos x="166" y="187"/>
              </a:cxn>
              <a:cxn ang="0">
                <a:pos x="158" y="187"/>
              </a:cxn>
              <a:cxn ang="0">
                <a:pos x="158" y="171"/>
              </a:cxn>
              <a:cxn ang="0">
                <a:pos x="142" y="171"/>
              </a:cxn>
              <a:cxn ang="0">
                <a:pos x="142" y="163"/>
              </a:cxn>
              <a:cxn ang="0">
                <a:pos x="158" y="163"/>
              </a:cxn>
              <a:cxn ang="0">
                <a:pos x="158" y="148"/>
              </a:cxn>
              <a:cxn ang="0">
                <a:pos x="166" y="148"/>
              </a:cxn>
              <a:cxn ang="0">
                <a:pos x="166" y="163"/>
              </a:cxn>
              <a:cxn ang="0">
                <a:pos x="182" y="163"/>
              </a:cxn>
              <a:cxn ang="0">
                <a:pos x="182" y="171"/>
              </a:cxn>
            </a:cxnLst>
            <a:rect l="0" t="0" r="r" b="b"/>
            <a:pathLst>
              <a:path w="193" h="198">
                <a:moveTo>
                  <a:pt x="162" y="125"/>
                </a:moveTo>
                <a:cubicBezTo>
                  <a:pt x="162" y="125"/>
                  <a:pt x="163" y="125"/>
                  <a:pt x="163" y="125"/>
                </a:cubicBezTo>
                <a:cubicBezTo>
                  <a:pt x="163" y="125"/>
                  <a:pt x="163" y="125"/>
                  <a:pt x="163" y="124"/>
                </a:cubicBezTo>
                <a:cubicBezTo>
                  <a:pt x="156" y="108"/>
                  <a:pt x="139" y="108"/>
                  <a:pt x="134" y="107"/>
                </a:cubicBezTo>
                <a:cubicBezTo>
                  <a:pt x="121" y="103"/>
                  <a:pt x="116" y="101"/>
                  <a:pt x="113" y="95"/>
                </a:cubicBezTo>
                <a:cubicBezTo>
                  <a:pt x="110" y="89"/>
                  <a:pt x="106" y="89"/>
                  <a:pt x="106" y="89"/>
                </a:cubicBezTo>
                <a:cubicBezTo>
                  <a:pt x="105" y="86"/>
                  <a:pt x="104" y="83"/>
                  <a:pt x="104" y="80"/>
                </a:cubicBezTo>
                <a:cubicBezTo>
                  <a:pt x="110" y="73"/>
                  <a:pt x="111" y="65"/>
                  <a:pt x="111" y="65"/>
                </a:cubicBezTo>
                <a:cubicBezTo>
                  <a:pt x="116" y="63"/>
                  <a:pt x="118" y="54"/>
                  <a:pt x="117" y="51"/>
                </a:cubicBezTo>
                <a:cubicBezTo>
                  <a:pt x="117" y="47"/>
                  <a:pt x="115" y="47"/>
                  <a:pt x="115" y="47"/>
                </a:cubicBezTo>
                <a:cubicBezTo>
                  <a:pt x="115" y="47"/>
                  <a:pt x="118" y="28"/>
                  <a:pt x="111" y="16"/>
                </a:cubicBezTo>
                <a:cubicBezTo>
                  <a:pt x="103" y="4"/>
                  <a:pt x="91" y="3"/>
                  <a:pt x="91" y="3"/>
                </a:cubicBezTo>
                <a:cubicBezTo>
                  <a:pt x="84" y="1"/>
                  <a:pt x="84" y="1"/>
                  <a:pt x="84" y="1"/>
                </a:cubicBezTo>
                <a:cubicBezTo>
                  <a:pt x="84" y="1"/>
                  <a:pt x="77" y="1"/>
                  <a:pt x="75" y="0"/>
                </a:cubicBezTo>
                <a:cubicBezTo>
                  <a:pt x="75" y="0"/>
                  <a:pt x="75" y="2"/>
                  <a:pt x="76" y="3"/>
                </a:cubicBezTo>
                <a:cubicBezTo>
                  <a:pt x="76" y="3"/>
                  <a:pt x="64" y="4"/>
                  <a:pt x="57" y="16"/>
                </a:cubicBezTo>
                <a:cubicBezTo>
                  <a:pt x="50" y="28"/>
                  <a:pt x="53" y="47"/>
                  <a:pt x="53" y="47"/>
                </a:cubicBezTo>
                <a:cubicBezTo>
                  <a:pt x="53" y="47"/>
                  <a:pt x="51" y="47"/>
                  <a:pt x="50" y="51"/>
                </a:cubicBezTo>
                <a:cubicBezTo>
                  <a:pt x="50" y="54"/>
                  <a:pt x="52" y="63"/>
                  <a:pt x="57" y="65"/>
                </a:cubicBezTo>
                <a:cubicBezTo>
                  <a:pt x="57" y="65"/>
                  <a:pt x="58" y="73"/>
                  <a:pt x="64" y="80"/>
                </a:cubicBezTo>
                <a:cubicBezTo>
                  <a:pt x="63" y="83"/>
                  <a:pt x="63" y="86"/>
                  <a:pt x="62" y="89"/>
                </a:cubicBezTo>
                <a:cubicBezTo>
                  <a:pt x="62" y="89"/>
                  <a:pt x="58" y="89"/>
                  <a:pt x="55" y="95"/>
                </a:cubicBezTo>
                <a:cubicBezTo>
                  <a:pt x="51" y="101"/>
                  <a:pt x="47" y="103"/>
                  <a:pt x="33" y="107"/>
                </a:cubicBezTo>
                <a:cubicBezTo>
                  <a:pt x="29" y="108"/>
                  <a:pt x="12" y="108"/>
                  <a:pt x="5" y="124"/>
                </a:cubicBezTo>
                <a:cubicBezTo>
                  <a:pt x="2" y="132"/>
                  <a:pt x="0" y="151"/>
                  <a:pt x="0" y="168"/>
                </a:cubicBezTo>
                <a:cubicBezTo>
                  <a:pt x="0" y="170"/>
                  <a:pt x="0" y="171"/>
                  <a:pt x="0" y="172"/>
                </a:cubicBezTo>
                <a:cubicBezTo>
                  <a:pt x="0" y="172"/>
                  <a:pt x="0" y="172"/>
                  <a:pt x="0" y="172"/>
                </a:cubicBezTo>
                <a:cubicBezTo>
                  <a:pt x="16" y="182"/>
                  <a:pt x="43" y="194"/>
                  <a:pt x="84" y="194"/>
                </a:cubicBezTo>
                <a:cubicBezTo>
                  <a:pt x="100" y="194"/>
                  <a:pt x="114" y="192"/>
                  <a:pt x="126" y="189"/>
                </a:cubicBezTo>
                <a:cubicBezTo>
                  <a:pt x="122" y="183"/>
                  <a:pt x="120" y="175"/>
                  <a:pt x="120" y="167"/>
                </a:cubicBezTo>
                <a:cubicBezTo>
                  <a:pt x="120" y="144"/>
                  <a:pt x="139" y="125"/>
                  <a:pt x="162" y="125"/>
                </a:cubicBezTo>
                <a:close/>
                <a:moveTo>
                  <a:pt x="166" y="137"/>
                </a:moveTo>
                <a:cubicBezTo>
                  <a:pt x="164" y="136"/>
                  <a:pt x="163" y="136"/>
                  <a:pt x="162" y="136"/>
                </a:cubicBezTo>
                <a:cubicBezTo>
                  <a:pt x="145" y="136"/>
                  <a:pt x="131" y="150"/>
                  <a:pt x="131" y="167"/>
                </a:cubicBezTo>
                <a:cubicBezTo>
                  <a:pt x="131" y="174"/>
                  <a:pt x="133" y="181"/>
                  <a:pt x="137" y="186"/>
                </a:cubicBezTo>
                <a:cubicBezTo>
                  <a:pt x="143" y="193"/>
                  <a:pt x="152" y="198"/>
                  <a:pt x="162" y="198"/>
                </a:cubicBezTo>
                <a:cubicBezTo>
                  <a:pt x="179" y="198"/>
                  <a:pt x="193" y="184"/>
                  <a:pt x="193" y="167"/>
                </a:cubicBezTo>
                <a:cubicBezTo>
                  <a:pt x="193" y="151"/>
                  <a:pt x="181" y="138"/>
                  <a:pt x="166" y="137"/>
                </a:cubicBezTo>
                <a:close/>
                <a:moveTo>
                  <a:pt x="182" y="171"/>
                </a:moveTo>
                <a:cubicBezTo>
                  <a:pt x="166" y="171"/>
                  <a:pt x="166" y="171"/>
                  <a:pt x="166" y="171"/>
                </a:cubicBezTo>
                <a:cubicBezTo>
                  <a:pt x="166" y="187"/>
                  <a:pt x="166" y="187"/>
                  <a:pt x="166" y="187"/>
                </a:cubicBezTo>
                <a:cubicBezTo>
                  <a:pt x="158" y="187"/>
                  <a:pt x="158" y="187"/>
                  <a:pt x="158" y="187"/>
                </a:cubicBezTo>
                <a:cubicBezTo>
                  <a:pt x="158" y="171"/>
                  <a:pt x="158" y="171"/>
                  <a:pt x="158" y="171"/>
                </a:cubicBezTo>
                <a:cubicBezTo>
                  <a:pt x="142" y="171"/>
                  <a:pt x="142" y="171"/>
                  <a:pt x="142" y="171"/>
                </a:cubicBezTo>
                <a:cubicBezTo>
                  <a:pt x="142" y="163"/>
                  <a:pt x="142" y="163"/>
                  <a:pt x="142" y="163"/>
                </a:cubicBezTo>
                <a:cubicBezTo>
                  <a:pt x="158" y="163"/>
                  <a:pt x="158" y="163"/>
                  <a:pt x="158" y="163"/>
                </a:cubicBezTo>
                <a:cubicBezTo>
                  <a:pt x="158" y="148"/>
                  <a:pt x="158" y="148"/>
                  <a:pt x="158" y="148"/>
                </a:cubicBezTo>
                <a:cubicBezTo>
                  <a:pt x="166" y="148"/>
                  <a:pt x="166" y="148"/>
                  <a:pt x="166" y="148"/>
                </a:cubicBezTo>
                <a:cubicBezTo>
                  <a:pt x="166" y="163"/>
                  <a:pt x="166" y="163"/>
                  <a:pt x="166" y="163"/>
                </a:cubicBezTo>
                <a:cubicBezTo>
                  <a:pt x="182" y="163"/>
                  <a:pt x="182" y="163"/>
                  <a:pt x="182" y="163"/>
                </a:cubicBezTo>
                <a:lnTo>
                  <a:pt x="182" y="171"/>
                </a:lnTo>
                <a:close/>
              </a:path>
            </a:pathLst>
          </a:custGeom>
          <a:solidFill>
            <a:schemeClr val="bg1">
              <a:lumMod val="8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58" name="Freeform 32"/>
          <p:cNvSpPr>
            <a:spLocks noEditPoints="1"/>
          </p:cNvSpPr>
          <p:nvPr/>
        </p:nvSpPr>
        <p:spPr bwMode="auto">
          <a:xfrm>
            <a:off x="4214779" y="3517221"/>
            <a:ext cx="403221" cy="403221"/>
          </a:xfrm>
          <a:custGeom>
            <a:avLst/>
            <a:gdLst/>
            <a:ahLst/>
            <a:cxnLst>
              <a:cxn ang="0">
                <a:pos x="64" y="107"/>
              </a:cxn>
              <a:cxn ang="0">
                <a:pos x="117" y="107"/>
              </a:cxn>
              <a:cxn ang="0">
                <a:pos x="130" y="98"/>
              </a:cxn>
              <a:cxn ang="0">
                <a:pos x="51" y="98"/>
              </a:cxn>
              <a:cxn ang="0">
                <a:pos x="64" y="107"/>
              </a:cxn>
              <a:cxn ang="0">
                <a:pos x="89" y="124"/>
              </a:cxn>
              <a:cxn ang="0">
                <a:pos x="92" y="124"/>
              </a:cxn>
              <a:cxn ang="0">
                <a:pos x="104" y="116"/>
              </a:cxn>
              <a:cxn ang="0">
                <a:pos x="76" y="116"/>
              </a:cxn>
              <a:cxn ang="0">
                <a:pos x="89" y="124"/>
              </a:cxn>
              <a:cxn ang="0">
                <a:pos x="175" y="56"/>
              </a:cxn>
              <a:cxn ang="0">
                <a:pos x="97" y="3"/>
              </a:cxn>
              <a:cxn ang="0">
                <a:pos x="84" y="3"/>
              </a:cxn>
              <a:cxn ang="0">
                <a:pos x="5" y="56"/>
              </a:cxn>
              <a:cxn ang="0">
                <a:pos x="0" y="66"/>
              </a:cxn>
              <a:cxn ang="0">
                <a:pos x="0" y="167"/>
              </a:cxn>
              <a:cxn ang="0">
                <a:pos x="12" y="179"/>
              </a:cxn>
              <a:cxn ang="0">
                <a:pos x="169" y="179"/>
              </a:cxn>
              <a:cxn ang="0">
                <a:pos x="180" y="167"/>
              </a:cxn>
              <a:cxn ang="0">
                <a:pos x="180" y="66"/>
              </a:cxn>
              <a:cxn ang="0">
                <a:pos x="175" y="56"/>
              </a:cxn>
              <a:cxn ang="0">
                <a:pos x="169" y="82"/>
              </a:cxn>
              <a:cxn ang="0">
                <a:pos x="90" y="135"/>
              </a:cxn>
              <a:cxn ang="0">
                <a:pos x="12" y="82"/>
              </a:cxn>
              <a:cxn ang="0">
                <a:pos x="12" y="71"/>
              </a:cxn>
              <a:cxn ang="0">
                <a:pos x="17" y="65"/>
              </a:cxn>
              <a:cxn ang="0">
                <a:pos x="163" y="65"/>
              </a:cxn>
              <a:cxn ang="0">
                <a:pos x="169" y="71"/>
              </a:cxn>
              <a:cxn ang="0">
                <a:pos x="169" y="82"/>
              </a:cxn>
              <a:cxn ang="0">
                <a:pos x="37" y="89"/>
              </a:cxn>
              <a:cxn ang="0">
                <a:pos x="39" y="90"/>
              </a:cxn>
              <a:cxn ang="0">
                <a:pos x="142" y="90"/>
              </a:cxn>
              <a:cxn ang="0">
                <a:pos x="144" y="89"/>
              </a:cxn>
              <a:cxn ang="0">
                <a:pos x="144" y="81"/>
              </a:cxn>
              <a:cxn ang="0">
                <a:pos x="37" y="81"/>
              </a:cxn>
              <a:cxn ang="0">
                <a:pos x="37" y="89"/>
              </a:cxn>
            </a:cxnLst>
            <a:rect l="0" t="0" r="r" b="b"/>
            <a:pathLst>
              <a:path w="180" h="179">
                <a:moveTo>
                  <a:pt x="64" y="107"/>
                </a:moveTo>
                <a:cubicBezTo>
                  <a:pt x="117" y="107"/>
                  <a:pt x="117" y="107"/>
                  <a:pt x="117" y="107"/>
                </a:cubicBezTo>
                <a:cubicBezTo>
                  <a:pt x="130" y="98"/>
                  <a:pt x="130" y="98"/>
                  <a:pt x="130" y="98"/>
                </a:cubicBezTo>
                <a:cubicBezTo>
                  <a:pt x="51" y="98"/>
                  <a:pt x="51" y="98"/>
                  <a:pt x="51" y="98"/>
                </a:cubicBezTo>
                <a:lnTo>
                  <a:pt x="64" y="107"/>
                </a:lnTo>
                <a:close/>
                <a:moveTo>
                  <a:pt x="89" y="124"/>
                </a:moveTo>
                <a:cubicBezTo>
                  <a:pt x="92" y="124"/>
                  <a:pt x="92" y="124"/>
                  <a:pt x="92" y="124"/>
                </a:cubicBezTo>
                <a:cubicBezTo>
                  <a:pt x="104" y="116"/>
                  <a:pt x="104" y="116"/>
                  <a:pt x="104" y="116"/>
                </a:cubicBezTo>
                <a:cubicBezTo>
                  <a:pt x="76" y="116"/>
                  <a:pt x="76" y="116"/>
                  <a:pt x="76" y="116"/>
                </a:cubicBezTo>
                <a:lnTo>
                  <a:pt x="89" y="124"/>
                </a:lnTo>
                <a:close/>
                <a:moveTo>
                  <a:pt x="175" y="56"/>
                </a:moveTo>
                <a:cubicBezTo>
                  <a:pt x="97" y="3"/>
                  <a:pt x="97" y="3"/>
                  <a:pt x="97" y="3"/>
                </a:cubicBezTo>
                <a:cubicBezTo>
                  <a:pt x="93" y="0"/>
                  <a:pt x="88" y="0"/>
                  <a:pt x="84" y="3"/>
                </a:cubicBezTo>
                <a:cubicBezTo>
                  <a:pt x="5" y="56"/>
                  <a:pt x="5" y="56"/>
                  <a:pt x="5" y="56"/>
                </a:cubicBezTo>
                <a:cubicBezTo>
                  <a:pt x="2" y="58"/>
                  <a:pt x="0" y="62"/>
                  <a:pt x="0" y="66"/>
                </a:cubicBezTo>
                <a:cubicBezTo>
                  <a:pt x="0" y="167"/>
                  <a:pt x="0" y="167"/>
                  <a:pt x="0" y="167"/>
                </a:cubicBezTo>
                <a:cubicBezTo>
                  <a:pt x="0" y="174"/>
                  <a:pt x="5" y="179"/>
                  <a:pt x="12" y="179"/>
                </a:cubicBezTo>
                <a:cubicBezTo>
                  <a:pt x="169" y="179"/>
                  <a:pt x="169" y="179"/>
                  <a:pt x="169" y="179"/>
                </a:cubicBezTo>
                <a:cubicBezTo>
                  <a:pt x="175" y="179"/>
                  <a:pt x="180" y="174"/>
                  <a:pt x="180" y="167"/>
                </a:cubicBezTo>
                <a:cubicBezTo>
                  <a:pt x="180" y="66"/>
                  <a:pt x="180" y="66"/>
                  <a:pt x="180" y="66"/>
                </a:cubicBezTo>
                <a:cubicBezTo>
                  <a:pt x="180" y="62"/>
                  <a:pt x="178" y="58"/>
                  <a:pt x="175" y="56"/>
                </a:cubicBezTo>
                <a:close/>
                <a:moveTo>
                  <a:pt x="169" y="82"/>
                </a:moveTo>
                <a:cubicBezTo>
                  <a:pt x="90" y="135"/>
                  <a:pt x="90" y="135"/>
                  <a:pt x="90" y="135"/>
                </a:cubicBezTo>
                <a:cubicBezTo>
                  <a:pt x="12" y="82"/>
                  <a:pt x="12" y="82"/>
                  <a:pt x="12" y="82"/>
                </a:cubicBezTo>
                <a:cubicBezTo>
                  <a:pt x="12" y="71"/>
                  <a:pt x="12" y="71"/>
                  <a:pt x="12" y="71"/>
                </a:cubicBezTo>
                <a:cubicBezTo>
                  <a:pt x="12" y="68"/>
                  <a:pt x="14" y="65"/>
                  <a:pt x="17" y="65"/>
                </a:cubicBezTo>
                <a:cubicBezTo>
                  <a:pt x="163" y="65"/>
                  <a:pt x="163" y="65"/>
                  <a:pt x="163" y="65"/>
                </a:cubicBezTo>
                <a:cubicBezTo>
                  <a:pt x="166" y="65"/>
                  <a:pt x="169" y="68"/>
                  <a:pt x="169" y="71"/>
                </a:cubicBezTo>
                <a:lnTo>
                  <a:pt x="169" y="82"/>
                </a:lnTo>
                <a:close/>
                <a:moveTo>
                  <a:pt x="37" y="89"/>
                </a:moveTo>
                <a:cubicBezTo>
                  <a:pt x="39" y="90"/>
                  <a:pt x="39" y="90"/>
                  <a:pt x="39" y="90"/>
                </a:cubicBezTo>
                <a:cubicBezTo>
                  <a:pt x="142" y="90"/>
                  <a:pt x="142" y="90"/>
                  <a:pt x="142" y="90"/>
                </a:cubicBezTo>
                <a:cubicBezTo>
                  <a:pt x="144" y="89"/>
                  <a:pt x="144" y="89"/>
                  <a:pt x="144" y="89"/>
                </a:cubicBezTo>
                <a:cubicBezTo>
                  <a:pt x="144" y="81"/>
                  <a:pt x="144" y="81"/>
                  <a:pt x="144" y="81"/>
                </a:cubicBezTo>
                <a:cubicBezTo>
                  <a:pt x="37" y="81"/>
                  <a:pt x="37" y="81"/>
                  <a:pt x="37" y="81"/>
                </a:cubicBezTo>
                <a:lnTo>
                  <a:pt x="37" y="89"/>
                </a:lnTo>
                <a:close/>
              </a:path>
            </a:pathLst>
          </a:custGeom>
          <a:solidFill>
            <a:schemeClr val="bg1">
              <a:lumMod val="8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59" name="Freeform 53"/>
          <p:cNvSpPr>
            <a:spLocks noEditPoints="1"/>
          </p:cNvSpPr>
          <p:nvPr/>
        </p:nvSpPr>
        <p:spPr bwMode="auto">
          <a:xfrm>
            <a:off x="6858328" y="2414634"/>
            <a:ext cx="483376" cy="538920"/>
          </a:xfrm>
          <a:custGeom>
            <a:avLst/>
            <a:gdLst/>
            <a:ahLst/>
            <a:cxnLst>
              <a:cxn ang="0">
                <a:pos x="171" y="47"/>
              </a:cxn>
              <a:cxn ang="0">
                <a:pos x="177" y="36"/>
              </a:cxn>
              <a:cxn ang="0">
                <a:pos x="179" y="38"/>
              </a:cxn>
              <a:cxn ang="0">
                <a:pos x="184" y="38"/>
              </a:cxn>
              <a:cxn ang="0">
                <a:pos x="188" y="35"/>
              </a:cxn>
              <a:cxn ang="0">
                <a:pos x="193" y="28"/>
              </a:cxn>
              <a:cxn ang="0">
                <a:pos x="190" y="19"/>
              </a:cxn>
              <a:cxn ang="0">
                <a:pos x="161" y="2"/>
              </a:cxn>
              <a:cxn ang="0">
                <a:pos x="152" y="4"/>
              </a:cxn>
              <a:cxn ang="0">
                <a:pos x="148" y="11"/>
              </a:cxn>
              <a:cxn ang="0">
                <a:pos x="147" y="16"/>
              </a:cxn>
              <a:cxn ang="0">
                <a:pos x="150" y="20"/>
              </a:cxn>
              <a:cxn ang="0">
                <a:pos x="152" y="22"/>
              </a:cxn>
              <a:cxn ang="0">
                <a:pos x="146" y="32"/>
              </a:cxn>
              <a:cxn ang="0">
                <a:pos x="106" y="24"/>
              </a:cxn>
              <a:cxn ang="0">
                <a:pos x="65" y="32"/>
              </a:cxn>
              <a:cxn ang="0">
                <a:pos x="59" y="22"/>
              </a:cxn>
              <a:cxn ang="0">
                <a:pos x="62" y="20"/>
              </a:cxn>
              <a:cxn ang="0">
                <a:pos x="65" y="16"/>
              </a:cxn>
              <a:cxn ang="0">
                <a:pos x="64" y="11"/>
              </a:cxn>
              <a:cxn ang="0">
                <a:pos x="60" y="4"/>
              </a:cxn>
              <a:cxn ang="0">
                <a:pos x="51" y="2"/>
              </a:cxn>
              <a:cxn ang="0">
                <a:pos x="21" y="19"/>
              </a:cxn>
              <a:cxn ang="0">
                <a:pos x="19" y="28"/>
              </a:cxn>
              <a:cxn ang="0">
                <a:pos x="23" y="35"/>
              </a:cxn>
              <a:cxn ang="0">
                <a:pos x="27" y="38"/>
              </a:cxn>
              <a:cxn ang="0">
                <a:pos x="32" y="38"/>
              </a:cxn>
              <a:cxn ang="0">
                <a:pos x="34" y="36"/>
              </a:cxn>
              <a:cxn ang="0">
                <a:pos x="40" y="47"/>
              </a:cxn>
              <a:cxn ang="0">
                <a:pos x="0" y="129"/>
              </a:cxn>
              <a:cxn ang="0">
                <a:pos x="106" y="235"/>
              </a:cxn>
              <a:cxn ang="0">
                <a:pos x="211" y="129"/>
              </a:cxn>
              <a:cxn ang="0">
                <a:pos x="171" y="47"/>
              </a:cxn>
              <a:cxn ang="0">
                <a:pos x="106" y="214"/>
              </a:cxn>
              <a:cxn ang="0">
                <a:pos x="21" y="129"/>
              </a:cxn>
              <a:cxn ang="0">
                <a:pos x="106" y="44"/>
              </a:cxn>
              <a:cxn ang="0">
                <a:pos x="191" y="129"/>
              </a:cxn>
              <a:cxn ang="0">
                <a:pos x="106" y="214"/>
              </a:cxn>
              <a:cxn ang="0">
                <a:pos x="115" y="130"/>
              </a:cxn>
              <a:cxn ang="0">
                <a:pos x="115" y="129"/>
              </a:cxn>
              <a:cxn ang="0">
                <a:pos x="115" y="82"/>
              </a:cxn>
              <a:cxn ang="0">
                <a:pos x="106" y="73"/>
              </a:cxn>
              <a:cxn ang="0">
                <a:pos x="97" y="82"/>
              </a:cxn>
              <a:cxn ang="0">
                <a:pos x="97" y="129"/>
              </a:cxn>
              <a:cxn ang="0">
                <a:pos x="106" y="138"/>
              </a:cxn>
              <a:cxn ang="0">
                <a:pos x="107" y="138"/>
              </a:cxn>
              <a:cxn ang="0">
                <a:pos x="149" y="180"/>
              </a:cxn>
              <a:cxn ang="0">
                <a:pos x="153" y="182"/>
              </a:cxn>
              <a:cxn ang="0">
                <a:pos x="157" y="180"/>
              </a:cxn>
              <a:cxn ang="0">
                <a:pos x="157" y="173"/>
              </a:cxn>
              <a:cxn ang="0">
                <a:pos x="115" y="130"/>
              </a:cxn>
            </a:cxnLst>
            <a:rect l="0" t="0" r="r" b="b"/>
            <a:pathLst>
              <a:path w="211" h="235">
                <a:moveTo>
                  <a:pt x="171" y="47"/>
                </a:moveTo>
                <a:cubicBezTo>
                  <a:pt x="177" y="36"/>
                  <a:pt x="177" y="36"/>
                  <a:pt x="177" y="36"/>
                </a:cubicBezTo>
                <a:cubicBezTo>
                  <a:pt x="179" y="38"/>
                  <a:pt x="179" y="38"/>
                  <a:pt x="179" y="38"/>
                </a:cubicBezTo>
                <a:cubicBezTo>
                  <a:pt x="181" y="38"/>
                  <a:pt x="183" y="39"/>
                  <a:pt x="184" y="38"/>
                </a:cubicBezTo>
                <a:cubicBezTo>
                  <a:pt x="186" y="38"/>
                  <a:pt x="188" y="37"/>
                  <a:pt x="188" y="35"/>
                </a:cubicBezTo>
                <a:cubicBezTo>
                  <a:pt x="193" y="28"/>
                  <a:pt x="193" y="28"/>
                  <a:pt x="193" y="28"/>
                </a:cubicBezTo>
                <a:cubicBezTo>
                  <a:pt x="195" y="25"/>
                  <a:pt x="194" y="21"/>
                  <a:pt x="190" y="19"/>
                </a:cubicBezTo>
                <a:cubicBezTo>
                  <a:pt x="161" y="2"/>
                  <a:pt x="161" y="2"/>
                  <a:pt x="161" y="2"/>
                </a:cubicBezTo>
                <a:cubicBezTo>
                  <a:pt x="158" y="0"/>
                  <a:pt x="154" y="1"/>
                  <a:pt x="152" y="4"/>
                </a:cubicBezTo>
                <a:cubicBezTo>
                  <a:pt x="148" y="11"/>
                  <a:pt x="148" y="11"/>
                  <a:pt x="148" y="11"/>
                </a:cubicBezTo>
                <a:cubicBezTo>
                  <a:pt x="147" y="13"/>
                  <a:pt x="147" y="15"/>
                  <a:pt x="147" y="16"/>
                </a:cubicBezTo>
                <a:cubicBezTo>
                  <a:pt x="147" y="18"/>
                  <a:pt x="149" y="19"/>
                  <a:pt x="150" y="20"/>
                </a:cubicBezTo>
                <a:cubicBezTo>
                  <a:pt x="152" y="22"/>
                  <a:pt x="152" y="22"/>
                  <a:pt x="152" y="22"/>
                </a:cubicBezTo>
                <a:cubicBezTo>
                  <a:pt x="146" y="32"/>
                  <a:pt x="146" y="32"/>
                  <a:pt x="146" y="32"/>
                </a:cubicBezTo>
                <a:cubicBezTo>
                  <a:pt x="134" y="27"/>
                  <a:pt x="120" y="24"/>
                  <a:pt x="106" y="24"/>
                </a:cubicBezTo>
                <a:cubicBezTo>
                  <a:pt x="91" y="24"/>
                  <a:pt x="78" y="27"/>
                  <a:pt x="65" y="32"/>
                </a:cubicBezTo>
                <a:cubicBezTo>
                  <a:pt x="59" y="22"/>
                  <a:pt x="59" y="22"/>
                  <a:pt x="59" y="22"/>
                </a:cubicBezTo>
                <a:cubicBezTo>
                  <a:pt x="62" y="20"/>
                  <a:pt x="62" y="20"/>
                  <a:pt x="62" y="20"/>
                </a:cubicBezTo>
                <a:cubicBezTo>
                  <a:pt x="63" y="19"/>
                  <a:pt x="64" y="18"/>
                  <a:pt x="65" y="16"/>
                </a:cubicBezTo>
                <a:cubicBezTo>
                  <a:pt x="65" y="15"/>
                  <a:pt x="65" y="13"/>
                  <a:pt x="64" y="11"/>
                </a:cubicBezTo>
                <a:cubicBezTo>
                  <a:pt x="60" y="4"/>
                  <a:pt x="60" y="4"/>
                  <a:pt x="60" y="4"/>
                </a:cubicBezTo>
                <a:cubicBezTo>
                  <a:pt x="58" y="1"/>
                  <a:pt x="54" y="0"/>
                  <a:pt x="51" y="2"/>
                </a:cubicBezTo>
                <a:cubicBezTo>
                  <a:pt x="21" y="19"/>
                  <a:pt x="21" y="19"/>
                  <a:pt x="21" y="19"/>
                </a:cubicBezTo>
                <a:cubicBezTo>
                  <a:pt x="18" y="21"/>
                  <a:pt x="17" y="25"/>
                  <a:pt x="19" y="28"/>
                </a:cubicBezTo>
                <a:cubicBezTo>
                  <a:pt x="23" y="35"/>
                  <a:pt x="23" y="35"/>
                  <a:pt x="23" y="35"/>
                </a:cubicBezTo>
                <a:cubicBezTo>
                  <a:pt x="24" y="37"/>
                  <a:pt x="25" y="38"/>
                  <a:pt x="27" y="38"/>
                </a:cubicBezTo>
                <a:cubicBezTo>
                  <a:pt x="29" y="39"/>
                  <a:pt x="31" y="38"/>
                  <a:pt x="32" y="38"/>
                </a:cubicBezTo>
                <a:cubicBezTo>
                  <a:pt x="34" y="36"/>
                  <a:pt x="34" y="36"/>
                  <a:pt x="34" y="36"/>
                </a:cubicBezTo>
                <a:cubicBezTo>
                  <a:pt x="40" y="47"/>
                  <a:pt x="40" y="47"/>
                  <a:pt x="40" y="47"/>
                </a:cubicBezTo>
                <a:cubicBezTo>
                  <a:pt x="16" y="66"/>
                  <a:pt x="0" y="96"/>
                  <a:pt x="0" y="129"/>
                </a:cubicBezTo>
                <a:cubicBezTo>
                  <a:pt x="0" y="187"/>
                  <a:pt x="48" y="235"/>
                  <a:pt x="106" y="235"/>
                </a:cubicBezTo>
                <a:cubicBezTo>
                  <a:pt x="164" y="235"/>
                  <a:pt x="211" y="187"/>
                  <a:pt x="211" y="129"/>
                </a:cubicBezTo>
                <a:cubicBezTo>
                  <a:pt x="211" y="96"/>
                  <a:pt x="196" y="66"/>
                  <a:pt x="171" y="47"/>
                </a:cubicBezTo>
                <a:close/>
                <a:moveTo>
                  <a:pt x="106" y="214"/>
                </a:moveTo>
                <a:cubicBezTo>
                  <a:pt x="59" y="214"/>
                  <a:pt x="21" y="176"/>
                  <a:pt x="21" y="129"/>
                </a:cubicBezTo>
                <a:cubicBezTo>
                  <a:pt x="21" y="82"/>
                  <a:pt x="59" y="44"/>
                  <a:pt x="106" y="44"/>
                </a:cubicBezTo>
                <a:cubicBezTo>
                  <a:pt x="153" y="44"/>
                  <a:pt x="191" y="82"/>
                  <a:pt x="191" y="129"/>
                </a:cubicBezTo>
                <a:cubicBezTo>
                  <a:pt x="191" y="176"/>
                  <a:pt x="153" y="214"/>
                  <a:pt x="106" y="214"/>
                </a:cubicBezTo>
                <a:close/>
                <a:moveTo>
                  <a:pt x="115" y="130"/>
                </a:moveTo>
                <a:cubicBezTo>
                  <a:pt x="115" y="130"/>
                  <a:pt x="115" y="130"/>
                  <a:pt x="115" y="129"/>
                </a:cubicBezTo>
                <a:cubicBezTo>
                  <a:pt x="115" y="82"/>
                  <a:pt x="115" y="82"/>
                  <a:pt x="115" y="82"/>
                </a:cubicBezTo>
                <a:cubicBezTo>
                  <a:pt x="115" y="77"/>
                  <a:pt x="111" y="73"/>
                  <a:pt x="106" y="73"/>
                </a:cubicBezTo>
                <a:cubicBezTo>
                  <a:pt x="101" y="73"/>
                  <a:pt x="97" y="77"/>
                  <a:pt x="97" y="82"/>
                </a:cubicBezTo>
                <a:cubicBezTo>
                  <a:pt x="97" y="129"/>
                  <a:pt x="97" y="129"/>
                  <a:pt x="97" y="129"/>
                </a:cubicBezTo>
                <a:cubicBezTo>
                  <a:pt x="97" y="134"/>
                  <a:pt x="101" y="138"/>
                  <a:pt x="106" y="138"/>
                </a:cubicBezTo>
                <a:cubicBezTo>
                  <a:pt x="106" y="138"/>
                  <a:pt x="107" y="138"/>
                  <a:pt x="107" y="138"/>
                </a:cubicBezTo>
                <a:cubicBezTo>
                  <a:pt x="149" y="180"/>
                  <a:pt x="149" y="180"/>
                  <a:pt x="149" y="180"/>
                </a:cubicBezTo>
                <a:cubicBezTo>
                  <a:pt x="150" y="181"/>
                  <a:pt x="152" y="182"/>
                  <a:pt x="153" y="182"/>
                </a:cubicBezTo>
                <a:cubicBezTo>
                  <a:pt x="155" y="182"/>
                  <a:pt x="156" y="181"/>
                  <a:pt x="157" y="180"/>
                </a:cubicBezTo>
                <a:cubicBezTo>
                  <a:pt x="159" y="178"/>
                  <a:pt x="159" y="175"/>
                  <a:pt x="157" y="173"/>
                </a:cubicBezTo>
                <a:lnTo>
                  <a:pt x="115" y="130"/>
                </a:lnTo>
                <a:close/>
              </a:path>
            </a:pathLst>
          </a:custGeom>
          <a:solidFill>
            <a:schemeClr val="bg1">
              <a:lumMod val="8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60" name="Freeform 52"/>
          <p:cNvSpPr>
            <a:spLocks noEditPoints="1"/>
          </p:cNvSpPr>
          <p:nvPr/>
        </p:nvSpPr>
        <p:spPr bwMode="auto">
          <a:xfrm>
            <a:off x="7875224" y="3578640"/>
            <a:ext cx="391683" cy="435779"/>
          </a:xfrm>
          <a:custGeom>
            <a:avLst/>
            <a:gdLst/>
            <a:ahLst/>
            <a:cxnLst>
              <a:cxn ang="0">
                <a:pos x="191" y="7"/>
              </a:cxn>
              <a:cxn ang="0">
                <a:pos x="168" y="7"/>
              </a:cxn>
              <a:cxn ang="0">
                <a:pos x="161" y="0"/>
              </a:cxn>
              <a:cxn ang="0">
                <a:pos x="44" y="0"/>
              </a:cxn>
              <a:cxn ang="0">
                <a:pos x="37" y="7"/>
              </a:cxn>
              <a:cxn ang="0">
                <a:pos x="8" y="7"/>
              </a:cxn>
              <a:cxn ang="0">
                <a:pos x="0" y="14"/>
              </a:cxn>
              <a:cxn ang="0">
                <a:pos x="0" y="41"/>
              </a:cxn>
              <a:cxn ang="0">
                <a:pos x="88" y="124"/>
              </a:cxn>
              <a:cxn ang="0">
                <a:pos x="88" y="169"/>
              </a:cxn>
              <a:cxn ang="0">
                <a:pos x="54" y="178"/>
              </a:cxn>
              <a:cxn ang="0">
                <a:pos x="50" y="184"/>
              </a:cxn>
              <a:cxn ang="0">
                <a:pos x="50" y="189"/>
              </a:cxn>
              <a:cxn ang="0">
                <a:pos x="44" y="195"/>
              </a:cxn>
              <a:cxn ang="0">
                <a:pos x="37" y="201"/>
              </a:cxn>
              <a:cxn ang="0">
                <a:pos x="37" y="214"/>
              </a:cxn>
              <a:cxn ang="0">
                <a:pos x="44" y="220"/>
              </a:cxn>
              <a:cxn ang="0">
                <a:pos x="155" y="220"/>
              </a:cxn>
              <a:cxn ang="0">
                <a:pos x="161" y="214"/>
              </a:cxn>
              <a:cxn ang="0">
                <a:pos x="161" y="201"/>
              </a:cxn>
              <a:cxn ang="0">
                <a:pos x="155" y="195"/>
              </a:cxn>
              <a:cxn ang="0">
                <a:pos x="149" y="189"/>
              </a:cxn>
              <a:cxn ang="0">
                <a:pos x="149" y="184"/>
              </a:cxn>
              <a:cxn ang="0">
                <a:pos x="145" y="178"/>
              </a:cxn>
              <a:cxn ang="0">
                <a:pos x="110" y="169"/>
              </a:cxn>
              <a:cxn ang="0">
                <a:pos x="110" y="124"/>
              </a:cxn>
              <a:cxn ang="0">
                <a:pos x="198" y="41"/>
              </a:cxn>
              <a:cxn ang="0">
                <a:pos x="198" y="14"/>
              </a:cxn>
              <a:cxn ang="0">
                <a:pos x="191" y="7"/>
              </a:cxn>
              <a:cxn ang="0">
                <a:pos x="14" y="38"/>
              </a:cxn>
              <a:cxn ang="0">
                <a:pos x="14" y="29"/>
              </a:cxn>
              <a:cxn ang="0">
                <a:pos x="21" y="22"/>
              </a:cxn>
              <a:cxn ang="0">
                <a:pos x="38" y="22"/>
              </a:cxn>
              <a:cxn ang="0">
                <a:pos x="50" y="82"/>
              </a:cxn>
              <a:cxn ang="0">
                <a:pos x="14" y="38"/>
              </a:cxn>
              <a:cxn ang="0">
                <a:pos x="185" y="38"/>
              </a:cxn>
              <a:cxn ang="0">
                <a:pos x="149" y="82"/>
              </a:cxn>
              <a:cxn ang="0">
                <a:pos x="160" y="22"/>
              </a:cxn>
              <a:cxn ang="0">
                <a:pos x="177" y="22"/>
              </a:cxn>
              <a:cxn ang="0">
                <a:pos x="185" y="29"/>
              </a:cxn>
              <a:cxn ang="0">
                <a:pos x="185" y="38"/>
              </a:cxn>
            </a:cxnLst>
            <a:rect l="0" t="0" r="r" b="b"/>
            <a:pathLst>
              <a:path w="198" h="220">
                <a:moveTo>
                  <a:pt x="191" y="7"/>
                </a:moveTo>
                <a:cubicBezTo>
                  <a:pt x="168" y="7"/>
                  <a:pt x="168" y="7"/>
                  <a:pt x="168" y="7"/>
                </a:cubicBezTo>
                <a:cubicBezTo>
                  <a:pt x="164" y="7"/>
                  <a:pt x="161" y="4"/>
                  <a:pt x="161" y="0"/>
                </a:cubicBezTo>
                <a:cubicBezTo>
                  <a:pt x="44" y="0"/>
                  <a:pt x="44" y="0"/>
                  <a:pt x="44" y="0"/>
                </a:cubicBezTo>
                <a:cubicBezTo>
                  <a:pt x="40" y="0"/>
                  <a:pt x="37" y="3"/>
                  <a:pt x="37" y="7"/>
                </a:cubicBezTo>
                <a:cubicBezTo>
                  <a:pt x="8" y="7"/>
                  <a:pt x="8" y="7"/>
                  <a:pt x="8" y="7"/>
                </a:cubicBezTo>
                <a:cubicBezTo>
                  <a:pt x="4" y="7"/>
                  <a:pt x="0" y="10"/>
                  <a:pt x="0" y="14"/>
                </a:cubicBezTo>
                <a:cubicBezTo>
                  <a:pt x="0" y="41"/>
                  <a:pt x="0" y="41"/>
                  <a:pt x="0" y="41"/>
                </a:cubicBezTo>
                <a:cubicBezTo>
                  <a:pt x="0" y="80"/>
                  <a:pt x="63" y="113"/>
                  <a:pt x="88" y="124"/>
                </a:cubicBezTo>
                <a:cubicBezTo>
                  <a:pt x="88" y="169"/>
                  <a:pt x="88" y="169"/>
                  <a:pt x="88" y="169"/>
                </a:cubicBezTo>
                <a:cubicBezTo>
                  <a:pt x="88" y="169"/>
                  <a:pt x="69" y="171"/>
                  <a:pt x="54" y="178"/>
                </a:cubicBezTo>
                <a:cubicBezTo>
                  <a:pt x="51" y="179"/>
                  <a:pt x="50" y="182"/>
                  <a:pt x="50" y="184"/>
                </a:cubicBezTo>
                <a:cubicBezTo>
                  <a:pt x="50" y="189"/>
                  <a:pt x="50" y="189"/>
                  <a:pt x="50" y="189"/>
                </a:cubicBezTo>
                <a:cubicBezTo>
                  <a:pt x="50" y="192"/>
                  <a:pt x="47" y="195"/>
                  <a:pt x="44" y="195"/>
                </a:cubicBezTo>
                <a:cubicBezTo>
                  <a:pt x="40" y="195"/>
                  <a:pt x="37" y="198"/>
                  <a:pt x="37" y="201"/>
                </a:cubicBezTo>
                <a:cubicBezTo>
                  <a:pt x="37" y="214"/>
                  <a:pt x="37" y="214"/>
                  <a:pt x="37" y="214"/>
                </a:cubicBezTo>
                <a:cubicBezTo>
                  <a:pt x="37" y="217"/>
                  <a:pt x="40" y="220"/>
                  <a:pt x="44" y="220"/>
                </a:cubicBezTo>
                <a:cubicBezTo>
                  <a:pt x="155" y="220"/>
                  <a:pt x="155" y="220"/>
                  <a:pt x="155" y="220"/>
                </a:cubicBezTo>
                <a:cubicBezTo>
                  <a:pt x="158" y="220"/>
                  <a:pt x="161" y="217"/>
                  <a:pt x="161" y="214"/>
                </a:cubicBezTo>
                <a:cubicBezTo>
                  <a:pt x="161" y="201"/>
                  <a:pt x="161" y="201"/>
                  <a:pt x="161" y="201"/>
                </a:cubicBezTo>
                <a:cubicBezTo>
                  <a:pt x="161" y="198"/>
                  <a:pt x="158" y="195"/>
                  <a:pt x="155" y="195"/>
                </a:cubicBezTo>
                <a:cubicBezTo>
                  <a:pt x="151" y="195"/>
                  <a:pt x="149" y="192"/>
                  <a:pt x="149" y="189"/>
                </a:cubicBezTo>
                <a:cubicBezTo>
                  <a:pt x="149" y="184"/>
                  <a:pt x="149" y="184"/>
                  <a:pt x="149" y="184"/>
                </a:cubicBezTo>
                <a:cubicBezTo>
                  <a:pt x="149" y="182"/>
                  <a:pt x="147" y="179"/>
                  <a:pt x="145" y="178"/>
                </a:cubicBezTo>
                <a:cubicBezTo>
                  <a:pt x="130" y="171"/>
                  <a:pt x="110" y="169"/>
                  <a:pt x="110" y="169"/>
                </a:cubicBezTo>
                <a:cubicBezTo>
                  <a:pt x="110" y="124"/>
                  <a:pt x="110" y="124"/>
                  <a:pt x="110" y="124"/>
                </a:cubicBezTo>
                <a:cubicBezTo>
                  <a:pt x="135" y="113"/>
                  <a:pt x="198" y="80"/>
                  <a:pt x="198" y="41"/>
                </a:cubicBezTo>
                <a:cubicBezTo>
                  <a:pt x="198" y="14"/>
                  <a:pt x="198" y="14"/>
                  <a:pt x="198" y="14"/>
                </a:cubicBezTo>
                <a:cubicBezTo>
                  <a:pt x="198" y="10"/>
                  <a:pt x="195" y="7"/>
                  <a:pt x="191" y="7"/>
                </a:cubicBezTo>
                <a:close/>
                <a:moveTo>
                  <a:pt x="14" y="38"/>
                </a:moveTo>
                <a:cubicBezTo>
                  <a:pt x="14" y="29"/>
                  <a:pt x="14" y="29"/>
                  <a:pt x="14" y="29"/>
                </a:cubicBezTo>
                <a:cubicBezTo>
                  <a:pt x="14" y="25"/>
                  <a:pt x="17" y="22"/>
                  <a:pt x="21" y="22"/>
                </a:cubicBezTo>
                <a:cubicBezTo>
                  <a:pt x="38" y="22"/>
                  <a:pt x="38" y="22"/>
                  <a:pt x="38" y="22"/>
                </a:cubicBezTo>
                <a:cubicBezTo>
                  <a:pt x="38" y="22"/>
                  <a:pt x="38" y="63"/>
                  <a:pt x="50" y="82"/>
                </a:cubicBezTo>
                <a:cubicBezTo>
                  <a:pt x="50" y="82"/>
                  <a:pt x="14" y="66"/>
                  <a:pt x="14" y="38"/>
                </a:cubicBezTo>
                <a:close/>
                <a:moveTo>
                  <a:pt x="185" y="38"/>
                </a:moveTo>
                <a:cubicBezTo>
                  <a:pt x="185" y="66"/>
                  <a:pt x="149" y="82"/>
                  <a:pt x="149" y="82"/>
                </a:cubicBezTo>
                <a:cubicBezTo>
                  <a:pt x="160" y="63"/>
                  <a:pt x="160" y="22"/>
                  <a:pt x="160" y="22"/>
                </a:cubicBezTo>
                <a:cubicBezTo>
                  <a:pt x="177" y="22"/>
                  <a:pt x="177" y="22"/>
                  <a:pt x="177" y="22"/>
                </a:cubicBezTo>
                <a:cubicBezTo>
                  <a:pt x="181" y="22"/>
                  <a:pt x="185" y="25"/>
                  <a:pt x="185" y="29"/>
                </a:cubicBezTo>
                <a:lnTo>
                  <a:pt x="185" y="38"/>
                </a:lnTo>
                <a:close/>
              </a:path>
            </a:pathLst>
          </a:custGeom>
          <a:solidFill>
            <a:schemeClr val="bg1">
              <a:lumMod val="8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61" name="Rectángulo redondeado 138"/>
          <p:cNvSpPr/>
          <p:nvPr/>
        </p:nvSpPr>
        <p:spPr>
          <a:xfrm>
            <a:off x="9233488" y="2101053"/>
            <a:ext cx="1925641" cy="375790"/>
          </a:xfrm>
          <a:prstGeom prst="roundRect">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62" name="CuadroTexto 139"/>
          <p:cNvSpPr txBox="1"/>
          <p:nvPr/>
        </p:nvSpPr>
        <p:spPr>
          <a:xfrm>
            <a:off x="9472985" y="2098331"/>
            <a:ext cx="1446646" cy="369332"/>
          </a:xfrm>
          <a:prstGeom prst="rect">
            <a:avLst/>
          </a:prstGeom>
          <a:noFill/>
        </p:spPr>
        <p:txBody>
          <a:bodyPr wrap="square" rtlCol="0">
            <a:spAutoFit/>
          </a:bodyPr>
          <a:lstStyle/>
          <a:p>
            <a:pPr algn="ctr"/>
            <a:r>
              <a:rPr lang="es-ES" dirty="0">
                <a:solidFill>
                  <a:schemeClr val="bg1"/>
                </a:solidFill>
                <a:latin typeface="Roboto Condensed" panose="02000000000000000000" pitchFamily="2" charset="0"/>
                <a:ea typeface="Roboto Condensed" panose="02000000000000000000" pitchFamily="2" charset="0"/>
              </a:rPr>
              <a:t>Eco System</a:t>
            </a:r>
          </a:p>
        </p:txBody>
      </p:sp>
      <p:sp>
        <p:nvSpPr>
          <p:cNvPr id="63" name="Rectángulo redondeado 140"/>
          <p:cNvSpPr/>
          <p:nvPr/>
        </p:nvSpPr>
        <p:spPr>
          <a:xfrm>
            <a:off x="9233488" y="2726352"/>
            <a:ext cx="1925641" cy="375790"/>
          </a:xfrm>
          <a:prstGeom prst="roundRect">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64" name="CuadroTexto 141"/>
          <p:cNvSpPr txBox="1"/>
          <p:nvPr/>
        </p:nvSpPr>
        <p:spPr>
          <a:xfrm>
            <a:off x="9472985" y="2723630"/>
            <a:ext cx="1446646" cy="369332"/>
          </a:xfrm>
          <a:prstGeom prst="rect">
            <a:avLst/>
          </a:prstGeom>
          <a:noFill/>
        </p:spPr>
        <p:txBody>
          <a:bodyPr wrap="square" rtlCol="0">
            <a:spAutoFit/>
          </a:bodyPr>
          <a:lstStyle/>
          <a:p>
            <a:pPr algn="ctr"/>
            <a:r>
              <a:rPr lang="es-ES" dirty="0">
                <a:solidFill>
                  <a:schemeClr val="bg1"/>
                </a:solidFill>
                <a:latin typeface="Roboto Condensed" panose="02000000000000000000" pitchFamily="2" charset="0"/>
                <a:ea typeface="Roboto Condensed" panose="02000000000000000000" pitchFamily="2" charset="0"/>
              </a:rPr>
              <a:t>Bio Energy</a:t>
            </a:r>
          </a:p>
        </p:txBody>
      </p:sp>
      <p:sp>
        <p:nvSpPr>
          <p:cNvPr id="65" name="Rectángulo redondeado 142"/>
          <p:cNvSpPr/>
          <p:nvPr/>
        </p:nvSpPr>
        <p:spPr>
          <a:xfrm>
            <a:off x="9233488" y="3351651"/>
            <a:ext cx="1925641" cy="375790"/>
          </a:xfrm>
          <a:prstGeom prst="roundRect">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66" name="CuadroTexto 143"/>
          <p:cNvSpPr txBox="1"/>
          <p:nvPr/>
        </p:nvSpPr>
        <p:spPr>
          <a:xfrm>
            <a:off x="9472985" y="3348929"/>
            <a:ext cx="1446646" cy="369332"/>
          </a:xfrm>
          <a:prstGeom prst="rect">
            <a:avLst/>
          </a:prstGeom>
          <a:noFill/>
        </p:spPr>
        <p:txBody>
          <a:bodyPr wrap="square" rtlCol="0">
            <a:spAutoFit/>
          </a:bodyPr>
          <a:lstStyle/>
          <a:p>
            <a:pPr algn="ctr"/>
            <a:r>
              <a:rPr lang="es-ES" dirty="0">
                <a:solidFill>
                  <a:schemeClr val="bg1"/>
                </a:solidFill>
                <a:latin typeface="Roboto Condensed" panose="02000000000000000000" pitchFamily="2" charset="0"/>
                <a:ea typeface="Roboto Condensed" panose="02000000000000000000" pitchFamily="2" charset="0"/>
              </a:rPr>
              <a:t>Green  </a:t>
            </a:r>
            <a:r>
              <a:rPr lang="es-ES" dirty="0" err="1">
                <a:solidFill>
                  <a:schemeClr val="bg1"/>
                </a:solidFill>
                <a:latin typeface="Roboto Condensed" panose="02000000000000000000" pitchFamily="2" charset="0"/>
                <a:ea typeface="Roboto Condensed" panose="02000000000000000000" pitchFamily="2" charset="0"/>
              </a:rPr>
              <a:t>Life</a:t>
            </a:r>
            <a:endParaRPr lang="es-ES" dirty="0">
              <a:solidFill>
                <a:schemeClr val="bg1"/>
              </a:solidFill>
              <a:latin typeface="Roboto Condensed" panose="02000000000000000000" pitchFamily="2" charset="0"/>
              <a:ea typeface="Roboto Condensed" panose="02000000000000000000" pitchFamily="2" charset="0"/>
            </a:endParaRPr>
          </a:p>
        </p:txBody>
      </p:sp>
      <p:sp>
        <p:nvSpPr>
          <p:cNvPr id="67" name="Rectángulo redondeado 144"/>
          <p:cNvSpPr/>
          <p:nvPr/>
        </p:nvSpPr>
        <p:spPr>
          <a:xfrm>
            <a:off x="9233488" y="3983235"/>
            <a:ext cx="1925641" cy="375790"/>
          </a:xfrm>
          <a:prstGeom prst="roundRect">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68" name="CuadroTexto 145"/>
          <p:cNvSpPr txBox="1"/>
          <p:nvPr/>
        </p:nvSpPr>
        <p:spPr>
          <a:xfrm>
            <a:off x="9472985" y="3980513"/>
            <a:ext cx="1446646" cy="369332"/>
          </a:xfrm>
          <a:prstGeom prst="rect">
            <a:avLst/>
          </a:prstGeom>
          <a:noFill/>
        </p:spPr>
        <p:txBody>
          <a:bodyPr wrap="square" rtlCol="0">
            <a:spAutoFit/>
          </a:bodyPr>
          <a:lstStyle/>
          <a:p>
            <a:pPr algn="ctr"/>
            <a:r>
              <a:rPr lang="es-ES" dirty="0">
                <a:solidFill>
                  <a:schemeClr val="bg1"/>
                </a:solidFill>
                <a:latin typeface="Roboto Condensed" panose="02000000000000000000" pitchFamily="2" charset="0"/>
                <a:ea typeface="Roboto Condensed" panose="02000000000000000000" pitchFamily="2" charset="0"/>
              </a:rPr>
              <a:t>Your Goal</a:t>
            </a:r>
          </a:p>
        </p:txBody>
      </p:sp>
      <p:sp>
        <p:nvSpPr>
          <p:cNvPr id="69" name="Rectángulo 146"/>
          <p:cNvSpPr/>
          <p:nvPr/>
        </p:nvSpPr>
        <p:spPr>
          <a:xfrm>
            <a:off x="734676" y="1654169"/>
            <a:ext cx="2940719" cy="3970318"/>
          </a:xfrm>
          <a:prstGeom prst="rect">
            <a:avLst/>
          </a:prstGeom>
        </p:spPr>
        <p:txBody>
          <a:bodyPr wrap="square">
            <a:spAutoFit/>
          </a:bodyPr>
          <a:lstStyle/>
          <a:p>
            <a:pPr algn="just"/>
            <a:r>
              <a:rPr lang="es-ES" sz="1400" dirty="0">
                <a:solidFill>
                  <a:schemeClr val="bg1">
                    <a:lumMod val="85000"/>
                  </a:schemeClr>
                </a:solidFill>
                <a:latin typeface="Raleway" panose="020B0003030101060003" pitchFamily="34" charset="0"/>
              </a:rPr>
              <a:t>Lorem ipsum dolor sit amet, consectetur adipiscing elit. Mauris interdum, sapien et pellentesque sollicitudin, nibh lorem tincidunt est, non placerat mi quam sit amet nulla. Fusce dignissim ornare tellus non condimentum. Aenean semper vestibulum mauris sit amet pharetra. Morbi vitae ex ullamcorper, interdum massa quis, aliquet nunc. Donec bibendum venenatis euismod. Maecenas rhoncus, felis ut tincidunt vestibulum, odio augue mattis erat, volutpat hendrerit neque erat viverra sem. In hac habitasse platea dictumst. Proin non dignissim velit. </a:t>
            </a:r>
          </a:p>
        </p:txBody>
      </p:sp>
    </p:spTree>
    <p:extLst>
      <p:ext uri="{BB962C8B-B14F-4D97-AF65-F5344CB8AC3E}">
        <p14:creationId xmlns:p14="http://schemas.microsoft.com/office/powerpoint/2010/main" val="2476320149"/>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50"/>
                                        <p:tgtEl>
                                          <p:spTgt spid="5"/>
                                        </p:tgtEl>
                                      </p:cBhvr>
                                    </p:animEffect>
                                    <p:anim calcmode="lin" valueType="num">
                                      <p:cBhvr>
                                        <p:cTn id="12" dur="250" fill="hold"/>
                                        <p:tgtEl>
                                          <p:spTgt spid="5"/>
                                        </p:tgtEl>
                                        <p:attrNameLst>
                                          <p:attrName>ppt_x</p:attrName>
                                        </p:attrNameLst>
                                      </p:cBhvr>
                                      <p:tavLst>
                                        <p:tav tm="0">
                                          <p:val>
                                            <p:strVal val="#ppt_x"/>
                                          </p:val>
                                        </p:tav>
                                        <p:tav tm="100000">
                                          <p:val>
                                            <p:strVal val="#ppt_x"/>
                                          </p:val>
                                        </p:tav>
                                      </p:tavLst>
                                    </p:anim>
                                    <p:anim calcmode="lin" valueType="num">
                                      <p:cBhvr>
                                        <p:cTn id="13" dur="25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nodeType="after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fade">
                                      <p:cBhvr>
                                        <p:cTn id="17" dur="250"/>
                                        <p:tgtEl>
                                          <p:spTgt spid="44"/>
                                        </p:tgtEl>
                                      </p:cBhvr>
                                    </p:animEffect>
                                    <p:anim calcmode="lin" valueType="num">
                                      <p:cBhvr>
                                        <p:cTn id="18" dur="250" fill="hold"/>
                                        <p:tgtEl>
                                          <p:spTgt spid="44"/>
                                        </p:tgtEl>
                                        <p:attrNameLst>
                                          <p:attrName>ppt_x</p:attrName>
                                        </p:attrNameLst>
                                      </p:cBhvr>
                                      <p:tavLst>
                                        <p:tav tm="0">
                                          <p:val>
                                            <p:strVal val="#ppt_x"/>
                                          </p:val>
                                        </p:tav>
                                        <p:tav tm="100000">
                                          <p:val>
                                            <p:strVal val="#ppt_x"/>
                                          </p:val>
                                        </p:tav>
                                      </p:tavLst>
                                    </p:anim>
                                    <p:anim calcmode="lin" valueType="num">
                                      <p:cBhvr>
                                        <p:cTn id="19" dur="250" fill="hold"/>
                                        <p:tgtEl>
                                          <p:spTgt spid="44"/>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nodeType="afterEffect">
                                  <p:stCondLst>
                                    <p:cond delay="0"/>
                                  </p:stCondLst>
                                  <p:childTnLst>
                                    <p:set>
                                      <p:cBhvr>
                                        <p:cTn id="22" dur="1" fill="hold">
                                          <p:stCondLst>
                                            <p:cond delay="0"/>
                                          </p:stCondLst>
                                        </p:cTn>
                                        <p:tgtEl>
                                          <p:spTgt spid="47"/>
                                        </p:tgtEl>
                                        <p:attrNameLst>
                                          <p:attrName>style.visibility</p:attrName>
                                        </p:attrNameLst>
                                      </p:cBhvr>
                                      <p:to>
                                        <p:strVal val="visible"/>
                                      </p:to>
                                    </p:set>
                                    <p:animEffect transition="in" filter="fade">
                                      <p:cBhvr>
                                        <p:cTn id="23" dur="250"/>
                                        <p:tgtEl>
                                          <p:spTgt spid="47"/>
                                        </p:tgtEl>
                                      </p:cBhvr>
                                    </p:animEffect>
                                    <p:anim calcmode="lin" valueType="num">
                                      <p:cBhvr>
                                        <p:cTn id="24" dur="250" fill="hold"/>
                                        <p:tgtEl>
                                          <p:spTgt spid="47"/>
                                        </p:tgtEl>
                                        <p:attrNameLst>
                                          <p:attrName>ppt_x</p:attrName>
                                        </p:attrNameLst>
                                      </p:cBhvr>
                                      <p:tavLst>
                                        <p:tav tm="0">
                                          <p:val>
                                            <p:strVal val="#ppt_x"/>
                                          </p:val>
                                        </p:tav>
                                        <p:tav tm="100000">
                                          <p:val>
                                            <p:strVal val="#ppt_x"/>
                                          </p:val>
                                        </p:tav>
                                      </p:tavLst>
                                    </p:anim>
                                    <p:anim calcmode="lin" valueType="num">
                                      <p:cBhvr>
                                        <p:cTn id="25" dur="250" fill="hold"/>
                                        <p:tgtEl>
                                          <p:spTgt spid="47"/>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nodeType="afterEffect">
                                  <p:stCondLst>
                                    <p:cond delay="0"/>
                                  </p:stCondLst>
                                  <p:childTnLst>
                                    <p:set>
                                      <p:cBhvr>
                                        <p:cTn id="28" dur="1" fill="hold">
                                          <p:stCondLst>
                                            <p:cond delay="0"/>
                                          </p:stCondLst>
                                        </p:cTn>
                                        <p:tgtEl>
                                          <p:spTgt spid="50"/>
                                        </p:tgtEl>
                                        <p:attrNameLst>
                                          <p:attrName>style.visibility</p:attrName>
                                        </p:attrNameLst>
                                      </p:cBhvr>
                                      <p:to>
                                        <p:strVal val="visible"/>
                                      </p:to>
                                    </p:set>
                                    <p:animEffect transition="in" filter="fade">
                                      <p:cBhvr>
                                        <p:cTn id="29" dur="250"/>
                                        <p:tgtEl>
                                          <p:spTgt spid="50"/>
                                        </p:tgtEl>
                                      </p:cBhvr>
                                    </p:animEffect>
                                    <p:anim calcmode="lin" valueType="num">
                                      <p:cBhvr>
                                        <p:cTn id="30" dur="250" fill="hold"/>
                                        <p:tgtEl>
                                          <p:spTgt spid="50"/>
                                        </p:tgtEl>
                                        <p:attrNameLst>
                                          <p:attrName>ppt_x</p:attrName>
                                        </p:attrNameLst>
                                      </p:cBhvr>
                                      <p:tavLst>
                                        <p:tav tm="0">
                                          <p:val>
                                            <p:strVal val="#ppt_x"/>
                                          </p:val>
                                        </p:tav>
                                        <p:tav tm="100000">
                                          <p:val>
                                            <p:strVal val="#ppt_x"/>
                                          </p:val>
                                        </p:tav>
                                      </p:tavLst>
                                    </p:anim>
                                    <p:anim calcmode="lin" valueType="num">
                                      <p:cBhvr>
                                        <p:cTn id="31" dur="250" fill="hold"/>
                                        <p:tgtEl>
                                          <p:spTgt spid="50"/>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nodeType="afterEffect">
                                  <p:stCondLst>
                                    <p:cond delay="0"/>
                                  </p:stCondLst>
                                  <p:childTnLst>
                                    <p:set>
                                      <p:cBhvr>
                                        <p:cTn id="34" dur="1" fill="hold">
                                          <p:stCondLst>
                                            <p:cond delay="0"/>
                                          </p:stCondLst>
                                        </p:cTn>
                                        <p:tgtEl>
                                          <p:spTgt spid="53"/>
                                        </p:tgtEl>
                                        <p:attrNameLst>
                                          <p:attrName>style.visibility</p:attrName>
                                        </p:attrNameLst>
                                      </p:cBhvr>
                                      <p:to>
                                        <p:strVal val="visible"/>
                                      </p:to>
                                    </p:set>
                                    <p:animEffect transition="in" filter="fade">
                                      <p:cBhvr>
                                        <p:cTn id="35" dur="250"/>
                                        <p:tgtEl>
                                          <p:spTgt spid="53"/>
                                        </p:tgtEl>
                                      </p:cBhvr>
                                    </p:animEffect>
                                    <p:anim calcmode="lin" valueType="num">
                                      <p:cBhvr>
                                        <p:cTn id="36" dur="250" fill="hold"/>
                                        <p:tgtEl>
                                          <p:spTgt spid="53"/>
                                        </p:tgtEl>
                                        <p:attrNameLst>
                                          <p:attrName>ppt_x</p:attrName>
                                        </p:attrNameLst>
                                      </p:cBhvr>
                                      <p:tavLst>
                                        <p:tav tm="0">
                                          <p:val>
                                            <p:strVal val="#ppt_x"/>
                                          </p:val>
                                        </p:tav>
                                        <p:tav tm="100000">
                                          <p:val>
                                            <p:strVal val="#ppt_x"/>
                                          </p:val>
                                        </p:tav>
                                      </p:tavLst>
                                    </p:anim>
                                    <p:anim calcmode="lin" valueType="num">
                                      <p:cBhvr>
                                        <p:cTn id="37" dur="250" fill="hold"/>
                                        <p:tgtEl>
                                          <p:spTgt spid="53"/>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grpId="0" nodeType="afterEffect">
                                  <p:stCondLst>
                                    <p:cond delay="0"/>
                                  </p:stCondLst>
                                  <p:childTnLst>
                                    <p:set>
                                      <p:cBhvr>
                                        <p:cTn id="40" dur="1" fill="hold">
                                          <p:stCondLst>
                                            <p:cond delay="0"/>
                                          </p:stCondLst>
                                        </p:cTn>
                                        <p:tgtEl>
                                          <p:spTgt spid="56"/>
                                        </p:tgtEl>
                                        <p:attrNameLst>
                                          <p:attrName>style.visibility</p:attrName>
                                        </p:attrNameLst>
                                      </p:cBhvr>
                                      <p:to>
                                        <p:strVal val="visible"/>
                                      </p:to>
                                    </p:set>
                                    <p:animEffect transition="in" filter="fade">
                                      <p:cBhvr>
                                        <p:cTn id="41" dur="250"/>
                                        <p:tgtEl>
                                          <p:spTgt spid="56"/>
                                        </p:tgtEl>
                                      </p:cBhvr>
                                    </p:animEffect>
                                    <p:anim calcmode="lin" valueType="num">
                                      <p:cBhvr>
                                        <p:cTn id="42" dur="250" fill="hold"/>
                                        <p:tgtEl>
                                          <p:spTgt spid="56"/>
                                        </p:tgtEl>
                                        <p:attrNameLst>
                                          <p:attrName>ppt_x</p:attrName>
                                        </p:attrNameLst>
                                      </p:cBhvr>
                                      <p:tavLst>
                                        <p:tav tm="0">
                                          <p:val>
                                            <p:strVal val="#ppt_x"/>
                                          </p:val>
                                        </p:tav>
                                        <p:tav tm="100000">
                                          <p:val>
                                            <p:strVal val="#ppt_x"/>
                                          </p:val>
                                        </p:tav>
                                      </p:tavLst>
                                    </p:anim>
                                    <p:anim calcmode="lin" valueType="num">
                                      <p:cBhvr>
                                        <p:cTn id="43" dur="250" fill="hold"/>
                                        <p:tgtEl>
                                          <p:spTgt spid="56"/>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57"/>
                                        </p:tgtEl>
                                        <p:attrNameLst>
                                          <p:attrName>style.visibility</p:attrName>
                                        </p:attrNameLst>
                                      </p:cBhvr>
                                      <p:to>
                                        <p:strVal val="visible"/>
                                      </p:to>
                                    </p:set>
                                    <p:animEffect transition="in" filter="fade">
                                      <p:cBhvr>
                                        <p:cTn id="47" dur="250"/>
                                        <p:tgtEl>
                                          <p:spTgt spid="57"/>
                                        </p:tgtEl>
                                      </p:cBhvr>
                                    </p:animEffect>
                                    <p:anim calcmode="lin" valueType="num">
                                      <p:cBhvr>
                                        <p:cTn id="48" dur="250" fill="hold"/>
                                        <p:tgtEl>
                                          <p:spTgt spid="57"/>
                                        </p:tgtEl>
                                        <p:attrNameLst>
                                          <p:attrName>ppt_x</p:attrName>
                                        </p:attrNameLst>
                                      </p:cBhvr>
                                      <p:tavLst>
                                        <p:tav tm="0">
                                          <p:val>
                                            <p:strVal val="#ppt_x"/>
                                          </p:val>
                                        </p:tav>
                                        <p:tav tm="100000">
                                          <p:val>
                                            <p:strVal val="#ppt_x"/>
                                          </p:val>
                                        </p:tav>
                                      </p:tavLst>
                                    </p:anim>
                                    <p:anim calcmode="lin" valueType="num">
                                      <p:cBhvr>
                                        <p:cTn id="49" dur="250" fill="hold"/>
                                        <p:tgtEl>
                                          <p:spTgt spid="57"/>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42" presetClass="entr" presetSubtype="0" fill="hold" grpId="0" nodeType="afterEffect">
                                  <p:stCondLst>
                                    <p:cond delay="0"/>
                                  </p:stCondLst>
                                  <p:childTnLst>
                                    <p:set>
                                      <p:cBhvr>
                                        <p:cTn id="52" dur="1" fill="hold">
                                          <p:stCondLst>
                                            <p:cond delay="0"/>
                                          </p:stCondLst>
                                        </p:cTn>
                                        <p:tgtEl>
                                          <p:spTgt spid="58"/>
                                        </p:tgtEl>
                                        <p:attrNameLst>
                                          <p:attrName>style.visibility</p:attrName>
                                        </p:attrNameLst>
                                      </p:cBhvr>
                                      <p:to>
                                        <p:strVal val="visible"/>
                                      </p:to>
                                    </p:set>
                                    <p:animEffect transition="in" filter="fade">
                                      <p:cBhvr>
                                        <p:cTn id="53" dur="250"/>
                                        <p:tgtEl>
                                          <p:spTgt spid="58"/>
                                        </p:tgtEl>
                                      </p:cBhvr>
                                    </p:animEffect>
                                    <p:anim calcmode="lin" valueType="num">
                                      <p:cBhvr>
                                        <p:cTn id="54" dur="250" fill="hold"/>
                                        <p:tgtEl>
                                          <p:spTgt spid="58"/>
                                        </p:tgtEl>
                                        <p:attrNameLst>
                                          <p:attrName>ppt_x</p:attrName>
                                        </p:attrNameLst>
                                      </p:cBhvr>
                                      <p:tavLst>
                                        <p:tav tm="0">
                                          <p:val>
                                            <p:strVal val="#ppt_x"/>
                                          </p:val>
                                        </p:tav>
                                        <p:tav tm="100000">
                                          <p:val>
                                            <p:strVal val="#ppt_x"/>
                                          </p:val>
                                        </p:tav>
                                      </p:tavLst>
                                    </p:anim>
                                    <p:anim calcmode="lin" valueType="num">
                                      <p:cBhvr>
                                        <p:cTn id="55" dur="250" fill="hold"/>
                                        <p:tgtEl>
                                          <p:spTgt spid="58"/>
                                        </p:tgtEl>
                                        <p:attrNameLst>
                                          <p:attrName>ppt_y</p:attrName>
                                        </p:attrNameLst>
                                      </p:cBhvr>
                                      <p:tavLst>
                                        <p:tav tm="0">
                                          <p:val>
                                            <p:strVal val="#ppt_y+.1"/>
                                          </p:val>
                                        </p:tav>
                                        <p:tav tm="100000">
                                          <p:val>
                                            <p:strVal val="#ppt_y"/>
                                          </p:val>
                                        </p:tav>
                                      </p:tavLst>
                                    </p:anim>
                                  </p:childTnLst>
                                </p:cTn>
                              </p:par>
                            </p:childTnLst>
                          </p:cTn>
                        </p:par>
                        <p:par>
                          <p:cTn id="56" fill="hold">
                            <p:stCondLst>
                              <p:cond delay="2500"/>
                            </p:stCondLst>
                            <p:childTnLst>
                              <p:par>
                                <p:cTn id="57" presetID="42" presetClass="entr" presetSubtype="0" fill="hold" grpId="0" nodeType="afterEffect">
                                  <p:stCondLst>
                                    <p:cond delay="0"/>
                                  </p:stCondLst>
                                  <p:childTnLst>
                                    <p:set>
                                      <p:cBhvr>
                                        <p:cTn id="58" dur="1" fill="hold">
                                          <p:stCondLst>
                                            <p:cond delay="0"/>
                                          </p:stCondLst>
                                        </p:cTn>
                                        <p:tgtEl>
                                          <p:spTgt spid="59"/>
                                        </p:tgtEl>
                                        <p:attrNameLst>
                                          <p:attrName>style.visibility</p:attrName>
                                        </p:attrNameLst>
                                      </p:cBhvr>
                                      <p:to>
                                        <p:strVal val="visible"/>
                                      </p:to>
                                    </p:set>
                                    <p:animEffect transition="in" filter="fade">
                                      <p:cBhvr>
                                        <p:cTn id="59" dur="250"/>
                                        <p:tgtEl>
                                          <p:spTgt spid="59"/>
                                        </p:tgtEl>
                                      </p:cBhvr>
                                    </p:animEffect>
                                    <p:anim calcmode="lin" valueType="num">
                                      <p:cBhvr>
                                        <p:cTn id="60" dur="250" fill="hold"/>
                                        <p:tgtEl>
                                          <p:spTgt spid="59"/>
                                        </p:tgtEl>
                                        <p:attrNameLst>
                                          <p:attrName>ppt_x</p:attrName>
                                        </p:attrNameLst>
                                      </p:cBhvr>
                                      <p:tavLst>
                                        <p:tav tm="0">
                                          <p:val>
                                            <p:strVal val="#ppt_x"/>
                                          </p:val>
                                        </p:tav>
                                        <p:tav tm="100000">
                                          <p:val>
                                            <p:strVal val="#ppt_x"/>
                                          </p:val>
                                        </p:tav>
                                      </p:tavLst>
                                    </p:anim>
                                    <p:anim calcmode="lin" valueType="num">
                                      <p:cBhvr>
                                        <p:cTn id="61" dur="250" fill="hold"/>
                                        <p:tgtEl>
                                          <p:spTgt spid="59"/>
                                        </p:tgtEl>
                                        <p:attrNameLst>
                                          <p:attrName>ppt_y</p:attrName>
                                        </p:attrNameLst>
                                      </p:cBhvr>
                                      <p:tavLst>
                                        <p:tav tm="0">
                                          <p:val>
                                            <p:strVal val="#ppt_y+.1"/>
                                          </p:val>
                                        </p:tav>
                                        <p:tav tm="100000">
                                          <p:val>
                                            <p:strVal val="#ppt_y"/>
                                          </p:val>
                                        </p:tav>
                                      </p:tavLst>
                                    </p:anim>
                                  </p:childTnLst>
                                </p:cTn>
                              </p:par>
                            </p:childTnLst>
                          </p:cTn>
                        </p:par>
                        <p:par>
                          <p:cTn id="62" fill="hold">
                            <p:stCondLst>
                              <p:cond delay="2750"/>
                            </p:stCondLst>
                            <p:childTnLst>
                              <p:par>
                                <p:cTn id="63" presetID="42" presetClass="entr" presetSubtype="0" fill="hold" grpId="0" nodeType="afterEffect">
                                  <p:stCondLst>
                                    <p:cond delay="0"/>
                                  </p:stCondLst>
                                  <p:childTnLst>
                                    <p:set>
                                      <p:cBhvr>
                                        <p:cTn id="64" dur="1" fill="hold">
                                          <p:stCondLst>
                                            <p:cond delay="0"/>
                                          </p:stCondLst>
                                        </p:cTn>
                                        <p:tgtEl>
                                          <p:spTgt spid="60"/>
                                        </p:tgtEl>
                                        <p:attrNameLst>
                                          <p:attrName>style.visibility</p:attrName>
                                        </p:attrNameLst>
                                      </p:cBhvr>
                                      <p:to>
                                        <p:strVal val="visible"/>
                                      </p:to>
                                    </p:set>
                                    <p:animEffect transition="in" filter="fade">
                                      <p:cBhvr>
                                        <p:cTn id="65" dur="250"/>
                                        <p:tgtEl>
                                          <p:spTgt spid="60"/>
                                        </p:tgtEl>
                                      </p:cBhvr>
                                    </p:animEffect>
                                    <p:anim calcmode="lin" valueType="num">
                                      <p:cBhvr>
                                        <p:cTn id="66" dur="250" fill="hold"/>
                                        <p:tgtEl>
                                          <p:spTgt spid="60"/>
                                        </p:tgtEl>
                                        <p:attrNameLst>
                                          <p:attrName>ppt_x</p:attrName>
                                        </p:attrNameLst>
                                      </p:cBhvr>
                                      <p:tavLst>
                                        <p:tav tm="0">
                                          <p:val>
                                            <p:strVal val="#ppt_x"/>
                                          </p:val>
                                        </p:tav>
                                        <p:tav tm="100000">
                                          <p:val>
                                            <p:strVal val="#ppt_x"/>
                                          </p:val>
                                        </p:tav>
                                      </p:tavLst>
                                    </p:anim>
                                    <p:anim calcmode="lin" valueType="num">
                                      <p:cBhvr>
                                        <p:cTn id="67" dur="250" fill="hold"/>
                                        <p:tgtEl>
                                          <p:spTgt spid="60"/>
                                        </p:tgtEl>
                                        <p:attrNameLst>
                                          <p:attrName>ppt_y</p:attrName>
                                        </p:attrNameLst>
                                      </p:cBhvr>
                                      <p:tavLst>
                                        <p:tav tm="0">
                                          <p:val>
                                            <p:strVal val="#ppt_y+.1"/>
                                          </p:val>
                                        </p:tav>
                                        <p:tav tm="100000">
                                          <p:val>
                                            <p:strVal val="#ppt_y"/>
                                          </p:val>
                                        </p:tav>
                                      </p:tavLst>
                                    </p:anim>
                                  </p:childTnLst>
                                </p:cTn>
                              </p:par>
                            </p:childTnLst>
                          </p:cTn>
                        </p:par>
                        <p:par>
                          <p:cTn id="68" fill="hold">
                            <p:stCondLst>
                              <p:cond delay="3000"/>
                            </p:stCondLst>
                            <p:childTnLst>
                              <p:par>
                                <p:cTn id="69" presetID="42" presetClass="entr" presetSubtype="0" fill="hold" grpId="0" nodeType="afterEffect">
                                  <p:stCondLst>
                                    <p:cond delay="0"/>
                                  </p:stCondLst>
                                  <p:childTnLst>
                                    <p:set>
                                      <p:cBhvr>
                                        <p:cTn id="70" dur="1" fill="hold">
                                          <p:stCondLst>
                                            <p:cond delay="0"/>
                                          </p:stCondLst>
                                        </p:cTn>
                                        <p:tgtEl>
                                          <p:spTgt spid="61"/>
                                        </p:tgtEl>
                                        <p:attrNameLst>
                                          <p:attrName>style.visibility</p:attrName>
                                        </p:attrNameLst>
                                      </p:cBhvr>
                                      <p:to>
                                        <p:strVal val="visible"/>
                                      </p:to>
                                    </p:set>
                                    <p:animEffect transition="in" filter="fade">
                                      <p:cBhvr>
                                        <p:cTn id="71" dur="250"/>
                                        <p:tgtEl>
                                          <p:spTgt spid="61"/>
                                        </p:tgtEl>
                                      </p:cBhvr>
                                    </p:animEffect>
                                    <p:anim calcmode="lin" valueType="num">
                                      <p:cBhvr>
                                        <p:cTn id="72" dur="250" fill="hold"/>
                                        <p:tgtEl>
                                          <p:spTgt spid="61"/>
                                        </p:tgtEl>
                                        <p:attrNameLst>
                                          <p:attrName>ppt_x</p:attrName>
                                        </p:attrNameLst>
                                      </p:cBhvr>
                                      <p:tavLst>
                                        <p:tav tm="0">
                                          <p:val>
                                            <p:strVal val="#ppt_x"/>
                                          </p:val>
                                        </p:tav>
                                        <p:tav tm="100000">
                                          <p:val>
                                            <p:strVal val="#ppt_x"/>
                                          </p:val>
                                        </p:tav>
                                      </p:tavLst>
                                    </p:anim>
                                    <p:anim calcmode="lin" valueType="num">
                                      <p:cBhvr>
                                        <p:cTn id="73" dur="250" fill="hold"/>
                                        <p:tgtEl>
                                          <p:spTgt spid="61"/>
                                        </p:tgtEl>
                                        <p:attrNameLst>
                                          <p:attrName>ppt_y</p:attrName>
                                        </p:attrNameLst>
                                      </p:cBhvr>
                                      <p:tavLst>
                                        <p:tav tm="0">
                                          <p:val>
                                            <p:strVal val="#ppt_y+.1"/>
                                          </p:val>
                                        </p:tav>
                                        <p:tav tm="100000">
                                          <p:val>
                                            <p:strVal val="#ppt_y"/>
                                          </p:val>
                                        </p:tav>
                                      </p:tavLst>
                                    </p:anim>
                                  </p:childTnLst>
                                </p:cTn>
                              </p:par>
                            </p:childTnLst>
                          </p:cTn>
                        </p:par>
                        <p:par>
                          <p:cTn id="74" fill="hold">
                            <p:stCondLst>
                              <p:cond delay="3250"/>
                            </p:stCondLst>
                            <p:childTnLst>
                              <p:par>
                                <p:cTn id="75" presetID="42" presetClass="entr" presetSubtype="0" fill="hold" grpId="0" nodeType="afterEffect">
                                  <p:stCondLst>
                                    <p:cond delay="0"/>
                                  </p:stCondLst>
                                  <p:childTnLst>
                                    <p:set>
                                      <p:cBhvr>
                                        <p:cTn id="76" dur="1" fill="hold">
                                          <p:stCondLst>
                                            <p:cond delay="0"/>
                                          </p:stCondLst>
                                        </p:cTn>
                                        <p:tgtEl>
                                          <p:spTgt spid="62"/>
                                        </p:tgtEl>
                                        <p:attrNameLst>
                                          <p:attrName>style.visibility</p:attrName>
                                        </p:attrNameLst>
                                      </p:cBhvr>
                                      <p:to>
                                        <p:strVal val="visible"/>
                                      </p:to>
                                    </p:set>
                                    <p:animEffect transition="in" filter="fade">
                                      <p:cBhvr>
                                        <p:cTn id="77" dur="250"/>
                                        <p:tgtEl>
                                          <p:spTgt spid="62"/>
                                        </p:tgtEl>
                                      </p:cBhvr>
                                    </p:animEffect>
                                    <p:anim calcmode="lin" valueType="num">
                                      <p:cBhvr>
                                        <p:cTn id="78" dur="250" fill="hold"/>
                                        <p:tgtEl>
                                          <p:spTgt spid="62"/>
                                        </p:tgtEl>
                                        <p:attrNameLst>
                                          <p:attrName>ppt_x</p:attrName>
                                        </p:attrNameLst>
                                      </p:cBhvr>
                                      <p:tavLst>
                                        <p:tav tm="0">
                                          <p:val>
                                            <p:strVal val="#ppt_x"/>
                                          </p:val>
                                        </p:tav>
                                        <p:tav tm="100000">
                                          <p:val>
                                            <p:strVal val="#ppt_x"/>
                                          </p:val>
                                        </p:tav>
                                      </p:tavLst>
                                    </p:anim>
                                    <p:anim calcmode="lin" valueType="num">
                                      <p:cBhvr>
                                        <p:cTn id="79" dur="250" fill="hold"/>
                                        <p:tgtEl>
                                          <p:spTgt spid="62"/>
                                        </p:tgtEl>
                                        <p:attrNameLst>
                                          <p:attrName>ppt_y</p:attrName>
                                        </p:attrNameLst>
                                      </p:cBhvr>
                                      <p:tavLst>
                                        <p:tav tm="0">
                                          <p:val>
                                            <p:strVal val="#ppt_y+.1"/>
                                          </p:val>
                                        </p:tav>
                                        <p:tav tm="100000">
                                          <p:val>
                                            <p:strVal val="#ppt_y"/>
                                          </p:val>
                                        </p:tav>
                                      </p:tavLst>
                                    </p:anim>
                                  </p:childTnLst>
                                </p:cTn>
                              </p:par>
                            </p:childTnLst>
                          </p:cTn>
                        </p:par>
                        <p:par>
                          <p:cTn id="80" fill="hold">
                            <p:stCondLst>
                              <p:cond delay="3500"/>
                            </p:stCondLst>
                            <p:childTnLst>
                              <p:par>
                                <p:cTn id="81" presetID="42" presetClass="entr" presetSubtype="0" fill="hold" grpId="0" nodeType="afterEffect">
                                  <p:stCondLst>
                                    <p:cond delay="0"/>
                                  </p:stCondLst>
                                  <p:childTnLst>
                                    <p:set>
                                      <p:cBhvr>
                                        <p:cTn id="82" dur="1" fill="hold">
                                          <p:stCondLst>
                                            <p:cond delay="0"/>
                                          </p:stCondLst>
                                        </p:cTn>
                                        <p:tgtEl>
                                          <p:spTgt spid="63"/>
                                        </p:tgtEl>
                                        <p:attrNameLst>
                                          <p:attrName>style.visibility</p:attrName>
                                        </p:attrNameLst>
                                      </p:cBhvr>
                                      <p:to>
                                        <p:strVal val="visible"/>
                                      </p:to>
                                    </p:set>
                                    <p:animEffect transition="in" filter="fade">
                                      <p:cBhvr>
                                        <p:cTn id="83" dur="250"/>
                                        <p:tgtEl>
                                          <p:spTgt spid="63"/>
                                        </p:tgtEl>
                                      </p:cBhvr>
                                    </p:animEffect>
                                    <p:anim calcmode="lin" valueType="num">
                                      <p:cBhvr>
                                        <p:cTn id="84" dur="250" fill="hold"/>
                                        <p:tgtEl>
                                          <p:spTgt spid="63"/>
                                        </p:tgtEl>
                                        <p:attrNameLst>
                                          <p:attrName>ppt_x</p:attrName>
                                        </p:attrNameLst>
                                      </p:cBhvr>
                                      <p:tavLst>
                                        <p:tav tm="0">
                                          <p:val>
                                            <p:strVal val="#ppt_x"/>
                                          </p:val>
                                        </p:tav>
                                        <p:tav tm="100000">
                                          <p:val>
                                            <p:strVal val="#ppt_x"/>
                                          </p:val>
                                        </p:tav>
                                      </p:tavLst>
                                    </p:anim>
                                    <p:anim calcmode="lin" valueType="num">
                                      <p:cBhvr>
                                        <p:cTn id="85" dur="250" fill="hold"/>
                                        <p:tgtEl>
                                          <p:spTgt spid="63"/>
                                        </p:tgtEl>
                                        <p:attrNameLst>
                                          <p:attrName>ppt_y</p:attrName>
                                        </p:attrNameLst>
                                      </p:cBhvr>
                                      <p:tavLst>
                                        <p:tav tm="0">
                                          <p:val>
                                            <p:strVal val="#ppt_y+.1"/>
                                          </p:val>
                                        </p:tav>
                                        <p:tav tm="100000">
                                          <p:val>
                                            <p:strVal val="#ppt_y"/>
                                          </p:val>
                                        </p:tav>
                                      </p:tavLst>
                                    </p:anim>
                                  </p:childTnLst>
                                </p:cTn>
                              </p:par>
                            </p:childTnLst>
                          </p:cTn>
                        </p:par>
                        <p:par>
                          <p:cTn id="86" fill="hold">
                            <p:stCondLst>
                              <p:cond delay="3750"/>
                            </p:stCondLst>
                            <p:childTnLst>
                              <p:par>
                                <p:cTn id="87" presetID="42" presetClass="entr" presetSubtype="0" fill="hold" grpId="0" nodeType="afterEffect">
                                  <p:stCondLst>
                                    <p:cond delay="0"/>
                                  </p:stCondLst>
                                  <p:childTnLst>
                                    <p:set>
                                      <p:cBhvr>
                                        <p:cTn id="88" dur="1" fill="hold">
                                          <p:stCondLst>
                                            <p:cond delay="0"/>
                                          </p:stCondLst>
                                        </p:cTn>
                                        <p:tgtEl>
                                          <p:spTgt spid="64"/>
                                        </p:tgtEl>
                                        <p:attrNameLst>
                                          <p:attrName>style.visibility</p:attrName>
                                        </p:attrNameLst>
                                      </p:cBhvr>
                                      <p:to>
                                        <p:strVal val="visible"/>
                                      </p:to>
                                    </p:set>
                                    <p:animEffect transition="in" filter="fade">
                                      <p:cBhvr>
                                        <p:cTn id="89" dur="250"/>
                                        <p:tgtEl>
                                          <p:spTgt spid="64"/>
                                        </p:tgtEl>
                                      </p:cBhvr>
                                    </p:animEffect>
                                    <p:anim calcmode="lin" valueType="num">
                                      <p:cBhvr>
                                        <p:cTn id="90" dur="250" fill="hold"/>
                                        <p:tgtEl>
                                          <p:spTgt spid="64"/>
                                        </p:tgtEl>
                                        <p:attrNameLst>
                                          <p:attrName>ppt_x</p:attrName>
                                        </p:attrNameLst>
                                      </p:cBhvr>
                                      <p:tavLst>
                                        <p:tav tm="0">
                                          <p:val>
                                            <p:strVal val="#ppt_x"/>
                                          </p:val>
                                        </p:tav>
                                        <p:tav tm="100000">
                                          <p:val>
                                            <p:strVal val="#ppt_x"/>
                                          </p:val>
                                        </p:tav>
                                      </p:tavLst>
                                    </p:anim>
                                    <p:anim calcmode="lin" valueType="num">
                                      <p:cBhvr>
                                        <p:cTn id="91" dur="250" fill="hold"/>
                                        <p:tgtEl>
                                          <p:spTgt spid="64"/>
                                        </p:tgtEl>
                                        <p:attrNameLst>
                                          <p:attrName>ppt_y</p:attrName>
                                        </p:attrNameLst>
                                      </p:cBhvr>
                                      <p:tavLst>
                                        <p:tav tm="0">
                                          <p:val>
                                            <p:strVal val="#ppt_y+.1"/>
                                          </p:val>
                                        </p:tav>
                                        <p:tav tm="100000">
                                          <p:val>
                                            <p:strVal val="#ppt_y"/>
                                          </p:val>
                                        </p:tav>
                                      </p:tavLst>
                                    </p:anim>
                                  </p:childTnLst>
                                </p:cTn>
                              </p:par>
                            </p:childTnLst>
                          </p:cTn>
                        </p:par>
                        <p:par>
                          <p:cTn id="92" fill="hold">
                            <p:stCondLst>
                              <p:cond delay="4000"/>
                            </p:stCondLst>
                            <p:childTnLst>
                              <p:par>
                                <p:cTn id="93" presetID="42" presetClass="entr" presetSubtype="0" fill="hold" grpId="0" nodeType="afterEffect">
                                  <p:stCondLst>
                                    <p:cond delay="0"/>
                                  </p:stCondLst>
                                  <p:childTnLst>
                                    <p:set>
                                      <p:cBhvr>
                                        <p:cTn id="94" dur="1" fill="hold">
                                          <p:stCondLst>
                                            <p:cond delay="0"/>
                                          </p:stCondLst>
                                        </p:cTn>
                                        <p:tgtEl>
                                          <p:spTgt spid="65"/>
                                        </p:tgtEl>
                                        <p:attrNameLst>
                                          <p:attrName>style.visibility</p:attrName>
                                        </p:attrNameLst>
                                      </p:cBhvr>
                                      <p:to>
                                        <p:strVal val="visible"/>
                                      </p:to>
                                    </p:set>
                                    <p:animEffect transition="in" filter="fade">
                                      <p:cBhvr>
                                        <p:cTn id="95" dur="250"/>
                                        <p:tgtEl>
                                          <p:spTgt spid="65"/>
                                        </p:tgtEl>
                                      </p:cBhvr>
                                    </p:animEffect>
                                    <p:anim calcmode="lin" valueType="num">
                                      <p:cBhvr>
                                        <p:cTn id="96" dur="250" fill="hold"/>
                                        <p:tgtEl>
                                          <p:spTgt spid="65"/>
                                        </p:tgtEl>
                                        <p:attrNameLst>
                                          <p:attrName>ppt_x</p:attrName>
                                        </p:attrNameLst>
                                      </p:cBhvr>
                                      <p:tavLst>
                                        <p:tav tm="0">
                                          <p:val>
                                            <p:strVal val="#ppt_x"/>
                                          </p:val>
                                        </p:tav>
                                        <p:tav tm="100000">
                                          <p:val>
                                            <p:strVal val="#ppt_x"/>
                                          </p:val>
                                        </p:tav>
                                      </p:tavLst>
                                    </p:anim>
                                    <p:anim calcmode="lin" valueType="num">
                                      <p:cBhvr>
                                        <p:cTn id="97" dur="250" fill="hold"/>
                                        <p:tgtEl>
                                          <p:spTgt spid="65"/>
                                        </p:tgtEl>
                                        <p:attrNameLst>
                                          <p:attrName>ppt_y</p:attrName>
                                        </p:attrNameLst>
                                      </p:cBhvr>
                                      <p:tavLst>
                                        <p:tav tm="0">
                                          <p:val>
                                            <p:strVal val="#ppt_y+.1"/>
                                          </p:val>
                                        </p:tav>
                                        <p:tav tm="100000">
                                          <p:val>
                                            <p:strVal val="#ppt_y"/>
                                          </p:val>
                                        </p:tav>
                                      </p:tavLst>
                                    </p:anim>
                                  </p:childTnLst>
                                </p:cTn>
                              </p:par>
                            </p:childTnLst>
                          </p:cTn>
                        </p:par>
                        <p:par>
                          <p:cTn id="98" fill="hold">
                            <p:stCondLst>
                              <p:cond delay="4250"/>
                            </p:stCondLst>
                            <p:childTnLst>
                              <p:par>
                                <p:cTn id="99" presetID="42" presetClass="entr" presetSubtype="0" fill="hold" grpId="0" nodeType="afterEffect">
                                  <p:stCondLst>
                                    <p:cond delay="0"/>
                                  </p:stCondLst>
                                  <p:childTnLst>
                                    <p:set>
                                      <p:cBhvr>
                                        <p:cTn id="100" dur="1" fill="hold">
                                          <p:stCondLst>
                                            <p:cond delay="0"/>
                                          </p:stCondLst>
                                        </p:cTn>
                                        <p:tgtEl>
                                          <p:spTgt spid="66"/>
                                        </p:tgtEl>
                                        <p:attrNameLst>
                                          <p:attrName>style.visibility</p:attrName>
                                        </p:attrNameLst>
                                      </p:cBhvr>
                                      <p:to>
                                        <p:strVal val="visible"/>
                                      </p:to>
                                    </p:set>
                                    <p:animEffect transition="in" filter="fade">
                                      <p:cBhvr>
                                        <p:cTn id="101" dur="250"/>
                                        <p:tgtEl>
                                          <p:spTgt spid="66"/>
                                        </p:tgtEl>
                                      </p:cBhvr>
                                    </p:animEffect>
                                    <p:anim calcmode="lin" valueType="num">
                                      <p:cBhvr>
                                        <p:cTn id="102" dur="250" fill="hold"/>
                                        <p:tgtEl>
                                          <p:spTgt spid="66"/>
                                        </p:tgtEl>
                                        <p:attrNameLst>
                                          <p:attrName>ppt_x</p:attrName>
                                        </p:attrNameLst>
                                      </p:cBhvr>
                                      <p:tavLst>
                                        <p:tav tm="0">
                                          <p:val>
                                            <p:strVal val="#ppt_x"/>
                                          </p:val>
                                        </p:tav>
                                        <p:tav tm="100000">
                                          <p:val>
                                            <p:strVal val="#ppt_x"/>
                                          </p:val>
                                        </p:tav>
                                      </p:tavLst>
                                    </p:anim>
                                    <p:anim calcmode="lin" valueType="num">
                                      <p:cBhvr>
                                        <p:cTn id="103" dur="250" fill="hold"/>
                                        <p:tgtEl>
                                          <p:spTgt spid="66"/>
                                        </p:tgtEl>
                                        <p:attrNameLst>
                                          <p:attrName>ppt_y</p:attrName>
                                        </p:attrNameLst>
                                      </p:cBhvr>
                                      <p:tavLst>
                                        <p:tav tm="0">
                                          <p:val>
                                            <p:strVal val="#ppt_y+.1"/>
                                          </p:val>
                                        </p:tav>
                                        <p:tav tm="100000">
                                          <p:val>
                                            <p:strVal val="#ppt_y"/>
                                          </p:val>
                                        </p:tav>
                                      </p:tavLst>
                                    </p:anim>
                                  </p:childTnLst>
                                </p:cTn>
                              </p:par>
                            </p:childTnLst>
                          </p:cTn>
                        </p:par>
                        <p:par>
                          <p:cTn id="104" fill="hold">
                            <p:stCondLst>
                              <p:cond delay="4500"/>
                            </p:stCondLst>
                            <p:childTnLst>
                              <p:par>
                                <p:cTn id="105" presetID="42" presetClass="entr" presetSubtype="0" fill="hold" grpId="0" nodeType="afterEffect">
                                  <p:stCondLst>
                                    <p:cond delay="0"/>
                                  </p:stCondLst>
                                  <p:childTnLst>
                                    <p:set>
                                      <p:cBhvr>
                                        <p:cTn id="106" dur="1" fill="hold">
                                          <p:stCondLst>
                                            <p:cond delay="0"/>
                                          </p:stCondLst>
                                        </p:cTn>
                                        <p:tgtEl>
                                          <p:spTgt spid="67"/>
                                        </p:tgtEl>
                                        <p:attrNameLst>
                                          <p:attrName>style.visibility</p:attrName>
                                        </p:attrNameLst>
                                      </p:cBhvr>
                                      <p:to>
                                        <p:strVal val="visible"/>
                                      </p:to>
                                    </p:set>
                                    <p:animEffect transition="in" filter="fade">
                                      <p:cBhvr>
                                        <p:cTn id="107" dur="250"/>
                                        <p:tgtEl>
                                          <p:spTgt spid="67"/>
                                        </p:tgtEl>
                                      </p:cBhvr>
                                    </p:animEffect>
                                    <p:anim calcmode="lin" valueType="num">
                                      <p:cBhvr>
                                        <p:cTn id="108" dur="250" fill="hold"/>
                                        <p:tgtEl>
                                          <p:spTgt spid="67"/>
                                        </p:tgtEl>
                                        <p:attrNameLst>
                                          <p:attrName>ppt_x</p:attrName>
                                        </p:attrNameLst>
                                      </p:cBhvr>
                                      <p:tavLst>
                                        <p:tav tm="0">
                                          <p:val>
                                            <p:strVal val="#ppt_x"/>
                                          </p:val>
                                        </p:tav>
                                        <p:tav tm="100000">
                                          <p:val>
                                            <p:strVal val="#ppt_x"/>
                                          </p:val>
                                        </p:tav>
                                      </p:tavLst>
                                    </p:anim>
                                    <p:anim calcmode="lin" valueType="num">
                                      <p:cBhvr>
                                        <p:cTn id="109" dur="250" fill="hold"/>
                                        <p:tgtEl>
                                          <p:spTgt spid="67"/>
                                        </p:tgtEl>
                                        <p:attrNameLst>
                                          <p:attrName>ppt_y</p:attrName>
                                        </p:attrNameLst>
                                      </p:cBhvr>
                                      <p:tavLst>
                                        <p:tav tm="0">
                                          <p:val>
                                            <p:strVal val="#ppt_y+.1"/>
                                          </p:val>
                                        </p:tav>
                                        <p:tav tm="100000">
                                          <p:val>
                                            <p:strVal val="#ppt_y"/>
                                          </p:val>
                                        </p:tav>
                                      </p:tavLst>
                                    </p:anim>
                                  </p:childTnLst>
                                </p:cTn>
                              </p:par>
                            </p:childTnLst>
                          </p:cTn>
                        </p:par>
                        <p:par>
                          <p:cTn id="110" fill="hold">
                            <p:stCondLst>
                              <p:cond delay="4750"/>
                            </p:stCondLst>
                            <p:childTnLst>
                              <p:par>
                                <p:cTn id="111" presetID="42" presetClass="entr" presetSubtype="0" fill="hold" grpId="0" nodeType="afterEffect">
                                  <p:stCondLst>
                                    <p:cond delay="0"/>
                                  </p:stCondLst>
                                  <p:childTnLst>
                                    <p:set>
                                      <p:cBhvr>
                                        <p:cTn id="112" dur="1" fill="hold">
                                          <p:stCondLst>
                                            <p:cond delay="0"/>
                                          </p:stCondLst>
                                        </p:cTn>
                                        <p:tgtEl>
                                          <p:spTgt spid="68"/>
                                        </p:tgtEl>
                                        <p:attrNameLst>
                                          <p:attrName>style.visibility</p:attrName>
                                        </p:attrNameLst>
                                      </p:cBhvr>
                                      <p:to>
                                        <p:strVal val="visible"/>
                                      </p:to>
                                    </p:set>
                                    <p:animEffect transition="in" filter="fade">
                                      <p:cBhvr>
                                        <p:cTn id="113" dur="250"/>
                                        <p:tgtEl>
                                          <p:spTgt spid="68"/>
                                        </p:tgtEl>
                                      </p:cBhvr>
                                    </p:animEffect>
                                    <p:anim calcmode="lin" valueType="num">
                                      <p:cBhvr>
                                        <p:cTn id="114" dur="250" fill="hold"/>
                                        <p:tgtEl>
                                          <p:spTgt spid="68"/>
                                        </p:tgtEl>
                                        <p:attrNameLst>
                                          <p:attrName>ppt_x</p:attrName>
                                        </p:attrNameLst>
                                      </p:cBhvr>
                                      <p:tavLst>
                                        <p:tav tm="0">
                                          <p:val>
                                            <p:strVal val="#ppt_x"/>
                                          </p:val>
                                        </p:tav>
                                        <p:tav tm="100000">
                                          <p:val>
                                            <p:strVal val="#ppt_x"/>
                                          </p:val>
                                        </p:tav>
                                      </p:tavLst>
                                    </p:anim>
                                    <p:anim calcmode="lin" valueType="num">
                                      <p:cBhvr>
                                        <p:cTn id="115" dur="250" fill="hold"/>
                                        <p:tgtEl>
                                          <p:spTgt spid="68"/>
                                        </p:tgtEl>
                                        <p:attrNameLst>
                                          <p:attrName>ppt_y</p:attrName>
                                        </p:attrNameLst>
                                      </p:cBhvr>
                                      <p:tavLst>
                                        <p:tav tm="0">
                                          <p:val>
                                            <p:strVal val="#ppt_y+.1"/>
                                          </p:val>
                                        </p:tav>
                                        <p:tav tm="100000">
                                          <p:val>
                                            <p:strVal val="#ppt_y"/>
                                          </p:val>
                                        </p:tav>
                                      </p:tavLst>
                                    </p:anim>
                                  </p:childTnLst>
                                </p:cTn>
                              </p:par>
                            </p:childTnLst>
                          </p:cTn>
                        </p:par>
                        <p:par>
                          <p:cTn id="116" fill="hold">
                            <p:stCondLst>
                              <p:cond delay="5000"/>
                            </p:stCondLst>
                            <p:childTnLst>
                              <p:par>
                                <p:cTn id="117" presetID="42" presetClass="entr" presetSubtype="0" fill="hold" grpId="0" nodeType="afterEffect">
                                  <p:stCondLst>
                                    <p:cond delay="0"/>
                                  </p:stCondLst>
                                  <p:childTnLst>
                                    <p:set>
                                      <p:cBhvr>
                                        <p:cTn id="118" dur="1" fill="hold">
                                          <p:stCondLst>
                                            <p:cond delay="0"/>
                                          </p:stCondLst>
                                        </p:cTn>
                                        <p:tgtEl>
                                          <p:spTgt spid="69"/>
                                        </p:tgtEl>
                                        <p:attrNameLst>
                                          <p:attrName>style.visibility</p:attrName>
                                        </p:attrNameLst>
                                      </p:cBhvr>
                                      <p:to>
                                        <p:strVal val="visible"/>
                                      </p:to>
                                    </p:set>
                                    <p:animEffect transition="in" filter="fade">
                                      <p:cBhvr>
                                        <p:cTn id="119" dur="250"/>
                                        <p:tgtEl>
                                          <p:spTgt spid="69"/>
                                        </p:tgtEl>
                                      </p:cBhvr>
                                    </p:animEffect>
                                    <p:anim calcmode="lin" valueType="num">
                                      <p:cBhvr>
                                        <p:cTn id="120" dur="250" fill="hold"/>
                                        <p:tgtEl>
                                          <p:spTgt spid="69"/>
                                        </p:tgtEl>
                                        <p:attrNameLst>
                                          <p:attrName>ppt_x</p:attrName>
                                        </p:attrNameLst>
                                      </p:cBhvr>
                                      <p:tavLst>
                                        <p:tav tm="0">
                                          <p:val>
                                            <p:strVal val="#ppt_x"/>
                                          </p:val>
                                        </p:tav>
                                        <p:tav tm="100000">
                                          <p:val>
                                            <p:strVal val="#ppt_x"/>
                                          </p:val>
                                        </p:tav>
                                      </p:tavLst>
                                    </p:anim>
                                    <p:anim calcmode="lin" valueType="num">
                                      <p:cBhvr>
                                        <p:cTn id="121" dur="250" fill="hold"/>
                                        <p:tgtEl>
                                          <p:spTgt spid="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57" grpId="0" animBg="1"/>
      <p:bldP spid="58" grpId="0" animBg="1"/>
      <p:bldP spid="59" grpId="0" animBg="1"/>
      <p:bldP spid="60" grpId="0" animBg="1"/>
      <p:bldP spid="61" grpId="0" animBg="1"/>
      <p:bldP spid="62" grpId="0"/>
      <p:bldP spid="63" grpId="0" animBg="1"/>
      <p:bldP spid="64" grpId="0"/>
      <p:bldP spid="65" grpId="0" animBg="1"/>
      <p:bldP spid="66" grpId="0"/>
      <p:bldP spid="67" grpId="0" animBg="1"/>
      <p:bldP spid="68" grpId="0"/>
      <p:bldP spid="6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2" descr="C:\Users\Administrator\Desktop\图片1.jpg"/>
          <p:cNvPicPr>
            <a:picLocks noChangeAspect="1" noChangeArrowheads="1"/>
          </p:cNvPicPr>
          <p:nvPr/>
        </p:nvPicPr>
        <p:blipFill>
          <a:blip r:embed="rId12">
            <a:extLst>
              <a:ext uri="{28A0092B-C50C-407E-A947-70E740481C1C}">
                <a14:useLocalDpi xmlns:a14="http://schemas.microsoft.com/office/drawing/2010/main"/>
              </a:ext>
            </a:extLst>
          </a:blip>
          <a:srcRect/>
          <a:stretch>
            <a:fillRect/>
          </a:stretch>
        </p:blipFill>
        <p:spPr bwMode="auto">
          <a:xfrm>
            <a:off x="0" y="-6676"/>
            <a:ext cx="12311710" cy="6928702"/>
          </a:xfrm>
          <a:prstGeom prst="rect">
            <a:avLst/>
          </a:prstGeom>
          <a:noFill/>
          <a:extLst>
            <a:ext uri="{909E8E84-426E-40DD-AFC4-6F175D3DCCD1}">
              <a14:hiddenFill xmlns:a14="http://schemas.microsoft.com/office/drawing/2010/main">
                <a:solidFill>
                  <a:srgbClr val="FFFFFF"/>
                </a:solidFill>
              </a14:hiddenFill>
            </a:ext>
          </a:extLst>
        </p:spPr>
      </p:pic>
      <p:sp>
        <p:nvSpPr>
          <p:cNvPr id="16" name="矩形 15"/>
          <p:cNvSpPr/>
          <p:nvPr/>
        </p:nvSpPr>
        <p:spPr>
          <a:xfrm>
            <a:off x="0" y="0"/>
            <a:ext cx="12311710" cy="6928702"/>
          </a:xfrm>
          <a:prstGeom prst="rect">
            <a:avLst/>
          </a:prstGeom>
          <a:solidFill>
            <a:schemeClr val="tx2">
              <a:lumMod val="50000"/>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PA_矩形 2"/>
          <p:cNvSpPr/>
          <p:nvPr>
            <p:custDataLst>
              <p:tags r:id="rId1"/>
            </p:custDataLst>
          </p:nvPr>
        </p:nvSpPr>
        <p:spPr>
          <a:xfrm flipV="1">
            <a:off x="0" y="4918083"/>
            <a:ext cx="12328524" cy="974716"/>
          </a:xfrm>
          <a:prstGeom prst="rect">
            <a:avLst/>
          </a:prstGeom>
          <a:solidFill>
            <a:srgbClr val="E25E0E">
              <a:alpha val="88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rial"/>
              <a:ea typeface="微软雅黑"/>
              <a:cs typeface="+mn-cs"/>
            </a:endParaRPr>
          </a:p>
        </p:txBody>
      </p:sp>
      <p:sp>
        <p:nvSpPr>
          <p:cNvPr id="18" name="PA_文本框 8"/>
          <p:cNvSpPr txBox="1"/>
          <p:nvPr>
            <p:custDataLst>
              <p:tags r:id="rId2"/>
            </p:custDataLst>
          </p:nvPr>
        </p:nvSpPr>
        <p:spPr>
          <a:xfrm>
            <a:off x="1509954" y="2240748"/>
            <a:ext cx="9173797" cy="1015663"/>
          </a:xfrm>
          <a:prstGeom prst="rect">
            <a:avLst/>
          </a:prstGeom>
          <a:noFill/>
        </p:spPr>
        <p:txBody>
          <a:bodyPr wrap="square" rtlCol="0">
            <a:spAutoFit/>
            <a:scene3d>
              <a:camera prst="orthographicFront"/>
              <a:lightRig rig="sunset" dir="t"/>
            </a:scene3d>
            <a:sp3d contourW="12700" prstMaterial="softEdge">
              <a:bevelB w="0" h="0"/>
              <a:extrusionClr>
                <a:srgbClr val="FFC000"/>
              </a:extrusionClr>
              <a:contourClr>
                <a:schemeClr val="accent6">
                  <a:lumMod val="75000"/>
                </a:schemeClr>
              </a:contourClr>
            </a:sp3d>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6000" kern="0" dirty="0">
                <a:solidFill>
                  <a:schemeClr val="bg1">
                    <a:lumMod val="85000"/>
                  </a:schemeClr>
                </a:solidFill>
                <a:latin typeface="微软雅黑" pitchFamily="34" charset="-122"/>
                <a:ea typeface="微软雅黑" pitchFamily="34" charset="-122"/>
              </a:rPr>
              <a:t>谢谢您的</a:t>
            </a:r>
            <a:r>
              <a:rPr lang="zh-CN" altLang="en-US" sz="6000" b="1" kern="0" dirty="0">
                <a:solidFill>
                  <a:schemeClr val="bg1">
                    <a:lumMod val="85000"/>
                  </a:schemeClr>
                </a:solidFill>
                <a:latin typeface="微软雅黑" pitchFamily="34" charset="-122"/>
                <a:ea typeface="微软雅黑" pitchFamily="34" charset="-122"/>
              </a:rPr>
              <a:t>观看指导</a:t>
            </a:r>
            <a:r>
              <a:rPr lang="en-US" altLang="zh-CN" sz="6000" b="1" kern="0" dirty="0">
                <a:solidFill>
                  <a:schemeClr val="bg1">
                    <a:lumMod val="85000"/>
                  </a:schemeClr>
                </a:solidFill>
                <a:latin typeface="微软雅黑" pitchFamily="34" charset="-122"/>
                <a:ea typeface="微软雅黑" pitchFamily="34" charset="-122"/>
              </a:rPr>
              <a:t>!</a:t>
            </a:r>
            <a:endParaRPr kumimoji="0" lang="zh-CN" altLang="en-US" sz="6000" b="1" i="0" u="none" strike="noStrike" kern="0" cap="none" spc="0" normalizeH="0" baseline="0" noProof="0" dirty="0">
              <a:ln>
                <a:noFill/>
              </a:ln>
              <a:solidFill>
                <a:schemeClr val="bg1">
                  <a:lumMod val="85000"/>
                </a:schemeClr>
              </a:solidFill>
              <a:effectLst/>
              <a:uLnTx/>
              <a:uFillTx/>
              <a:latin typeface="微软雅黑" pitchFamily="34" charset="-122"/>
              <a:ea typeface="微软雅黑" pitchFamily="34" charset="-122"/>
            </a:endParaRPr>
          </a:p>
        </p:txBody>
      </p:sp>
      <p:sp>
        <p:nvSpPr>
          <p:cNvPr id="19" name="PA_文本框 9"/>
          <p:cNvSpPr txBox="1"/>
          <p:nvPr>
            <p:custDataLst>
              <p:tags r:id="rId3"/>
            </p:custDataLst>
          </p:nvPr>
        </p:nvSpPr>
        <p:spPr>
          <a:xfrm>
            <a:off x="3349946" y="3311277"/>
            <a:ext cx="5493813" cy="369332"/>
          </a:xfrm>
          <a:prstGeom prst="rect">
            <a:avLst/>
          </a:prstGeom>
          <a:noFill/>
        </p:spPr>
        <p:txBody>
          <a:bodyPr wrap="none" rtlCol="0">
            <a:spAutoFit/>
            <a:scene3d>
              <a:camera prst="orthographicFront"/>
              <a:lightRig rig="sunset" dir="t"/>
            </a:scene3d>
            <a:sp3d prstMaterial="matte"/>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i="0" u="none" strike="noStrike" kern="0" cap="none" spc="0" normalizeH="0" baseline="0" noProof="0" dirty="0">
                <a:ln>
                  <a:noFill/>
                </a:ln>
                <a:solidFill>
                  <a:schemeClr val="bg1">
                    <a:lumMod val="85000"/>
                  </a:schemeClr>
                </a:solidFill>
                <a:effectLst/>
                <a:uLnTx/>
                <a:uFillTx/>
                <a:latin typeface="微软雅黑" pitchFamily="34" charset="-122"/>
                <a:ea typeface="微软雅黑" pitchFamily="34" charset="-122"/>
              </a:rPr>
              <a:t>构思全面、框架完整，适用于各种总结、汇报类演示</a:t>
            </a:r>
          </a:p>
        </p:txBody>
      </p:sp>
      <p:grpSp>
        <p:nvGrpSpPr>
          <p:cNvPr id="26" name="组合 25"/>
          <p:cNvGrpSpPr/>
          <p:nvPr/>
        </p:nvGrpSpPr>
        <p:grpSpPr>
          <a:xfrm>
            <a:off x="5113470" y="4191340"/>
            <a:ext cx="1966765" cy="388300"/>
            <a:chOff x="5138233" y="6368480"/>
            <a:chExt cx="1966765" cy="388300"/>
          </a:xfrm>
          <a:solidFill>
            <a:schemeClr val="bg1">
              <a:lumMod val="85000"/>
            </a:schemeClr>
          </a:solidFill>
        </p:grpSpPr>
        <p:sp>
          <p:nvSpPr>
            <p:cNvPr id="27" name="PA_任意多边形 11"/>
            <p:cNvSpPr>
              <a:spLocks noChangeAspect="1" noEditPoints="1"/>
            </p:cNvSpPr>
            <p:nvPr>
              <p:custDataLst>
                <p:tags r:id="rId6"/>
              </p:custDataLst>
            </p:nvPr>
          </p:nvSpPr>
          <p:spPr bwMode="auto">
            <a:xfrm>
              <a:off x="5138233" y="6368480"/>
              <a:ext cx="388300" cy="388300"/>
            </a:xfrm>
            <a:custGeom>
              <a:avLst/>
              <a:gdLst>
                <a:gd name="T0" fmla="*/ 1701 w 2449"/>
                <a:gd name="T1" fmla="*/ 97 h 2449"/>
                <a:gd name="T2" fmla="*/ 2130 w 2449"/>
                <a:gd name="T3" fmla="*/ 401 h 2449"/>
                <a:gd name="T4" fmla="*/ 2394 w 2449"/>
                <a:gd name="T5" fmla="*/ 860 h 2449"/>
                <a:gd name="T6" fmla="*/ 2435 w 2449"/>
                <a:gd name="T7" fmla="*/ 1411 h 2449"/>
                <a:gd name="T8" fmla="*/ 2239 w 2449"/>
                <a:gd name="T9" fmla="*/ 1909 h 2449"/>
                <a:gd name="T10" fmla="*/ 1859 w 2449"/>
                <a:gd name="T11" fmla="*/ 2271 h 2449"/>
                <a:gd name="T12" fmla="*/ 1350 w 2449"/>
                <a:gd name="T13" fmla="*/ 2443 h 2449"/>
                <a:gd name="T14" fmla="*/ 804 w 2449"/>
                <a:gd name="T15" fmla="*/ 2374 h 2449"/>
                <a:gd name="T16" fmla="*/ 359 w 2449"/>
                <a:gd name="T17" fmla="*/ 2090 h 2449"/>
                <a:gd name="T18" fmla="*/ 75 w 2449"/>
                <a:gd name="T19" fmla="*/ 1645 h 2449"/>
                <a:gd name="T20" fmla="*/ 6 w 2449"/>
                <a:gd name="T21" fmla="*/ 1099 h 2449"/>
                <a:gd name="T22" fmla="*/ 178 w 2449"/>
                <a:gd name="T23" fmla="*/ 590 h 2449"/>
                <a:gd name="T24" fmla="*/ 540 w 2449"/>
                <a:gd name="T25" fmla="*/ 210 h 2449"/>
                <a:gd name="T26" fmla="*/ 1038 w 2449"/>
                <a:gd name="T27" fmla="*/ 14 h 2449"/>
                <a:gd name="T28" fmla="*/ 1341 w 2449"/>
                <a:gd name="T29" fmla="*/ 798 h 2449"/>
                <a:gd name="T30" fmla="*/ 1532 w 2449"/>
                <a:gd name="T31" fmla="*/ 875 h 2449"/>
                <a:gd name="T32" fmla="*/ 1663 w 2449"/>
                <a:gd name="T33" fmla="*/ 1009 h 2449"/>
                <a:gd name="T34" fmla="*/ 1713 w 2449"/>
                <a:gd name="T35" fmla="*/ 1179 h 2449"/>
                <a:gd name="T36" fmla="*/ 1656 w 2449"/>
                <a:gd name="T37" fmla="*/ 1362 h 2449"/>
                <a:gd name="T38" fmla="*/ 1391 w 2449"/>
                <a:gd name="T39" fmla="*/ 1548 h 2449"/>
                <a:gd name="T40" fmla="*/ 1192 w 2449"/>
                <a:gd name="T41" fmla="*/ 1573 h 2449"/>
                <a:gd name="T42" fmla="*/ 982 w 2449"/>
                <a:gd name="T43" fmla="*/ 1526 h 2449"/>
                <a:gd name="T44" fmla="*/ 821 w 2449"/>
                <a:gd name="T45" fmla="*/ 1415 h 2449"/>
                <a:gd name="T46" fmla="*/ 732 w 2449"/>
                <a:gd name="T47" fmla="*/ 1259 h 2449"/>
                <a:gd name="T48" fmla="*/ 738 w 2449"/>
                <a:gd name="T49" fmla="*/ 1081 h 2449"/>
                <a:gd name="T50" fmla="*/ 835 w 2449"/>
                <a:gd name="T51" fmla="*/ 929 h 2449"/>
                <a:gd name="T52" fmla="*/ 1003 w 2449"/>
                <a:gd name="T53" fmla="*/ 824 h 2449"/>
                <a:gd name="T54" fmla="*/ 1218 w 2449"/>
                <a:gd name="T55" fmla="*/ 785 h 2449"/>
                <a:gd name="T56" fmla="*/ 1511 w 2449"/>
                <a:gd name="T57" fmla="*/ 1150 h 2449"/>
                <a:gd name="T58" fmla="*/ 1506 w 2449"/>
                <a:gd name="T59" fmla="*/ 1200 h 2449"/>
                <a:gd name="T60" fmla="*/ 1452 w 2449"/>
                <a:gd name="T61" fmla="*/ 1223 h 2449"/>
                <a:gd name="T62" fmla="*/ 1409 w 2449"/>
                <a:gd name="T63" fmla="*/ 1176 h 2449"/>
                <a:gd name="T64" fmla="*/ 1442 w 2449"/>
                <a:gd name="T65" fmla="*/ 1122 h 2449"/>
                <a:gd name="T66" fmla="*/ 1234 w 2449"/>
                <a:gd name="T67" fmla="*/ 1122 h 2449"/>
                <a:gd name="T68" fmla="*/ 1266 w 2449"/>
                <a:gd name="T69" fmla="*/ 1176 h 2449"/>
                <a:gd name="T70" fmla="*/ 1224 w 2449"/>
                <a:gd name="T71" fmla="*/ 1223 h 2449"/>
                <a:gd name="T72" fmla="*/ 1169 w 2449"/>
                <a:gd name="T73" fmla="*/ 1200 h 2449"/>
                <a:gd name="T74" fmla="*/ 1164 w 2449"/>
                <a:gd name="T75" fmla="*/ 1150 h 2449"/>
                <a:gd name="T76" fmla="*/ 964 w 2449"/>
                <a:gd name="T77" fmla="*/ 1117 h 2449"/>
                <a:gd name="T78" fmla="*/ 1016 w 2449"/>
                <a:gd name="T79" fmla="*/ 1155 h 2449"/>
                <a:gd name="T80" fmla="*/ 1003 w 2449"/>
                <a:gd name="T81" fmla="*/ 1208 h 2449"/>
                <a:gd name="T82" fmla="*/ 949 w 2449"/>
                <a:gd name="T83" fmla="*/ 1221 h 2449"/>
                <a:gd name="T84" fmla="*/ 911 w 2449"/>
                <a:gd name="T85" fmla="*/ 1171 h 2449"/>
                <a:gd name="T86" fmla="*/ 949 w 2449"/>
                <a:gd name="T87" fmla="*/ 1120 h 2449"/>
                <a:gd name="T88" fmla="*/ 1433 w 2449"/>
                <a:gd name="T89" fmla="*/ 413 h 2449"/>
                <a:gd name="T90" fmla="*/ 1757 w 2449"/>
                <a:gd name="T91" fmla="*/ 579 h 2449"/>
                <a:gd name="T92" fmla="*/ 1979 w 2449"/>
                <a:gd name="T93" fmla="*/ 861 h 2449"/>
                <a:gd name="T94" fmla="*/ 2062 w 2449"/>
                <a:gd name="T95" fmla="*/ 1224 h 2449"/>
                <a:gd name="T96" fmla="*/ 1979 w 2449"/>
                <a:gd name="T97" fmla="*/ 1588 h 2449"/>
                <a:gd name="T98" fmla="*/ 1757 w 2449"/>
                <a:gd name="T99" fmla="*/ 1871 h 2449"/>
                <a:gd name="T100" fmla="*/ 1433 w 2449"/>
                <a:gd name="T101" fmla="*/ 2035 h 2449"/>
                <a:gd name="T102" fmla="*/ 1056 w 2449"/>
                <a:gd name="T103" fmla="*/ 2046 h 2449"/>
                <a:gd name="T104" fmla="*/ 723 w 2449"/>
                <a:gd name="T105" fmla="*/ 1895 h 2449"/>
                <a:gd name="T106" fmla="*/ 488 w 2449"/>
                <a:gd name="T107" fmla="*/ 1624 h 2449"/>
                <a:gd name="T108" fmla="*/ 388 w 2449"/>
                <a:gd name="T109" fmla="*/ 1268 h 2449"/>
                <a:gd name="T110" fmla="*/ 453 w 2449"/>
                <a:gd name="T111" fmla="*/ 899 h 2449"/>
                <a:gd name="T112" fmla="*/ 662 w 2449"/>
                <a:gd name="T113" fmla="*/ 605 h 2449"/>
                <a:gd name="T114" fmla="*/ 975 w 2449"/>
                <a:gd name="T115" fmla="*/ 425 h 2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49" h="2449">
                  <a:moveTo>
                    <a:pt x="1225" y="0"/>
                  </a:moveTo>
                  <a:lnTo>
                    <a:pt x="1287" y="2"/>
                  </a:lnTo>
                  <a:lnTo>
                    <a:pt x="1350" y="7"/>
                  </a:lnTo>
                  <a:lnTo>
                    <a:pt x="1411" y="14"/>
                  </a:lnTo>
                  <a:lnTo>
                    <a:pt x="1471" y="25"/>
                  </a:lnTo>
                  <a:lnTo>
                    <a:pt x="1530" y="39"/>
                  </a:lnTo>
                  <a:lnTo>
                    <a:pt x="1589" y="55"/>
                  </a:lnTo>
                  <a:lnTo>
                    <a:pt x="1645" y="74"/>
                  </a:lnTo>
                  <a:lnTo>
                    <a:pt x="1701" y="97"/>
                  </a:lnTo>
                  <a:lnTo>
                    <a:pt x="1755" y="121"/>
                  </a:lnTo>
                  <a:lnTo>
                    <a:pt x="1808" y="148"/>
                  </a:lnTo>
                  <a:lnTo>
                    <a:pt x="1859" y="177"/>
                  </a:lnTo>
                  <a:lnTo>
                    <a:pt x="1909" y="210"/>
                  </a:lnTo>
                  <a:lnTo>
                    <a:pt x="1957" y="244"/>
                  </a:lnTo>
                  <a:lnTo>
                    <a:pt x="2003" y="280"/>
                  </a:lnTo>
                  <a:lnTo>
                    <a:pt x="2048" y="319"/>
                  </a:lnTo>
                  <a:lnTo>
                    <a:pt x="2090" y="359"/>
                  </a:lnTo>
                  <a:lnTo>
                    <a:pt x="2130" y="401"/>
                  </a:lnTo>
                  <a:lnTo>
                    <a:pt x="2170" y="446"/>
                  </a:lnTo>
                  <a:lnTo>
                    <a:pt x="2206" y="492"/>
                  </a:lnTo>
                  <a:lnTo>
                    <a:pt x="2239" y="541"/>
                  </a:lnTo>
                  <a:lnTo>
                    <a:pt x="2272" y="590"/>
                  </a:lnTo>
                  <a:lnTo>
                    <a:pt x="2301" y="641"/>
                  </a:lnTo>
                  <a:lnTo>
                    <a:pt x="2328" y="694"/>
                  </a:lnTo>
                  <a:lnTo>
                    <a:pt x="2352" y="748"/>
                  </a:lnTo>
                  <a:lnTo>
                    <a:pt x="2375" y="804"/>
                  </a:lnTo>
                  <a:lnTo>
                    <a:pt x="2394" y="860"/>
                  </a:lnTo>
                  <a:lnTo>
                    <a:pt x="2411" y="919"/>
                  </a:lnTo>
                  <a:lnTo>
                    <a:pt x="2424" y="978"/>
                  </a:lnTo>
                  <a:lnTo>
                    <a:pt x="2435" y="1038"/>
                  </a:lnTo>
                  <a:lnTo>
                    <a:pt x="2442" y="1099"/>
                  </a:lnTo>
                  <a:lnTo>
                    <a:pt x="2447" y="1162"/>
                  </a:lnTo>
                  <a:lnTo>
                    <a:pt x="2449" y="1224"/>
                  </a:lnTo>
                  <a:lnTo>
                    <a:pt x="2447" y="1288"/>
                  </a:lnTo>
                  <a:lnTo>
                    <a:pt x="2442" y="1349"/>
                  </a:lnTo>
                  <a:lnTo>
                    <a:pt x="2435" y="1411"/>
                  </a:lnTo>
                  <a:lnTo>
                    <a:pt x="2424" y="1472"/>
                  </a:lnTo>
                  <a:lnTo>
                    <a:pt x="2411" y="1530"/>
                  </a:lnTo>
                  <a:lnTo>
                    <a:pt x="2394" y="1589"/>
                  </a:lnTo>
                  <a:lnTo>
                    <a:pt x="2375" y="1645"/>
                  </a:lnTo>
                  <a:lnTo>
                    <a:pt x="2352" y="1701"/>
                  </a:lnTo>
                  <a:lnTo>
                    <a:pt x="2328" y="1755"/>
                  </a:lnTo>
                  <a:lnTo>
                    <a:pt x="2301" y="1807"/>
                  </a:lnTo>
                  <a:lnTo>
                    <a:pt x="2272" y="1859"/>
                  </a:lnTo>
                  <a:lnTo>
                    <a:pt x="2239" y="1909"/>
                  </a:lnTo>
                  <a:lnTo>
                    <a:pt x="2206" y="1957"/>
                  </a:lnTo>
                  <a:lnTo>
                    <a:pt x="2170" y="2003"/>
                  </a:lnTo>
                  <a:lnTo>
                    <a:pt x="2130" y="2048"/>
                  </a:lnTo>
                  <a:lnTo>
                    <a:pt x="2090" y="2090"/>
                  </a:lnTo>
                  <a:lnTo>
                    <a:pt x="2048" y="2130"/>
                  </a:lnTo>
                  <a:lnTo>
                    <a:pt x="2003" y="2170"/>
                  </a:lnTo>
                  <a:lnTo>
                    <a:pt x="1957" y="2206"/>
                  </a:lnTo>
                  <a:lnTo>
                    <a:pt x="1909" y="2240"/>
                  </a:lnTo>
                  <a:lnTo>
                    <a:pt x="1859" y="2271"/>
                  </a:lnTo>
                  <a:lnTo>
                    <a:pt x="1808" y="2301"/>
                  </a:lnTo>
                  <a:lnTo>
                    <a:pt x="1755" y="2328"/>
                  </a:lnTo>
                  <a:lnTo>
                    <a:pt x="1701" y="2353"/>
                  </a:lnTo>
                  <a:lnTo>
                    <a:pt x="1645" y="2374"/>
                  </a:lnTo>
                  <a:lnTo>
                    <a:pt x="1589" y="2394"/>
                  </a:lnTo>
                  <a:lnTo>
                    <a:pt x="1530" y="2411"/>
                  </a:lnTo>
                  <a:lnTo>
                    <a:pt x="1471" y="2424"/>
                  </a:lnTo>
                  <a:lnTo>
                    <a:pt x="1411" y="2435"/>
                  </a:lnTo>
                  <a:lnTo>
                    <a:pt x="1350" y="2443"/>
                  </a:lnTo>
                  <a:lnTo>
                    <a:pt x="1287" y="2447"/>
                  </a:lnTo>
                  <a:lnTo>
                    <a:pt x="1225" y="2449"/>
                  </a:lnTo>
                  <a:lnTo>
                    <a:pt x="1161" y="2447"/>
                  </a:lnTo>
                  <a:lnTo>
                    <a:pt x="1100" y="2443"/>
                  </a:lnTo>
                  <a:lnTo>
                    <a:pt x="1038" y="2435"/>
                  </a:lnTo>
                  <a:lnTo>
                    <a:pt x="977" y="2424"/>
                  </a:lnTo>
                  <a:lnTo>
                    <a:pt x="918" y="2411"/>
                  </a:lnTo>
                  <a:lnTo>
                    <a:pt x="860" y="2394"/>
                  </a:lnTo>
                  <a:lnTo>
                    <a:pt x="804" y="2374"/>
                  </a:lnTo>
                  <a:lnTo>
                    <a:pt x="747" y="2353"/>
                  </a:lnTo>
                  <a:lnTo>
                    <a:pt x="694" y="2328"/>
                  </a:lnTo>
                  <a:lnTo>
                    <a:pt x="641" y="2301"/>
                  </a:lnTo>
                  <a:lnTo>
                    <a:pt x="589" y="2271"/>
                  </a:lnTo>
                  <a:lnTo>
                    <a:pt x="540" y="2240"/>
                  </a:lnTo>
                  <a:lnTo>
                    <a:pt x="492" y="2206"/>
                  </a:lnTo>
                  <a:lnTo>
                    <a:pt x="446" y="2170"/>
                  </a:lnTo>
                  <a:lnTo>
                    <a:pt x="401" y="2130"/>
                  </a:lnTo>
                  <a:lnTo>
                    <a:pt x="359" y="2090"/>
                  </a:lnTo>
                  <a:lnTo>
                    <a:pt x="318" y="2048"/>
                  </a:lnTo>
                  <a:lnTo>
                    <a:pt x="279" y="2003"/>
                  </a:lnTo>
                  <a:lnTo>
                    <a:pt x="243" y="1957"/>
                  </a:lnTo>
                  <a:lnTo>
                    <a:pt x="209" y="1909"/>
                  </a:lnTo>
                  <a:lnTo>
                    <a:pt x="178" y="1859"/>
                  </a:lnTo>
                  <a:lnTo>
                    <a:pt x="148" y="1807"/>
                  </a:lnTo>
                  <a:lnTo>
                    <a:pt x="121" y="1755"/>
                  </a:lnTo>
                  <a:lnTo>
                    <a:pt x="96" y="1701"/>
                  </a:lnTo>
                  <a:lnTo>
                    <a:pt x="75" y="1645"/>
                  </a:lnTo>
                  <a:lnTo>
                    <a:pt x="55" y="1589"/>
                  </a:lnTo>
                  <a:lnTo>
                    <a:pt x="38" y="1530"/>
                  </a:lnTo>
                  <a:lnTo>
                    <a:pt x="25" y="1472"/>
                  </a:lnTo>
                  <a:lnTo>
                    <a:pt x="14" y="1411"/>
                  </a:lnTo>
                  <a:lnTo>
                    <a:pt x="6" y="1349"/>
                  </a:lnTo>
                  <a:lnTo>
                    <a:pt x="2" y="1288"/>
                  </a:lnTo>
                  <a:lnTo>
                    <a:pt x="0" y="1224"/>
                  </a:lnTo>
                  <a:lnTo>
                    <a:pt x="2" y="1162"/>
                  </a:lnTo>
                  <a:lnTo>
                    <a:pt x="6" y="1099"/>
                  </a:lnTo>
                  <a:lnTo>
                    <a:pt x="14" y="1038"/>
                  </a:lnTo>
                  <a:lnTo>
                    <a:pt x="25" y="978"/>
                  </a:lnTo>
                  <a:lnTo>
                    <a:pt x="38" y="919"/>
                  </a:lnTo>
                  <a:lnTo>
                    <a:pt x="55" y="860"/>
                  </a:lnTo>
                  <a:lnTo>
                    <a:pt x="75" y="804"/>
                  </a:lnTo>
                  <a:lnTo>
                    <a:pt x="96" y="748"/>
                  </a:lnTo>
                  <a:lnTo>
                    <a:pt x="121" y="694"/>
                  </a:lnTo>
                  <a:lnTo>
                    <a:pt x="148" y="641"/>
                  </a:lnTo>
                  <a:lnTo>
                    <a:pt x="178" y="590"/>
                  </a:lnTo>
                  <a:lnTo>
                    <a:pt x="209" y="541"/>
                  </a:lnTo>
                  <a:lnTo>
                    <a:pt x="243" y="492"/>
                  </a:lnTo>
                  <a:lnTo>
                    <a:pt x="279" y="446"/>
                  </a:lnTo>
                  <a:lnTo>
                    <a:pt x="318" y="401"/>
                  </a:lnTo>
                  <a:lnTo>
                    <a:pt x="359" y="359"/>
                  </a:lnTo>
                  <a:lnTo>
                    <a:pt x="401" y="319"/>
                  </a:lnTo>
                  <a:lnTo>
                    <a:pt x="446" y="280"/>
                  </a:lnTo>
                  <a:lnTo>
                    <a:pt x="492" y="244"/>
                  </a:lnTo>
                  <a:lnTo>
                    <a:pt x="540" y="210"/>
                  </a:lnTo>
                  <a:lnTo>
                    <a:pt x="589" y="177"/>
                  </a:lnTo>
                  <a:lnTo>
                    <a:pt x="641" y="148"/>
                  </a:lnTo>
                  <a:lnTo>
                    <a:pt x="694" y="121"/>
                  </a:lnTo>
                  <a:lnTo>
                    <a:pt x="747" y="97"/>
                  </a:lnTo>
                  <a:lnTo>
                    <a:pt x="804" y="74"/>
                  </a:lnTo>
                  <a:lnTo>
                    <a:pt x="860" y="55"/>
                  </a:lnTo>
                  <a:lnTo>
                    <a:pt x="918" y="39"/>
                  </a:lnTo>
                  <a:lnTo>
                    <a:pt x="977" y="25"/>
                  </a:lnTo>
                  <a:lnTo>
                    <a:pt x="1038" y="14"/>
                  </a:lnTo>
                  <a:lnTo>
                    <a:pt x="1100" y="7"/>
                  </a:lnTo>
                  <a:lnTo>
                    <a:pt x="1161" y="2"/>
                  </a:lnTo>
                  <a:lnTo>
                    <a:pt x="1225" y="0"/>
                  </a:lnTo>
                  <a:close/>
                  <a:moveTo>
                    <a:pt x="1218" y="785"/>
                  </a:moveTo>
                  <a:lnTo>
                    <a:pt x="1243" y="786"/>
                  </a:lnTo>
                  <a:lnTo>
                    <a:pt x="1268" y="787"/>
                  </a:lnTo>
                  <a:lnTo>
                    <a:pt x="1293" y="790"/>
                  </a:lnTo>
                  <a:lnTo>
                    <a:pt x="1317" y="793"/>
                  </a:lnTo>
                  <a:lnTo>
                    <a:pt x="1341" y="798"/>
                  </a:lnTo>
                  <a:lnTo>
                    <a:pt x="1365" y="803"/>
                  </a:lnTo>
                  <a:lnTo>
                    <a:pt x="1388" y="809"/>
                  </a:lnTo>
                  <a:lnTo>
                    <a:pt x="1410" y="816"/>
                  </a:lnTo>
                  <a:lnTo>
                    <a:pt x="1432" y="824"/>
                  </a:lnTo>
                  <a:lnTo>
                    <a:pt x="1454" y="833"/>
                  </a:lnTo>
                  <a:lnTo>
                    <a:pt x="1474" y="842"/>
                  </a:lnTo>
                  <a:lnTo>
                    <a:pt x="1494" y="852"/>
                  </a:lnTo>
                  <a:lnTo>
                    <a:pt x="1513" y="863"/>
                  </a:lnTo>
                  <a:lnTo>
                    <a:pt x="1532" y="875"/>
                  </a:lnTo>
                  <a:lnTo>
                    <a:pt x="1550" y="888"/>
                  </a:lnTo>
                  <a:lnTo>
                    <a:pt x="1568" y="901"/>
                  </a:lnTo>
                  <a:lnTo>
                    <a:pt x="1584" y="914"/>
                  </a:lnTo>
                  <a:lnTo>
                    <a:pt x="1600" y="929"/>
                  </a:lnTo>
                  <a:lnTo>
                    <a:pt x="1614" y="943"/>
                  </a:lnTo>
                  <a:lnTo>
                    <a:pt x="1628" y="959"/>
                  </a:lnTo>
                  <a:lnTo>
                    <a:pt x="1641" y="975"/>
                  </a:lnTo>
                  <a:lnTo>
                    <a:pt x="1652" y="991"/>
                  </a:lnTo>
                  <a:lnTo>
                    <a:pt x="1663" y="1009"/>
                  </a:lnTo>
                  <a:lnTo>
                    <a:pt x="1674" y="1026"/>
                  </a:lnTo>
                  <a:lnTo>
                    <a:pt x="1683" y="1044"/>
                  </a:lnTo>
                  <a:lnTo>
                    <a:pt x="1691" y="1062"/>
                  </a:lnTo>
                  <a:lnTo>
                    <a:pt x="1697" y="1081"/>
                  </a:lnTo>
                  <a:lnTo>
                    <a:pt x="1703" y="1099"/>
                  </a:lnTo>
                  <a:lnTo>
                    <a:pt x="1707" y="1120"/>
                  </a:lnTo>
                  <a:lnTo>
                    <a:pt x="1710" y="1139"/>
                  </a:lnTo>
                  <a:lnTo>
                    <a:pt x="1712" y="1159"/>
                  </a:lnTo>
                  <a:lnTo>
                    <a:pt x="1713" y="1179"/>
                  </a:lnTo>
                  <a:lnTo>
                    <a:pt x="1712" y="1201"/>
                  </a:lnTo>
                  <a:lnTo>
                    <a:pt x="1710" y="1222"/>
                  </a:lnTo>
                  <a:lnTo>
                    <a:pt x="1706" y="1244"/>
                  </a:lnTo>
                  <a:lnTo>
                    <a:pt x="1701" y="1265"/>
                  </a:lnTo>
                  <a:lnTo>
                    <a:pt x="1695" y="1285"/>
                  </a:lnTo>
                  <a:lnTo>
                    <a:pt x="1687" y="1305"/>
                  </a:lnTo>
                  <a:lnTo>
                    <a:pt x="1678" y="1324"/>
                  </a:lnTo>
                  <a:lnTo>
                    <a:pt x="1667" y="1343"/>
                  </a:lnTo>
                  <a:lnTo>
                    <a:pt x="1656" y="1362"/>
                  </a:lnTo>
                  <a:lnTo>
                    <a:pt x="1643" y="1380"/>
                  </a:lnTo>
                  <a:lnTo>
                    <a:pt x="1630" y="1397"/>
                  </a:lnTo>
                  <a:lnTo>
                    <a:pt x="1615" y="1414"/>
                  </a:lnTo>
                  <a:lnTo>
                    <a:pt x="1600" y="1430"/>
                  </a:lnTo>
                  <a:lnTo>
                    <a:pt x="1583" y="1445"/>
                  </a:lnTo>
                  <a:lnTo>
                    <a:pt x="1566" y="1459"/>
                  </a:lnTo>
                  <a:lnTo>
                    <a:pt x="1546" y="1474"/>
                  </a:lnTo>
                  <a:lnTo>
                    <a:pt x="1577" y="1718"/>
                  </a:lnTo>
                  <a:lnTo>
                    <a:pt x="1391" y="1548"/>
                  </a:lnTo>
                  <a:lnTo>
                    <a:pt x="1371" y="1554"/>
                  </a:lnTo>
                  <a:lnTo>
                    <a:pt x="1350" y="1559"/>
                  </a:lnTo>
                  <a:lnTo>
                    <a:pt x="1329" y="1563"/>
                  </a:lnTo>
                  <a:lnTo>
                    <a:pt x="1307" y="1567"/>
                  </a:lnTo>
                  <a:lnTo>
                    <a:pt x="1285" y="1569"/>
                  </a:lnTo>
                  <a:lnTo>
                    <a:pt x="1263" y="1571"/>
                  </a:lnTo>
                  <a:lnTo>
                    <a:pt x="1240" y="1573"/>
                  </a:lnTo>
                  <a:lnTo>
                    <a:pt x="1218" y="1573"/>
                  </a:lnTo>
                  <a:lnTo>
                    <a:pt x="1192" y="1573"/>
                  </a:lnTo>
                  <a:lnTo>
                    <a:pt x="1167" y="1571"/>
                  </a:lnTo>
                  <a:lnTo>
                    <a:pt x="1142" y="1569"/>
                  </a:lnTo>
                  <a:lnTo>
                    <a:pt x="1118" y="1565"/>
                  </a:lnTo>
                  <a:lnTo>
                    <a:pt x="1093" y="1561"/>
                  </a:lnTo>
                  <a:lnTo>
                    <a:pt x="1070" y="1556"/>
                  </a:lnTo>
                  <a:lnTo>
                    <a:pt x="1047" y="1549"/>
                  </a:lnTo>
                  <a:lnTo>
                    <a:pt x="1025" y="1542"/>
                  </a:lnTo>
                  <a:lnTo>
                    <a:pt x="1003" y="1535"/>
                  </a:lnTo>
                  <a:lnTo>
                    <a:pt x="982" y="1526"/>
                  </a:lnTo>
                  <a:lnTo>
                    <a:pt x="960" y="1517"/>
                  </a:lnTo>
                  <a:lnTo>
                    <a:pt x="940" y="1506"/>
                  </a:lnTo>
                  <a:lnTo>
                    <a:pt x="921" y="1495"/>
                  </a:lnTo>
                  <a:lnTo>
                    <a:pt x="903" y="1484"/>
                  </a:lnTo>
                  <a:lnTo>
                    <a:pt x="885" y="1472"/>
                  </a:lnTo>
                  <a:lnTo>
                    <a:pt x="868" y="1458"/>
                  </a:lnTo>
                  <a:lnTo>
                    <a:pt x="851" y="1444"/>
                  </a:lnTo>
                  <a:lnTo>
                    <a:pt x="835" y="1430"/>
                  </a:lnTo>
                  <a:lnTo>
                    <a:pt x="821" y="1415"/>
                  </a:lnTo>
                  <a:lnTo>
                    <a:pt x="807" y="1400"/>
                  </a:lnTo>
                  <a:lnTo>
                    <a:pt x="794" y="1384"/>
                  </a:lnTo>
                  <a:lnTo>
                    <a:pt x="782" y="1368"/>
                  </a:lnTo>
                  <a:lnTo>
                    <a:pt x="771" y="1351"/>
                  </a:lnTo>
                  <a:lnTo>
                    <a:pt x="762" y="1332"/>
                  </a:lnTo>
                  <a:lnTo>
                    <a:pt x="753" y="1315"/>
                  </a:lnTo>
                  <a:lnTo>
                    <a:pt x="744" y="1296"/>
                  </a:lnTo>
                  <a:lnTo>
                    <a:pt x="738" y="1278"/>
                  </a:lnTo>
                  <a:lnTo>
                    <a:pt x="732" y="1259"/>
                  </a:lnTo>
                  <a:lnTo>
                    <a:pt x="728" y="1240"/>
                  </a:lnTo>
                  <a:lnTo>
                    <a:pt x="725" y="1219"/>
                  </a:lnTo>
                  <a:lnTo>
                    <a:pt x="723" y="1199"/>
                  </a:lnTo>
                  <a:lnTo>
                    <a:pt x="722" y="1179"/>
                  </a:lnTo>
                  <a:lnTo>
                    <a:pt x="723" y="1159"/>
                  </a:lnTo>
                  <a:lnTo>
                    <a:pt x="725" y="1139"/>
                  </a:lnTo>
                  <a:lnTo>
                    <a:pt x="728" y="1120"/>
                  </a:lnTo>
                  <a:lnTo>
                    <a:pt x="732" y="1099"/>
                  </a:lnTo>
                  <a:lnTo>
                    <a:pt x="738" y="1081"/>
                  </a:lnTo>
                  <a:lnTo>
                    <a:pt x="744" y="1062"/>
                  </a:lnTo>
                  <a:lnTo>
                    <a:pt x="753" y="1044"/>
                  </a:lnTo>
                  <a:lnTo>
                    <a:pt x="762" y="1026"/>
                  </a:lnTo>
                  <a:lnTo>
                    <a:pt x="771" y="1009"/>
                  </a:lnTo>
                  <a:lnTo>
                    <a:pt x="782" y="991"/>
                  </a:lnTo>
                  <a:lnTo>
                    <a:pt x="794" y="975"/>
                  </a:lnTo>
                  <a:lnTo>
                    <a:pt x="807" y="959"/>
                  </a:lnTo>
                  <a:lnTo>
                    <a:pt x="821" y="943"/>
                  </a:lnTo>
                  <a:lnTo>
                    <a:pt x="835" y="929"/>
                  </a:lnTo>
                  <a:lnTo>
                    <a:pt x="851" y="914"/>
                  </a:lnTo>
                  <a:lnTo>
                    <a:pt x="868" y="901"/>
                  </a:lnTo>
                  <a:lnTo>
                    <a:pt x="885" y="888"/>
                  </a:lnTo>
                  <a:lnTo>
                    <a:pt x="903" y="875"/>
                  </a:lnTo>
                  <a:lnTo>
                    <a:pt x="921" y="863"/>
                  </a:lnTo>
                  <a:lnTo>
                    <a:pt x="940" y="852"/>
                  </a:lnTo>
                  <a:lnTo>
                    <a:pt x="960" y="842"/>
                  </a:lnTo>
                  <a:lnTo>
                    <a:pt x="982" y="833"/>
                  </a:lnTo>
                  <a:lnTo>
                    <a:pt x="1003" y="824"/>
                  </a:lnTo>
                  <a:lnTo>
                    <a:pt x="1025" y="816"/>
                  </a:lnTo>
                  <a:lnTo>
                    <a:pt x="1047" y="809"/>
                  </a:lnTo>
                  <a:lnTo>
                    <a:pt x="1070" y="803"/>
                  </a:lnTo>
                  <a:lnTo>
                    <a:pt x="1093" y="798"/>
                  </a:lnTo>
                  <a:lnTo>
                    <a:pt x="1118" y="793"/>
                  </a:lnTo>
                  <a:lnTo>
                    <a:pt x="1142" y="790"/>
                  </a:lnTo>
                  <a:lnTo>
                    <a:pt x="1167" y="787"/>
                  </a:lnTo>
                  <a:lnTo>
                    <a:pt x="1192" y="786"/>
                  </a:lnTo>
                  <a:lnTo>
                    <a:pt x="1218" y="785"/>
                  </a:lnTo>
                  <a:close/>
                  <a:moveTo>
                    <a:pt x="1462" y="1117"/>
                  </a:moveTo>
                  <a:lnTo>
                    <a:pt x="1468" y="1117"/>
                  </a:lnTo>
                  <a:lnTo>
                    <a:pt x="1473" y="1119"/>
                  </a:lnTo>
                  <a:lnTo>
                    <a:pt x="1478" y="1120"/>
                  </a:lnTo>
                  <a:lnTo>
                    <a:pt x="1483" y="1122"/>
                  </a:lnTo>
                  <a:lnTo>
                    <a:pt x="1492" y="1127"/>
                  </a:lnTo>
                  <a:lnTo>
                    <a:pt x="1500" y="1133"/>
                  </a:lnTo>
                  <a:lnTo>
                    <a:pt x="1506" y="1141"/>
                  </a:lnTo>
                  <a:lnTo>
                    <a:pt x="1511" y="1150"/>
                  </a:lnTo>
                  <a:lnTo>
                    <a:pt x="1513" y="1155"/>
                  </a:lnTo>
                  <a:lnTo>
                    <a:pt x="1514" y="1160"/>
                  </a:lnTo>
                  <a:lnTo>
                    <a:pt x="1515" y="1165"/>
                  </a:lnTo>
                  <a:lnTo>
                    <a:pt x="1515" y="1171"/>
                  </a:lnTo>
                  <a:lnTo>
                    <a:pt x="1515" y="1176"/>
                  </a:lnTo>
                  <a:lnTo>
                    <a:pt x="1514" y="1182"/>
                  </a:lnTo>
                  <a:lnTo>
                    <a:pt x="1513" y="1187"/>
                  </a:lnTo>
                  <a:lnTo>
                    <a:pt x="1511" y="1191"/>
                  </a:lnTo>
                  <a:lnTo>
                    <a:pt x="1506" y="1200"/>
                  </a:lnTo>
                  <a:lnTo>
                    <a:pt x="1500" y="1208"/>
                  </a:lnTo>
                  <a:lnTo>
                    <a:pt x="1492" y="1215"/>
                  </a:lnTo>
                  <a:lnTo>
                    <a:pt x="1483" y="1220"/>
                  </a:lnTo>
                  <a:lnTo>
                    <a:pt x="1478" y="1221"/>
                  </a:lnTo>
                  <a:lnTo>
                    <a:pt x="1473" y="1223"/>
                  </a:lnTo>
                  <a:lnTo>
                    <a:pt x="1468" y="1224"/>
                  </a:lnTo>
                  <a:lnTo>
                    <a:pt x="1462" y="1224"/>
                  </a:lnTo>
                  <a:lnTo>
                    <a:pt x="1457" y="1224"/>
                  </a:lnTo>
                  <a:lnTo>
                    <a:pt x="1452" y="1223"/>
                  </a:lnTo>
                  <a:lnTo>
                    <a:pt x="1446" y="1221"/>
                  </a:lnTo>
                  <a:lnTo>
                    <a:pt x="1442" y="1220"/>
                  </a:lnTo>
                  <a:lnTo>
                    <a:pt x="1432" y="1215"/>
                  </a:lnTo>
                  <a:lnTo>
                    <a:pt x="1424" y="1208"/>
                  </a:lnTo>
                  <a:lnTo>
                    <a:pt x="1417" y="1200"/>
                  </a:lnTo>
                  <a:lnTo>
                    <a:pt x="1412" y="1191"/>
                  </a:lnTo>
                  <a:lnTo>
                    <a:pt x="1411" y="1187"/>
                  </a:lnTo>
                  <a:lnTo>
                    <a:pt x="1409" y="1182"/>
                  </a:lnTo>
                  <a:lnTo>
                    <a:pt x="1409" y="1176"/>
                  </a:lnTo>
                  <a:lnTo>
                    <a:pt x="1408" y="1171"/>
                  </a:lnTo>
                  <a:lnTo>
                    <a:pt x="1409" y="1165"/>
                  </a:lnTo>
                  <a:lnTo>
                    <a:pt x="1409" y="1160"/>
                  </a:lnTo>
                  <a:lnTo>
                    <a:pt x="1411" y="1155"/>
                  </a:lnTo>
                  <a:lnTo>
                    <a:pt x="1412" y="1150"/>
                  </a:lnTo>
                  <a:lnTo>
                    <a:pt x="1417" y="1141"/>
                  </a:lnTo>
                  <a:lnTo>
                    <a:pt x="1424" y="1133"/>
                  </a:lnTo>
                  <a:lnTo>
                    <a:pt x="1432" y="1127"/>
                  </a:lnTo>
                  <a:lnTo>
                    <a:pt x="1442" y="1122"/>
                  </a:lnTo>
                  <a:lnTo>
                    <a:pt x="1446" y="1120"/>
                  </a:lnTo>
                  <a:lnTo>
                    <a:pt x="1452" y="1119"/>
                  </a:lnTo>
                  <a:lnTo>
                    <a:pt x="1457" y="1117"/>
                  </a:lnTo>
                  <a:lnTo>
                    <a:pt x="1462" y="1117"/>
                  </a:lnTo>
                  <a:close/>
                  <a:moveTo>
                    <a:pt x="1214" y="1117"/>
                  </a:moveTo>
                  <a:lnTo>
                    <a:pt x="1219" y="1117"/>
                  </a:lnTo>
                  <a:lnTo>
                    <a:pt x="1224" y="1119"/>
                  </a:lnTo>
                  <a:lnTo>
                    <a:pt x="1230" y="1120"/>
                  </a:lnTo>
                  <a:lnTo>
                    <a:pt x="1234" y="1122"/>
                  </a:lnTo>
                  <a:lnTo>
                    <a:pt x="1243" y="1127"/>
                  </a:lnTo>
                  <a:lnTo>
                    <a:pt x="1251" y="1133"/>
                  </a:lnTo>
                  <a:lnTo>
                    <a:pt x="1258" y="1141"/>
                  </a:lnTo>
                  <a:lnTo>
                    <a:pt x="1263" y="1150"/>
                  </a:lnTo>
                  <a:lnTo>
                    <a:pt x="1264" y="1155"/>
                  </a:lnTo>
                  <a:lnTo>
                    <a:pt x="1266" y="1160"/>
                  </a:lnTo>
                  <a:lnTo>
                    <a:pt x="1266" y="1165"/>
                  </a:lnTo>
                  <a:lnTo>
                    <a:pt x="1267" y="1171"/>
                  </a:lnTo>
                  <a:lnTo>
                    <a:pt x="1266" y="1176"/>
                  </a:lnTo>
                  <a:lnTo>
                    <a:pt x="1266" y="1182"/>
                  </a:lnTo>
                  <a:lnTo>
                    <a:pt x="1264" y="1187"/>
                  </a:lnTo>
                  <a:lnTo>
                    <a:pt x="1263" y="1191"/>
                  </a:lnTo>
                  <a:lnTo>
                    <a:pt x="1258" y="1200"/>
                  </a:lnTo>
                  <a:lnTo>
                    <a:pt x="1251" y="1208"/>
                  </a:lnTo>
                  <a:lnTo>
                    <a:pt x="1243" y="1215"/>
                  </a:lnTo>
                  <a:lnTo>
                    <a:pt x="1234" y="1220"/>
                  </a:lnTo>
                  <a:lnTo>
                    <a:pt x="1230" y="1221"/>
                  </a:lnTo>
                  <a:lnTo>
                    <a:pt x="1224" y="1223"/>
                  </a:lnTo>
                  <a:lnTo>
                    <a:pt x="1219" y="1224"/>
                  </a:lnTo>
                  <a:lnTo>
                    <a:pt x="1214" y="1224"/>
                  </a:lnTo>
                  <a:lnTo>
                    <a:pt x="1207" y="1224"/>
                  </a:lnTo>
                  <a:lnTo>
                    <a:pt x="1202" y="1223"/>
                  </a:lnTo>
                  <a:lnTo>
                    <a:pt x="1197" y="1221"/>
                  </a:lnTo>
                  <a:lnTo>
                    <a:pt x="1192" y="1220"/>
                  </a:lnTo>
                  <a:lnTo>
                    <a:pt x="1183" y="1215"/>
                  </a:lnTo>
                  <a:lnTo>
                    <a:pt x="1175" y="1208"/>
                  </a:lnTo>
                  <a:lnTo>
                    <a:pt x="1169" y="1200"/>
                  </a:lnTo>
                  <a:lnTo>
                    <a:pt x="1164" y="1191"/>
                  </a:lnTo>
                  <a:lnTo>
                    <a:pt x="1162" y="1187"/>
                  </a:lnTo>
                  <a:lnTo>
                    <a:pt x="1161" y="1182"/>
                  </a:lnTo>
                  <a:lnTo>
                    <a:pt x="1160" y="1176"/>
                  </a:lnTo>
                  <a:lnTo>
                    <a:pt x="1160" y="1171"/>
                  </a:lnTo>
                  <a:lnTo>
                    <a:pt x="1160" y="1165"/>
                  </a:lnTo>
                  <a:lnTo>
                    <a:pt x="1161" y="1160"/>
                  </a:lnTo>
                  <a:lnTo>
                    <a:pt x="1162" y="1155"/>
                  </a:lnTo>
                  <a:lnTo>
                    <a:pt x="1164" y="1150"/>
                  </a:lnTo>
                  <a:lnTo>
                    <a:pt x="1169" y="1141"/>
                  </a:lnTo>
                  <a:lnTo>
                    <a:pt x="1175" y="1133"/>
                  </a:lnTo>
                  <a:lnTo>
                    <a:pt x="1183" y="1127"/>
                  </a:lnTo>
                  <a:lnTo>
                    <a:pt x="1192" y="1122"/>
                  </a:lnTo>
                  <a:lnTo>
                    <a:pt x="1197" y="1120"/>
                  </a:lnTo>
                  <a:lnTo>
                    <a:pt x="1202" y="1119"/>
                  </a:lnTo>
                  <a:lnTo>
                    <a:pt x="1207" y="1117"/>
                  </a:lnTo>
                  <a:lnTo>
                    <a:pt x="1214" y="1117"/>
                  </a:lnTo>
                  <a:close/>
                  <a:moveTo>
                    <a:pt x="964" y="1117"/>
                  </a:moveTo>
                  <a:lnTo>
                    <a:pt x="970" y="1117"/>
                  </a:lnTo>
                  <a:lnTo>
                    <a:pt x="975" y="1119"/>
                  </a:lnTo>
                  <a:lnTo>
                    <a:pt x="981" y="1120"/>
                  </a:lnTo>
                  <a:lnTo>
                    <a:pt x="986" y="1122"/>
                  </a:lnTo>
                  <a:lnTo>
                    <a:pt x="995" y="1127"/>
                  </a:lnTo>
                  <a:lnTo>
                    <a:pt x="1003" y="1133"/>
                  </a:lnTo>
                  <a:lnTo>
                    <a:pt x="1009" y="1141"/>
                  </a:lnTo>
                  <a:lnTo>
                    <a:pt x="1014" y="1150"/>
                  </a:lnTo>
                  <a:lnTo>
                    <a:pt x="1016" y="1155"/>
                  </a:lnTo>
                  <a:lnTo>
                    <a:pt x="1017" y="1160"/>
                  </a:lnTo>
                  <a:lnTo>
                    <a:pt x="1018" y="1165"/>
                  </a:lnTo>
                  <a:lnTo>
                    <a:pt x="1018" y="1171"/>
                  </a:lnTo>
                  <a:lnTo>
                    <a:pt x="1018" y="1176"/>
                  </a:lnTo>
                  <a:lnTo>
                    <a:pt x="1017" y="1182"/>
                  </a:lnTo>
                  <a:lnTo>
                    <a:pt x="1016" y="1187"/>
                  </a:lnTo>
                  <a:lnTo>
                    <a:pt x="1014" y="1191"/>
                  </a:lnTo>
                  <a:lnTo>
                    <a:pt x="1009" y="1200"/>
                  </a:lnTo>
                  <a:lnTo>
                    <a:pt x="1003" y="1208"/>
                  </a:lnTo>
                  <a:lnTo>
                    <a:pt x="995" y="1215"/>
                  </a:lnTo>
                  <a:lnTo>
                    <a:pt x="986" y="1220"/>
                  </a:lnTo>
                  <a:lnTo>
                    <a:pt x="981" y="1221"/>
                  </a:lnTo>
                  <a:lnTo>
                    <a:pt x="975" y="1223"/>
                  </a:lnTo>
                  <a:lnTo>
                    <a:pt x="970" y="1224"/>
                  </a:lnTo>
                  <a:lnTo>
                    <a:pt x="964" y="1224"/>
                  </a:lnTo>
                  <a:lnTo>
                    <a:pt x="959" y="1224"/>
                  </a:lnTo>
                  <a:lnTo>
                    <a:pt x="954" y="1223"/>
                  </a:lnTo>
                  <a:lnTo>
                    <a:pt x="949" y="1221"/>
                  </a:lnTo>
                  <a:lnTo>
                    <a:pt x="944" y="1220"/>
                  </a:lnTo>
                  <a:lnTo>
                    <a:pt x="935" y="1215"/>
                  </a:lnTo>
                  <a:lnTo>
                    <a:pt x="927" y="1208"/>
                  </a:lnTo>
                  <a:lnTo>
                    <a:pt x="920" y="1200"/>
                  </a:lnTo>
                  <a:lnTo>
                    <a:pt x="916" y="1191"/>
                  </a:lnTo>
                  <a:lnTo>
                    <a:pt x="914" y="1187"/>
                  </a:lnTo>
                  <a:lnTo>
                    <a:pt x="912" y="1182"/>
                  </a:lnTo>
                  <a:lnTo>
                    <a:pt x="912" y="1176"/>
                  </a:lnTo>
                  <a:lnTo>
                    <a:pt x="911" y="1171"/>
                  </a:lnTo>
                  <a:lnTo>
                    <a:pt x="912" y="1165"/>
                  </a:lnTo>
                  <a:lnTo>
                    <a:pt x="912" y="1160"/>
                  </a:lnTo>
                  <a:lnTo>
                    <a:pt x="914" y="1155"/>
                  </a:lnTo>
                  <a:lnTo>
                    <a:pt x="916" y="1150"/>
                  </a:lnTo>
                  <a:lnTo>
                    <a:pt x="920" y="1141"/>
                  </a:lnTo>
                  <a:lnTo>
                    <a:pt x="927" y="1133"/>
                  </a:lnTo>
                  <a:lnTo>
                    <a:pt x="935" y="1127"/>
                  </a:lnTo>
                  <a:lnTo>
                    <a:pt x="944" y="1122"/>
                  </a:lnTo>
                  <a:lnTo>
                    <a:pt x="949" y="1120"/>
                  </a:lnTo>
                  <a:lnTo>
                    <a:pt x="954" y="1119"/>
                  </a:lnTo>
                  <a:lnTo>
                    <a:pt x="959" y="1117"/>
                  </a:lnTo>
                  <a:lnTo>
                    <a:pt x="964" y="1117"/>
                  </a:lnTo>
                  <a:close/>
                  <a:moveTo>
                    <a:pt x="1225" y="387"/>
                  </a:moveTo>
                  <a:lnTo>
                    <a:pt x="1268" y="388"/>
                  </a:lnTo>
                  <a:lnTo>
                    <a:pt x="1310" y="391"/>
                  </a:lnTo>
                  <a:lnTo>
                    <a:pt x="1352" y="396"/>
                  </a:lnTo>
                  <a:lnTo>
                    <a:pt x="1393" y="404"/>
                  </a:lnTo>
                  <a:lnTo>
                    <a:pt x="1433" y="413"/>
                  </a:lnTo>
                  <a:lnTo>
                    <a:pt x="1474" y="425"/>
                  </a:lnTo>
                  <a:lnTo>
                    <a:pt x="1512" y="438"/>
                  </a:lnTo>
                  <a:lnTo>
                    <a:pt x="1550" y="453"/>
                  </a:lnTo>
                  <a:lnTo>
                    <a:pt x="1588" y="470"/>
                  </a:lnTo>
                  <a:lnTo>
                    <a:pt x="1624" y="488"/>
                  </a:lnTo>
                  <a:lnTo>
                    <a:pt x="1658" y="508"/>
                  </a:lnTo>
                  <a:lnTo>
                    <a:pt x="1693" y="530"/>
                  </a:lnTo>
                  <a:lnTo>
                    <a:pt x="1726" y="554"/>
                  </a:lnTo>
                  <a:lnTo>
                    <a:pt x="1757" y="579"/>
                  </a:lnTo>
                  <a:lnTo>
                    <a:pt x="1788" y="605"/>
                  </a:lnTo>
                  <a:lnTo>
                    <a:pt x="1817" y="632"/>
                  </a:lnTo>
                  <a:lnTo>
                    <a:pt x="1844" y="662"/>
                  </a:lnTo>
                  <a:lnTo>
                    <a:pt x="1871" y="692"/>
                  </a:lnTo>
                  <a:lnTo>
                    <a:pt x="1895" y="723"/>
                  </a:lnTo>
                  <a:lnTo>
                    <a:pt x="1919" y="756"/>
                  </a:lnTo>
                  <a:lnTo>
                    <a:pt x="1941" y="791"/>
                  </a:lnTo>
                  <a:lnTo>
                    <a:pt x="1961" y="825"/>
                  </a:lnTo>
                  <a:lnTo>
                    <a:pt x="1979" y="861"/>
                  </a:lnTo>
                  <a:lnTo>
                    <a:pt x="1996" y="899"/>
                  </a:lnTo>
                  <a:lnTo>
                    <a:pt x="2011" y="937"/>
                  </a:lnTo>
                  <a:lnTo>
                    <a:pt x="2025" y="975"/>
                  </a:lnTo>
                  <a:lnTo>
                    <a:pt x="2036" y="1016"/>
                  </a:lnTo>
                  <a:lnTo>
                    <a:pt x="2045" y="1056"/>
                  </a:lnTo>
                  <a:lnTo>
                    <a:pt x="2053" y="1097"/>
                  </a:lnTo>
                  <a:lnTo>
                    <a:pt x="2058" y="1139"/>
                  </a:lnTo>
                  <a:lnTo>
                    <a:pt x="2061" y="1181"/>
                  </a:lnTo>
                  <a:lnTo>
                    <a:pt x="2062" y="1224"/>
                  </a:lnTo>
                  <a:lnTo>
                    <a:pt x="2061" y="1268"/>
                  </a:lnTo>
                  <a:lnTo>
                    <a:pt x="2058" y="1310"/>
                  </a:lnTo>
                  <a:lnTo>
                    <a:pt x="2053" y="1353"/>
                  </a:lnTo>
                  <a:lnTo>
                    <a:pt x="2045" y="1393"/>
                  </a:lnTo>
                  <a:lnTo>
                    <a:pt x="2036" y="1434"/>
                  </a:lnTo>
                  <a:lnTo>
                    <a:pt x="2025" y="1474"/>
                  </a:lnTo>
                  <a:lnTo>
                    <a:pt x="2011" y="1513"/>
                  </a:lnTo>
                  <a:lnTo>
                    <a:pt x="1996" y="1550"/>
                  </a:lnTo>
                  <a:lnTo>
                    <a:pt x="1979" y="1588"/>
                  </a:lnTo>
                  <a:lnTo>
                    <a:pt x="1961" y="1624"/>
                  </a:lnTo>
                  <a:lnTo>
                    <a:pt x="1941" y="1659"/>
                  </a:lnTo>
                  <a:lnTo>
                    <a:pt x="1919" y="1692"/>
                  </a:lnTo>
                  <a:lnTo>
                    <a:pt x="1895" y="1726"/>
                  </a:lnTo>
                  <a:lnTo>
                    <a:pt x="1871" y="1757"/>
                  </a:lnTo>
                  <a:lnTo>
                    <a:pt x="1844" y="1787"/>
                  </a:lnTo>
                  <a:lnTo>
                    <a:pt x="1817" y="1817"/>
                  </a:lnTo>
                  <a:lnTo>
                    <a:pt x="1788" y="1845"/>
                  </a:lnTo>
                  <a:lnTo>
                    <a:pt x="1757" y="1871"/>
                  </a:lnTo>
                  <a:lnTo>
                    <a:pt x="1726" y="1895"/>
                  </a:lnTo>
                  <a:lnTo>
                    <a:pt x="1693" y="1919"/>
                  </a:lnTo>
                  <a:lnTo>
                    <a:pt x="1658" y="1941"/>
                  </a:lnTo>
                  <a:lnTo>
                    <a:pt x="1624" y="1961"/>
                  </a:lnTo>
                  <a:lnTo>
                    <a:pt x="1588" y="1980"/>
                  </a:lnTo>
                  <a:lnTo>
                    <a:pt x="1550" y="1996"/>
                  </a:lnTo>
                  <a:lnTo>
                    <a:pt x="1512" y="2011"/>
                  </a:lnTo>
                  <a:lnTo>
                    <a:pt x="1474" y="2024"/>
                  </a:lnTo>
                  <a:lnTo>
                    <a:pt x="1433" y="2035"/>
                  </a:lnTo>
                  <a:lnTo>
                    <a:pt x="1393" y="2046"/>
                  </a:lnTo>
                  <a:lnTo>
                    <a:pt x="1352" y="2053"/>
                  </a:lnTo>
                  <a:lnTo>
                    <a:pt x="1310" y="2058"/>
                  </a:lnTo>
                  <a:lnTo>
                    <a:pt x="1268" y="2061"/>
                  </a:lnTo>
                  <a:lnTo>
                    <a:pt x="1225" y="2062"/>
                  </a:lnTo>
                  <a:lnTo>
                    <a:pt x="1181" y="2061"/>
                  </a:lnTo>
                  <a:lnTo>
                    <a:pt x="1139" y="2058"/>
                  </a:lnTo>
                  <a:lnTo>
                    <a:pt x="1097" y="2053"/>
                  </a:lnTo>
                  <a:lnTo>
                    <a:pt x="1056" y="2046"/>
                  </a:lnTo>
                  <a:lnTo>
                    <a:pt x="1015" y="2035"/>
                  </a:lnTo>
                  <a:lnTo>
                    <a:pt x="975" y="2024"/>
                  </a:lnTo>
                  <a:lnTo>
                    <a:pt x="936" y="2011"/>
                  </a:lnTo>
                  <a:lnTo>
                    <a:pt x="899" y="1996"/>
                  </a:lnTo>
                  <a:lnTo>
                    <a:pt x="861" y="1980"/>
                  </a:lnTo>
                  <a:lnTo>
                    <a:pt x="825" y="1961"/>
                  </a:lnTo>
                  <a:lnTo>
                    <a:pt x="790" y="1941"/>
                  </a:lnTo>
                  <a:lnTo>
                    <a:pt x="757" y="1919"/>
                  </a:lnTo>
                  <a:lnTo>
                    <a:pt x="723" y="1895"/>
                  </a:lnTo>
                  <a:lnTo>
                    <a:pt x="692" y="1871"/>
                  </a:lnTo>
                  <a:lnTo>
                    <a:pt x="662" y="1845"/>
                  </a:lnTo>
                  <a:lnTo>
                    <a:pt x="632" y="1817"/>
                  </a:lnTo>
                  <a:lnTo>
                    <a:pt x="604" y="1787"/>
                  </a:lnTo>
                  <a:lnTo>
                    <a:pt x="578" y="1757"/>
                  </a:lnTo>
                  <a:lnTo>
                    <a:pt x="554" y="1726"/>
                  </a:lnTo>
                  <a:lnTo>
                    <a:pt x="530" y="1692"/>
                  </a:lnTo>
                  <a:lnTo>
                    <a:pt x="508" y="1659"/>
                  </a:lnTo>
                  <a:lnTo>
                    <a:pt x="488" y="1624"/>
                  </a:lnTo>
                  <a:lnTo>
                    <a:pt x="469" y="1588"/>
                  </a:lnTo>
                  <a:lnTo>
                    <a:pt x="453" y="1550"/>
                  </a:lnTo>
                  <a:lnTo>
                    <a:pt x="438" y="1513"/>
                  </a:lnTo>
                  <a:lnTo>
                    <a:pt x="425" y="1474"/>
                  </a:lnTo>
                  <a:lnTo>
                    <a:pt x="414" y="1434"/>
                  </a:lnTo>
                  <a:lnTo>
                    <a:pt x="404" y="1393"/>
                  </a:lnTo>
                  <a:lnTo>
                    <a:pt x="396" y="1353"/>
                  </a:lnTo>
                  <a:lnTo>
                    <a:pt x="391" y="1310"/>
                  </a:lnTo>
                  <a:lnTo>
                    <a:pt x="388" y="1268"/>
                  </a:lnTo>
                  <a:lnTo>
                    <a:pt x="387" y="1224"/>
                  </a:lnTo>
                  <a:lnTo>
                    <a:pt x="388" y="1181"/>
                  </a:lnTo>
                  <a:lnTo>
                    <a:pt x="391" y="1139"/>
                  </a:lnTo>
                  <a:lnTo>
                    <a:pt x="396" y="1097"/>
                  </a:lnTo>
                  <a:lnTo>
                    <a:pt x="404" y="1056"/>
                  </a:lnTo>
                  <a:lnTo>
                    <a:pt x="414" y="1016"/>
                  </a:lnTo>
                  <a:lnTo>
                    <a:pt x="425" y="975"/>
                  </a:lnTo>
                  <a:lnTo>
                    <a:pt x="438" y="937"/>
                  </a:lnTo>
                  <a:lnTo>
                    <a:pt x="453" y="899"/>
                  </a:lnTo>
                  <a:lnTo>
                    <a:pt x="469" y="861"/>
                  </a:lnTo>
                  <a:lnTo>
                    <a:pt x="488" y="825"/>
                  </a:lnTo>
                  <a:lnTo>
                    <a:pt x="508" y="791"/>
                  </a:lnTo>
                  <a:lnTo>
                    <a:pt x="530" y="756"/>
                  </a:lnTo>
                  <a:lnTo>
                    <a:pt x="554" y="723"/>
                  </a:lnTo>
                  <a:lnTo>
                    <a:pt x="578" y="692"/>
                  </a:lnTo>
                  <a:lnTo>
                    <a:pt x="604" y="662"/>
                  </a:lnTo>
                  <a:lnTo>
                    <a:pt x="632" y="632"/>
                  </a:lnTo>
                  <a:lnTo>
                    <a:pt x="662" y="605"/>
                  </a:lnTo>
                  <a:lnTo>
                    <a:pt x="692" y="579"/>
                  </a:lnTo>
                  <a:lnTo>
                    <a:pt x="723" y="554"/>
                  </a:lnTo>
                  <a:lnTo>
                    <a:pt x="757" y="530"/>
                  </a:lnTo>
                  <a:lnTo>
                    <a:pt x="790" y="508"/>
                  </a:lnTo>
                  <a:lnTo>
                    <a:pt x="825" y="488"/>
                  </a:lnTo>
                  <a:lnTo>
                    <a:pt x="861" y="470"/>
                  </a:lnTo>
                  <a:lnTo>
                    <a:pt x="899" y="453"/>
                  </a:lnTo>
                  <a:lnTo>
                    <a:pt x="936" y="438"/>
                  </a:lnTo>
                  <a:lnTo>
                    <a:pt x="975" y="425"/>
                  </a:lnTo>
                  <a:lnTo>
                    <a:pt x="1015" y="413"/>
                  </a:lnTo>
                  <a:lnTo>
                    <a:pt x="1056" y="404"/>
                  </a:lnTo>
                  <a:lnTo>
                    <a:pt x="1097" y="396"/>
                  </a:lnTo>
                  <a:lnTo>
                    <a:pt x="1139" y="391"/>
                  </a:lnTo>
                  <a:lnTo>
                    <a:pt x="1181" y="388"/>
                  </a:lnTo>
                  <a:lnTo>
                    <a:pt x="1225" y="387"/>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8" name="PA_任意多边形 7"/>
            <p:cNvSpPr>
              <a:spLocks noChangeAspect="1" noEditPoints="1"/>
            </p:cNvSpPr>
            <p:nvPr>
              <p:custDataLst>
                <p:tags r:id="rId7"/>
              </p:custDataLst>
            </p:nvPr>
          </p:nvSpPr>
          <p:spPr bwMode="auto">
            <a:xfrm>
              <a:off x="5664388" y="6368480"/>
              <a:ext cx="388300" cy="388300"/>
            </a:xfrm>
            <a:custGeom>
              <a:avLst/>
              <a:gdLst>
                <a:gd name="T0" fmla="*/ 1472 w 2449"/>
                <a:gd name="T1" fmla="*/ 25 h 2449"/>
                <a:gd name="T2" fmla="*/ 1755 w 2449"/>
                <a:gd name="T3" fmla="*/ 121 h 2449"/>
                <a:gd name="T4" fmla="*/ 2003 w 2449"/>
                <a:gd name="T5" fmla="*/ 279 h 2449"/>
                <a:gd name="T6" fmla="*/ 2206 w 2449"/>
                <a:gd name="T7" fmla="*/ 492 h 2449"/>
                <a:gd name="T8" fmla="*/ 2353 w 2449"/>
                <a:gd name="T9" fmla="*/ 747 h 2449"/>
                <a:gd name="T10" fmla="*/ 2435 w 2449"/>
                <a:gd name="T11" fmla="*/ 1038 h 2449"/>
                <a:gd name="T12" fmla="*/ 2443 w 2449"/>
                <a:gd name="T13" fmla="*/ 1350 h 2449"/>
                <a:gd name="T14" fmla="*/ 2374 w 2449"/>
                <a:gd name="T15" fmla="*/ 1645 h 2449"/>
                <a:gd name="T16" fmla="*/ 2240 w 2449"/>
                <a:gd name="T17" fmla="*/ 1908 h 2449"/>
                <a:gd name="T18" fmla="*/ 2048 w 2449"/>
                <a:gd name="T19" fmla="*/ 2130 h 2449"/>
                <a:gd name="T20" fmla="*/ 1808 w 2449"/>
                <a:gd name="T21" fmla="*/ 2301 h 2449"/>
                <a:gd name="T22" fmla="*/ 1530 w 2449"/>
                <a:gd name="T23" fmla="*/ 2410 h 2449"/>
                <a:gd name="T24" fmla="*/ 1224 w 2449"/>
                <a:gd name="T25" fmla="*/ 2449 h 2449"/>
                <a:gd name="T26" fmla="*/ 919 w 2449"/>
                <a:gd name="T27" fmla="*/ 2410 h 2449"/>
                <a:gd name="T28" fmla="*/ 641 w 2449"/>
                <a:gd name="T29" fmla="*/ 2301 h 2449"/>
                <a:gd name="T30" fmla="*/ 401 w 2449"/>
                <a:gd name="T31" fmla="*/ 2130 h 2449"/>
                <a:gd name="T32" fmla="*/ 210 w 2449"/>
                <a:gd name="T33" fmla="*/ 1908 h 2449"/>
                <a:gd name="T34" fmla="*/ 74 w 2449"/>
                <a:gd name="T35" fmla="*/ 1645 h 2449"/>
                <a:gd name="T36" fmla="*/ 7 w 2449"/>
                <a:gd name="T37" fmla="*/ 1350 h 2449"/>
                <a:gd name="T38" fmla="*/ 14 w 2449"/>
                <a:gd name="T39" fmla="*/ 1038 h 2449"/>
                <a:gd name="T40" fmla="*/ 97 w 2449"/>
                <a:gd name="T41" fmla="*/ 747 h 2449"/>
                <a:gd name="T42" fmla="*/ 243 w 2449"/>
                <a:gd name="T43" fmla="*/ 492 h 2449"/>
                <a:gd name="T44" fmla="*/ 446 w 2449"/>
                <a:gd name="T45" fmla="*/ 279 h 2449"/>
                <a:gd name="T46" fmla="*/ 694 w 2449"/>
                <a:gd name="T47" fmla="*/ 121 h 2449"/>
                <a:gd name="T48" fmla="*/ 977 w 2449"/>
                <a:gd name="T49" fmla="*/ 25 h 2449"/>
                <a:gd name="T50" fmla="*/ 1637 w 2449"/>
                <a:gd name="T51" fmla="*/ 1603 h 2449"/>
                <a:gd name="T52" fmla="*/ 1412 w 2449"/>
                <a:gd name="T53" fmla="*/ 1603 h 2449"/>
                <a:gd name="T54" fmla="*/ 1187 w 2449"/>
                <a:gd name="T55" fmla="*/ 1603 h 2449"/>
                <a:gd name="T56" fmla="*/ 944 w 2449"/>
                <a:gd name="T57" fmla="*/ 1603 h 2449"/>
                <a:gd name="T58" fmla="*/ 694 w 2449"/>
                <a:gd name="T59" fmla="*/ 1603 h 2449"/>
                <a:gd name="T60" fmla="*/ 1224 w 2449"/>
                <a:gd name="T61" fmla="*/ 387 h 2449"/>
                <a:gd name="T62" fmla="*/ 1434 w 2449"/>
                <a:gd name="T63" fmla="*/ 414 h 2449"/>
                <a:gd name="T64" fmla="*/ 1624 w 2449"/>
                <a:gd name="T65" fmla="*/ 488 h 2449"/>
                <a:gd name="T66" fmla="*/ 1787 w 2449"/>
                <a:gd name="T67" fmla="*/ 604 h 2449"/>
                <a:gd name="T68" fmla="*/ 1919 w 2449"/>
                <a:gd name="T69" fmla="*/ 757 h 2449"/>
                <a:gd name="T70" fmla="*/ 2011 w 2449"/>
                <a:gd name="T71" fmla="*/ 936 h 2449"/>
                <a:gd name="T72" fmla="*/ 2058 w 2449"/>
                <a:gd name="T73" fmla="*/ 1139 h 2449"/>
                <a:gd name="T74" fmla="*/ 2053 w 2449"/>
                <a:gd name="T75" fmla="*/ 1352 h 2449"/>
                <a:gd name="T76" fmla="*/ 1996 w 2449"/>
                <a:gd name="T77" fmla="*/ 1550 h 2449"/>
                <a:gd name="T78" fmla="*/ 1895 w 2449"/>
                <a:gd name="T79" fmla="*/ 1725 h 2449"/>
                <a:gd name="T80" fmla="*/ 1757 w 2449"/>
                <a:gd name="T81" fmla="*/ 1870 h 2449"/>
                <a:gd name="T82" fmla="*/ 1588 w 2449"/>
                <a:gd name="T83" fmla="*/ 1979 h 2449"/>
                <a:gd name="T84" fmla="*/ 1393 w 2449"/>
                <a:gd name="T85" fmla="*/ 2045 h 2449"/>
                <a:gd name="T86" fmla="*/ 1181 w 2449"/>
                <a:gd name="T87" fmla="*/ 2061 h 2449"/>
                <a:gd name="T88" fmla="*/ 975 w 2449"/>
                <a:gd name="T89" fmla="*/ 2024 h 2449"/>
                <a:gd name="T90" fmla="*/ 791 w 2449"/>
                <a:gd name="T91" fmla="*/ 1941 h 2449"/>
                <a:gd name="T92" fmla="*/ 632 w 2449"/>
                <a:gd name="T93" fmla="*/ 1817 h 2449"/>
                <a:gd name="T94" fmla="*/ 508 w 2449"/>
                <a:gd name="T95" fmla="*/ 1658 h 2449"/>
                <a:gd name="T96" fmla="*/ 424 w 2449"/>
                <a:gd name="T97" fmla="*/ 1474 h 2449"/>
                <a:gd name="T98" fmla="*/ 388 w 2449"/>
                <a:gd name="T99" fmla="*/ 1268 h 2449"/>
                <a:gd name="T100" fmla="*/ 404 w 2449"/>
                <a:gd name="T101" fmla="*/ 1056 h 2449"/>
                <a:gd name="T102" fmla="*/ 470 w 2449"/>
                <a:gd name="T103" fmla="*/ 861 h 2449"/>
                <a:gd name="T104" fmla="*/ 578 w 2449"/>
                <a:gd name="T105" fmla="*/ 692 h 2449"/>
                <a:gd name="T106" fmla="*/ 723 w 2449"/>
                <a:gd name="T107" fmla="*/ 554 h 2449"/>
                <a:gd name="T108" fmla="*/ 899 w 2449"/>
                <a:gd name="T109" fmla="*/ 453 h 2449"/>
                <a:gd name="T110" fmla="*/ 1097 w 2449"/>
                <a:gd name="T111" fmla="*/ 396 h 2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449" h="2449">
                  <a:moveTo>
                    <a:pt x="1224" y="0"/>
                  </a:moveTo>
                  <a:lnTo>
                    <a:pt x="1288" y="2"/>
                  </a:lnTo>
                  <a:lnTo>
                    <a:pt x="1349" y="6"/>
                  </a:lnTo>
                  <a:lnTo>
                    <a:pt x="1411" y="14"/>
                  </a:lnTo>
                  <a:lnTo>
                    <a:pt x="1472" y="25"/>
                  </a:lnTo>
                  <a:lnTo>
                    <a:pt x="1530" y="38"/>
                  </a:lnTo>
                  <a:lnTo>
                    <a:pt x="1589" y="55"/>
                  </a:lnTo>
                  <a:lnTo>
                    <a:pt x="1645" y="75"/>
                  </a:lnTo>
                  <a:lnTo>
                    <a:pt x="1702" y="96"/>
                  </a:lnTo>
                  <a:lnTo>
                    <a:pt x="1755" y="121"/>
                  </a:lnTo>
                  <a:lnTo>
                    <a:pt x="1808" y="148"/>
                  </a:lnTo>
                  <a:lnTo>
                    <a:pt x="1859" y="178"/>
                  </a:lnTo>
                  <a:lnTo>
                    <a:pt x="1909" y="209"/>
                  </a:lnTo>
                  <a:lnTo>
                    <a:pt x="1957" y="243"/>
                  </a:lnTo>
                  <a:lnTo>
                    <a:pt x="2003" y="279"/>
                  </a:lnTo>
                  <a:lnTo>
                    <a:pt x="2048" y="318"/>
                  </a:lnTo>
                  <a:lnTo>
                    <a:pt x="2090" y="359"/>
                  </a:lnTo>
                  <a:lnTo>
                    <a:pt x="2131" y="401"/>
                  </a:lnTo>
                  <a:lnTo>
                    <a:pt x="2170" y="446"/>
                  </a:lnTo>
                  <a:lnTo>
                    <a:pt x="2206" y="492"/>
                  </a:lnTo>
                  <a:lnTo>
                    <a:pt x="2240" y="540"/>
                  </a:lnTo>
                  <a:lnTo>
                    <a:pt x="2271" y="590"/>
                  </a:lnTo>
                  <a:lnTo>
                    <a:pt x="2301" y="641"/>
                  </a:lnTo>
                  <a:lnTo>
                    <a:pt x="2328" y="694"/>
                  </a:lnTo>
                  <a:lnTo>
                    <a:pt x="2353" y="747"/>
                  </a:lnTo>
                  <a:lnTo>
                    <a:pt x="2374" y="804"/>
                  </a:lnTo>
                  <a:lnTo>
                    <a:pt x="2394" y="860"/>
                  </a:lnTo>
                  <a:lnTo>
                    <a:pt x="2411" y="919"/>
                  </a:lnTo>
                  <a:lnTo>
                    <a:pt x="2424" y="977"/>
                  </a:lnTo>
                  <a:lnTo>
                    <a:pt x="2435" y="1038"/>
                  </a:lnTo>
                  <a:lnTo>
                    <a:pt x="2443" y="1100"/>
                  </a:lnTo>
                  <a:lnTo>
                    <a:pt x="2447" y="1161"/>
                  </a:lnTo>
                  <a:lnTo>
                    <a:pt x="2449" y="1225"/>
                  </a:lnTo>
                  <a:lnTo>
                    <a:pt x="2447" y="1287"/>
                  </a:lnTo>
                  <a:lnTo>
                    <a:pt x="2443" y="1350"/>
                  </a:lnTo>
                  <a:lnTo>
                    <a:pt x="2435" y="1411"/>
                  </a:lnTo>
                  <a:lnTo>
                    <a:pt x="2424" y="1471"/>
                  </a:lnTo>
                  <a:lnTo>
                    <a:pt x="2411" y="1530"/>
                  </a:lnTo>
                  <a:lnTo>
                    <a:pt x="2394" y="1589"/>
                  </a:lnTo>
                  <a:lnTo>
                    <a:pt x="2374" y="1645"/>
                  </a:lnTo>
                  <a:lnTo>
                    <a:pt x="2353" y="1701"/>
                  </a:lnTo>
                  <a:lnTo>
                    <a:pt x="2328" y="1755"/>
                  </a:lnTo>
                  <a:lnTo>
                    <a:pt x="2301" y="1808"/>
                  </a:lnTo>
                  <a:lnTo>
                    <a:pt x="2271" y="1859"/>
                  </a:lnTo>
                  <a:lnTo>
                    <a:pt x="2240" y="1908"/>
                  </a:lnTo>
                  <a:lnTo>
                    <a:pt x="2206" y="1957"/>
                  </a:lnTo>
                  <a:lnTo>
                    <a:pt x="2170" y="2003"/>
                  </a:lnTo>
                  <a:lnTo>
                    <a:pt x="2131" y="2048"/>
                  </a:lnTo>
                  <a:lnTo>
                    <a:pt x="2090" y="2090"/>
                  </a:lnTo>
                  <a:lnTo>
                    <a:pt x="2048" y="2130"/>
                  </a:lnTo>
                  <a:lnTo>
                    <a:pt x="2003" y="2169"/>
                  </a:lnTo>
                  <a:lnTo>
                    <a:pt x="1957" y="2205"/>
                  </a:lnTo>
                  <a:lnTo>
                    <a:pt x="1909" y="2239"/>
                  </a:lnTo>
                  <a:lnTo>
                    <a:pt x="1859" y="2272"/>
                  </a:lnTo>
                  <a:lnTo>
                    <a:pt x="1808" y="2301"/>
                  </a:lnTo>
                  <a:lnTo>
                    <a:pt x="1755" y="2328"/>
                  </a:lnTo>
                  <a:lnTo>
                    <a:pt x="1702" y="2352"/>
                  </a:lnTo>
                  <a:lnTo>
                    <a:pt x="1645" y="2375"/>
                  </a:lnTo>
                  <a:lnTo>
                    <a:pt x="1589" y="2394"/>
                  </a:lnTo>
                  <a:lnTo>
                    <a:pt x="1530" y="2410"/>
                  </a:lnTo>
                  <a:lnTo>
                    <a:pt x="1472" y="2424"/>
                  </a:lnTo>
                  <a:lnTo>
                    <a:pt x="1411" y="2435"/>
                  </a:lnTo>
                  <a:lnTo>
                    <a:pt x="1349" y="2442"/>
                  </a:lnTo>
                  <a:lnTo>
                    <a:pt x="1288" y="2447"/>
                  </a:lnTo>
                  <a:lnTo>
                    <a:pt x="1224" y="2449"/>
                  </a:lnTo>
                  <a:lnTo>
                    <a:pt x="1162" y="2447"/>
                  </a:lnTo>
                  <a:lnTo>
                    <a:pt x="1099" y="2442"/>
                  </a:lnTo>
                  <a:lnTo>
                    <a:pt x="1038" y="2435"/>
                  </a:lnTo>
                  <a:lnTo>
                    <a:pt x="977" y="2424"/>
                  </a:lnTo>
                  <a:lnTo>
                    <a:pt x="919" y="2410"/>
                  </a:lnTo>
                  <a:lnTo>
                    <a:pt x="860" y="2394"/>
                  </a:lnTo>
                  <a:lnTo>
                    <a:pt x="804" y="2375"/>
                  </a:lnTo>
                  <a:lnTo>
                    <a:pt x="748" y="2352"/>
                  </a:lnTo>
                  <a:lnTo>
                    <a:pt x="694" y="2328"/>
                  </a:lnTo>
                  <a:lnTo>
                    <a:pt x="641" y="2301"/>
                  </a:lnTo>
                  <a:lnTo>
                    <a:pt x="590" y="2272"/>
                  </a:lnTo>
                  <a:lnTo>
                    <a:pt x="539" y="2239"/>
                  </a:lnTo>
                  <a:lnTo>
                    <a:pt x="492" y="2205"/>
                  </a:lnTo>
                  <a:lnTo>
                    <a:pt x="446" y="2169"/>
                  </a:lnTo>
                  <a:lnTo>
                    <a:pt x="401" y="2130"/>
                  </a:lnTo>
                  <a:lnTo>
                    <a:pt x="359" y="2090"/>
                  </a:lnTo>
                  <a:lnTo>
                    <a:pt x="319" y="2048"/>
                  </a:lnTo>
                  <a:lnTo>
                    <a:pt x="279" y="2003"/>
                  </a:lnTo>
                  <a:lnTo>
                    <a:pt x="243" y="1957"/>
                  </a:lnTo>
                  <a:lnTo>
                    <a:pt x="210" y="1908"/>
                  </a:lnTo>
                  <a:lnTo>
                    <a:pt x="177" y="1859"/>
                  </a:lnTo>
                  <a:lnTo>
                    <a:pt x="148" y="1808"/>
                  </a:lnTo>
                  <a:lnTo>
                    <a:pt x="121" y="1755"/>
                  </a:lnTo>
                  <a:lnTo>
                    <a:pt x="97" y="1701"/>
                  </a:lnTo>
                  <a:lnTo>
                    <a:pt x="74" y="1645"/>
                  </a:lnTo>
                  <a:lnTo>
                    <a:pt x="55" y="1589"/>
                  </a:lnTo>
                  <a:lnTo>
                    <a:pt x="38" y="1530"/>
                  </a:lnTo>
                  <a:lnTo>
                    <a:pt x="25" y="1471"/>
                  </a:lnTo>
                  <a:lnTo>
                    <a:pt x="14" y="1411"/>
                  </a:lnTo>
                  <a:lnTo>
                    <a:pt x="7" y="1350"/>
                  </a:lnTo>
                  <a:lnTo>
                    <a:pt x="2" y="1287"/>
                  </a:lnTo>
                  <a:lnTo>
                    <a:pt x="0" y="1225"/>
                  </a:lnTo>
                  <a:lnTo>
                    <a:pt x="2" y="1161"/>
                  </a:lnTo>
                  <a:lnTo>
                    <a:pt x="7" y="1100"/>
                  </a:lnTo>
                  <a:lnTo>
                    <a:pt x="14" y="1038"/>
                  </a:lnTo>
                  <a:lnTo>
                    <a:pt x="25" y="977"/>
                  </a:lnTo>
                  <a:lnTo>
                    <a:pt x="38" y="919"/>
                  </a:lnTo>
                  <a:lnTo>
                    <a:pt x="55" y="860"/>
                  </a:lnTo>
                  <a:lnTo>
                    <a:pt x="74" y="804"/>
                  </a:lnTo>
                  <a:lnTo>
                    <a:pt x="97" y="747"/>
                  </a:lnTo>
                  <a:lnTo>
                    <a:pt x="121" y="694"/>
                  </a:lnTo>
                  <a:lnTo>
                    <a:pt x="148" y="641"/>
                  </a:lnTo>
                  <a:lnTo>
                    <a:pt x="177" y="590"/>
                  </a:lnTo>
                  <a:lnTo>
                    <a:pt x="210" y="540"/>
                  </a:lnTo>
                  <a:lnTo>
                    <a:pt x="243" y="492"/>
                  </a:lnTo>
                  <a:lnTo>
                    <a:pt x="279" y="446"/>
                  </a:lnTo>
                  <a:lnTo>
                    <a:pt x="319" y="401"/>
                  </a:lnTo>
                  <a:lnTo>
                    <a:pt x="359" y="359"/>
                  </a:lnTo>
                  <a:lnTo>
                    <a:pt x="401" y="318"/>
                  </a:lnTo>
                  <a:lnTo>
                    <a:pt x="446" y="279"/>
                  </a:lnTo>
                  <a:lnTo>
                    <a:pt x="492" y="243"/>
                  </a:lnTo>
                  <a:lnTo>
                    <a:pt x="539" y="209"/>
                  </a:lnTo>
                  <a:lnTo>
                    <a:pt x="590" y="178"/>
                  </a:lnTo>
                  <a:lnTo>
                    <a:pt x="641" y="148"/>
                  </a:lnTo>
                  <a:lnTo>
                    <a:pt x="694" y="121"/>
                  </a:lnTo>
                  <a:lnTo>
                    <a:pt x="748" y="96"/>
                  </a:lnTo>
                  <a:lnTo>
                    <a:pt x="804" y="75"/>
                  </a:lnTo>
                  <a:lnTo>
                    <a:pt x="860" y="55"/>
                  </a:lnTo>
                  <a:lnTo>
                    <a:pt x="919" y="38"/>
                  </a:lnTo>
                  <a:lnTo>
                    <a:pt x="977" y="25"/>
                  </a:lnTo>
                  <a:lnTo>
                    <a:pt x="1038" y="14"/>
                  </a:lnTo>
                  <a:lnTo>
                    <a:pt x="1099" y="6"/>
                  </a:lnTo>
                  <a:lnTo>
                    <a:pt x="1162" y="2"/>
                  </a:lnTo>
                  <a:lnTo>
                    <a:pt x="1224" y="0"/>
                  </a:lnTo>
                  <a:close/>
                  <a:moveTo>
                    <a:pt x="1637" y="1603"/>
                  </a:moveTo>
                  <a:lnTo>
                    <a:pt x="1756" y="1603"/>
                  </a:lnTo>
                  <a:lnTo>
                    <a:pt x="1756" y="929"/>
                  </a:lnTo>
                  <a:lnTo>
                    <a:pt x="1637" y="929"/>
                  </a:lnTo>
                  <a:lnTo>
                    <a:pt x="1637" y="1603"/>
                  </a:lnTo>
                  <a:close/>
                  <a:moveTo>
                    <a:pt x="1412" y="1603"/>
                  </a:moveTo>
                  <a:lnTo>
                    <a:pt x="1531" y="1603"/>
                  </a:lnTo>
                  <a:lnTo>
                    <a:pt x="1531" y="1167"/>
                  </a:lnTo>
                  <a:lnTo>
                    <a:pt x="1412" y="1167"/>
                  </a:lnTo>
                  <a:lnTo>
                    <a:pt x="1412" y="1603"/>
                  </a:lnTo>
                  <a:close/>
                  <a:moveTo>
                    <a:pt x="1187" y="1603"/>
                  </a:moveTo>
                  <a:lnTo>
                    <a:pt x="1306" y="1603"/>
                  </a:lnTo>
                  <a:lnTo>
                    <a:pt x="1306" y="1026"/>
                  </a:lnTo>
                  <a:lnTo>
                    <a:pt x="1187" y="1026"/>
                  </a:lnTo>
                  <a:lnTo>
                    <a:pt x="1187" y="1603"/>
                  </a:lnTo>
                  <a:close/>
                  <a:moveTo>
                    <a:pt x="944" y="1603"/>
                  </a:moveTo>
                  <a:lnTo>
                    <a:pt x="1063" y="1603"/>
                  </a:lnTo>
                  <a:lnTo>
                    <a:pt x="1063" y="846"/>
                  </a:lnTo>
                  <a:lnTo>
                    <a:pt x="944" y="846"/>
                  </a:lnTo>
                  <a:lnTo>
                    <a:pt x="944" y="1603"/>
                  </a:lnTo>
                  <a:close/>
                  <a:moveTo>
                    <a:pt x="694" y="1603"/>
                  </a:moveTo>
                  <a:lnTo>
                    <a:pt x="840" y="1603"/>
                  </a:lnTo>
                  <a:lnTo>
                    <a:pt x="840" y="1268"/>
                  </a:lnTo>
                  <a:lnTo>
                    <a:pt x="694" y="1268"/>
                  </a:lnTo>
                  <a:lnTo>
                    <a:pt x="694" y="1603"/>
                  </a:lnTo>
                  <a:close/>
                  <a:moveTo>
                    <a:pt x="1224" y="387"/>
                  </a:moveTo>
                  <a:lnTo>
                    <a:pt x="1268" y="388"/>
                  </a:lnTo>
                  <a:lnTo>
                    <a:pt x="1310" y="391"/>
                  </a:lnTo>
                  <a:lnTo>
                    <a:pt x="1352" y="396"/>
                  </a:lnTo>
                  <a:lnTo>
                    <a:pt x="1393" y="403"/>
                  </a:lnTo>
                  <a:lnTo>
                    <a:pt x="1434" y="414"/>
                  </a:lnTo>
                  <a:lnTo>
                    <a:pt x="1474" y="425"/>
                  </a:lnTo>
                  <a:lnTo>
                    <a:pt x="1513" y="438"/>
                  </a:lnTo>
                  <a:lnTo>
                    <a:pt x="1550" y="453"/>
                  </a:lnTo>
                  <a:lnTo>
                    <a:pt x="1588" y="469"/>
                  </a:lnTo>
                  <a:lnTo>
                    <a:pt x="1624" y="488"/>
                  </a:lnTo>
                  <a:lnTo>
                    <a:pt x="1659" y="508"/>
                  </a:lnTo>
                  <a:lnTo>
                    <a:pt x="1692" y="530"/>
                  </a:lnTo>
                  <a:lnTo>
                    <a:pt x="1726" y="554"/>
                  </a:lnTo>
                  <a:lnTo>
                    <a:pt x="1757" y="578"/>
                  </a:lnTo>
                  <a:lnTo>
                    <a:pt x="1787" y="604"/>
                  </a:lnTo>
                  <a:lnTo>
                    <a:pt x="1817" y="632"/>
                  </a:lnTo>
                  <a:lnTo>
                    <a:pt x="1845" y="662"/>
                  </a:lnTo>
                  <a:lnTo>
                    <a:pt x="1871" y="692"/>
                  </a:lnTo>
                  <a:lnTo>
                    <a:pt x="1895" y="723"/>
                  </a:lnTo>
                  <a:lnTo>
                    <a:pt x="1919" y="757"/>
                  </a:lnTo>
                  <a:lnTo>
                    <a:pt x="1941" y="790"/>
                  </a:lnTo>
                  <a:lnTo>
                    <a:pt x="1961" y="825"/>
                  </a:lnTo>
                  <a:lnTo>
                    <a:pt x="1980" y="861"/>
                  </a:lnTo>
                  <a:lnTo>
                    <a:pt x="1996" y="899"/>
                  </a:lnTo>
                  <a:lnTo>
                    <a:pt x="2011" y="936"/>
                  </a:lnTo>
                  <a:lnTo>
                    <a:pt x="2024" y="975"/>
                  </a:lnTo>
                  <a:lnTo>
                    <a:pt x="2035" y="1015"/>
                  </a:lnTo>
                  <a:lnTo>
                    <a:pt x="2046" y="1056"/>
                  </a:lnTo>
                  <a:lnTo>
                    <a:pt x="2053" y="1096"/>
                  </a:lnTo>
                  <a:lnTo>
                    <a:pt x="2058" y="1139"/>
                  </a:lnTo>
                  <a:lnTo>
                    <a:pt x="2061" y="1181"/>
                  </a:lnTo>
                  <a:lnTo>
                    <a:pt x="2062" y="1225"/>
                  </a:lnTo>
                  <a:lnTo>
                    <a:pt x="2061" y="1268"/>
                  </a:lnTo>
                  <a:lnTo>
                    <a:pt x="2058" y="1310"/>
                  </a:lnTo>
                  <a:lnTo>
                    <a:pt x="2053" y="1352"/>
                  </a:lnTo>
                  <a:lnTo>
                    <a:pt x="2046" y="1393"/>
                  </a:lnTo>
                  <a:lnTo>
                    <a:pt x="2035" y="1433"/>
                  </a:lnTo>
                  <a:lnTo>
                    <a:pt x="2024" y="1474"/>
                  </a:lnTo>
                  <a:lnTo>
                    <a:pt x="2011" y="1512"/>
                  </a:lnTo>
                  <a:lnTo>
                    <a:pt x="1996" y="1550"/>
                  </a:lnTo>
                  <a:lnTo>
                    <a:pt x="1980" y="1588"/>
                  </a:lnTo>
                  <a:lnTo>
                    <a:pt x="1961" y="1623"/>
                  </a:lnTo>
                  <a:lnTo>
                    <a:pt x="1941" y="1658"/>
                  </a:lnTo>
                  <a:lnTo>
                    <a:pt x="1919" y="1693"/>
                  </a:lnTo>
                  <a:lnTo>
                    <a:pt x="1895" y="1725"/>
                  </a:lnTo>
                  <a:lnTo>
                    <a:pt x="1871" y="1757"/>
                  </a:lnTo>
                  <a:lnTo>
                    <a:pt x="1845" y="1787"/>
                  </a:lnTo>
                  <a:lnTo>
                    <a:pt x="1817" y="1817"/>
                  </a:lnTo>
                  <a:lnTo>
                    <a:pt x="1787" y="1844"/>
                  </a:lnTo>
                  <a:lnTo>
                    <a:pt x="1757" y="1870"/>
                  </a:lnTo>
                  <a:lnTo>
                    <a:pt x="1726" y="1895"/>
                  </a:lnTo>
                  <a:lnTo>
                    <a:pt x="1692" y="1919"/>
                  </a:lnTo>
                  <a:lnTo>
                    <a:pt x="1659" y="1941"/>
                  </a:lnTo>
                  <a:lnTo>
                    <a:pt x="1624" y="1961"/>
                  </a:lnTo>
                  <a:lnTo>
                    <a:pt x="1588" y="1979"/>
                  </a:lnTo>
                  <a:lnTo>
                    <a:pt x="1550" y="1996"/>
                  </a:lnTo>
                  <a:lnTo>
                    <a:pt x="1513" y="2011"/>
                  </a:lnTo>
                  <a:lnTo>
                    <a:pt x="1474" y="2024"/>
                  </a:lnTo>
                  <a:lnTo>
                    <a:pt x="1434" y="2036"/>
                  </a:lnTo>
                  <a:lnTo>
                    <a:pt x="1393" y="2045"/>
                  </a:lnTo>
                  <a:lnTo>
                    <a:pt x="1352" y="2053"/>
                  </a:lnTo>
                  <a:lnTo>
                    <a:pt x="1310" y="2058"/>
                  </a:lnTo>
                  <a:lnTo>
                    <a:pt x="1268" y="2061"/>
                  </a:lnTo>
                  <a:lnTo>
                    <a:pt x="1224" y="2062"/>
                  </a:lnTo>
                  <a:lnTo>
                    <a:pt x="1181" y="2061"/>
                  </a:lnTo>
                  <a:lnTo>
                    <a:pt x="1139" y="2058"/>
                  </a:lnTo>
                  <a:lnTo>
                    <a:pt x="1097" y="2053"/>
                  </a:lnTo>
                  <a:lnTo>
                    <a:pt x="1056" y="2045"/>
                  </a:lnTo>
                  <a:lnTo>
                    <a:pt x="1016" y="2036"/>
                  </a:lnTo>
                  <a:lnTo>
                    <a:pt x="975" y="2024"/>
                  </a:lnTo>
                  <a:lnTo>
                    <a:pt x="937" y="2011"/>
                  </a:lnTo>
                  <a:lnTo>
                    <a:pt x="899" y="1996"/>
                  </a:lnTo>
                  <a:lnTo>
                    <a:pt x="861" y="1979"/>
                  </a:lnTo>
                  <a:lnTo>
                    <a:pt x="825" y="1961"/>
                  </a:lnTo>
                  <a:lnTo>
                    <a:pt x="791" y="1941"/>
                  </a:lnTo>
                  <a:lnTo>
                    <a:pt x="756" y="1919"/>
                  </a:lnTo>
                  <a:lnTo>
                    <a:pt x="723" y="1895"/>
                  </a:lnTo>
                  <a:lnTo>
                    <a:pt x="692" y="1870"/>
                  </a:lnTo>
                  <a:lnTo>
                    <a:pt x="661" y="1844"/>
                  </a:lnTo>
                  <a:lnTo>
                    <a:pt x="632" y="1817"/>
                  </a:lnTo>
                  <a:lnTo>
                    <a:pt x="605" y="1787"/>
                  </a:lnTo>
                  <a:lnTo>
                    <a:pt x="578" y="1757"/>
                  </a:lnTo>
                  <a:lnTo>
                    <a:pt x="554" y="1725"/>
                  </a:lnTo>
                  <a:lnTo>
                    <a:pt x="530" y="1693"/>
                  </a:lnTo>
                  <a:lnTo>
                    <a:pt x="508" y="1658"/>
                  </a:lnTo>
                  <a:lnTo>
                    <a:pt x="488" y="1623"/>
                  </a:lnTo>
                  <a:lnTo>
                    <a:pt x="470" y="1588"/>
                  </a:lnTo>
                  <a:lnTo>
                    <a:pt x="453" y="1550"/>
                  </a:lnTo>
                  <a:lnTo>
                    <a:pt x="438" y="1512"/>
                  </a:lnTo>
                  <a:lnTo>
                    <a:pt x="424" y="1474"/>
                  </a:lnTo>
                  <a:lnTo>
                    <a:pt x="413" y="1433"/>
                  </a:lnTo>
                  <a:lnTo>
                    <a:pt x="404" y="1393"/>
                  </a:lnTo>
                  <a:lnTo>
                    <a:pt x="396" y="1352"/>
                  </a:lnTo>
                  <a:lnTo>
                    <a:pt x="391" y="1310"/>
                  </a:lnTo>
                  <a:lnTo>
                    <a:pt x="388" y="1268"/>
                  </a:lnTo>
                  <a:lnTo>
                    <a:pt x="387" y="1225"/>
                  </a:lnTo>
                  <a:lnTo>
                    <a:pt x="388" y="1181"/>
                  </a:lnTo>
                  <a:lnTo>
                    <a:pt x="391" y="1139"/>
                  </a:lnTo>
                  <a:lnTo>
                    <a:pt x="396" y="1096"/>
                  </a:lnTo>
                  <a:lnTo>
                    <a:pt x="404" y="1056"/>
                  </a:lnTo>
                  <a:lnTo>
                    <a:pt x="413" y="1015"/>
                  </a:lnTo>
                  <a:lnTo>
                    <a:pt x="424" y="975"/>
                  </a:lnTo>
                  <a:lnTo>
                    <a:pt x="438" y="936"/>
                  </a:lnTo>
                  <a:lnTo>
                    <a:pt x="453" y="899"/>
                  </a:lnTo>
                  <a:lnTo>
                    <a:pt x="470" y="861"/>
                  </a:lnTo>
                  <a:lnTo>
                    <a:pt x="488" y="825"/>
                  </a:lnTo>
                  <a:lnTo>
                    <a:pt x="508" y="790"/>
                  </a:lnTo>
                  <a:lnTo>
                    <a:pt x="530" y="757"/>
                  </a:lnTo>
                  <a:lnTo>
                    <a:pt x="554" y="723"/>
                  </a:lnTo>
                  <a:lnTo>
                    <a:pt x="578" y="692"/>
                  </a:lnTo>
                  <a:lnTo>
                    <a:pt x="605" y="662"/>
                  </a:lnTo>
                  <a:lnTo>
                    <a:pt x="632" y="632"/>
                  </a:lnTo>
                  <a:lnTo>
                    <a:pt x="661" y="604"/>
                  </a:lnTo>
                  <a:lnTo>
                    <a:pt x="692" y="578"/>
                  </a:lnTo>
                  <a:lnTo>
                    <a:pt x="723" y="554"/>
                  </a:lnTo>
                  <a:lnTo>
                    <a:pt x="756" y="530"/>
                  </a:lnTo>
                  <a:lnTo>
                    <a:pt x="791" y="508"/>
                  </a:lnTo>
                  <a:lnTo>
                    <a:pt x="825" y="488"/>
                  </a:lnTo>
                  <a:lnTo>
                    <a:pt x="861" y="469"/>
                  </a:lnTo>
                  <a:lnTo>
                    <a:pt x="899" y="453"/>
                  </a:lnTo>
                  <a:lnTo>
                    <a:pt x="937" y="438"/>
                  </a:lnTo>
                  <a:lnTo>
                    <a:pt x="975" y="425"/>
                  </a:lnTo>
                  <a:lnTo>
                    <a:pt x="1016" y="414"/>
                  </a:lnTo>
                  <a:lnTo>
                    <a:pt x="1056" y="403"/>
                  </a:lnTo>
                  <a:lnTo>
                    <a:pt x="1097" y="396"/>
                  </a:lnTo>
                  <a:lnTo>
                    <a:pt x="1139" y="391"/>
                  </a:lnTo>
                  <a:lnTo>
                    <a:pt x="1181" y="388"/>
                  </a:lnTo>
                  <a:lnTo>
                    <a:pt x="1224" y="387"/>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9" name="PA_任意多边形 5"/>
            <p:cNvSpPr>
              <a:spLocks noChangeAspect="1" noEditPoints="1"/>
            </p:cNvSpPr>
            <p:nvPr>
              <p:custDataLst>
                <p:tags r:id="rId8"/>
              </p:custDataLst>
            </p:nvPr>
          </p:nvSpPr>
          <p:spPr bwMode="auto">
            <a:xfrm>
              <a:off x="6190542" y="6368480"/>
              <a:ext cx="388300" cy="388300"/>
            </a:xfrm>
            <a:custGeom>
              <a:avLst/>
              <a:gdLst>
                <a:gd name="T0" fmla="*/ 1530 w 2449"/>
                <a:gd name="T1" fmla="*/ 38 h 2449"/>
                <a:gd name="T2" fmla="*/ 1859 w 2449"/>
                <a:gd name="T3" fmla="*/ 178 h 2449"/>
                <a:gd name="T4" fmla="*/ 2130 w 2449"/>
                <a:gd name="T5" fmla="*/ 401 h 2449"/>
                <a:gd name="T6" fmla="*/ 2328 w 2449"/>
                <a:gd name="T7" fmla="*/ 694 h 2449"/>
                <a:gd name="T8" fmla="*/ 2435 w 2449"/>
                <a:gd name="T9" fmla="*/ 1038 h 2449"/>
                <a:gd name="T10" fmla="*/ 2435 w 2449"/>
                <a:gd name="T11" fmla="*/ 1411 h 2449"/>
                <a:gd name="T12" fmla="*/ 2328 w 2449"/>
                <a:gd name="T13" fmla="*/ 1755 h 2449"/>
                <a:gd name="T14" fmla="*/ 2130 w 2449"/>
                <a:gd name="T15" fmla="*/ 2048 h 2449"/>
                <a:gd name="T16" fmla="*/ 1859 w 2449"/>
                <a:gd name="T17" fmla="*/ 2272 h 2449"/>
                <a:gd name="T18" fmla="*/ 1530 w 2449"/>
                <a:gd name="T19" fmla="*/ 2410 h 2449"/>
                <a:gd name="T20" fmla="*/ 1161 w 2449"/>
                <a:gd name="T21" fmla="*/ 2447 h 2449"/>
                <a:gd name="T22" fmla="*/ 803 w 2449"/>
                <a:gd name="T23" fmla="*/ 2375 h 2449"/>
                <a:gd name="T24" fmla="*/ 492 w 2449"/>
                <a:gd name="T25" fmla="*/ 2205 h 2449"/>
                <a:gd name="T26" fmla="*/ 243 w 2449"/>
                <a:gd name="T27" fmla="*/ 1957 h 2449"/>
                <a:gd name="T28" fmla="*/ 74 w 2449"/>
                <a:gd name="T29" fmla="*/ 1645 h 2449"/>
                <a:gd name="T30" fmla="*/ 2 w 2449"/>
                <a:gd name="T31" fmla="*/ 1287 h 2449"/>
                <a:gd name="T32" fmla="*/ 38 w 2449"/>
                <a:gd name="T33" fmla="*/ 919 h 2449"/>
                <a:gd name="T34" fmla="*/ 177 w 2449"/>
                <a:gd name="T35" fmla="*/ 590 h 2449"/>
                <a:gd name="T36" fmla="*/ 401 w 2449"/>
                <a:gd name="T37" fmla="*/ 318 h 2449"/>
                <a:gd name="T38" fmla="*/ 694 w 2449"/>
                <a:gd name="T39" fmla="*/ 121 h 2449"/>
                <a:gd name="T40" fmla="*/ 1038 w 2449"/>
                <a:gd name="T41" fmla="*/ 14 h 2449"/>
                <a:gd name="T42" fmla="*/ 1673 w 2449"/>
                <a:gd name="T43" fmla="*/ 815 h 2449"/>
                <a:gd name="T44" fmla="*/ 1709 w 2449"/>
                <a:gd name="T45" fmla="*/ 850 h 2449"/>
                <a:gd name="T46" fmla="*/ 1696 w 2449"/>
                <a:gd name="T47" fmla="*/ 1482 h 2449"/>
                <a:gd name="T48" fmla="*/ 1347 w 2449"/>
                <a:gd name="T49" fmla="*/ 1584 h 2449"/>
                <a:gd name="T50" fmla="*/ 1450 w 2449"/>
                <a:gd name="T51" fmla="*/ 1596 h 2449"/>
                <a:gd name="T52" fmla="*/ 991 w 2449"/>
                <a:gd name="T53" fmla="*/ 1610 h 2449"/>
                <a:gd name="T54" fmla="*/ 1013 w 2449"/>
                <a:gd name="T55" fmla="*/ 1586 h 2449"/>
                <a:gd name="T56" fmla="*/ 774 w 2449"/>
                <a:gd name="T57" fmla="*/ 1495 h 2449"/>
                <a:gd name="T58" fmla="*/ 739 w 2449"/>
                <a:gd name="T59" fmla="*/ 1460 h 2449"/>
                <a:gd name="T60" fmla="*/ 752 w 2449"/>
                <a:gd name="T61" fmla="*/ 827 h 2449"/>
                <a:gd name="T62" fmla="*/ 1660 w 2449"/>
                <a:gd name="T63" fmla="*/ 872 h 2449"/>
                <a:gd name="T64" fmla="*/ 1310 w 2449"/>
                <a:gd name="T65" fmla="*/ 391 h 2449"/>
                <a:gd name="T66" fmla="*/ 1550 w 2449"/>
                <a:gd name="T67" fmla="*/ 453 h 2449"/>
                <a:gd name="T68" fmla="*/ 1757 w 2449"/>
                <a:gd name="T69" fmla="*/ 578 h 2449"/>
                <a:gd name="T70" fmla="*/ 1918 w 2449"/>
                <a:gd name="T71" fmla="*/ 757 h 2449"/>
                <a:gd name="T72" fmla="*/ 2024 w 2449"/>
                <a:gd name="T73" fmla="*/ 975 h 2449"/>
                <a:gd name="T74" fmla="*/ 2062 w 2449"/>
                <a:gd name="T75" fmla="*/ 1225 h 2449"/>
                <a:gd name="T76" fmla="*/ 2024 w 2449"/>
                <a:gd name="T77" fmla="*/ 1474 h 2449"/>
                <a:gd name="T78" fmla="*/ 1918 w 2449"/>
                <a:gd name="T79" fmla="*/ 1693 h 2449"/>
                <a:gd name="T80" fmla="*/ 1757 w 2449"/>
                <a:gd name="T81" fmla="*/ 1870 h 2449"/>
                <a:gd name="T82" fmla="*/ 1550 w 2449"/>
                <a:gd name="T83" fmla="*/ 1996 h 2449"/>
                <a:gd name="T84" fmla="*/ 1310 w 2449"/>
                <a:gd name="T85" fmla="*/ 2058 h 2449"/>
                <a:gd name="T86" fmla="*/ 1055 w 2449"/>
                <a:gd name="T87" fmla="*/ 2045 h 2449"/>
                <a:gd name="T88" fmla="*/ 825 w 2449"/>
                <a:gd name="T89" fmla="*/ 1961 h 2449"/>
                <a:gd name="T90" fmla="*/ 632 w 2449"/>
                <a:gd name="T91" fmla="*/ 1817 h 2449"/>
                <a:gd name="T92" fmla="*/ 488 w 2449"/>
                <a:gd name="T93" fmla="*/ 1623 h 2449"/>
                <a:gd name="T94" fmla="*/ 403 w 2449"/>
                <a:gd name="T95" fmla="*/ 1393 h 2449"/>
                <a:gd name="T96" fmla="*/ 391 w 2449"/>
                <a:gd name="T97" fmla="*/ 1139 h 2449"/>
                <a:gd name="T98" fmla="*/ 453 w 2449"/>
                <a:gd name="T99" fmla="*/ 899 h 2449"/>
                <a:gd name="T100" fmla="*/ 578 w 2449"/>
                <a:gd name="T101" fmla="*/ 692 h 2449"/>
                <a:gd name="T102" fmla="*/ 756 w 2449"/>
                <a:gd name="T103" fmla="*/ 530 h 2449"/>
                <a:gd name="T104" fmla="*/ 975 w 2449"/>
                <a:gd name="T105" fmla="*/ 425 h 2449"/>
                <a:gd name="T106" fmla="*/ 1224 w 2449"/>
                <a:gd name="T107" fmla="*/ 387 h 2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449" h="2449">
                  <a:moveTo>
                    <a:pt x="1224" y="0"/>
                  </a:moveTo>
                  <a:lnTo>
                    <a:pt x="1287" y="2"/>
                  </a:lnTo>
                  <a:lnTo>
                    <a:pt x="1349" y="6"/>
                  </a:lnTo>
                  <a:lnTo>
                    <a:pt x="1411" y="14"/>
                  </a:lnTo>
                  <a:lnTo>
                    <a:pt x="1471" y="25"/>
                  </a:lnTo>
                  <a:lnTo>
                    <a:pt x="1530" y="38"/>
                  </a:lnTo>
                  <a:lnTo>
                    <a:pt x="1589" y="55"/>
                  </a:lnTo>
                  <a:lnTo>
                    <a:pt x="1645" y="75"/>
                  </a:lnTo>
                  <a:lnTo>
                    <a:pt x="1701" y="96"/>
                  </a:lnTo>
                  <a:lnTo>
                    <a:pt x="1755" y="121"/>
                  </a:lnTo>
                  <a:lnTo>
                    <a:pt x="1807" y="148"/>
                  </a:lnTo>
                  <a:lnTo>
                    <a:pt x="1859" y="178"/>
                  </a:lnTo>
                  <a:lnTo>
                    <a:pt x="1908" y="209"/>
                  </a:lnTo>
                  <a:lnTo>
                    <a:pt x="1957" y="243"/>
                  </a:lnTo>
                  <a:lnTo>
                    <a:pt x="2003" y="279"/>
                  </a:lnTo>
                  <a:lnTo>
                    <a:pt x="2048" y="318"/>
                  </a:lnTo>
                  <a:lnTo>
                    <a:pt x="2090" y="359"/>
                  </a:lnTo>
                  <a:lnTo>
                    <a:pt x="2130" y="401"/>
                  </a:lnTo>
                  <a:lnTo>
                    <a:pt x="2169" y="446"/>
                  </a:lnTo>
                  <a:lnTo>
                    <a:pt x="2205" y="492"/>
                  </a:lnTo>
                  <a:lnTo>
                    <a:pt x="2239" y="540"/>
                  </a:lnTo>
                  <a:lnTo>
                    <a:pt x="2271" y="590"/>
                  </a:lnTo>
                  <a:lnTo>
                    <a:pt x="2301" y="641"/>
                  </a:lnTo>
                  <a:lnTo>
                    <a:pt x="2328" y="694"/>
                  </a:lnTo>
                  <a:lnTo>
                    <a:pt x="2352" y="747"/>
                  </a:lnTo>
                  <a:lnTo>
                    <a:pt x="2374" y="804"/>
                  </a:lnTo>
                  <a:lnTo>
                    <a:pt x="2394" y="860"/>
                  </a:lnTo>
                  <a:lnTo>
                    <a:pt x="2410" y="919"/>
                  </a:lnTo>
                  <a:lnTo>
                    <a:pt x="2424" y="977"/>
                  </a:lnTo>
                  <a:lnTo>
                    <a:pt x="2435" y="1038"/>
                  </a:lnTo>
                  <a:lnTo>
                    <a:pt x="2442" y="1100"/>
                  </a:lnTo>
                  <a:lnTo>
                    <a:pt x="2447" y="1161"/>
                  </a:lnTo>
                  <a:lnTo>
                    <a:pt x="2449" y="1225"/>
                  </a:lnTo>
                  <a:lnTo>
                    <a:pt x="2447" y="1287"/>
                  </a:lnTo>
                  <a:lnTo>
                    <a:pt x="2442" y="1350"/>
                  </a:lnTo>
                  <a:lnTo>
                    <a:pt x="2435" y="1411"/>
                  </a:lnTo>
                  <a:lnTo>
                    <a:pt x="2424" y="1471"/>
                  </a:lnTo>
                  <a:lnTo>
                    <a:pt x="2410" y="1530"/>
                  </a:lnTo>
                  <a:lnTo>
                    <a:pt x="2394" y="1589"/>
                  </a:lnTo>
                  <a:lnTo>
                    <a:pt x="2374" y="1645"/>
                  </a:lnTo>
                  <a:lnTo>
                    <a:pt x="2352" y="1701"/>
                  </a:lnTo>
                  <a:lnTo>
                    <a:pt x="2328" y="1755"/>
                  </a:lnTo>
                  <a:lnTo>
                    <a:pt x="2301" y="1808"/>
                  </a:lnTo>
                  <a:lnTo>
                    <a:pt x="2271" y="1859"/>
                  </a:lnTo>
                  <a:lnTo>
                    <a:pt x="2239" y="1908"/>
                  </a:lnTo>
                  <a:lnTo>
                    <a:pt x="2205" y="1957"/>
                  </a:lnTo>
                  <a:lnTo>
                    <a:pt x="2169" y="2003"/>
                  </a:lnTo>
                  <a:lnTo>
                    <a:pt x="2130" y="2048"/>
                  </a:lnTo>
                  <a:lnTo>
                    <a:pt x="2090" y="2090"/>
                  </a:lnTo>
                  <a:lnTo>
                    <a:pt x="2048" y="2130"/>
                  </a:lnTo>
                  <a:lnTo>
                    <a:pt x="2003" y="2169"/>
                  </a:lnTo>
                  <a:lnTo>
                    <a:pt x="1957" y="2205"/>
                  </a:lnTo>
                  <a:lnTo>
                    <a:pt x="1908" y="2239"/>
                  </a:lnTo>
                  <a:lnTo>
                    <a:pt x="1859" y="2272"/>
                  </a:lnTo>
                  <a:lnTo>
                    <a:pt x="1807" y="2301"/>
                  </a:lnTo>
                  <a:lnTo>
                    <a:pt x="1755" y="2328"/>
                  </a:lnTo>
                  <a:lnTo>
                    <a:pt x="1701" y="2352"/>
                  </a:lnTo>
                  <a:lnTo>
                    <a:pt x="1645" y="2375"/>
                  </a:lnTo>
                  <a:lnTo>
                    <a:pt x="1589" y="2394"/>
                  </a:lnTo>
                  <a:lnTo>
                    <a:pt x="1530" y="2410"/>
                  </a:lnTo>
                  <a:lnTo>
                    <a:pt x="1471" y="2424"/>
                  </a:lnTo>
                  <a:lnTo>
                    <a:pt x="1411" y="2435"/>
                  </a:lnTo>
                  <a:lnTo>
                    <a:pt x="1349" y="2442"/>
                  </a:lnTo>
                  <a:lnTo>
                    <a:pt x="1287" y="2447"/>
                  </a:lnTo>
                  <a:lnTo>
                    <a:pt x="1224" y="2449"/>
                  </a:lnTo>
                  <a:lnTo>
                    <a:pt x="1161" y="2447"/>
                  </a:lnTo>
                  <a:lnTo>
                    <a:pt x="1099" y="2442"/>
                  </a:lnTo>
                  <a:lnTo>
                    <a:pt x="1038" y="2435"/>
                  </a:lnTo>
                  <a:lnTo>
                    <a:pt x="977" y="2424"/>
                  </a:lnTo>
                  <a:lnTo>
                    <a:pt x="918" y="2410"/>
                  </a:lnTo>
                  <a:lnTo>
                    <a:pt x="860" y="2394"/>
                  </a:lnTo>
                  <a:lnTo>
                    <a:pt x="803" y="2375"/>
                  </a:lnTo>
                  <a:lnTo>
                    <a:pt x="747" y="2352"/>
                  </a:lnTo>
                  <a:lnTo>
                    <a:pt x="694" y="2328"/>
                  </a:lnTo>
                  <a:lnTo>
                    <a:pt x="640" y="2301"/>
                  </a:lnTo>
                  <a:lnTo>
                    <a:pt x="589" y="2272"/>
                  </a:lnTo>
                  <a:lnTo>
                    <a:pt x="539" y="2239"/>
                  </a:lnTo>
                  <a:lnTo>
                    <a:pt x="492" y="2205"/>
                  </a:lnTo>
                  <a:lnTo>
                    <a:pt x="446" y="2169"/>
                  </a:lnTo>
                  <a:lnTo>
                    <a:pt x="401" y="2130"/>
                  </a:lnTo>
                  <a:lnTo>
                    <a:pt x="359" y="2090"/>
                  </a:lnTo>
                  <a:lnTo>
                    <a:pt x="318" y="2048"/>
                  </a:lnTo>
                  <a:lnTo>
                    <a:pt x="279" y="2003"/>
                  </a:lnTo>
                  <a:lnTo>
                    <a:pt x="243" y="1957"/>
                  </a:lnTo>
                  <a:lnTo>
                    <a:pt x="209" y="1908"/>
                  </a:lnTo>
                  <a:lnTo>
                    <a:pt x="177" y="1859"/>
                  </a:lnTo>
                  <a:lnTo>
                    <a:pt x="147" y="1808"/>
                  </a:lnTo>
                  <a:lnTo>
                    <a:pt x="121" y="1755"/>
                  </a:lnTo>
                  <a:lnTo>
                    <a:pt x="96" y="1701"/>
                  </a:lnTo>
                  <a:lnTo>
                    <a:pt x="74" y="1645"/>
                  </a:lnTo>
                  <a:lnTo>
                    <a:pt x="55" y="1589"/>
                  </a:lnTo>
                  <a:lnTo>
                    <a:pt x="38" y="1530"/>
                  </a:lnTo>
                  <a:lnTo>
                    <a:pt x="25" y="1471"/>
                  </a:lnTo>
                  <a:lnTo>
                    <a:pt x="14" y="1411"/>
                  </a:lnTo>
                  <a:lnTo>
                    <a:pt x="6" y="1350"/>
                  </a:lnTo>
                  <a:lnTo>
                    <a:pt x="2" y="1287"/>
                  </a:lnTo>
                  <a:lnTo>
                    <a:pt x="0" y="1225"/>
                  </a:lnTo>
                  <a:lnTo>
                    <a:pt x="2" y="1161"/>
                  </a:lnTo>
                  <a:lnTo>
                    <a:pt x="6" y="1100"/>
                  </a:lnTo>
                  <a:lnTo>
                    <a:pt x="14" y="1038"/>
                  </a:lnTo>
                  <a:lnTo>
                    <a:pt x="25" y="977"/>
                  </a:lnTo>
                  <a:lnTo>
                    <a:pt x="38" y="919"/>
                  </a:lnTo>
                  <a:lnTo>
                    <a:pt x="55" y="860"/>
                  </a:lnTo>
                  <a:lnTo>
                    <a:pt x="74" y="804"/>
                  </a:lnTo>
                  <a:lnTo>
                    <a:pt x="96" y="747"/>
                  </a:lnTo>
                  <a:lnTo>
                    <a:pt x="121" y="694"/>
                  </a:lnTo>
                  <a:lnTo>
                    <a:pt x="147" y="641"/>
                  </a:lnTo>
                  <a:lnTo>
                    <a:pt x="177" y="590"/>
                  </a:lnTo>
                  <a:lnTo>
                    <a:pt x="209" y="540"/>
                  </a:lnTo>
                  <a:lnTo>
                    <a:pt x="243" y="492"/>
                  </a:lnTo>
                  <a:lnTo>
                    <a:pt x="279" y="446"/>
                  </a:lnTo>
                  <a:lnTo>
                    <a:pt x="318" y="401"/>
                  </a:lnTo>
                  <a:lnTo>
                    <a:pt x="359" y="359"/>
                  </a:lnTo>
                  <a:lnTo>
                    <a:pt x="401" y="318"/>
                  </a:lnTo>
                  <a:lnTo>
                    <a:pt x="446" y="279"/>
                  </a:lnTo>
                  <a:lnTo>
                    <a:pt x="492" y="243"/>
                  </a:lnTo>
                  <a:lnTo>
                    <a:pt x="539" y="209"/>
                  </a:lnTo>
                  <a:lnTo>
                    <a:pt x="589" y="178"/>
                  </a:lnTo>
                  <a:lnTo>
                    <a:pt x="640" y="148"/>
                  </a:lnTo>
                  <a:lnTo>
                    <a:pt x="694" y="121"/>
                  </a:lnTo>
                  <a:lnTo>
                    <a:pt x="747" y="96"/>
                  </a:lnTo>
                  <a:lnTo>
                    <a:pt x="803" y="75"/>
                  </a:lnTo>
                  <a:lnTo>
                    <a:pt x="860" y="55"/>
                  </a:lnTo>
                  <a:lnTo>
                    <a:pt x="918" y="38"/>
                  </a:lnTo>
                  <a:lnTo>
                    <a:pt x="977" y="25"/>
                  </a:lnTo>
                  <a:lnTo>
                    <a:pt x="1038" y="14"/>
                  </a:lnTo>
                  <a:lnTo>
                    <a:pt x="1099" y="6"/>
                  </a:lnTo>
                  <a:lnTo>
                    <a:pt x="1161" y="2"/>
                  </a:lnTo>
                  <a:lnTo>
                    <a:pt x="1224" y="0"/>
                  </a:lnTo>
                  <a:close/>
                  <a:moveTo>
                    <a:pt x="784" y="814"/>
                  </a:moveTo>
                  <a:lnTo>
                    <a:pt x="1664" y="814"/>
                  </a:lnTo>
                  <a:lnTo>
                    <a:pt x="1673" y="815"/>
                  </a:lnTo>
                  <a:lnTo>
                    <a:pt x="1682" y="817"/>
                  </a:lnTo>
                  <a:lnTo>
                    <a:pt x="1689" y="821"/>
                  </a:lnTo>
                  <a:lnTo>
                    <a:pt x="1696" y="827"/>
                  </a:lnTo>
                  <a:lnTo>
                    <a:pt x="1703" y="834"/>
                  </a:lnTo>
                  <a:lnTo>
                    <a:pt x="1707" y="841"/>
                  </a:lnTo>
                  <a:lnTo>
                    <a:pt x="1709" y="850"/>
                  </a:lnTo>
                  <a:lnTo>
                    <a:pt x="1710" y="859"/>
                  </a:lnTo>
                  <a:lnTo>
                    <a:pt x="1710" y="1451"/>
                  </a:lnTo>
                  <a:lnTo>
                    <a:pt x="1709" y="1460"/>
                  </a:lnTo>
                  <a:lnTo>
                    <a:pt x="1707" y="1468"/>
                  </a:lnTo>
                  <a:lnTo>
                    <a:pt x="1703" y="1476"/>
                  </a:lnTo>
                  <a:lnTo>
                    <a:pt x="1696" y="1482"/>
                  </a:lnTo>
                  <a:lnTo>
                    <a:pt x="1689" y="1488"/>
                  </a:lnTo>
                  <a:lnTo>
                    <a:pt x="1682" y="1492"/>
                  </a:lnTo>
                  <a:lnTo>
                    <a:pt x="1673" y="1495"/>
                  </a:lnTo>
                  <a:lnTo>
                    <a:pt x="1664" y="1496"/>
                  </a:lnTo>
                  <a:lnTo>
                    <a:pt x="1347" y="1496"/>
                  </a:lnTo>
                  <a:lnTo>
                    <a:pt x="1347" y="1584"/>
                  </a:lnTo>
                  <a:lnTo>
                    <a:pt x="1422" y="1584"/>
                  </a:lnTo>
                  <a:lnTo>
                    <a:pt x="1429" y="1585"/>
                  </a:lnTo>
                  <a:lnTo>
                    <a:pt x="1435" y="1586"/>
                  </a:lnTo>
                  <a:lnTo>
                    <a:pt x="1441" y="1589"/>
                  </a:lnTo>
                  <a:lnTo>
                    <a:pt x="1446" y="1592"/>
                  </a:lnTo>
                  <a:lnTo>
                    <a:pt x="1450" y="1596"/>
                  </a:lnTo>
                  <a:lnTo>
                    <a:pt x="1454" y="1600"/>
                  </a:lnTo>
                  <a:lnTo>
                    <a:pt x="1456" y="1605"/>
                  </a:lnTo>
                  <a:lnTo>
                    <a:pt x="1456" y="1610"/>
                  </a:lnTo>
                  <a:lnTo>
                    <a:pt x="1456" y="1635"/>
                  </a:lnTo>
                  <a:lnTo>
                    <a:pt x="991" y="1635"/>
                  </a:lnTo>
                  <a:lnTo>
                    <a:pt x="991" y="1610"/>
                  </a:lnTo>
                  <a:lnTo>
                    <a:pt x="992" y="1605"/>
                  </a:lnTo>
                  <a:lnTo>
                    <a:pt x="994" y="1600"/>
                  </a:lnTo>
                  <a:lnTo>
                    <a:pt x="997" y="1596"/>
                  </a:lnTo>
                  <a:lnTo>
                    <a:pt x="1001" y="1592"/>
                  </a:lnTo>
                  <a:lnTo>
                    <a:pt x="1008" y="1589"/>
                  </a:lnTo>
                  <a:lnTo>
                    <a:pt x="1013" y="1586"/>
                  </a:lnTo>
                  <a:lnTo>
                    <a:pt x="1020" y="1585"/>
                  </a:lnTo>
                  <a:lnTo>
                    <a:pt x="1027" y="1584"/>
                  </a:lnTo>
                  <a:lnTo>
                    <a:pt x="1101" y="1584"/>
                  </a:lnTo>
                  <a:lnTo>
                    <a:pt x="1101" y="1496"/>
                  </a:lnTo>
                  <a:lnTo>
                    <a:pt x="784" y="1496"/>
                  </a:lnTo>
                  <a:lnTo>
                    <a:pt x="774" y="1495"/>
                  </a:lnTo>
                  <a:lnTo>
                    <a:pt x="766" y="1492"/>
                  </a:lnTo>
                  <a:lnTo>
                    <a:pt x="758" y="1488"/>
                  </a:lnTo>
                  <a:lnTo>
                    <a:pt x="752" y="1482"/>
                  </a:lnTo>
                  <a:lnTo>
                    <a:pt x="746" y="1476"/>
                  </a:lnTo>
                  <a:lnTo>
                    <a:pt x="742" y="1468"/>
                  </a:lnTo>
                  <a:lnTo>
                    <a:pt x="739" y="1460"/>
                  </a:lnTo>
                  <a:lnTo>
                    <a:pt x="738" y="1451"/>
                  </a:lnTo>
                  <a:lnTo>
                    <a:pt x="738" y="859"/>
                  </a:lnTo>
                  <a:lnTo>
                    <a:pt x="739" y="850"/>
                  </a:lnTo>
                  <a:lnTo>
                    <a:pt x="742" y="841"/>
                  </a:lnTo>
                  <a:lnTo>
                    <a:pt x="746" y="834"/>
                  </a:lnTo>
                  <a:lnTo>
                    <a:pt x="752" y="827"/>
                  </a:lnTo>
                  <a:lnTo>
                    <a:pt x="758" y="821"/>
                  </a:lnTo>
                  <a:lnTo>
                    <a:pt x="766" y="817"/>
                  </a:lnTo>
                  <a:lnTo>
                    <a:pt x="774" y="815"/>
                  </a:lnTo>
                  <a:lnTo>
                    <a:pt x="784" y="814"/>
                  </a:lnTo>
                  <a:close/>
                  <a:moveTo>
                    <a:pt x="788" y="872"/>
                  </a:moveTo>
                  <a:lnTo>
                    <a:pt x="1660" y="872"/>
                  </a:lnTo>
                  <a:lnTo>
                    <a:pt x="1660" y="1437"/>
                  </a:lnTo>
                  <a:lnTo>
                    <a:pt x="788" y="1437"/>
                  </a:lnTo>
                  <a:lnTo>
                    <a:pt x="788" y="872"/>
                  </a:lnTo>
                  <a:close/>
                  <a:moveTo>
                    <a:pt x="1224" y="387"/>
                  </a:moveTo>
                  <a:lnTo>
                    <a:pt x="1267" y="388"/>
                  </a:lnTo>
                  <a:lnTo>
                    <a:pt x="1310" y="391"/>
                  </a:lnTo>
                  <a:lnTo>
                    <a:pt x="1351" y="396"/>
                  </a:lnTo>
                  <a:lnTo>
                    <a:pt x="1393" y="403"/>
                  </a:lnTo>
                  <a:lnTo>
                    <a:pt x="1433" y="414"/>
                  </a:lnTo>
                  <a:lnTo>
                    <a:pt x="1474" y="425"/>
                  </a:lnTo>
                  <a:lnTo>
                    <a:pt x="1512" y="438"/>
                  </a:lnTo>
                  <a:lnTo>
                    <a:pt x="1550" y="453"/>
                  </a:lnTo>
                  <a:lnTo>
                    <a:pt x="1588" y="469"/>
                  </a:lnTo>
                  <a:lnTo>
                    <a:pt x="1624" y="488"/>
                  </a:lnTo>
                  <a:lnTo>
                    <a:pt x="1658" y="508"/>
                  </a:lnTo>
                  <a:lnTo>
                    <a:pt x="1692" y="530"/>
                  </a:lnTo>
                  <a:lnTo>
                    <a:pt x="1726" y="554"/>
                  </a:lnTo>
                  <a:lnTo>
                    <a:pt x="1757" y="578"/>
                  </a:lnTo>
                  <a:lnTo>
                    <a:pt x="1787" y="604"/>
                  </a:lnTo>
                  <a:lnTo>
                    <a:pt x="1817" y="632"/>
                  </a:lnTo>
                  <a:lnTo>
                    <a:pt x="1844" y="662"/>
                  </a:lnTo>
                  <a:lnTo>
                    <a:pt x="1870" y="692"/>
                  </a:lnTo>
                  <a:lnTo>
                    <a:pt x="1895" y="723"/>
                  </a:lnTo>
                  <a:lnTo>
                    <a:pt x="1918" y="757"/>
                  </a:lnTo>
                  <a:lnTo>
                    <a:pt x="1941" y="790"/>
                  </a:lnTo>
                  <a:lnTo>
                    <a:pt x="1961" y="825"/>
                  </a:lnTo>
                  <a:lnTo>
                    <a:pt x="1979" y="861"/>
                  </a:lnTo>
                  <a:lnTo>
                    <a:pt x="1996" y="899"/>
                  </a:lnTo>
                  <a:lnTo>
                    <a:pt x="2011" y="936"/>
                  </a:lnTo>
                  <a:lnTo>
                    <a:pt x="2024" y="975"/>
                  </a:lnTo>
                  <a:lnTo>
                    <a:pt x="2035" y="1015"/>
                  </a:lnTo>
                  <a:lnTo>
                    <a:pt x="2044" y="1056"/>
                  </a:lnTo>
                  <a:lnTo>
                    <a:pt x="2053" y="1096"/>
                  </a:lnTo>
                  <a:lnTo>
                    <a:pt x="2058" y="1139"/>
                  </a:lnTo>
                  <a:lnTo>
                    <a:pt x="2061" y="1181"/>
                  </a:lnTo>
                  <a:lnTo>
                    <a:pt x="2062" y="1225"/>
                  </a:lnTo>
                  <a:lnTo>
                    <a:pt x="2061" y="1268"/>
                  </a:lnTo>
                  <a:lnTo>
                    <a:pt x="2058" y="1310"/>
                  </a:lnTo>
                  <a:lnTo>
                    <a:pt x="2053" y="1352"/>
                  </a:lnTo>
                  <a:lnTo>
                    <a:pt x="2044" y="1393"/>
                  </a:lnTo>
                  <a:lnTo>
                    <a:pt x="2035" y="1433"/>
                  </a:lnTo>
                  <a:lnTo>
                    <a:pt x="2024" y="1474"/>
                  </a:lnTo>
                  <a:lnTo>
                    <a:pt x="2011" y="1512"/>
                  </a:lnTo>
                  <a:lnTo>
                    <a:pt x="1996" y="1550"/>
                  </a:lnTo>
                  <a:lnTo>
                    <a:pt x="1979" y="1588"/>
                  </a:lnTo>
                  <a:lnTo>
                    <a:pt x="1961" y="1623"/>
                  </a:lnTo>
                  <a:lnTo>
                    <a:pt x="1941" y="1658"/>
                  </a:lnTo>
                  <a:lnTo>
                    <a:pt x="1918" y="1693"/>
                  </a:lnTo>
                  <a:lnTo>
                    <a:pt x="1895" y="1725"/>
                  </a:lnTo>
                  <a:lnTo>
                    <a:pt x="1870" y="1757"/>
                  </a:lnTo>
                  <a:lnTo>
                    <a:pt x="1844" y="1787"/>
                  </a:lnTo>
                  <a:lnTo>
                    <a:pt x="1817" y="1817"/>
                  </a:lnTo>
                  <a:lnTo>
                    <a:pt x="1787" y="1844"/>
                  </a:lnTo>
                  <a:lnTo>
                    <a:pt x="1757" y="1870"/>
                  </a:lnTo>
                  <a:lnTo>
                    <a:pt x="1726" y="1895"/>
                  </a:lnTo>
                  <a:lnTo>
                    <a:pt x="1692" y="1919"/>
                  </a:lnTo>
                  <a:lnTo>
                    <a:pt x="1658" y="1941"/>
                  </a:lnTo>
                  <a:lnTo>
                    <a:pt x="1624" y="1961"/>
                  </a:lnTo>
                  <a:lnTo>
                    <a:pt x="1588" y="1979"/>
                  </a:lnTo>
                  <a:lnTo>
                    <a:pt x="1550" y="1996"/>
                  </a:lnTo>
                  <a:lnTo>
                    <a:pt x="1512" y="2011"/>
                  </a:lnTo>
                  <a:lnTo>
                    <a:pt x="1474" y="2024"/>
                  </a:lnTo>
                  <a:lnTo>
                    <a:pt x="1433" y="2036"/>
                  </a:lnTo>
                  <a:lnTo>
                    <a:pt x="1393" y="2045"/>
                  </a:lnTo>
                  <a:lnTo>
                    <a:pt x="1351" y="2053"/>
                  </a:lnTo>
                  <a:lnTo>
                    <a:pt x="1310" y="2058"/>
                  </a:lnTo>
                  <a:lnTo>
                    <a:pt x="1267" y="2061"/>
                  </a:lnTo>
                  <a:lnTo>
                    <a:pt x="1224" y="2062"/>
                  </a:lnTo>
                  <a:lnTo>
                    <a:pt x="1181" y="2061"/>
                  </a:lnTo>
                  <a:lnTo>
                    <a:pt x="1139" y="2058"/>
                  </a:lnTo>
                  <a:lnTo>
                    <a:pt x="1096" y="2053"/>
                  </a:lnTo>
                  <a:lnTo>
                    <a:pt x="1055" y="2045"/>
                  </a:lnTo>
                  <a:lnTo>
                    <a:pt x="1015" y="2036"/>
                  </a:lnTo>
                  <a:lnTo>
                    <a:pt x="975" y="2024"/>
                  </a:lnTo>
                  <a:lnTo>
                    <a:pt x="936" y="2011"/>
                  </a:lnTo>
                  <a:lnTo>
                    <a:pt x="899" y="1996"/>
                  </a:lnTo>
                  <a:lnTo>
                    <a:pt x="861" y="1979"/>
                  </a:lnTo>
                  <a:lnTo>
                    <a:pt x="825" y="1961"/>
                  </a:lnTo>
                  <a:lnTo>
                    <a:pt x="790" y="1941"/>
                  </a:lnTo>
                  <a:lnTo>
                    <a:pt x="756" y="1919"/>
                  </a:lnTo>
                  <a:lnTo>
                    <a:pt x="723" y="1895"/>
                  </a:lnTo>
                  <a:lnTo>
                    <a:pt x="692" y="1870"/>
                  </a:lnTo>
                  <a:lnTo>
                    <a:pt x="662" y="1844"/>
                  </a:lnTo>
                  <a:lnTo>
                    <a:pt x="632" y="1817"/>
                  </a:lnTo>
                  <a:lnTo>
                    <a:pt x="604" y="1787"/>
                  </a:lnTo>
                  <a:lnTo>
                    <a:pt x="578" y="1757"/>
                  </a:lnTo>
                  <a:lnTo>
                    <a:pt x="553" y="1725"/>
                  </a:lnTo>
                  <a:lnTo>
                    <a:pt x="529" y="1693"/>
                  </a:lnTo>
                  <a:lnTo>
                    <a:pt x="508" y="1658"/>
                  </a:lnTo>
                  <a:lnTo>
                    <a:pt x="488" y="1623"/>
                  </a:lnTo>
                  <a:lnTo>
                    <a:pt x="469" y="1588"/>
                  </a:lnTo>
                  <a:lnTo>
                    <a:pt x="453" y="1550"/>
                  </a:lnTo>
                  <a:lnTo>
                    <a:pt x="438" y="1512"/>
                  </a:lnTo>
                  <a:lnTo>
                    <a:pt x="424" y="1474"/>
                  </a:lnTo>
                  <a:lnTo>
                    <a:pt x="413" y="1433"/>
                  </a:lnTo>
                  <a:lnTo>
                    <a:pt x="403" y="1393"/>
                  </a:lnTo>
                  <a:lnTo>
                    <a:pt x="396" y="1352"/>
                  </a:lnTo>
                  <a:lnTo>
                    <a:pt x="391" y="1310"/>
                  </a:lnTo>
                  <a:lnTo>
                    <a:pt x="388" y="1268"/>
                  </a:lnTo>
                  <a:lnTo>
                    <a:pt x="386" y="1225"/>
                  </a:lnTo>
                  <a:lnTo>
                    <a:pt x="388" y="1181"/>
                  </a:lnTo>
                  <a:lnTo>
                    <a:pt x="391" y="1139"/>
                  </a:lnTo>
                  <a:lnTo>
                    <a:pt x="396" y="1096"/>
                  </a:lnTo>
                  <a:lnTo>
                    <a:pt x="403" y="1056"/>
                  </a:lnTo>
                  <a:lnTo>
                    <a:pt x="413" y="1015"/>
                  </a:lnTo>
                  <a:lnTo>
                    <a:pt x="424" y="975"/>
                  </a:lnTo>
                  <a:lnTo>
                    <a:pt x="438" y="936"/>
                  </a:lnTo>
                  <a:lnTo>
                    <a:pt x="453" y="899"/>
                  </a:lnTo>
                  <a:lnTo>
                    <a:pt x="469" y="861"/>
                  </a:lnTo>
                  <a:lnTo>
                    <a:pt x="488" y="825"/>
                  </a:lnTo>
                  <a:lnTo>
                    <a:pt x="508" y="790"/>
                  </a:lnTo>
                  <a:lnTo>
                    <a:pt x="529" y="757"/>
                  </a:lnTo>
                  <a:lnTo>
                    <a:pt x="553" y="723"/>
                  </a:lnTo>
                  <a:lnTo>
                    <a:pt x="578" y="692"/>
                  </a:lnTo>
                  <a:lnTo>
                    <a:pt x="604" y="662"/>
                  </a:lnTo>
                  <a:lnTo>
                    <a:pt x="632" y="632"/>
                  </a:lnTo>
                  <a:lnTo>
                    <a:pt x="662" y="604"/>
                  </a:lnTo>
                  <a:lnTo>
                    <a:pt x="692" y="578"/>
                  </a:lnTo>
                  <a:lnTo>
                    <a:pt x="723" y="554"/>
                  </a:lnTo>
                  <a:lnTo>
                    <a:pt x="756" y="530"/>
                  </a:lnTo>
                  <a:lnTo>
                    <a:pt x="790" y="508"/>
                  </a:lnTo>
                  <a:lnTo>
                    <a:pt x="825" y="488"/>
                  </a:lnTo>
                  <a:lnTo>
                    <a:pt x="861" y="469"/>
                  </a:lnTo>
                  <a:lnTo>
                    <a:pt x="899" y="453"/>
                  </a:lnTo>
                  <a:lnTo>
                    <a:pt x="936" y="438"/>
                  </a:lnTo>
                  <a:lnTo>
                    <a:pt x="975" y="425"/>
                  </a:lnTo>
                  <a:lnTo>
                    <a:pt x="1015" y="414"/>
                  </a:lnTo>
                  <a:lnTo>
                    <a:pt x="1055" y="403"/>
                  </a:lnTo>
                  <a:lnTo>
                    <a:pt x="1096" y="396"/>
                  </a:lnTo>
                  <a:lnTo>
                    <a:pt x="1139" y="391"/>
                  </a:lnTo>
                  <a:lnTo>
                    <a:pt x="1181" y="388"/>
                  </a:lnTo>
                  <a:lnTo>
                    <a:pt x="1224" y="387"/>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 name="PA_任意多边形 10"/>
            <p:cNvSpPr>
              <a:spLocks noChangeAspect="1" noEditPoints="1"/>
            </p:cNvSpPr>
            <p:nvPr>
              <p:custDataLst>
                <p:tags r:id="rId9"/>
              </p:custDataLst>
            </p:nvPr>
          </p:nvSpPr>
          <p:spPr bwMode="auto">
            <a:xfrm>
              <a:off x="6716698" y="6368480"/>
              <a:ext cx="388300" cy="388300"/>
            </a:xfrm>
            <a:custGeom>
              <a:avLst/>
              <a:gdLst>
                <a:gd name="T0" fmla="*/ 1588 w 2449"/>
                <a:gd name="T1" fmla="*/ 55 h 2449"/>
                <a:gd name="T2" fmla="*/ 1957 w 2449"/>
                <a:gd name="T3" fmla="*/ 244 h 2449"/>
                <a:gd name="T4" fmla="*/ 2240 w 2449"/>
                <a:gd name="T5" fmla="*/ 541 h 2449"/>
                <a:gd name="T6" fmla="*/ 2410 w 2449"/>
                <a:gd name="T7" fmla="*/ 919 h 2449"/>
                <a:gd name="T8" fmla="*/ 2443 w 2449"/>
                <a:gd name="T9" fmla="*/ 1349 h 2449"/>
                <a:gd name="T10" fmla="*/ 2328 w 2449"/>
                <a:gd name="T11" fmla="*/ 1755 h 2449"/>
                <a:gd name="T12" fmla="*/ 2090 w 2449"/>
                <a:gd name="T13" fmla="*/ 2090 h 2449"/>
                <a:gd name="T14" fmla="*/ 1755 w 2449"/>
                <a:gd name="T15" fmla="*/ 2328 h 2449"/>
                <a:gd name="T16" fmla="*/ 1349 w 2449"/>
                <a:gd name="T17" fmla="*/ 2443 h 2449"/>
                <a:gd name="T18" fmla="*/ 919 w 2449"/>
                <a:gd name="T19" fmla="*/ 2411 h 2449"/>
                <a:gd name="T20" fmla="*/ 540 w 2449"/>
                <a:gd name="T21" fmla="*/ 2240 h 2449"/>
                <a:gd name="T22" fmla="*/ 243 w 2449"/>
                <a:gd name="T23" fmla="*/ 1957 h 2449"/>
                <a:gd name="T24" fmla="*/ 55 w 2449"/>
                <a:gd name="T25" fmla="*/ 1589 h 2449"/>
                <a:gd name="T26" fmla="*/ 2 w 2449"/>
                <a:gd name="T27" fmla="*/ 1162 h 2449"/>
                <a:gd name="T28" fmla="*/ 96 w 2449"/>
                <a:gd name="T29" fmla="*/ 748 h 2449"/>
                <a:gd name="T30" fmla="*/ 318 w 2449"/>
                <a:gd name="T31" fmla="*/ 401 h 2449"/>
                <a:gd name="T32" fmla="*/ 641 w 2449"/>
                <a:gd name="T33" fmla="*/ 148 h 2449"/>
                <a:gd name="T34" fmla="*/ 1038 w 2449"/>
                <a:gd name="T35" fmla="*/ 14 h 2449"/>
                <a:gd name="T36" fmla="*/ 1501 w 2449"/>
                <a:gd name="T37" fmla="*/ 759 h 2449"/>
                <a:gd name="T38" fmla="*/ 1521 w 2449"/>
                <a:gd name="T39" fmla="*/ 797 h 2449"/>
                <a:gd name="T40" fmla="*/ 1487 w 2449"/>
                <a:gd name="T41" fmla="*/ 824 h 2449"/>
                <a:gd name="T42" fmla="*/ 930 w 2449"/>
                <a:gd name="T43" fmla="*/ 804 h 2449"/>
                <a:gd name="T44" fmla="*/ 942 w 2449"/>
                <a:gd name="T45" fmla="*/ 762 h 2449"/>
                <a:gd name="T46" fmla="*/ 1501 w 2449"/>
                <a:gd name="T47" fmla="*/ 1628 h 2449"/>
                <a:gd name="T48" fmla="*/ 1521 w 2449"/>
                <a:gd name="T49" fmla="*/ 1665 h 2449"/>
                <a:gd name="T50" fmla="*/ 1487 w 2449"/>
                <a:gd name="T51" fmla="*/ 1692 h 2449"/>
                <a:gd name="T52" fmla="*/ 930 w 2449"/>
                <a:gd name="T53" fmla="*/ 1672 h 2449"/>
                <a:gd name="T54" fmla="*/ 942 w 2449"/>
                <a:gd name="T55" fmla="*/ 1631 h 2449"/>
                <a:gd name="T56" fmla="*/ 1443 w 2449"/>
                <a:gd name="T57" fmla="*/ 915 h 2449"/>
                <a:gd name="T58" fmla="*/ 1402 w 2449"/>
                <a:gd name="T59" fmla="*/ 1054 h 2449"/>
                <a:gd name="T60" fmla="*/ 1338 w 2449"/>
                <a:gd name="T61" fmla="*/ 1151 h 2449"/>
                <a:gd name="T62" fmla="*/ 1303 w 2449"/>
                <a:gd name="T63" fmla="*/ 1224 h 2449"/>
                <a:gd name="T64" fmla="*/ 1343 w 2449"/>
                <a:gd name="T65" fmla="*/ 1303 h 2449"/>
                <a:gd name="T66" fmla="*/ 1405 w 2449"/>
                <a:gd name="T67" fmla="*/ 1402 h 2449"/>
                <a:gd name="T68" fmla="*/ 1444 w 2449"/>
                <a:gd name="T69" fmla="*/ 1536 h 2449"/>
                <a:gd name="T70" fmla="*/ 998 w 2449"/>
                <a:gd name="T71" fmla="*/ 1534 h 2449"/>
                <a:gd name="T72" fmla="*/ 1040 w 2449"/>
                <a:gd name="T73" fmla="*/ 1397 h 2449"/>
                <a:gd name="T74" fmla="*/ 1102 w 2449"/>
                <a:gd name="T75" fmla="*/ 1300 h 2449"/>
                <a:gd name="T76" fmla="*/ 1135 w 2449"/>
                <a:gd name="T77" fmla="*/ 1253 h 2449"/>
                <a:gd name="T78" fmla="*/ 1136 w 2449"/>
                <a:gd name="T79" fmla="*/ 1203 h 2449"/>
                <a:gd name="T80" fmla="*/ 1099 w 2449"/>
                <a:gd name="T81" fmla="*/ 1145 h 2449"/>
                <a:gd name="T82" fmla="*/ 1033 w 2449"/>
                <a:gd name="T83" fmla="*/ 1038 h 2449"/>
                <a:gd name="T84" fmla="*/ 995 w 2449"/>
                <a:gd name="T85" fmla="*/ 893 h 2449"/>
                <a:gd name="T86" fmla="*/ 1352 w 2449"/>
                <a:gd name="T87" fmla="*/ 396 h 2449"/>
                <a:gd name="T88" fmla="*/ 1624 w 2449"/>
                <a:gd name="T89" fmla="*/ 488 h 2449"/>
                <a:gd name="T90" fmla="*/ 1845 w 2449"/>
                <a:gd name="T91" fmla="*/ 662 h 2449"/>
                <a:gd name="T92" fmla="*/ 1996 w 2449"/>
                <a:gd name="T93" fmla="*/ 899 h 2449"/>
                <a:gd name="T94" fmla="*/ 2060 w 2449"/>
                <a:gd name="T95" fmla="*/ 1181 h 2449"/>
                <a:gd name="T96" fmla="*/ 2024 w 2449"/>
                <a:gd name="T97" fmla="*/ 1474 h 2449"/>
                <a:gd name="T98" fmla="*/ 1896 w 2449"/>
                <a:gd name="T99" fmla="*/ 1726 h 2449"/>
                <a:gd name="T100" fmla="*/ 1692 w 2449"/>
                <a:gd name="T101" fmla="*/ 1919 h 2449"/>
                <a:gd name="T102" fmla="*/ 1434 w 2449"/>
                <a:gd name="T103" fmla="*/ 2035 h 2449"/>
                <a:gd name="T104" fmla="*/ 1138 w 2449"/>
                <a:gd name="T105" fmla="*/ 2058 h 2449"/>
                <a:gd name="T106" fmla="*/ 861 w 2449"/>
                <a:gd name="T107" fmla="*/ 1980 h 2449"/>
                <a:gd name="T108" fmla="*/ 632 w 2449"/>
                <a:gd name="T109" fmla="*/ 1817 h 2449"/>
                <a:gd name="T110" fmla="*/ 470 w 2449"/>
                <a:gd name="T111" fmla="*/ 1588 h 2449"/>
                <a:gd name="T112" fmla="*/ 391 w 2449"/>
                <a:gd name="T113" fmla="*/ 1310 h 2449"/>
                <a:gd name="T114" fmla="*/ 413 w 2449"/>
                <a:gd name="T115" fmla="*/ 1016 h 2449"/>
                <a:gd name="T116" fmla="*/ 530 w 2449"/>
                <a:gd name="T117" fmla="*/ 756 h 2449"/>
                <a:gd name="T118" fmla="*/ 723 w 2449"/>
                <a:gd name="T119" fmla="*/ 554 h 2449"/>
                <a:gd name="T120" fmla="*/ 975 w 2449"/>
                <a:gd name="T121" fmla="*/ 425 h 2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449" h="2449">
                  <a:moveTo>
                    <a:pt x="1224" y="0"/>
                  </a:moveTo>
                  <a:lnTo>
                    <a:pt x="1288" y="2"/>
                  </a:lnTo>
                  <a:lnTo>
                    <a:pt x="1349" y="7"/>
                  </a:lnTo>
                  <a:lnTo>
                    <a:pt x="1411" y="14"/>
                  </a:lnTo>
                  <a:lnTo>
                    <a:pt x="1471" y="25"/>
                  </a:lnTo>
                  <a:lnTo>
                    <a:pt x="1530" y="39"/>
                  </a:lnTo>
                  <a:lnTo>
                    <a:pt x="1588" y="55"/>
                  </a:lnTo>
                  <a:lnTo>
                    <a:pt x="1645" y="74"/>
                  </a:lnTo>
                  <a:lnTo>
                    <a:pt x="1701" y="97"/>
                  </a:lnTo>
                  <a:lnTo>
                    <a:pt x="1755" y="121"/>
                  </a:lnTo>
                  <a:lnTo>
                    <a:pt x="1808" y="148"/>
                  </a:lnTo>
                  <a:lnTo>
                    <a:pt x="1860" y="177"/>
                  </a:lnTo>
                  <a:lnTo>
                    <a:pt x="1909" y="210"/>
                  </a:lnTo>
                  <a:lnTo>
                    <a:pt x="1957" y="244"/>
                  </a:lnTo>
                  <a:lnTo>
                    <a:pt x="2003" y="280"/>
                  </a:lnTo>
                  <a:lnTo>
                    <a:pt x="2047" y="319"/>
                  </a:lnTo>
                  <a:lnTo>
                    <a:pt x="2090" y="359"/>
                  </a:lnTo>
                  <a:lnTo>
                    <a:pt x="2131" y="401"/>
                  </a:lnTo>
                  <a:lnTo>
                    <a:pt x="2169" y="446"/>
                  </a:lnTo>
                  <a:lnTo>
                    <a:pt x="2206" y="492"/>
                  </a:lnTo>
                  <a:lnTo>
                    <a:pt x="2240" y="541"/>
                  </a:lnTo>
                  <a:lnTo>
                    <a:pt x="2271" y="590"/>
                  </a:lnTo>
                  <a:lnTo>
                    <a:pt x="2300" y="641"/>
                  </a:lnTo>
                  <a:lnTo>
                    <a:pt x="2328" y="694"/>
                  </a:lnTo>
                  <a:lnTo>
                    <a:pt x="2353" y="748"/>
                  </a:lnTo>
                  <a:lnTo>
                    <a:pt x="2374" y="804"/>
                  </a:lnTo>
                  <a:lnTo>
                    <a:pt x="2393" y="860"/>
                  </a:lnTo>
                  <a:lnTo>
                    <a:pt x="2410" y="919"/>
                  </a:lnTo>
                  <a:lnTo>
                    <a:pt x="2424" y="978"/>
                  </a:lnTo>
                  <a:lnTo>
                    <a:pt x="2435" y="1038"/>
                  </a:lnTo>
                  <a:lnTo>
                    <a:pt x="2443" y="1099"/>
                  </a:lnTo>
                  <a:lnTo>
                    <a:pt x="2447" y="1162"/>
                  </a:lnTo>
                  <a:lnTo>
                    <a:pt x="2449" y="1224"/>
                  </a:lnTo>
                  <a:lnTo>
                    <a:pt x="2447" y="1288"/>
                  </a:lnTo>
                  <a:lnTo>
                    <a:pt x="2443" y="1349"/>
                  </a:lnTo>
                  <a:lnTo>
                    <a:pt x="2435" y="1411"/>
                  </a:lnTo>
                  <a:lnTo>
                    <a:pt x="2424" y="1472"/>
                  </a:lnTo>
                  <a:lnTo>
                    <a:pt x="2410" y="1530"/>
                  </a:lnTo>
                  <a:lnTo>
                    <a:pt x="2393" y="1589"/>
                  </a:lnTo>
                  <a:lnTo>
                    <a:pt x="2374" y="1645"/>
                  </a:lnTo>
                  <a:lnTo>
                    <a:pt x="2353" y="1701"/>
                  </a:lnTo>
                  <a:lnTo>
                    <a:pt x="2328" y="1755"/>
                  </a:lnTo>
                  <a:lnTo>
                    <a:pt x="2300" y="1807"/>
                  </a:lnTo>
                  <a:lnTo>
                    <a:pt x="2271" y="1859"/>
                  </a:lnTo>
                  <a:lnTo>
                    <a:pt x="2240" y="1909"/>
                  </a:lnTo>
                  <a:lnTo>
                    <a:pt x="2206" y="1957"/>
                  </a:lnTo>
                  <a:lnTo>
                    <a:pt x="2169" y="2003"/>
                  </a:lnTo>
                  <a:lnTo>
                    <a:pt x="2131" y="2048"/>
                  </a:lnTo>
                  <a:lnTo>
                    <a:pt x="2090" y="2090"/>
                  </a:lnTo>
                  <a:lnTo>
                    <a:pt x="2047" y="2130"/>
                  </a:lnTo>
                  <a:lnTo>
                    <a:pt x="2003" y="2170"/>
                  </a:lnTo>
                  <a:lnTo>
                    <a:pt x="1957" y="2206"/>
                  </a:lnTo>
                  <a:lnTo>
                    <a:pt x="1909" y="2240"/>
                  </a:lnTo>
                  <a:lnTo>
                    <a:pt x="1860" y="2271"/>
                  </a:lnTo>
                  <a:lnTo>
                    <a:pt x="1808" y="2301"/>
                  </a:lnTo>
                  <a:lnTo>
                    <a:pt x="1755" y="2328"/>
                  </a:lnTo>
                  <a:lnTo>
                    <a:pt x="1701" y="2353"/>
                  </a:lnTo>
                  <a:lnTo>
                    <a:pt x="1645" y="2374"/>
                  </a:lnTo>
                  <a:lnTo>
                    <a:pt x="1588" y="2394"/>
                  </a:lnTo>
                  <a:lnTo>
                    <a:pt x="1530" y="2411"/>
                  </a:lnTo>
                  <a:lnTo>
                    <a:pt x="1471" y="2424"/>
                  </a:lnTo>
                  <a:lnTo>
                    <a:pt x="1411" y="2435"/>
                  </a:lnTo>
                  <a:lnTo>
                    <a:pt x="1349" y="2443"/>
                  </a:lnTo>
                  <a:lnTo>
                    <a:pt x="1288" y="2447"/>
                  </a:lnTo>
                  <a:lnTo>
                    <a:pt x="1224" y="2449"/>
                  </a:lnTo>
                  <a:lnTo>
                    <a:pt x="1162" y="2447"/>
                  </a:lnTo>
                  <a:lnTo>
                    <a:pt x="1099" y="2443"/>
                  </a:lnTo>
                  <a:lnTo>
                    <a:pt x="1038" y="2435"/>
                  </a:lnTo>
                  <a:lnTo>
                    <a:pt x="978" y="2424"/>
                  </a:lnTo>
                  <a:lnTo>
                    <a:pt x="919" y="2411"/>
                  </a:lnTo>
                  <a:lnTo>
                    <a:pt x="860" y="2394"/>
                  </a:lnTo>
                  <a:lnTo>
                    <a:pt x="804" y="2374"/>
                  </a:lnTo>
                  <a:lnTo>
                    <a:pt x="748" y="2353"/>
                  </a:lnTo>
                  <a:lnTo>
                    <a:pt x="694" y="2328"/>
                  </a:lnTo>
                  <a:lnTo>
                    <a:pt x="641" y="2301"/>
                  </a:lnTo>
                  <a:lnTo>
                    <a:pt x="590" y="2271"/>
                  </a:lnTo>
                  <a:lnTo>
                    <a:pt x="540" y="2240"/>
                  </a:lnTo>
                  <a:lnTo>
                    <a:pt x="492" y="2206"/>
                  </a:lnTo>
                  <a:lnTo>
                    <a:pt x="445" y="2170"/>
                  </a:lnTo>
                  <a:lnTo>
                    <a:pt x="401" y="2130"/>
                  </a:lnTo>
                  <a:lnTo>
                    <a:pt x="359" y="2090"/>
                  </a:lnTo>
                  <a:lnTo>
                    <a:pt x="318" y="2048"/>
                  </a:lnTo>
                  <a:lnTo>
                    <a:pt x="280" y="2003"/>
                  </a:lnTo>
                  <a:lnTo>
                    <a:pt x="243" y="1957"/>
                  </a:lnTo>
                  <a:lnTo>
                    <a:pt x="209" y="1909"/>
                  </a:lnTo>
                  <a:lnTo>
                    <a:pt x="177" y="1859"/>
                  </a:lnTo>
                  <a:lnTo>
                    <a:pt x="148" y="1807"/>
                  </a:lnTo>
                  <a:lnTo>
                    <a:pt x="121" y="1755"/>
                  </a:lnTo>
                  <a:lnTo>
                    <a:pt x="96" y="1701"/>
                  </a:lnTo>
                  <a:lnTo>
                    <a:pt x="74" y="1645"/>
                  </a:lnTo>
                  <a:lnTo>
                    <a:pt x="55" y="1589"/>
                  </a:lnTo>
                  <a:lnTo>
                    <a:pt x="39" y="1530"/>
                  </a:lnTo>
                  <a:lnTo>
                    <a:pt x="25" y="1472"/>
                  </a:lnTo>
                  <a:lnTo>
                    <a:pt x="14" y="1411"/>
                  </a:lnTo>
                  <a:lnTo>
                    <a:pt x="7" y="1349"/>
                  </a:lnTo>
                  <a:lnTo>
                    <a:pt x="2" y="1288"/>
                  </a:lnTo>
                  <a:lnTo>
                    <a:pt x="0" y="1224"/>
                  </a:lnTo>
                  <a:lnTo>
                    <a:pt x="2" y="1162"/>
                  </a:lnTo>
                  <a:lnTo>
                    <a:pt x="7" y="1099"/>
                  </a:lnTo>
                  <a:lnTo>
                    <a:pt x="14" y="1038"/>
                  </a:lnTo>
                  <a:lnTo>
                    <a:pt x="25" y="978"/>
                  </a:lnTo>
                  <a:lnTo>
                    <a:pt x="39" y="919"/>
                  </a:lnTo>
                  <a:lnTo>
                    <a:pt x="55" y="860"/>
                  </a:lnTo>
                  <a:lnTo>
                    <a:pt x="74" y="804"/>
                  </a:lnTo>
                  <a:lnTo>
                    <a:pt x="96" y="748"/>
                  </a:lnTo>
                  <a:lnTo>
                    <a:pt x="121" y="694"/>
                  </a:lnTo>
                  <a:lnTo>
                    <a:pt x="148" y="641"/>
                  </a:lnTo>
                  <a:lnTo>
                    <a:pt x="177" y="590"/>
                  </a:lnTo>
                  <a:lnTo>
                    <a:pt x="209" y="541"/>
                  </a:lnTo>
                  <a:lnTo>
                    <a:pt x="243" y="492"/>
                  </a:lnTo>
                  <a:lnTo>
                    <a:pt x="280" y="446"/>
                  </a:lnTo>
                  <a:lnTo>
                    <a:pt x="318" y="401"/>
                  </a:lnTo>
                  <a:lnTo>
                    <a:pt x="359" y="359"/>
                  </a:lnTo>
                  <a:lnTo>
                    <a:pt x="401" y="319"/>
                  </a:lnTo>
                  <a:lnTo>
                    <a:pt x="445" y="280"/>
                  </a:lnTo>
                  <a:lnTo>
                    <a:pt x="492" y="244"/>
                  </a:lnTo>
                  <a:lnTo>
                    <a:pt x="540" y="210"/>
                  </a:lnTo>
                  <a:lnTo>
                    <a:pt x="590" y="177"/>
                  </a:lnTo>
                  <a:lnTo>
                    <a:pt x="641" y="148"/>
                  </a:lnTo>
                  <a:lnTo>
                    <a:pt x="694" y="121"/>
                  </a:lnTo>
                  <a:lnTo>
                    <a:pt x="748" y="97"/>
                  </a:lnTo>
                  <a:lnTo>
                    <a:pt x="804" y="74"/>
                  </a:lnTo>
                  <a:lnTo>
                    <a:pt x="860" y="55"/>
                  </a:lnTo>
                  <a:lnTo>
                    <a:pt x="919" y="39"/>
                  </a:lnTo>
                  <a:lnTo>
                    <a:pt x="978" y="25"/>
                  </a:lnTo>
                  <a:lnTo>
                    <a:pt x="1038" y="14"/>
                  </a:lnTo>
                  <a:lnTo>
                    <a:pt x="1099" y="7"/>
                  </a:lnTo>
                  <a:lnTo>
                    <a:pt x="1162" y="2"/>
                  </a:lnTo>
                  <a:lnTo>
                    <a:pt x="1224" y="0"/>
                  </a:lnTo>
                  <a:close/>
                  <a:moveTo>
                    <a:pt x="961" y="756"/>
                  </a:moveTo>
                  <a:lnTo>
                    <a:pt x="1487" y="756"/>
                  </a:lnTo>
                  <a:lnTo>
                    <a:pt x="1494" y="757"/>
                  </a:lnTo>
                  <a:lnTo>
                    <a:pt x="1501" y="759"/>
                  </a:lnTo>
                  <a:lnTo>
                    <a:pt x="1507" y="762"/>
                  </a:lnTo>
                  <a:lnTo>
                    <a:pt x="1512" y="766"/>
                  </a:lnTo>
                  <a:lnTo>
                    <a:pt x="1516" y="772"/>
                  </a:lnTo>
                  <a:lnTo>
                    <a:pt x="1519" y="778"/>
                  </a:lnTo>
                  <a:lnTo>
                    <a:pt x="1521" y="784"/>
                  </a:lnTo>
                  <a:lnTo>
                    <a:pt x="1522" y="791"/>
                  </a:lnTo>
                  <a:lnTo>
                    <a:pt x="1521" y="797"/>
                  </a:lnTo>
                  <a:lnTo>
                    <a:pt x="1519" y="804"/>
                  </a:lnTo>
                  <a:lnTo>
                    <a:pt x="1516" y="809"/>
                  </a:lnTo>
                  <a:lnTo>
                    <a:pt x="1512" y="814"/>
                  </a:lnTo>
                  <a:lnTo>
                    <a:pt x="1507" y="818"/>
                  </a:lnTo>
                  <a:lnTo>
                    <a:pt x="1501" y="822"/>
                  </a:lnTo>
                  <a:lnTo>
                    <a:pt x="1494" y="823"/>
                  </a:lnTo>
                  <a:lnTo>
                    <a:pt x="1487" y="824"/>
                  </a:lnTo>
                  <a:lnTo>
                    <a:pt x="961" y="824"/>
                  </a:lnTo>
                  <a:lnTo>
                    <a:pt x="954" y="823"/>
                  </a:lnTo>
                  <a:lnTo>
                    <a:pt x="948" y="822"/>
                  </a:lnTo>
                  <a:lnTo>
                    <a:pt x="942" y="818"/>
                  </a:lnTo>
                  <a:lnTo>
                    <a:pt x="938" y="814"/>
                  </a:lnTo>
                  <a:lnTo>
                    <a:pt x="933" y="809"/>
                  </a:lnTo>
                  <a:lnTo>
                    <a:pt x="930" y="804"/>
                  </a:lnTo>
                  <a:lnTo>
                    <a:pt x="928" y="797"/>
                  </a:lnTo>
                  <a:lnTo>
                    <a:pt x="928" y="791"/>
                  </a:lnTo>
                  <a:lnTo>
                    <a:pt x="928" y="784"/>
                  </a:lnTo>
                  <a:lnTo>
                    <a:pt x="930" y="778"/>
                  </a:lnTo>
                  <a:lnTo>
                    <a:pt x="933" y="772"/>
                  </a:lnTo>
                  <a:lnTo>
                    <a:pt x="938" y="766"/>
                  </a:lnTo>
                  <a:lnTo>
                    <a:pt x="942" y="762"/>
                  </a:lnTo>
                  <a:lnTo>
                    <a:pt x="948" y="759"/>
                  </a:lnTo>
                  <a:lnTo>
                    <a:pt x="954" y="757"/>
                  </a:lnTo>
                  <a:lnTo>
                    <a:pt x="961" y="756"/>
                  </a:lnTo>
                  <a:close/>
                  <a:moveTo>
                    <a:pt x="961" y="1625"/>
                  </a:moveTo>
                  <a:lnTo>
                    <a:pt x="1487" y="1625"/>
                  </a:lnTo>
                  <a:lnTo>
                    <a:pt x="1494" y="1626"/>
                  </a:lnTo>
                  <a:lnTo>
                    <a:pt x="1501" y="1628"/>
                  </a:lnTo>
                  <a:lnTo>
                    <a:pt x="1507" y="1631"/>
                  </a:lnTo>
                  <a:lnTo>
                    <a:pt x="1512" y="1635"/>
                  </a:lnTo>
                  <a:lnTo>
                    <a:pt x="1516" y="1640"/>
                  </a:lnTo>
                  <a:lnTo>
                    <a:pt x="1519" y="1646"/>
                  </a:lnTo>
                  <a:lnTo>
                    <a:pt x="1521" y="1652"/>
                  </a:lnTo>
                  <a:lnTo>
                    <a:pt x="1522" y="1659"/>
                  </a:lnTo>
                  <a:lnTo>
                    <a:pt x="1521" y="1665"/>
                  </a:lnTo>
                  <a:lnTo>
                    <a:pt x="1519" y="1672"/>
                  </a:lnTo>
                  <a:lnTo>
                    <a:pt x="1516" y="1677"/>
                  </a:lnTo>
                  <a:lnTo>
                    <a:pt x="1512" y="1682"/>
                  </a:lnTo>
                  <a:lnTo>
                    <a:pt x="1507" y="1686"/>
                  </a:lnTo>
                  <a:lnTo>
                    <a:pt x="1501" y="1689"/>
                  </a:lnTo>
                  <a:lnTo>
                    <a:pt x="1494" y="1691"/>
                  </a:lnTo>
                  <a:lnTo>
                    <a:pt x="1487" y="1692"/>
                  </a:lnTo>
                  <a:lnTo>
                    <a:pt x="961" y="1692"/>
                  </a:lnTo>
                  <a:lnTo>
                    <a:pt x="954" y="1691"/>
                  </a:lnTo>
                  <a:lnTo>
                    <a:pt x="948" y="1689"/>
                  </a:lnTo>
                  <a:lnTo>
                    <a:pt x="942" y="1686"/>
                  </a:lnTo>
                  <a:lnTo>
                    <a:pt x="938" y="1682"/>
                  </a:lnTo>
                  <a:lnTo>
                    <a:pt x="933" y="1677"/>
                  </a:lnTo>
                  <a:lnTo>
                    <a:pt x="930" y="1672"/>
                  </a:lnTo>
                  <a:lnTo>
                    <a:pt x="928" y="1665"/>
                  </a:lnTo>
                  <a:lnTo>
                    <a:pt x="928" y="1659"/>
                  </a:lnTo>
                  <a:lnTo>
                    <a:pt x="928" y="1652"/>
                  </a:lnTo>
                  <a:lnTo>
                    <a:pt x="930" y="1646"/>
                  </a:lnTo>
                  <a:lnTo>
                    <a:pt x="933" y="1640"/>
                  </a:lnTo>
                  <a:lnTo>
                    <a:pt x="938" y="1635"/>
                  </a:lnTo>
                  <a:lnTo>
                    <a:pt x="942" y="1631"/>
                  </a:lnTo>
                  <a:lnTo>
                    <a:pt x="948" y="1628"/>
                  </a:lnTo>
                  <a:lnTo>
                    <a:pt x="954" y="1626"/>
                  </a:lnTo>
                  <a:lnTo>
                    <a:pt x="961" y="1625"/>
                  </a:lnTo>
                  <a:close/>
                  <a:moveTo>
                    <a:pt x="1452" y="846"/>
                  </a:moveTo>
                  <a:lnTo>
                    <a:pt x="1450" y="869"/>
                  </a:lnTo>
                  <a:lnTo>
                    <a:pt x="1447" y="893"/>
                  </a:lnTo>
                  <a:lnTo>
                    <a:pt x="1443" y="915"/>
                  </a:lnTo>
                  <a:lnTo>
                    <a:pt x="1439" y="936"/>
                  </a:lnTo>
                  <a:lnTo>
                    <a:pt x="1435" y="957"/>
                  </a:lnTo>
                  <a:lnTo>
                    <a:pt x="1429" y="978"/>
                  </a:lnTo>
                  <a:lnTo>
                    <a:pt x="1423" y="998"/>
                  </a:lnTo>
                  <a:lnTo>
                    <a:pt x="1417" y="1018"/>
                  </a:lnTo>
                  <a:lnTo>
                    <a:pt x="1410" y="1036"/>
                  </a:lnTo>
                  <a:lnTo>
                    <a:pt x="1402" y="1054"/>
                  </a:lnTo>
                  <a:lnTo>
                    <a:pt x="1394" y="1071"/>
                  </a:lnTo>
                  <a:lnTo>
                    <a:pt x="1385" y="1087"/>
                  </a:lnTo>
                  <a:lnTo>
                    <a:pt x="1375" y="1102"/>
                  </a:lnTo>
                  <a:lnTo>
                    <a:pt x="1365" y="1116"/>
                  </a:lnTo>
                  <a:lnTo>
                    <a:pt x="1355" y="1130"/>
                  </a:lnTo>
                  <a:lnTo>
                    <a:pt x="1345" y="1143"/>
                  </a:lnTo>
                  <a:lnTo>
                    <a:pt x="1338" y="1151"/>
                  </a:lnTo>
                  <a:lnTo>
                    <a:pt x="1331" y="1158"/>
                  </a:lnTo>
                  <a:lnTo>
                    <a:pt x="1324" y="1166"/>
                  </a:lnTo>
                  <a:lnTo>
                    <a:pt x="1318" y="1174"/>
                  </a:lnTo>
                  <a:lnTo>
                    <a:pt x="1312" y="1185"/>
                  </a:lnTo>
                  <a:lnTo>
                    <a:pt x="1307" y="1198"/>
                  </a:lnTo>
                  <a:lnTo>
                    <a:pt x="1304" y="1210"/>
                  </a:lnTo>
                  <a:lnTo>
                    <a:pt x="1303" y="1224"/>
                  </a:lnTo>
                  <a:lnTo>
                    <a:pt x="1304" y="1237"/>
                  </a:lnTo>
                  <a:lnTo>
                    <a:pt x="1307" y="1249"/>
                  </a:lnTo>
                  <a:lnTo>
                    <a:pt x="1311" y="1261"/>
                  </a:lnTo>
                  <a:lnTo>
                    <a:pt x="1316" y="1271"/>
                  </a:lnTo>
                  <a:lnTo>
                    <a:pt x="1324" y="1283"/>
                  </a:lnTo>
                  <a:lnTo>
                    <a:pt x="1333" y="1293"/>
                  </a:lnTo>
                  <a:lnTo>
                    <a:pt x="1343" y="1303"/>
                  </a:lnTo>
                  <a:lnTo>
                    <a:pt x="1352" y="1313"/>
                  </a:lnTo>
                  <a:lnTo>
                    <a:pt x="1362" y="1326"/>
                  </a:lnTo>
                  <a:lnTo>
                    <a:pt x="1371" y="1339"/>
                  </a:lnTo>
                  <a:lnTo>
                    <a:pt x="1381" y="1354"/>
                  </a:lnTo>
                  <a:lnTo>
                    <a:pt x="1389" y="1369"/>
                  </a:lnTo>
                  <a:lnTo>
                    <a:pt x="1398" y="1385"/>
                  </a:lnTo>
                  <a:lnTo>
                    <a:pt x="1405" y="1402"/>
                  </a:lnTo>
                  <a:lnTo>
                    <a:pt x="1412" y="1419"/>
                  </a:lnTo>
                  <a:lnTo>
                    <a:pt x="1419" y="1437"/>
                  </a:lnTo>
                  <a:lnTo>
                    <a:pt x="1425" y="1455"/>
                  </a:lnTo>
                  <a:lnTo>
                    <a:pt x="1431" y="1475"/>
                  </a:lnTo>
                  <a:lnTo>
                    <a:pt x="1436" y="1495"/>
                  </a:lnTo>
                  <a:lnTo>
                    <a:pt x="1440" y="1515"/>
                  </a:lnTo>
                  <a:lnTo>
                    <a:pt x="1444" y="1536"/>
                  </a:lnTo>
                  <a:lnTo>
                    <a:pt x="1447" y="1557"/>
                  </a:lnTo>
                  <a:lnTo>
                    <a:pt x="1450" y="1578"/>
                  </a:lnTo>
                  <a:lnTo>
                    <a:pt x="1452" y="1601"/>
                  </a:lnTo>
                  <a:lnTo>
                    <a:pt x="990" y="1601"/>
                  </a:lnTo>
                  <a:lnTo>
                    <a:pt x="992" y="1578"/>
                  </a:lnTo>
                  <a:lnTo>
                    <a:pt x="995" y="1556"/>
                  </a:lnTo>
                  <a:lnTo>
                    <a:pt x="998" y="1534"/>
                  </a:lnTo>
                  <a:lnTo>
                    <a:pt x="1002" y="1513"/>
                  </a:lnTo>
                  <a:lnTo>
                    <a:pt x="1007" y="1492"/>
                  </a:lnTo>
                  <a:lnTo>
                    <a:pt x="1012" y="1472"/>
                  </a:lnTo>
                  <a:lnTo>
                    <a:pt x="1018" y="1452"/>
                  </a:lnTo>
                  <a:lnTo>
                    <a:pt x="1024" y="1433"/>
                  </a:lnTo>
                  <a:lnTo>
                    <a:pt x="1031" y="1415"/>
                  </a:lnTo>
                  <a:lnTo>
                    <a:pt x="1040" y="1397"/>
                  </a:lnTo>
                  <a:lnTo>
                    <a:pt x="1048" y="1380"/>
                  </a:lnTo>
                  <a:lnTo>
                    <a:pt x="1056" y="1365"/>
                  </a:lnTo>
                  <a:lnTo>
                    <a:pt x="1065" y="1348"/>
                  </a:lnTo>
                  <a:lnTo>
                    <a:pt x="1074" y="1334"/>
                  </a:lnTo>
                  <a:lnTo>
                    <a:pt x="1084" y="1321"/>
                  </a:lnTo>
                  <a:lnTo>
                    <a:pt x="1094" y="1308"/>
                  </a:lnTo>
                  <a:lnTo>
                    <a:pt x="1102" y="1300"/>
                  </a:lnTo>
                  <a:lnTo>
                    <a:pt x="1109" y="1293"/>
                  </a:lnTo>
                  <a:lnTo>
                    <a:pt x="1116" y="1285"/>
                  </a:lnTo>
                  <a:lnTo>
                    <a:pt x="1122" y="1277"/>
                  </a:lnTo>
                  <a:lnTo>
                    <a:pt x="1126" y="1271"/>
                  </a:lnTo>
                  <a:lnTo>
                    <a:pt x="1129" y="1265"/>
                  </a:lnTo>
                  <a:lnTo>
                    <a:pt x="1132" y="1259"/>
                  </a:lnTo>
                  <a:lnTo>
                    <a:pt x="1135" y="1253"/>
                  </a:lnTo>
                  <a:lnTo>
                    <a:pt x="1136" y="1246"/>
                  </a:lnTo>
                  <a:lnTo>
                    <a:pt x="1138" y="1239"/>
                  </a:lnTo>
                  <a:lnTo>
                    <a:pt x="1139" y="1231"/>
                  </a:lnTo>
                  <a:lnTo>
                    <a:pt x="1139" y="1224"/>
                  </a:lnTo>
                  <a:lnTo>
                    <a:pt x="1139" y="1217"/>
                  </a:lnTo>
                  <a:lnTo>
                    <a:pt x="1138" y="1210"/>
                  </a:lnTo>
                  <a:lnTo>
                    <a:pt x="1136" y="1203"/>
                  </a:lnTo>
                  <a:lnTo>
                    <a:pt x="1134" y="1196"/>
                  </a:lnTo>
                  <a:lnTo>
                    <a:pt x="1132" y="1189"/>
                  </a:lnTo>
                  <a:lnTo>
                    <a:pt x="1129" y="1183"/>
                  </a:lnTo>
                  <a:lnTo>
                    <a:pt x="1126" y="1177"/>
                  </a:lnTo>
                  <a:lnTo>
                    <a:pt x="1122" y="1172"/>
                  </a:lnTo>
                  <a:lnTo>
                    <a:pt x="1111" y="1158"/>
                  </a:lnTo>
                  <a:lnTo>
                    <a:pt x="1099" y="1145"/>
                  </a:lnTo>
                  <a:lnTo>
                    <a:pt x="1089" y="1133"/>
                  </a:lnTo>
                  <a:lnTo>
                    <a:pt x="1078" y="1119"/>
                  </a:lnTo>
                  <a:lnTo>
                    <a:pt x="1069" y="1104"/>
                  </a:lnTo>
                  <a:lnTo>
                    <a:pt x="1059" y="1089"/>
                  </a:lnTo>
                  <a:lnTo>
                    <a:pt x="1050" y="1073"/>
                  </a:lnTo>
                  <a:lnTo>
                    <a:pt x="1042" y="1056"/>
                  </a:lnTo>
                  <a:lnTo>
                    <a:pt x="1033" y="1038"/>
                  </a:lnTo>
                  <a:lnTo>
                    <a:pt x="1026" y="1019"/>
                  </a:lnTo>
                  <a:lnTo>
                    <a:pt x="1019" y="999"/>
                  </a:lnTo>
                  <a:lnTo>
                    <a:pt x="1013" y="979"/>
                  </a:lnTo>
                  <a:lnTo>
                    <a:pt x="1008" y="959"/>
                  </a:lnTo>
                  <a:lnTo>
                    <a:pt x="1003" y="937"/>
                  </a:lnTo>
                  <a:lnTo>
                    <a:pt x="999" y="916"/>
                  </a:lnTo>
                  <a:lnTo>
                    <a:pt x="995" y="893"/>
                  </a:lnTo>
                  <a:lnTo>
                    <a:pt x="992" y="870"/>
                  </a:lnTo>
                  <a:lnTo>
                    <a:pt x="990" y="846"/>
                  </a:lnTo>
                  <a:lnTo>
                    <a:pt x="1452" y="846"/>
                  </a:lnTo>
                  <a:close/>
                  <a:moveTo>
                    <a:pt x="1224" y="387"/>
                  </a:moveTo>
                  <a:lnTo>
                    <a:pt x="1268" y="388"/>
                  </a:lnTo>
                  <a:lnTo>
                    <a:pt x="1310" y="391"/>
                  </a:lnTo>
                  <a:lnTo>
                    <a:pt x="1352" y="396"/>
                  </a:lnTo>
                  <a:lnTo>
                    <a:pt x="1393" y="404"/>
                  </a:lnTo>
                  <a:lnTo>
                    <a:pt x="1434" y="413"/>
                  </a:lnTo>
                  <a:lnTo>
                    <a:pt x="1473" y="425"/>
                  </a:lnTo>
                  <a:lnTo>
                    <a:pt x="1513" y="438"/>
                  </a:lnTo>
                  <a:lnTo>
                    <a:pt x="1550" y="453"/>
                  </a:lnTo>
                  <a:lnTo>
                    <a:pt x="1587" y="470"/>
                  </a:lnTo>
                  <a:lnTo>
                    <a:pt x="1624" y="488"/>
                  </a:lnTo>
                  <a:lnTo>
                    <a:pt x="1659" y="508"/>
                  </a:lnTo>
                  <a:lnTo>
                    <a:pt x="1692" y="530"/>
                  </a:lnTo>
                  <a:lnTo>
                    <a:pt x="1726" y="554"/>
                  </a:lnTo>
                  <a:lnTo>
                    <a:pt x="1757" y="579"/>
                  </a:lnTo>
                  <a:lnTo>
                    <a:pt x="1787" y="605"/>
                  </a:lnTo>
                  <a:lnTo>
                    <a:pt x="1816" y="632"/>
                  </a:lnTo>
                  <a:lnTo>
                    <a:pt x="1845" y="662"/>
                  </a:lnTo>
                  <a:lnTo>
                    <a:pt x="1871" y="692"/>
                  </a:lnTo>
                  <a:lnTo>
                    <a:pt x="1896" y="723"/>
                  </a:lnTo>
                  <a:lnTo>
                    <a:pt x="1919" y="756"/>
                  </a:lnTo>
                  <a:lnTo>
                    <a:pt x="1940" y="791"/>
                  </a:lnTo>
                  <a:lnTo>
                    <a:pt x="1961" y="825"/>
                  </a:lnTo>
                  <a:lnTo>
                    <a:pt x="1980" y="861"/>
                  </a:lnTo>
                  <a:lnTo>
                    <a:pt x="1996" y="899"/>
                  </a:lnTo>
                  <a:lnTo>
                    <a:pt x="2011" y="937"/>
                  </a:lnTo>
                  <a:lnTo>
                    <a:pt x="2024" y="975"/>
                  </a:lnTo>
                  <a:lnTo>
                    <a:pt x="2035" y="1016"/>
                  </a:lnTo>
                  <a:lnTo>
                    <a:pt x="2045" y="1056"/>
                  </a:lnTo>
                  <a:lnTo>
                    <a:pt x="2052" y="1097"/>
                  </a:lnTo>
                  <a:lnTo>
                    <a:pt x="2057" y="1139"/>
                  </a:lnTo>
                  <a:lnTo>
                    <a:pt x="2060" y="1181"/>
                  </a:lnTo>
                  <a:lnTo>
                    <a:pt x="2062" y="1224"/>
                  </a:lnTo>
                  <a:lnTo>
                    <a:pt x="2060" y="1268"/>
                  </a:lnTo>
                  <a:lnTo>
                    <a:pt x="2057" y="1310"/>
                  </a:lnTo>
                  <a:lnTo>
                    <a:pt x="2052" y="1353"/>
                  </a:lnTo>
                  <a:lnTo>
                    <a:pt x="2045" y="1393"/>
                  </a:lnTo>
                  <a:lnTo>
                    <a:pt x="2035" y="1434"/>
                  </a:lnTo>
                  <a:lnTo>
                    <a:pt x="2024" y="1474"/>
                  </a:lnTo>
                  <a:lnTo>
                    <a:pt x="2011" y="1513"/>
                  </a:lnTo>
                  <a:lnTo>
                    <a:pt x="1996" y="1550"/>
                  </a:lnTo>
                  <a:lnTo>
                    <a:pt x="1980" y="1588"/>
                  </a:lnTo>
                  <a:lnTo>
                    <a:pt x="1961" y="1624"/>
                  </a:lnTo>
                  <a:lnTo>
                    <a:pt x="1940" y="1659"/>
                  </a:lnTo>
                  <a:lnTo>
                    <a:pt x="1919" y="1692"/>
                  </a:lnTo>
                  <a:lnTo>
                    <a:pt x="1896" y="1726"/>
                  </a:lnTo>
                  <a:lnTo>
                    <a:pt x="1871" y="1757"/>
                  </a:lnTo>
                  <a:lnTo>
                    <a:pt x="1845" y="1787"/>
                  </a:lnTo>
                  <a:lnTo>
                    <a:pt x="1816" y="1817"/>
                  </a:lnTo>
                  <a:lnTo>
                    <a:pt x="1787" y="1845"/>
                  </a:lnTo>
                  <a:lnTo>
                    <a:pt x="1757" y="1871"/>
                  </a:lnTo>
                  <a:lnTo>
                    <a:pt x="1726" y="1895"/>
                  </a:lnTo>
                  <a:lnTo>
                    <a:pt x="1692" y="1919"/>
                  </a:lnTo>
                  <a:lnTo>
                    <a:pt x="1659" y="1941"/>
                  </a:lnTo>
                  <a:lnTo>
                    <a:pt x="1624" y="1961"/>
                  </a:lnTo>
                  <a:lnTo>
                    <a:pt x="1587" y="1980"/>
                  </a:lnTo>
                  <a:lnTo>
                    <a:pt x="1550" y="1996"/>
                  </a:lnTo>
                  <a:lnTo>
                    <a:pt x="1513" y="2011"/>
                  </a:lnTo>
                  <a:lnTo>
                    <a:pt x="1473" y="2024"/>
                  </a:lnTo>
                  <a:lnTo>
                    <a:pt x="1434" y="2035"/>
                  </a:lnTo>
                  <a:lnTo>
                    <a:pt x="1393" y="2046"/>
                  </a:lnTo>
                  <a:lnTo>
                    <a:pt x="1352" y="2053"/>
                  </a:lnTo>
                  <a:lnTo>
                    <a:pt x="1310" y="2058"/>
                  </a:lnTo>
                  <a:lnTo>
                    <a:pt x="1268" y="2061"/>
                  </a:lnTo>
                  <a:lnTo>
                    <a:pt x="1224" y="2062"/>
                  </a:lnTo>
                  <a:lnTo>
                    <a:pt x="1181" y="2061"/>
                  </a:lnTo>
                  <a:lnTo>
                    <a:pt x="1138" y="2058"/>
                  </a:lnTo>
                  <a:lnTo>
                    <a:pt x="1097" y="2053"/>
                  </a:lnTo>
                  <a:lnTo>
                    <a:pt x="1056" y="2046"/>
                  </a:lnTo>
                  <a:lnTo>
                    <a:pt x="1015" y="2035"/>
                  </a:lnTo>
                  <a:lnTo>
                    <a:pt x="975" y="2024"/>
                  </a:lnTo>
                  <a:lnTo>
                    <a:pt x="937" y="2011"/>
                  </a:lnTo>
                  <a:lnTo>
                    <a:pt x="898" y="1996"/>
                  </a:lnTo>
                  <a:lnTo>
                    <a:pt x="861" y="1980"/>
                  </a:lnTo>
                  <a:lnTo>
                    <a:pt x="825" y="1961"/>
                  </a:lnTo>
                  <a:lnTo>
                    <a:pt x="790" y="1941"/>
                  </a:lnTo>
                  <a:lnTo>
                    <a:pt x="756" y="1919"/>
                  </a:lnTo>
                  <a:lnTo>
                    <a:pt x="723" y="1895"/>
                  </a:lnTo>
                  <a:lnTo>
                    <a:pt x="692" y="1871"/>
                  </a:lnTo>
                  <a:lnTo>
                    <a:pt x="661" y="1845"/>
                  </a:lnTo>
                  <a:lnTo>
                    <a:pt x="632" y="1817"/>
                  </a:lnTo>
                  <a:lnTo>
                    <a:pt x="605" y="1787"/>
                  </a:lnTo>
                  <a:lnTo>
                    <a:pt x="578" y="1757"/>
                  </a:lnTo>
                  <a:lnTo>
                    <a:pt x="553" y="1726"/>
                  </a:lnTo>
                  <a:lnTo>
                    <a:pt x="530" y="1692"/>
                  </a:lnTo>
                  <a:lnTo>
                    <a:pt x="508" y="1659"/>
                  </a:lnTo>
                  <a:lnTo>
                    <a:pt x="488" y="1624"/>
                  </a:lnTo>
                  <a:lnTo>
                    <a:pt x="470" y="1588"/>
                  </a:lnTo>
                  <a:lnTo>
                    <a:pt x="452" y="1550"/>
                  </a:lnTo>
                  <a:lnTo>
                    <a:pt x="437" y="1513"/>
                  </a:lnTo>
                  <a:lnTo>
                    <a:pt x="424" y="1474"/>
                  </a:lnTo>
                  <a:lnTo>
                    <a:pt x="413" y="1434"/>
                  </a:lnTo>
                  <a:lnTo>
                    <a:pt x="404" y="1393"/>
                  </a:lnTo>
                  <a:lnTo>
                    <a:pt x="396" y="1353"/>
                  </a:lnTo>
                  <a:lnTo>
                    <a:pt x="391" y="1310"/>
                  </a:lnTo>
                  <a:lnTo>
                    <a:pt x="388" y="1268"/>
                  </a:lnTo>
                  <a:lnTo>
                    <a:pt x="387" y="1224"/>
                  </a:lnTo>
                  <a:lnTo>
                    <a:pt x="388" y="1181"/>
                  </a:lnTo>
                  <a:lnTo>
                    <a:pt x="391" y="1139"/>
                  </a:lnTo>
                  <a:lnTo>
                    <a:pt x="396" y="1097"/>
                  </a:lnTo>
                  <a:lnTo>
                    <a:pt x="404" y="1056"/>
                  </a:lnTo>
                  <a:lnTo>
                    <a:pt x="413" y="1016"/>
                  </a:lnTo>
                  <a:lnTo>
                    <a:pt x="424" y="975"/>
                  </a:lnTo>
                  <a:lnTo>
                    <a:pt x="437" y="937"/>
                  </a:lnTo>
                  <a:lnTo>
                    <a:pt x="452" y="899"/>
                  </a:lnTo>
                  <a:lnTo>
                    <a:pt x="470" y="861"/>
                  </a:lnTo>
                  <a:lnTo>
                    <a:pt x="488" y="825"/>
                  </a:lnTo>
                  <a:lnTo>
                    <a:pt x="508" y="791"/>
                  </a:lnTo>
                  <a:lnTo>
                    <a:pt x="530" y="756"/>
                  </a:lnTo>
                  <a:lnTo>
                    <a:pt x="553" y="723"/>
                  </a:lnTo>
                  <a:lnTo>
                    <a:pt x="578" y="692"/>
                  </a:lnTo>
                  <a:lnTo>
                    <a:pt x="605" y="662"/>
                  </a:lnTo>
                  <a:lnTo>
                    <a:pt x="632" y="632"/>
                  </a:lnTo>
                  <a:lnTo>
                    <a:pt x="661" y="605"/>
                  </a:lnTo>
                  <a:lnTo>
                    <a:pt x="692" y="579"/>
                  </a:lnTo>
                  <a:lnTo>
                    <a:pt x="723" y="554"/>
                  </a:lnTo>
                  <a:lnTo>
                    <a:pt x="756" y="530"/>
                  </a:lnTo>
                  <a:lnTo>
                    <a:pt x="790" y="508"/>
                  </a:lnTo>
                  <a:lnTo>
                    <a:pt x="825" y="488"/>
                  </a:lnTo>
                  <a:lnTo>
                    <a:pt x="861" y="470"/>
                  </a:lnTo>
                  <a:lnTo>
                    <a:pt x="898" y="453"/>
                  </a:lnTo>
                  <a:lnTo>
                    <a:pt x="937" y="438"/>
                  </a:lnTo>
                  <a:lnTo>
                    <a:pt x="975" y="425"/>
                  </a:lnTo>
                  <a:lnTo>
                    <a:pt x="1015" y="413"/>
                  </a:lnTo>
                  <a:lnTo>
                    <a:pt x="1056" y="404"/>
                  </a:lnTo>
                  <a:lnTo>
                    <a:pt x="1097" y="396"/>
                  </a:lnTo>
                  <a:lnTo>
                    <a:pt x="1138" y="391"/>
                  </a:lnTo>
                  <a:lnTo>
                    <a:pt x="1181" y="388"/>
                  </a:lnTo>
                  <a:lnTo>
                    <a:pt x="1224" y="387"/>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31" name="PA_文本框 8"/>
          <p:cNvSpPr txBox="1"/>
          <p:nvPr>
            <p:custDataLst>
              <p:tags r:id="rId4"/>
            </p:custDataLst>
          </p:nvPr>
        </p:nvSpPr>
        <p:spPr>
          <a:xfrm>
            <a:off x="1509954" y="1607742"/>
            <a:ext cx="9173797" cy="707886"/>
          </a:xfrm>
          <a:prstGeom prst="rect">
            <a:avLst/>
          </a:prstGeom>
          <a:noFill/>
        </p:spPr>
        <p:txBody>
          <a:bodyPr wrap="square" rtlCol="0">
            <a:spAutoFit/>
            <a:scene3d>
              <a:camera prst="orthographicFront"/>
              <a:lightRig rig="sunset" dir="t"/>
            </a:scene3d>
            <a:sp3d contourW="12700" prstMaterial="softEdge">
              <a:bevelB w="0" h="0"/>
              <a:extrusionClr>
                <a:srgbClr val="FFC000"/>
              </a:extrusionClr>
              <a:contourClr>
                <a:schemeClr val="accent6">
                  <a:lumMod val="75000"/>
                </a:schemeClr>
              </a:contourClr>
            </a:sp3d>
          </a:bodyPr>
          <a:lstStyle/>
          <a:p>
            <a:pPr lvl="0" algn="ctr"/>
            <a:r>
              <a:rPr lang="en-US" altLang="zh-CN" sz="4000" kern="0" dirty="0">
                <a:solidFill>
                  <a:schemeClr val="bg1">
                    <a:lumMod val="85000"/>
                  </a:schemeClr>
                </a:solidFill>
                <a:latin typeface="微软雅黑" pitchFamily="34" charset="-122"/>
                <a:ea typeface="微软雅黑" pitchFamily="34" charset="-122"/>
              </a:rPr>
              <a:t>GENERAL BUSINESS</a:t>
            </a:r>
            <a:endParaRPr kumimoji="0" lang="zh-CN" altLang="en-US" sz="4000" i="0" u="none" strike="noStrike" kern="0" cap="none" spc="0" normalizeH="0" baseline="0" noProof="0" dirty="0">
              <a:ln>
                <a:noFill/>
              </a:ln>
              <a:solidFill>
                <a:schemeClr val="bg1">
                  <a:lumMod val="85000"/>
                </a:schemeClr>
              </a:solidFill>
              <a:effectLst/>
              <a:uLnTx/>
              <a:uFillTx/>
              <a:latin typeface="微软雅黑" pitchFamily="34" charset="-122"/>
              <a:ea typeface="微软雅黑" pitchFamily="34" charset="-122"/>
            </a:endParaRPr>
          </a:p>
        </p:txBody>
      </p:sp>
      <p:sp>
        <p:nvSpPr>
          <p:cNvPr id="32" name="13"/>
          <p:cNvSpPr txBox="1"/>
          <p:nvPr>
            <p:custDataLst>
              <p:tags r:id="rId5"/>
            </p:custDataLst>
          </p:nvPr>
        </p:nvSpPr>
        <p:spPr>
          <a:xfrm>
            <a:off x="3027366" y="5160112"/>
            <a:ext cx="6135688" cy="430887"/>
          </a:xfrm>
          <a:prstGeom prst="rect">
            <a:avLst/>
          </a:prstGeom>
          <a:noFill/>
          <a:effectLst/>
        </p:spPr>
        <p:txBody>
          <a:bodyPr wrap="square" rtlCol="0">
            <a:spAutoFit/>
          </a:bodyPr>
          <a:lstStyle/>
          <a:p>
            <a:pPr algn="ctr"/>
            <a:r>
              <a:rPr lang="en-US" altLang="zh-CN" sz="1100" dirty="0">
                <a:solidFill>
                  <a:schemeClr val="bg1">
                    <a:lumMod val="85000"/>
                  </a:schemeClr>
                </a:solidFill>
                <a:latin typeface="微软雅黑" pitchFamily="34" charset="-122"/>
                <a:ea typeface="微软雅黑" pitchFamily="34" charset="-122"/>
              </a:rPr>
              <a:t>Your content to play here, or through your copy, paste in this box, and select only </a:t>
            </a:r>
          </a:p>
          <a:p>
            <a:pPr algn="ctr"/>
            <a:r>
              <a:rPr lang="en-US" altLang="zh-CN" sz="1100" dirty="0">
                <a:solidFill>
                  <a:schemeClr val="bg1">
                    <a:lumMod val="85000"/>
                  </a:schemeClr>
                </a:solidFill>
                <a:latin typeface="微软雅黑" pitchFamily="34" charset="-122"/>
                <a:ea typeface="微软雅黑" pitchFamily="34" charset="-122"/>
              </a:rPr>
              <a:t>the text. paste in this box, and select only the text.</a:t>
            </a:r>
          </a:p>
        </p:txBody>
      </p:sp>
    </p:spTree>
    <p:extLst>
      <p:ext uri="{BB962C8B-B14F-4D97-AF65-F5344CB8AC3E}">
        <p14:creationId xmlns:p14="http://schemas.microsoft.com/office/powerpoint/2010/main" val="3892404250"/>
      </p:ext>
    </p:extLst>
  </p:cSld>
  <p:clrMapOvr>
    <a:masterClrMapping/>
  </p:clrMapOvr>
  <mc:AlternateContent xmlns:mc="http://schemas.openxmlformats.org/markup-compatibility/2006" xmlns:p14="http://schemas.microsoft.com/office/powerpoint/2010/main">
    <mc:Choice Requires="p14">
      <p:transition spd="slow" p14:dur="1600" advClick="0" advTm="1000">
        <p:blinds dir="vert"/>
      </p:transition>
    </mc:Choice>
    <mc:Fallback xmlns="">
      <p:transition spd="slow" advClick="0" advTm="1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750"/>
                                        <p:tgtEl>
                                          <p:spTgt spid="15"/>
                                        </p:tgtEl>
                                      </p:cBhvr>
                                    </p:animEffect>
                                  </p:childTnLst>
                                </p:cTn>
                              </p:par>
                            </p:childTnLst>
                          </p:cTn>
                        </p:par>
                        <p:par>
                          <p:cTn id="8" fill="hold">
                            <p:stCondLst>
                              <p:cond delay="750"/>
                            </p:stCondLst>
                            <p:childTnLst>
                              <p:par>
                                <p:cTn id="9" presetID="22" presetClass="entr" presetSubtype="8"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250"/>
                                        <p:tgtEl>
                                          <p:spTgt spid="16"/>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right)">
                                      <p:cBhvr>
                                        <p:cTn id="15" dur="250"/>
                                        <p:tgtEl>
                                          <p:spTgt spid="17"/>
                                        </p:tgtEl>
                                      </p:cBhvr>
                                    </p:animEffect>
                                  </p:childTnLst>
                                </p:cTn>
                              </p:par>
                            </p:childTnLst>
                          </p:cTn>
                        </p:par>
                        <p:par>
                          <p:cTn id="16" fill="hold">
                            <p:stCondLst>
                              <p:cond delay="1250"/>
                            </p:stCondLst>
                            <p:childTnLst>
                              <p:par>
                                <p:cTn id="17" presetID="16" presetClass="entr" presetSubtype="37" fill="hold" grpId="0" nodeType="after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barn(outVertical)">
                                      <p:cBhvr>
                                        <p:cTn id="19" dur="500"/>
                                        <p:tgtEl>
                                          <p:spTgt spid="32"/>
                                        </p:tgtEl>
                                      </p:cBhvr>
                                    </p:animEffect>
                                  </p:childTnLst>
                                </p:cTn>
                              </p:par>
                            </p:childTnLst>
                          </p:cTn>
                        </p:par>
                        <p:par>
                          <p:cTn id="20" fill="hold">
                            <p:stCondLst>
                              <p:cond delay="1750"/>
                            </p:stCondLst>
                            <p:childTnLst>
                              <p:par>
                                <p:cTn id="21" presetID="42" presetClass="entr" presetSubtype="0" fill="hold" grpId="0"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fade">
                                      <p:cBhvr>
                                        <p:cTn id="23" dur="250"/>
                                        <p:tgtEl>
                                          <p:spTgt spid="31"/>
                                        </p:tgtEl>
                                      </p:cBhvr>
                                    </p:animEffect>
                                    <p:anim calcmode="lin" valueType="num">
                                      <p:cBhvr>
                                        <p:cTn id="24" dur="250" fill="hold"/>
                                        <p:tgtEl>
                                          <p:spTgt spid="31"/>
                                        </p:tgtEl>
                                        <p:attrNameLst>
                                          <p:attrName>ppt_x</p:attrName>
                                        </p:attrNameLst>
                                      </p:cBhvr>
                                      <p:tavLst>
                                        <p:tav tm="0">
                                          <p:val>
                                            <p:strVal val="#ppt_x"/>
                                          </p:val>
                                        </p:tav>
                                        <p:tav tm="100000">
                                          <p:val>
                                            <p:strVal val="#ppt_x"/>
                                          </p:val>
                                        </p:tav>
                                      </p:tavLst>
                                    </p:anim>
                                    <p:anim calcmode="lin" valueType="num">
                                      <p:cBhvr>
                                        <p:cTn id="25" dur="250" fill="hold"/>
                                        <p:tgtEl>
                                          <p:spTgt spid="31"/>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750"/>
                                        <p:tgtEl>
                                          <p:spTgt spid="18"/>
                                        </p:tgtEl>
                                      </p:cBhvr>
                                    </p:animEffect>
                                    <p:anim calcmode="lin" valueType="num">
                                      <p:cBhvr>
                                        <p:cTn id="30" dur="750" fill="hold"/>
                                        <p:tgtEl>
                                          <p:spTgt spid="18"/>
                                        </p:tgtEl>
                                        <p:attrNameLst>
                                          <p:attrName>ppt_x</p:attrName>
                                        </p:attrNameLst>
                                      </p:cBhvr>
                                      <p:tavLst>
                                        <p:tav tm="0">
                                          <p:val>
                                            <p:strVal val="#ppt_x"/>
                                          </p:val>
                                        </p:tav>
                                        <p:tav tm="100000">
                                          <p:val>
                                            <p:strVal val="#ppt_x"/>
                                          </p:val>
                                        </p:tav>
                                      </p:tavLst>
                                    </p:anim>
                                    <p:anim calcmode="lin" valueType="num">
                                      <p:cBhvr>
                                        <p:cTn id="31" dur="750" fill="hold"/>
                                        <p:tgtEl>
                                          <p:spTgt spid="18"/>
                                        </p:tgtEl>
                                        <p:attrNameLst>
                                          <p:attrName>ppt_y</p:attrName>
                                        </p:attrNameLst>
                                      </p:cBhvr>
                                      <p:tavLst>
                                        <p:tav tm="0">
                                          <p:val>
                                            <p:strVal val="#ppt_y+.1"/>
                                          </p:val>
                                        </p:tav>
                                        <p:tav tm="100000">
                                          <p:val>
                                            <p:strVal val="#ppt_y"/>
                                          </p:val>
                                        </p:tav>
                                      </p:tavLst>
                                    </p:anim>
                                  </p:childTnLst>
                                </p:cTn>
                              </p:par>
                            </p:childTnLst>
                          </p:cTn>
                        </p:par>
                        <p:par>
                          <p:cTn id="32" fill="hold">
                            <p:stCondLst>
                              <p:cond delay="2750"/>
                            </p:stCondLst>
                            <p:childTnLst>
                              <p:par>
                                <p:cTn id="33" presetID="42" presetClass="entr" presetSubtype="0"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250"/>
                                        <p:tgtEl>
                                          <p:spTgt spid="19"/>
                                        </p:tgtEl>
                                      </p:cBhvr>
                                    </p:animEffect>
                                    <p:anim calcmode="lin" valueType="num">
                                      <p:cBhvr>
                                        <p:cTn id="36" dur="250" fill="hold"/>
                                        <p:tgtEl>
                                          <p:spTgt spid="19"/>
                                        </p:tgtEl>
                                        <p:attrNameLst>
                                          <p:attrName>ppt_x</p:attrName>
                                        </p:attrNameLst>
                                      </p:cBhvr>
                                      <p:tavLst>
                                        <p:tav tm="0">
                                          <p:val>
                                            <p:strVal val="#ppt_x"/>
                                          </p:val>
                                        </p:tav>
                                        <p:tav tm="100000">
                                          <p:val>
                                            <p:strVal val="#ppt_x"/>
                                          </p:val>
                                        </p:tav>
                                      </p:tavLst>
                                    </p:anim>
                                    <p:anim calcmode="lin" valueType="num">
                                      <p:cBhvr>
                                        <p:cTn id="37" dur="250" fill="hold"/>
                                        <p:tgtEl>
                                          <p:spTgt spid="19"/>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42" presetClass="entr" presetSubtype="0" fill="hold" nodeType="after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fade">
                                      <p:cBhvr>
                                        <p:cTn id="41" dur="250"/>
                                        <p:tgtEl>
                                          <p:spTgt spid="26"/>
                                        </p:tgtEl>
                                      </p:cBhvr>
                                    </p:animEffect>
                                    <p:anim calcmode="lin" valueType="num">
                                      <p:cBhvr>
                                        <p:cTn id="42" dur="250" fill="hold"/>
                                        <p:tgtEl>
                                          <p:spTgt spid="26"/>
                                        </p:tgtEl>
                                        <p:attrNameLst>
                                          <p:attrName>ppt_x</p:attrName>
                                        </p:attrNameLst>
                                      </p:cBhvr>
                                      <p:tavLst>
                                        <p:tav tm="0">
                                          <p:val>
                                            <p:strVal val="#ppt_x"/>
                                          </p:val>
                                        </p:tav>
                                        <p:tav tm="100000">
                                          <p:val>
                                            <p:strVal val="#ppt_x"/>
                                          </p:val>
                                        </p:tav>
                                      </p:tavLst>
                                    </p:anim>
                                    <p:anim calcmode="lin" valueType="num">
                                      <p:cBhvr>
                                        <p:cTn id="43" dur="25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p:bldP spid="19" grpId="0"/>
      <p:bldP spid="31" grpId="0"/>
      <p:bldP spid="3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梯形 7"/>
          <p:cNvSpPr/>
          <p:nvPr/>
        </p:nvSpPr>
        <p:spPr>
          <a:xfrm rot="16200000" flipH="1">
            <a:off x="2665413" y="-2662247"/>
            <a:ext cx="6859587" cy="12190413"/>
          </a:xfrm>
          <a:prstGeom prst="trapezoid">
            <a:avLst>
              <a:gd name="adj" fmla="val 0"/>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梯形 5"/>
          <p:cNvSpPr/>
          <p:nvPr/>
        </p:nvSpPr>
        <p:spPr>
          <a:xfrm rot="16200000" flipH="1">
            <a:off x="-1325222" y="1325223"/>
            <a:ext cx="6859587" cy="4209143"/>
          </a:xfrm>
          <a:prstGeom prst="trapezoid">
            <a:avLst>
              <a:gd name="adj" fmla="val 0"/>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1378478" y="2356415"/>
            <a:ext cx="10090697" cy="1918724"/>
            <a:chOff x="2684768" y="1441641"/>
            <a:chExt cx="10090697" cy="1918724"/>
          </a:xfrm>
        </p:grpSpPr>
        <p:sp>
          <p:nvSpPr>
            <p:cNvPr id="123" name="3"/>
            <p:cNvSpPr>
              <a:spLocks noChangeArrowheads="1"/>
            </p:cNvSpPr>
            <p:nvPr>
              <p:custDataLst>
                <p:tags r:id="rId1"/>
              </p:custDataLst>
            </p:nvPr>
          </p:nvSpPr>
          <p:spPr bwMode="auto">
            <a:xfrm>
              <a:off x="6373899" y="1441641"/>
              <a:ext cx="6340198"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marL="0" marR="0" lvl="0" indent="0" algn="ctr"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lang="zh-CN" altLang="en-US" sz="6000" b="1" kern="0" dirty="0">
                  <a:solidFill>
                    <a:schemeClr val="bg1">
                      <a:lumMod val="85000"/>
                    </a:schemeClr>
                  </a:solidFill>
                  <a:latin typeface="微软雅黑" panose="020B0503020204020204" pitchFamily="34" charset="-122"/>
                  <a:ea typeface="微软雅黑" panose="020B0503020204020204" pitchFamily="34" charset="-122"/>
                  <a:sym typeface="Calibri" panose="020F0502020204030204" pitchFamily="34" charset="0"/>
                </a:rPr>
                <a:t>加入你的标题描述</a:t>
              </a:r>
              <a:endParaRPr kumimoji="0" lang="zh-CN" altLang="en-US" sz="6000" b="1" i="0" u="none" strike="noStrike" kern="0" cap="none" spc="0" normalizeH="0" baseline="0" noProof="0" dirty="0">
                <a:ln>
                  <a:noFill/>
                </a:ln>
                <a:solidFill>
                  <a:schemeClr val="bg1">
                    <a:lumMod val="85000"/>
                  </a:schemeClr>
                </a:solidFill>
                <a:effectLst/>
                <a:uLnTx/>
                <a:uFillTx/>
                <a:latin typeface="微软雅黑" panose="020B0503020204020204" pitchFamily="34" charset="-122"/>
                <a:ea typeface="微软雅黑" panose="020B0503020204020204" pitchFamily="34" charset="-122"/>
                <a:sym typeface="Calibri" panose="020F0502020204030204" pitchFamily="34" charset="0"/>
              </a:endParaRPr>
            </a:p>
          </p:txBody>
        </p:sp>
        <p:sp>
          <p:nvSpPr>
            <p:cNvPr id="124" name="10"/>
            <p:cNvSpPr/>
            <p:nvPr>
              <p:custDataLst>
                <p:tags r:id="rId2"/>
              </p:custDataLst>
            </p:nvPr>
          </p:nvSpPr>
          <p:spPr>
            <a:xfrm>
              <a:off x="6321454" y="2652479"/>
              <a:ext cx="6454011" cy="707886"/>
            </a:xfrm>
            <a:prstGeom prst="rect">
              <a:avLst/>
            </a:prstGeom>
          </p:spPr>
          <p:txBody>
            <a:bodyPr wrap="none">
              <a:spAutoFit/>
            </a:bodyPr>
            <a:lstStyle/>
            <a:p>
              <a:pPr lvl="0" algn="ctr">
                <a:defRPr/>
              </a:pPr>
              <a:r>
                <a:rPr lang="en-US" altLang="zh-CN" sz="4000" kern="0" dirty="0">
                  <a:solidFill>
                    <a:schemeClr val="bg1">
                      <a:lumMod val="85000"/>
                    </a:schemeClr>
                  </a:solidFill>
                  <a:latin typeface="微软雅黑" panose="020B0503020204020204" pitchFamily="34" charset="-122"/>
                  <a:ea typeface="微软雅黑" panose="020B0503020204020204" pitchFamily="34" charset="-122"/>
                </a:rPr>
                <a:t>Add your title description</a:t>
              </a:r>
              <a:endParaRPr kumimoji="0" lang="en-US" altLang="zh-CN" sz="4000" b="0" i="0" u="none" strike="noStrike" kern="0" cap="none" spc="0" normalizeH="0" baseline="0" noProof="0" dirty="0">
                <a:ln>
                  <a:noFill/>
                </a:ln>
                <a:solidFill>
                  <a:schemeClr val="bg1">
                    <a:lumMod val="85000"/>
                  </a:schemeClr>
                </a:solidFill>
                <a:effectLst/>
                <a:uLnTx/>
                <a:uFillTx/>
                <a:latin typeface="微软雅黑" panose="020B0503020204020204" pitchFamily="34" charset="-122"/>
                <a:ea typeface="微软雅黑" panose="020B0503020204020204" pitchFamily="34" charset="-122"/>
              </a:endParaRPr>
            </a:p>
          </p:txBody>
        </p:sp>
        <p:cxnSp>
          <p:nvCxnSpPr>
            <p:cNvPr id="125" name="品 11"/>
            <p:cNvCxnSpPr/>
            <p:nvPr>
              <p:custDataLst>
                <p:tags r:id="rId3"/>
              </p:custDataLst>
            </p:nvPr>
          </p:nvCxnSpPr>
          <p:spPr>
            <a:xfrm>
              <a:off x="6487905" y="2586292"/>
              <a:ext cx="6110515" cy="0"/>
            </a:xfrm>
            <a:prstGeom prst="line">
              <a:avLst/>
            </a:prstGeom>
            <a:noFill/>
            <a:ln w="6350" cap="flat" cmpd="sng" algn="ctr">
              <a:solidFill>
                <a:schemeClr val="bg1"/>
              </a:solidFill>
              <a:prstDash val="solid"/>
              <a:miter lim="800000"/>
            </a:ln>
            <a:effectLst/>
          </p:spPr>
        </p:cxnSp>
        <p:sp>
          <p:nvSpPr>
            <p:cNvPr id="7" name="矩形 6"/>
            <p:cNvSpPr/>
            <p:nvPr/>
          </p:nvSpPr>
          <p:spPr>
            <a:xfrm>
              <a:off x="2684768" y="1615100"/>
              <a:ext cx="1626354" cy="1626352"/>
            </a:xfrm>
            <a:prstGeom prst="rect">
              <a:avLst/>
            </a:prstGeom>
            <a:solidFill>
              <a:schemeClr val="bg1">
                <a:lumMod val="85000"/>
              </a:schemeClr>
            </a:solid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600" b="1" dirty="0">
                  <a:solidFill>
                    <a:schemeClr val="tx2">
                      <a:lumMod val="50000"/>
                    </a:schemeClr>
                  </a:solidFill>
                  <a:latin typeface="微软雅黑" pitchFamily="34" charset="-122"/>
                  <a:ea typeface="微软雅黑" pitchFamily="34" charset="-122"/>
                </a:rPr>
                <a:t>01</a:t>
              </a:r>
              <a:endParaRPr lang="zh-CN" altLang="en-US" sz="6600" b="1" dirty="0">
                <a:solidFill>
                  <a:schemeClr val="tx2">
                    <a:lumMod val="50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367020270"/>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750" fill="hold"/>
                                        <p:tgtEl>
                                          <p:spTgt spid="6"/>
                                        </p:tgtEl>
                                        <p:attrNameLst>
                                          <p:attrName>ppt_x</p:attrName>
                                        </p:attrNameLst>
                                      </p:cBhvr>
                                      <p:tavLst>
                                        <p:tav tm="0">
                                          <p:val>
                                            <p:strVal val="1+#ppt_w/2"/>
                                          </p:val>
                                        </p:tav>
                                        <p:tav tm="100000">
                                          <p:val>
                                            <p:strVal val="#ppt_x"/>
                                          </p:val>
                                        </p:tav>
                                      </p:tavLst>
                                    </p:anim>
                                    <p:anim calcmode="lin" valueType="num">
                                      <p:cBhvr additive="base">
                                        <p:cTn id="8" dur="7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5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750" fill="hold"/>
                                        <p:tgtEl>
                                          <p:spTgt spid="2"/>
                                        </p:tgtEl>
                                        <p:attrNameLst>
                                          <p:attrName>ppt_x</p:attrName>
                                        </p:attrNameLst>
                                      </p:cBhvr>
                                      <p:tavLst>
                                        <p:tav tm="0">
                                          <p:val>
                                            <p:strVal val="0-#ppt_w/2"/>
                                          </p:val>
                                        </p:tav>
                                        <p:tav tm="100000">
                                          <p:val>
                                            <p:strVal val="#ppt_x"/>
                                          </p:val>
                                        </p:tav>
                                      </p:tavLst>
                                    </p:anim>
                                    <p:anim calcmode="lin" valueType="num">
                                      <p:cBhvr additive="base">
                                        <p:cTn id="12" dur="7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75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750" fill="hold"/>
                                        <p:tgtEl>
                                          <p:spTgt spid="8"/>
                                        </p:tgtEl>
                                        <p:attrNameLst>
                                          <p:attrName>ppt_x</p:attrName>
                                        </p:attrNameLst>
                                      </p:cBhvr>
                                      <p:tavLst>
                                        <p:tav tm="0">
                                          <p:val>
                                            <p:strVal val="1+#ppt_w/2"/>
                                          </p:val>
                                        </p:tav>
                                        <p:tav tm="100000">
                                          <p:val>
                                            <p:strVal val="#ppt_x"/>
                                          </p:val>
                                        </p:tav>
                                      </p:tavLst>
                                    </p:anim>
                                    <p:anim calcmode="lin" valueType="num">
                                      <p:cBhvr additive="base">
                                        <p:cTn id="16" dur="75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428072"/>
            <a:ext cx="12190413" cy="718527"/>
            <a:chOff x="0" y="428072"/>
            <a:chExt cx="12190413" cy="718527"/>
          </a:xfrm>
        </p:grpSpPr>
        <p:sp>
          <p:nvSpPr>
            <p:cNvPr id="32" name="9"/>
            <p:cNvSpPr txBox="1"/>
            <p:nvPr/>
          </p:nvSpPr>
          <p:spPr>
            <a:xfrm>
              <a:off x="4377578" y="428072"/>
              <a:ext cx="3435256" cy="430887"/>
            </a:xfrm>
            <a:prstGeom prst="rect">
              <a:avLst/>
            </a:prstGeom>
            <a:noFill/>
          </p:spPr>
          <p:txBody>
            <a:bodyPr wrap="square" lIns="0" tIns="0" rIns="0" bIns="0" rtlCol="0">
              <a:spAutoFit/>
            </a:bodyPr>
            <a:lstStyle/>
            <a:p>
              <a:pPr marL="0" lvl="1" algn="ctr"/>
              <a:r>
                <a:rPr lang="zh-CN" altLang="en-US" sz="2800" dirty="0">
                  <a:solidFill>
                    <a:schemeClr val="bg1">
                      <a:lumMod val="85000"/>
                    </a:schemeClr>
                  </a:solidFill>
                  <a:latin typeface="微软雅黑" pitchFamily="34" charset="-122"/>
                  <a:ea typeface="微软雅黑" pitchFamily="34" charset="-122"/>
                </a:rPr>
                <a:t>点击加入你的标题</a:t>
              </a:r>
            </a:p>
          </p:txBody>
        </p:sp>
        <p:sp>
          <p:nvSpPr>
            <p:cNvPr id="2" name="矩形 1"/>
            <p:cNvSpPr/>
            <p:nvPr/>
          </p:nvSpPr>
          <p:spPr>
            <a:xfrm>
              <a:off x="0" y="1095771"/>
              <a:ext cx="12190413" cy="50828"/>
            </a:xfrm>
            <a:prstGeom prst="rect">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a:off x="457441" y="1621062"/>
            <a:ext cx="11364251" cy="4692650"/>
            <a:chOff x="515498" y="1504950"/>
            <a:chExt cx="8018902" cy="3311252"/>
          </a:xfrm>
        </p:grpSpPr>
        <p:pic>
          <p:nvPicPr>
            <p:cNvPr id="23" name="Picture 2"/>
            <p:cNvPicPr>
              <a:picLocks noChangeAspect="1"/>
            </p:cNvPicPr>
            <p:nvPr/>
          </p:nvPicPr>
          <p:blipFill rotWithShape="1">
            <a:blip r:embed="rId3" cstate="screen">
              <a:extLst>
                <a:ext uri="{28A0092B-C50C-407E-A947-70E740481C1C}">
                  <a14:useLocalDpi xmlns:a14="http://schemas.microsoft.com/office/drawing/2010/main"/>
                </a:ext>
              </a:extLst>
            </a:blip>
            <a:srcRect l="5354" t="8440" r="6203" b="10137"/>
            <a:stretch/>
          </p:blipFill>
          <p:spPr>
            <a:xfrm>
              <a:off x="515498" y="1504950"/>
              <a:ext cx="2675951" cy="3311252"/>
            </a:xfrm>
            <a:prstGeom prst="rect">
              <a:avLst/>
            </a:prstGeom>
          </p:spPr>
        </p:pic>
        <p:pic>
          <p:nvPicPr>
            <p:cNvPr id="24" name="Picture 3"/>
            <p:cNvPicPr>
              <a:picLocks noChangeAspect="1"/>
            </p:cNvPicPr>
            <p:nvPr/>
          </p:nvPicPr>
          <p:blipFill rotWithShape="1">
            <a:blip r:embed="rId3" cstate="screen">
              <a:extLst>
                <a:ext uri="{28A0092B-C50C-407E-A947-70E740481C1C}">
                  <a14:useLocalDpi xmlns:a14="http://schemas.microsoft.com/office/drawing/2010/main"/>
                </a:ext>
              </a:extLst>
            </a:blip>
            <a:srcRect l="5354" t="8440" r="6203" b="10137"/>
            <a:stretch/>
          </p:blipFill>
          <p:spPr>
            <a:xfrm>
              <a:off x="3343849" y="1504950"/>
              <a:ext cx="2675951" cy="3311252"/>
            </a:xfrm>
            <a:prstGeom prst="rect">
              <a:avLst/>
            </a:prstGeom>
          </p:spPr>
        </p:pic>
        <p:sp>
          <p:nvSpPr>
            <p:cNvPr id="25" name="Rounded Rectangle 6"/>
            <p:cNvSpPr/>
            <p:nvPr/>
          </p:nvSpPr>
          <p:spPr>
            <a:xfrm>
              <a:off x="6172200" y="1615802"/>
              <a:ext cx="2362200" cy="1371600"/>
            </a:xfrm>
            <a:prstGeom prst="roundRect">
              <a:avLst>
                <a:gd name="adj" fmla="val 5186"/>
              </a:avLst>
            </a:prstGeom>
            <a:noFill/>
            <a:ln w="9525">
              <a:solidFill>
                <a:srgbClr val="E25E0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bg1">
                    <a:lumMod val="85000"/>
                  </a:schemeClr>
                </a:solidFill>
              </a:endParaRPr>
            </a:p>
          </p:txBody>
        </p:sp>
        <p:sp>
          <p:nvSpPr>
            <p:cNvPr id="26" name="Text Box 10"/>
            <p:cNvSpPr txBox="1">
              <a:spLocks noChangeArrowheads="1"/>
            </p:cNvSpPr>
            <p:nvPr/>
          </p:nvSpPr>
          <p:spPr bwMode="auto">
            <a:xfrm>
              <a:off x="6281420" y="1615802"/>
              <a:ext cx="2100580" cy="1183603"/>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b="1" dirty="0">
                  <a:solidFill>
                    <a:schemeClr val="bg1">
                      <a:lumMod val="85000"/>
                    </a:schemeClr>
                  </a:solidFill>
                  <a:latin typeface="Open Sans" pitchFamily="34" charset="0"/>
                  <a:ea typeface="Open Sans" pitchFamily="34" charset="0"/>
                  <a:cs typeface="Open Sans" pitchFamily="34" charset="0"/>
                </a:rPr>
                <a:t>Low Flexibility</a:t>
              </a:r>
            </a:p>
            <a:p>
              <a:pPr defTabSz="1088232"/>
              <a:r>
                <a:rPr lang="en-US" sz="1400" dirty="0" err="1">
                  <a:solidFill>
                    <a:schemeClr val="bg1">
                      <a:lumMod val="85000"/>
                    </a:schemeClr>
                  </a:solidFill>
                  <a:latin typeface="Open Sans" pitchFamily="34" charset="0"/>
                  <a:ea typeface="Open Sans" pitchFamily="34" charset="0"/>
                  <a:cs typeface="Open Sans" pitchFamily="34" charset="0"/>
                </a:rPr>
                <a:t>Nullam</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eu</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tempor</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purus</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Nunc</a:t>
              </a:r>
              <a:r>
                <a:rPr lang="en-US" sz="1400" dirty="0">
                  <a:solidFill>
                    <a:schemeClr val="bg1">
                      <a:lumMod val="85000"/>
                    </a:schemeClr>
                  </a:solidFill>
                  <a:latin typeface="Open Sans" pitchFamily="34" charset="0"/>
                  <a:ea typeface="Open Sans" pitchFamily="34" charset="0"/>
                  <a:cs typeface="Open Sans" pitchFamily="34" charset="0"/>
                </a:rPr>
                <a:t> a </a:t>
              </a:r>
              <a:r>
                <a:rPr lang="en-US" sz="1400" dirty="0" err="1">
                  <a:solidFill>
                    <a:schemeClr val="bg1">
                      <a:lumMod val="85000"/>
                    </a:schemeClr>
                  </a:solidFill>
                  <a:latin typeface="Open Sans" pitchFamily="34" charset="0"/>
                  <a:ea typeface="Open Sans" pitchFamily="34" charset="0"/>
                  <a:cs typeface="Open Sans" pitchFamily="34" charset="0"/>
                </a:rPr>
                <a:t>leo</a:t>
              </a:r>
              <a:r>
                <a:rPr lang="en-US" sz="1400" dirty="0">
                  <a:solidFill>
                    <a:schemeClr val="bg1">
                      <a:lumMod val="85000"/>
                    </a:schemeClr>
                  </a:solidFill>
                  <a:latin typeface="Open Sans" pitchFamily="34" charset="0"/>
                  <a:ea typeface="Open Sans" pitchFamily="34" charset="0"/>
                  <a:cs typeface="Open Sans" pitchFamily="34" charset="0"/>
                </a:rPr>
                <a:t> magna, sit </a:t>
              </a:r>
              <a:r>
                <a:rPr lang="en-US" sz="1400" dirty="0" err="1">
                  <a:solidFill>
                    <a:schemeClr val="bg1">
                      <a:lumMod val="85000"/>
                    </a:schemeClr>
                  </a:solidFill>
                  <a:latin typeface="Open Sans" pitchFamily="34" charset="0"/>
                  <a:ea typeface="Open Sans" pitchFamily="34" charset="0"/>
                  <a:cs typeface="Open Sans" pitchFamily="34" charset="0"/>
                </a:rPr>
                <a:t>amet</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consequat</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risus</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Nunc</a:t>
              </a:r>
              <a:r>
                <a:rPr lang="en-US" sz="1400" dirty="0">
                  <a:solidFill>
                    <a:schemeClr val="bg1">
                      <a:lumMod val="85000"/>
                    </a:schemeClr>
                  </a:solidFill>
                  <a:latin typeface="Open Sans" pitchFamily="34" charset="0"/>
                  <a:ea typeface="Open Sans" pitchFamily="34" charset="0"/>
                  <a:cs typeface="Open Sans" pitchFamily="34" charset="0"/>
                </a:rPr>
                <a:t> a </a:t>
              </a:r>
              <a:r>
                <a:rPr lang="en-US" sz="1400" dirty="0" err="1">
                  <a:solidFill>
                    <a:schemeClr val="bg1">
                      <a:lumMod val="85000"/>
                    </a:schemeClr>
                  </a:solidFill>
                  <a:latin typeface="Open Sans" pitchFamily="34" charset="0"/>
                  <a:ea typeface="Open Sans" pitchFamily="34" charset="0"/>
                  <a:cs typeface="Open Sans" pitchFamily="34" charset="0"/>
                </a:rPr>
                <a:t>leo</a:t>
              </a:r>
              <a:r>
                <a:rPr lang="en-US" sz="1400" dirty="0">
                  <a:solidFill>
                    <a:schemeClr val="bg1">
                      <a:lumMod val="85000"/>
                    </a:schemeClr>
                  </a:solidFill>
                  <a:latin typeface="Open Sans" pitchFamily="34" charset="0"/>
                  <a:ea typeface="Open Sans" pitchFamily="34" charset="0"/>
                  <a:cs typeface="Open Sans" pitchFamily="34" charset="0"/>
                </a:rPr>
                <a:t> magna, sit </a:t>
              </a:r>
              <a:r>
                <a:rPr lang="en-US" sz="1400" dirty="0" err="1">
                  <a:solidFill>
                    <a:schemeClr val="bg1">
                      <a:lumMod val="85000"/>
                    </a:schemeClr>
                  </a:solidFill>
                  <a:latin typeface="Open Sans" pitchFamily="34" charset="0"/>
                  <a:ea typeface="Open Sans" pitchFamily="34" charset="0"/>
                  <a:cs typeface="Open Sans" pitchFamily="34" charset="0"/>
                </a:rPr>
                <a:t>amet</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consequat</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risus</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Nullam</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eu</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tempor</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purus</a:t>
              </a:r>
              <a:r>
                <a:rPr lang="en-US" sz="1400" dirty="0">
                  <a:solidFill>
                    <a:schemeClr val="bg1">
                      <a:lumMod val="85000"/>
                    </a:schemeClr>
                  </a:solidFill>
                  <a:latin typeface="Open Sans" pitchFamily="34" charset="0"/>
                  <a:ea typeface="Open Sans" pitchFamily="34" charset="0"/>
                  <a:cs typeface="Open Sans" pitchFamily="34" charset="0"/>
                </a:rPr>
                <a:t>.</a:t>
              </a:r>
            </a:p>
          </p:txBody>
        </p:sp>
        <p:sp>
          <p:nvSpPr>
            <p:cNvPr id="27" name="Rounded Rectangle 8"/>
            <p:cNvSpPr/>
            <p:nvPr/>
          </p:nvSpPr>
          <p:spPr>
            <a:xfrm>
              <a:off x="6172200" y="3292202"/>
              <a:ext cx="2362200" cy="1371600"/>
            </a:xfrm>
            <a:prstGeom prst="roundRect">
              <a:avLst>
                <a:gd name="adj" fmla="val 5186"/>
              </a:avLst>
            </a:prstGeom>
            <a:noFill/>
            <a:ln w="9525">
              <a:solidFill>
                <a:srgbClr val="E25E0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bg1">
                    <a:lumMod val="85000"/>
                  </a:schemeClr>
                </a:solidFill>
              </a:endParaRPr>
            </a:p>
          </p:txBody>
        </p:sp>
        <p:sp>
          <p:nvSpPr>
            <p:cNvPr id="28" name="Text Box 10"/>
            <p:cNvSpPr txBox="1">
              <a:spLocks noChangeArrowheads="1"/>
            </p:cNvSpPr>
            <p:nvPr/>
          </p:nvSpPr>
          <p:spPr bwMode="auto">
            <a:xfrm>
              <a:off x="6281420" y="3292202"/>
              <a:ext cx="2100580" cy="1183603"/>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b="1" dirty="0">
                  <a:solidFill>
                    <a:schemeClr val="bg1">
                      <a:lumMod val="85000"/>
                    </a:schemeClr>
                  </a:solidFill>
                  <a:latin typeface="Open Sans" pitchFamily="34" charset="0"/>
                  <a:ea typeface="Open Sans" pitchFamily="34" charset="0"/>
                  <a:cs typeface="Open Sans" pitchFamily="34" charset="0"/>
                </a:rPr>
                <a:t>Low Maintenance Cost</a:t>
              </a:r>
            </a:p>
            <a:p>
              <a:pPr defTabSz="1088232"/>
              <a:r>
                <a:rPr lang="en-US" sz="1400" dirty="0" err="1">
                  <a:solidFill>
                    <a:schemeClr val="bg1">
                      <a:lumMod val="85000"/>
                    </a:schemeClr>
                  </a:solidFill>
                  <a:latin typeface="Open Sans" pitchFamily="34" charset="0"/>
                  <a:ea typeface="Open Sans" pitchFamily="34" charset="0"/>
                  <a:cs typeface="Open Sans" pitchFamily="34" charset="0"/>
                </a:rPr>
                <a:t>Nullam</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eu</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tempor</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purus</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Nunc</a:t>
              </a:r>
              <a:r>
                <a:rPr lang="en-US" sz="1400" dirty="0">
                  <a:solidFill>
                    <a:schemeClr val="bg1">
                      <a:lumMod val="85000"/>
                    </a:schemeClr>
                  </a:solidFill>
                  <a:latin typeface="Open Sans" pitchFamily="34" charset="0"/>
                  <a:ea typeface="Open Sans" pitchFamily="34" charset="0"/>
                  <a:cs typeface="Open Sans" pitchFamily="34" charset="0"/>
                </a:rPr>
                <a:t> a </a:t>
              </a:r>
              <a:r>
                <a:rPr lang="en-US" sz="1400" dirty="0" err="1">
                  <a:solidFill>
                    <a:schemeClr val="bg1">
                      <a:lumMod val="85000"/>
                    </a:schemeClr>
                  </a:solidFill>
                  <a:latin typeface="Open Sans" pitchFamily="34" charset="0"/>
                  <a:ea typeface="Open Sans" pitchFamily="34" charset="0"/>
                  <a:cs typeface="Open Sans" pitchFamily="34" charset="0"/>
                </a:rPr>
                <a:t>leo</a:t>
              </a:r>
              <a:r>
                <a:rPr lang="en-US" sz="1400" dirty="0">
                  <a:solidFill>
                    <a:schemeClr val="bg1">
                      <a:lumMod val="85000"/>
                    </a:schemeClr>
                  </a:solidFill>
                  <a:latin typeface="Open Sans" pitchFamily="34" charset="0"/>
                  <a:ea typeface="Open Sans" pitchFamily="34" charset="0"/>
                  <a:cs typeface="Open Sans" pitchFamily="34" charset="0"/>
                </a:rPr>
                <a:t> magna, sit </a:t>
              </a:r>
              <a:r>
                <a:rPr lang="en-US" sz="1400" dirty="0" err="1">
                  <a:solidFill>
                    <a:schemeClr val="bg1">
                      <a:lumMod val="85000"/>
                    </a:schemeClr>
                  </a:solidFill>
                  <a:latin typeface="Open Sans" pitchFamily="34" charset="0"/>
                  <a:ea typeface="Open Sans" pitchFamily="34" charset="0"/>
                  <a:cs typeface="Open Sans" pitchFamily="34" charset="0"/>
                </a:rPr>
                <a:t>amet</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consequat</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risus</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Nunc</a:t>
              </a:r>
              <a:r>
                <a:rPr lang="en-US" sz="1400" dirty="0">
                  <a:solidFill>
                    <a:schemeClr val="bg1">
                      <a:lumMod val="85000"/>
                    </a:schemeClr>
                  </a:solidFill>
                  <a:latin typeface="Open Sans" pitchFamily="34" charset="0"/>
                  <a:ea typeface="Open Sans" pitchFamily="34" charset="0"/>
                  <a:cs typeface="Open Sans" pitchFamily="34" charset="0"/>
                </a:rPr>
                <a:t> a </a:t>
              </a:r>
              <a:r>
                <a:rPr lang="en-US" sz="1400" dirty="0" err="1">
                  <a:solidFill>
                    <a:schemeClr val="bg1">
                      <a:lumMod val="85000"/>
                    </a:schemeClr>
                  </a:solidFill>
                  <a:latin typeface="Open Sans" pitchFamily="34" charset="0"/>
                  <a:ea typeface="Open Sans" pitchFamily="34" charset="0"/>
                  <a:cs typeface="Open Sans" pitchFamily="34" charset="0"/>
                </a:rPr>
                <a:t>leo</a:t>
              </a:r>
              <a:r>
                <a:rPr lang="en-US" sz="1400" dirty="0">
                  <a:solidFill>
                    <a:schemeClr val="bg1">
                      <a:lumMod val="85000"/>
                    </a:schemeClr>
                  </a:solidFill>
                  <a:latin typeface="Open Sans" pitchFamily="34" charset="0"/>
                  <a:ea typeface="Open Sans" pitchFamily="34" charset="0"/>
                  <a:cs typeface="Open Sans" pitchFamily="34" charset="0"/>
                </a:rPr>
                <a:t> magna, sit </a:t>
              </a:r>
              <a:r>
                <a:rPr lang="en-US" sz="1400" dirty="0" err="1">
                  <a:solidFill>
                    <a:schemeClr val="bg1">
                      <a:lumMod val="85000"/>
                    </a:schemeClr>
                  </a:solidFill>
                  <a:latin typeface="Open Sans" pitchFamily="34" charset="0"/>
                  <a:ea typeface="Open Sans" pitchFamily="34" charset="0"/>
                  <a:cs typeface="Open Sans" pitchFamily="34" charset="0"/>
                </a:rPr>
                <a:t>amet</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consequat</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risus</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Nullam</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eu</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tempor</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purus</a:t>
              </a:r>
              <a:r>
                <a:rPr lang="en-US" sz="1400" dirty="0">
                  <a:solidFill>
                    <a:schemeClr val="bg1">
                      <a:lumMod val="85000"/>
                    </a:schemeClr>
                  </a:solidFill>
                  <a:latin typeface="Open Sans" pitchFamily="34" charset="0"/>
                  <a:ea typeface="Open Sans" pitchFamily="34" charset="0"/>
                  <a:cs typeface="Open Sans" pitchFamily="34" charset="0"/>
                </a:rPr>
                <a:t>.</a:t>
              </a:r>
            </a:p>
          </p:txBody>
        </p:sp>
        <p:sp>
          <p:nvSpPr>
            <p:cNvPr id="29" name="Rectangle 10"/>
            <p:cNvSpPr/>
            <p:nvPr/>
          </p:nvSpPr>
          <p:spPr>
            <a:xfrm>
              <a:off x="918876" y="1890122"/>
              <a:ext cx="1905000" cy="2468880"/>
            </a:xfrm>
            <a:prstGeom prst="rect">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bg1">
                    <a:lumMod val="85000"/>
                  </a:schemeClr>
                </a:solidFill>
              </a:endParaRPr>
            </a:p>
          </p:txBody>
        </p:sp>
        <p:sp>
          <p:nvSpPr>
            <p:cNvPr id="30" name="Rectangle 11"/>
            <p:cNvSpPr/>
            <p:nvPr/>
          </p:nvSpPr>
          <p:spPr>
            <a:xfrm>
              <a:off x="3733800" y="1890122"/>
              <a:ext cx="1905000" cy="2468880"/>
            </a:xfrm>
            <a:prstGeom prst="rect">
              <a:avLst/>
            </a:prstGeom>
            <a:blipFill>
              <a:blip r:embed="rId5"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bg1">
                    <a:lumMod val="85000"/>
                  </a:schemeClr>
                </a:solidFill>
              </a:endParaRPr>
            </a:p>
          </p:txBody>
        </p:sp>
        <p:sp>
          <p:nvSpPr>
            <p:cNvPr id="31" name="Oval 4"/>
            <p:cNvSpPr/>
            <p:nvPr/>
          </p:nvSpPr>
          <p:spPr>
            <a:xfrm>
              <a:off x="2420498" y="2301602"/>
              <a:ext cx="1714502" cy="1724341"/>
            </a:xfrm>
            <a:prstGeom prst="ellipse">
              <a:avLst/>
            </a:prstGeom>
            <a:solidFill>
              <a:srgbClr val="E25E0E"/>
            </a:solidFill>
            <a:ln w="28575">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3800">
                <a:solidFill>
                  <a:schemeClr val="bg1">
                    <a:lumMod val="85000"/>
                  </a:schemeClr>
                </a:solidFill>
              </a:endParaRPr>
            </a:p>
          </p:txBody>
        </p:sp>
        <p:grpSp>
          <p:nvGrpSpPr>
            <p:cNvPr id="33" name="Group 12"/>
            <p:cNvGrpSpPr/>
            <p:nvPr/>
          </p:nvGrpSpPr>
          <p:grpSpPr>
            <a:xfrm>
              <a:off x="2936478" y="2648169"/>
              <a:ext cx="682541" cy="678597"/>
              <a:chOff x="6559551" y="1588"/>
              <a:chExt cx="274637" cy="273050"/>
            </a:xfrm>
            <a:solidFill>
              <a:schemeClr val="bg1"/>
            </a:solidFill>
          </p:grpSpPr>
          <p:sp>
            <p:nvSpPr>
              <p:cNvPr id="34" name="Freeform 126"/>
              <p:cNvSpPr>
                <a:spLocks noEditPoints="1"/>
              </p:cNvSpPr>
              <p:nvPr/>
            </p:nvSpPr>
            <p:spPr bwMode="auto">
              <a:xfrm>
                <a:off x="6704013" y="65088"/>
                <a:ext cx="130175" cy="209550"/>
              </a:xfrm>
              <a:custGeom>
                <a:avLst/>
                <a:gdLst>
                  <a:gd name="T0" fmla="*/ 0 w 82"/>
                  <a:gd name="T1" fmla="*/ 34 h 132"/>
                  <a:gd name="T2" fmla="*/ 0 w 82"/>
                  <a:gd name="T3" fmla="*/ 132 h 132"/>
                  <a:gd name="T4" fmla="*/ 82 w 82"/>
                  <a:gd name="T5" fmla="*/ 99 h 132"/>
                  <a:gd name="T6" fmla="*/ 82 w 82"/>
                  <a:gd name="T7" fmla="*/ 0 h 132"/>
                  <a:gd name="T8" fmla="*/ 0 w 82"/>
                  <a:gd name="T9" fmla="*/ 34 h 132"/>
                  <a:gd name="T10" fmla="*/ 76 w 82"/>
                  <a:gd name="T11" fmla="*/ 10 h 132"/>
                  <a:gd name="T12" fmla="*/ 76 w 82"/>
                  <a:gd name="T13" fmla="*/ 94 h 132"/>
                  <a:gd name="T14" fmla="*/ 5 w 82"/>
                  <a:gd name="T15" fmla="*/ 66 h 132"/>
                  <a:gd name="T16" fmla="*/ 5 w 82"/>
                  <a:gd name="T17" fmla="*/ 38 h 132"/>
                  <a:gd name="T18" fmla="*/ 76 w 82"/>
                  <a:gd name="T19" fmla="*/ 10 h 132"/>
                  <a:gd name="T20" fmla="*/ 5 w 82"/>
                  <a:gd name="T21" fmla="*/ 70 h 132"/>
                  <a:gd name="T22" fmla="*/ 73 w 82"/>
                  <a:gd name="T23" fmla="*/ 96 h 132"/>
                  <a:gd name="T24" fmla="*/ 5 w 82"/>
                  <a:gd name="T25" fmla="*/ 124 h 132"/>
                  <a:gd name="T26" fmla="*/ 5 w 82"/>
                  <a:gd name="T27" fmla="*/ 7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2" h="132">
                    <a:moveTo>
                      <a:pt x="0" y="34"/>
                    </a:moveTo>
                    <a:lnTo>
                      <a:pt x="0" y="132"/>
                    </a:lnTo>
                    <a:lnTo>
                      <a:pt x="82" y="99"/>
                    </a:lnTo>
                    <a:lnTo>
                      <a:pt x="82" y="0"/>
                    </a:lnTo>
                    <a:lnTo>
                      <a:pt x="0" y="34"/>
                    </a:lnTo>
                    <a:close/>
                    <a:moveTo>
                      <a:pt x="76" y="10"/>
                    </a:moveTo>
                    <a:lnTo>
                      <a:pt x="76" y="94"/>
                    </a:lnTo>
                    <a:lnTo>
                      <a:pt x="5" y="66"/>
                    </a:lnTo>
                    <a:lnTo>
                      <a:pt x="5" y="38"/>
                    </a:lnTo>
                    <a:lnTo>
                      <a:pt x="76" y="10"/>
                    </a:lnTo>
                    <a:close/>
                    <a:moveTo>
                      <a:pt x="5" y="70"/>
                    </a:moveTo>
                    <a:lnTo>
                      <a:pt x="73" y="96"/>
                    </a:lnTo>
                    <a:lnTo>
                      <a:pt x="5" y="124"/>
                    </a:lnTo>
                    <a:lnTo>
                      <a:pt x="5"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85000"/>
                    </a:schemeClr>
                  </a:solidFill>
                </a:endParaRPr>
              </a:p>
            </p:txBody>
          </p:sp>
          <p:sp>
            <p:nvSpPr>
              <p:cNvPr id="35" name="Freeform 127"/>
              <p:cNvSpPr>
                <a:spLocks/>
              </p:cNvSpPr>
              <p:nvPr/>
            </p:nvSpPr>
            <p:spPr bwMode="auto">
              <a:xfrm>
                <a:off x="6559551" y="65088"/>
                <a:ext cx="128588" cy="209550"/>
              </a:xfrm>
              <a:custGeom>
                <a:avLst/>
                <a:gdLst>
                  <a:gd name="T0" fmla="*/ 0 w 81"/>
                  <a:gd name="T1" fmla="*/ 99 h 132"/>
                  <a:gd name="T2" fmla="*/ 81 w 81"/>
                  <a:gd name="T3" fmla="*/ 132 h 132"/>
                  <a:gd name="T4" fmla="*/ 81 w 81"/>
                  <a:gd name="T5" fmla="*/ 34 h 132"/>
                  <a:gd name="T6" fmla="*/ 0 w 81"/>
                  <a:gd name="T7" fmla="*/ 0 h 132"/>
                  <a:gd name="T8" fmla="*/ 0 w 81"/>
                  <a:gd name="T9" fmla="*/ 99 h 132"/>
                </a:gdLst>
                <a:ahLst/>
                <a:cxnLst>
                  <a:cxn ang="0">
                    <a:pos x="T0" y="T1"/>
                  </a:cxn>
                  <a:cxn ang="0">
                    <a:pos x="T2" y="T3"/>
                  </a:cxn>
                  <a:cxn ang="0">
                    <a:pos x="T4" y="T5"/>
                  </a:cxn>
                  <a:cxn ang="0">
                    <a:pos x="T6" y="T7"/>
                  </a:cxn>
                  <a:cxn ang="0">
                    <a:pos x="T8" y="T9"/>
                  </a:cxn>
                </a:cxnLst>
                <a:rect l="0" t="0" r="r" b="b"/>
                <a:pathLst>
                  <a:path w="81" h="132">
                    <a:moveTo>
                      <a:pt x="0" y="99"/>
                    </a:moveTo>
                    <a:lnTo>
                      <a:pt x="81" y="132"/>
                    </a:lnTo>
                    <a:lnTo>
                      <a:pt x="81" y="34"/>
                    </a:lnTo>
                    <a:lnTo>
                      <a:pt x="0" y="0"/>
                    </a:lnTo>
                    <a:lnTo>
                      <a:pt x="0" y="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85000"/>
                    </a:schemeClr>
                  </a:solidFill>
                </a:endParaRPr>
              </a:p>
            </p:txBody>
          </p:sp>
          <p:sp>
            <p:nvSpPr>
              <p:cNvPr id="36" name="Freeform 128"/>
              <p:cNvSpPr>
                <a:spLocks noEditPoints="1"/>
              </p:cNvSpPr>
              <p:nvPr/>
            </p:nvSpPr>
            <p:spPr bwMode="auto">
              <a:xfrm>
                <a:off x="6567488" y="1588"/>
                <a:ext cx="263525" cy="104775"/>
              </a:xfrm>
              <a:custGeom>
                <a:avLst/>
                <a:gdLst>
                  <a:gd name="T0" fmla="*/ 82 w 166"/>
                  <a:gd name="T1" fmla="*/ 0 h 66"/>
                  <a:gd name="T2" fmla="*/ 0 w 166"/>
                  <a:gd name="T3" fmla="*/ 32 h 66"/>
                  <a:gd name="T4" fmla="*/ 80 w 166"/>
                  <a:gd name="T5" fmla="*/ 66 h 66"/>
                  <a:gd name="T6" fmla="*/ 166 w 166"/>
                  <a:gd name="T7" fmla="*/ 32 h 66"/>
                  <a:gd name="T8" fmla="*/ 82 w 166"/>
                  <a:gd name="T9" fmla="*/ 0 h 66"/>
                  <a:gd name="T10" fmla="*/ 82 w 166"/>
                  <a:gd name="T11" fmla="*/ 6 h 66"/>
                  <a:gd name="T12" fmla="*/ 151 w 166"/>
                  <a:gd name="T13" fmla="*/ 32 h 66"/>
                  <a:gd name="T14" fmla="*/ 82 w 166"/>
                  <a:gd name="T15" fmla="*/ 59 h 66"/>
                  <a:gd name="T16" fmla="*/ 82 w 166"/>
                  <a:gd name="T17" fmla="*/ 6 h 66"/>
                  <a:gd name="T18" fmla="*/ 78 w 166"/>
                  <a:gd name="T19" fmla="*/ 7 h 66"/>
                  <a:gd name="T20" fmla="*/ 78 w 166"/>
                  <a:gd name="T21" fmla="*/ 59 h 66"/>
                  <a:gd name="T22" fmla="*/ 15 w 166"/>
                  <a:gd name="T23" fmla="*/ 32 h 66"/>
                  <a:gd name="T24" fmla="*/ 78 w 166"/>
                  <a:gd name="T25" fmla="*/ 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6" h="66">
                    <a:moveTo>
                      <a:pt x="82" y="0"/>
                    </a:moveTo>
                    <a:lnTo>
                      <a:pt x="0" y="32"/>
                    </a:lnTo>
                    <a:lnTo>
                      <a:pt x="80" y="66"/>
                    </a:lnTo>
                    <a:lnTo>
                      <a:pt x="166" y="32"/>
                    </a:lnTo>
                    <a:lnTo>
                      <a:pt x="82" y="0"/>
                    </a:lnTo>
                    <a:close/>
                    <a:moveTo>
                      <a:pt x="82" y="6"/>
                    </a:moveTo>
                    <a:lnTo>
                      <a:pt x="151" y="32"/>
                    </a:lnTo>
                    <a:lnTo>
                      <a:pt x="82" y="59"/>
                    </a:lnTo>
                    <a:lnTo>
                      <a:pt x="82" y="6"/>
                    </a:lnTo>
                    <a:close/>
                    <a:moveTo>
                      <a:pt x="78" y="7"/>
                    </a:moveTo>
                    <a:lnTo>
                      <a:pt x="78" y="59"/>
                    </a:lnTo>
                    <a:lnTo>
                      <a:pt x="15" y="32"/>
                    </a:lnTo>
                    <a:lnTo>
                      <a:pt x="7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85000"/>
                    </a:schemeClr>
                  </a:solidFill>
                </a:endParaRPr>
              </a:p>
            </p:txBody>
          </p:sp>
        </p:grpSp>
        <p:sp>
          <p:nvSpPr>
            <p:cNvPr id="37" name="Text Box 10"/>
            <p:cNvSpPr txBox="1">
              <a:spLocks noChangeArrowheads="1"/>
            </p:cNvSpPr>
            <p:nvPr/>
          </p:nvSpPr>
          <p:spPr bwMode="auto">
            <a:xfrm>
              <a:off x="2689642" y="3441286"/>
              <a:ext cx="1176214" cy="228033"/>
            </a:xfrm>
            <a:prstGeom prst="rect">
              <a:avLst/>
            </a:prstGeom>
            <a:noFill/>
            <a:ln w="9525">
              <a:noFill/>
              <a:miter lim="800000"/>
              <a:headEnd/>
              <a:tailEnd/>
            </a:ln>
          </p:spPr>
          <p:txBody>
            <a:bodyPr wrap="square" lIns="45720" tIns="22860" rIns="45720" bIns="22860">
              <a:spAutoFit/>
            </a:bodyPr>
            <a:lstStyle/>
            <a:p>
              <a:pPr algn="ctr" defTabSz="1088232"/>
              <a:r>
                <a:rPr lang="en-US" b="1">
                  <a:solidFill>
                    <a:schemeClr val="bg1">
                      <a:lumMod val="85000"/>
                    </a:schemeClr>
                  </a:solidFill>
                  <a:latin typeface="Open Sans" pitchFamily="34" charset="0"/>
                  <a:ea typeface="Open Sans" pitchFamily="34" charset="0"/>
                  <a:cs typeface="Open Sans" pitchFamily="34" charset="0"/>
                </a:rPr>
                <a:t>Structure</a:t>
              </a:r>
              <a:endParaRPr lang="en-US" sz="1200" b="1">
                <a:solidFill>
                  <a:schemeClr val="bg1">
                    <a:lumMod val="85000"/>
                  </a:schemeClr>
                </a:solidFill>
                <a:latin typeface="Open Sans" pitchFamily="34" charset="0"/>
                <a:ea typeface="Open Sans" pitchFamily="34" charset="0"/>
                <a:cs typeface="Open Sans" pitchFamily="34" charset="0"/>
              </a:endParaRPr>
            </a:p>
          </p:txBody>
        </p:sp>
      </p:grpSp>
    </p:spTree>
    <p:extLst>
      <p:ext uri="{BB962C8B-B14F-4D97-AF65-F5344CB8AC3E}">
        <p14:creationId xmlns:p14="http://schemas.microsoft.com/office/powerpoint/2010/main" val="3279599388"/>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428072"/>
            <a:ext cx="12190413" cy="718527"/>
            <a:chOff x="0" y="428072"/>
            <a:chExt cx="12190413" cy="718527"/>
          </a:xfrm>
        </p:grpSpPr>
        <p:sp>
          <p:nvSpPr>
            <p:cNvPr id="32" name="9"/>
            <p:cNvSpPr txBox="1"/>
            <p:nvPr/>
          </p:nvSpPr>
          <p:spPr>
            <a:xfrm>
              <a:off x="4377578" y="428072"/>
              <a:ext cx="3435256" cy="430887"/>
            </a:xfrm>
            <a:prstGeom prst="rect">
              <a:avLst/>
            </a:prstGeom>
            <a:noFill/>
          </p:spPr>
          <p:txBody>
            <a:bodyPr wrap="square" lIns="0" tIns="0" rIns="0" bIns="0" rtlCol="0">
              <a:spAutoFit/>
            </a:bodyPr>
            <a:lstStyle/>
            <a:p>
              <a:pPr marL="0" lvl="1" algn="ctr"/>
              <a:r>
                <a:rPr lang="zh-CN" altLang="en-US" sz="2800" dirty="0">
                  <a:solidFill>
                    <a:schemeClr val="bg1">
                      <a:lumMod val="85000"/>
                    </a:schemeClr>
                  </a:solidFill>
                  <a:latin typeface="微软雅黑" pitchFamily="34" charset="-122"/>
                  <a:ea typeface="微软雅黑" pitchFamily="34" charset="-122"/>
                </a:rPr>
                <a:t>点击加入你的标题</a:t>
              </a:r>
            </a:p>
          </p:txBody>
        </p:sp>
        <p:sp>
          <p:nvSpPr>
            <p:cNvPr id="2" name="矩形 1"/>
            <p:cNvSpPr/>
            <p:nvPr/>
          </p:nvSpPr>
          <p:spPr>
            <a:xfrm>
              <a:off x="0" y="1095771"/>
              <a:ext cx="12190413" cy="50828"/>
            </a:xfrm>
            <a:prstGeom prst="rect">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947753" y="1552110"/>
            <a:ext cx="10400774" cy="4695013"/>
            <a:chOff x="685800" y="971550"/>
            <a:chExt cx="7763861" cy="3504684"/>
          </a:xfrm>
        </p:grpSpPr>
        <p:sp>
          <p:nvSpPr>
            <p:cNvPr id="6" name="Oval 4"/>
            <p:cNvSpPr/>
            <p:nvPr/>
          </p:nvSpPr>
          <p:spPr>
            <a:xfrm>
              <a:off x="1049722" y="2732457"/>
              <a:ext cx="1007678" cy="1013460"/>
            </a:xfrm>
            <a:prstGeom prst="ellipse">
              <a:avLst/>
            </a:prstGeom>
            <a:solidFill>
              <a:srgbClr val="E25E0E"/>
            </a:solidFill>
            <a:ln w="76200">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800">
                <a:solidFill>
                  <a:schemeClr val="bg1">
                    <a:lumMod val="85000"/>
                  </a:schemeClr>
                </a:solidFill>
              </a:endParaRPr>
            </a:p>
          </p:txBody>
        </p:sp>
        <p:sp>
          <p:nvSpPr>
            <p:cNvPr id="7" name="Oval 5"/>
            <p:cNvSpPr/>
            <p:nvPr/>
          </p:nvSpPr>
          <p:spPr>
            <a:xfrm>
              <a:off x="3030922" y="2754047"/>
              <a:ext cx="1007678" cy="1013460"/>
            </a:xfrm>
            <a:prstGeom prst="ellipse">
              <a:avLst/>
            </a:prstGeom>
            <a:solidFill>
              <a:srgbClr val="E25E0E"/>
            </a:solidFill>
            <a:ln w="76200">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800">
                <a:solidFill>
                  <a:schemeClr val="bg1">
                    <a:lumMod val="85000"/>
                  </a:schemeClr>
                </a:solidFill>
              </a:endParaRPr>
            </a:p>
          </p:txBody>
        </p:sp>
        <p:sp>
          <p:nvSpPr>
            <p:cNvPr id="8" name="Oval 6"/>
            <p:cNvSpPr/>
            <p:nvPr/>
          </p:nvSpPr>
          <p:spPr>
            <a:xfrm>
              <a:off x="5088322" y="2764207"/>
              <a:ext cx="1007678" cy="1013460"/>
            </a:xfrm>
            <a:prstGeom prst="ellipse">
              <a:avLst/>
            </a:prstGeom>
            <a:solidFill>
              <a:srgbClr val="E25E0E"/>
            </a:solidFill>
            <a:ln w="76200">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800">
                <a:solidFill>
                  <a:schemeClr val="bg1">
                    <a:lumMod val="85000"/>
                  </a:schemeClr>
                </a:solidFill>
              </a:endParaRPr>
            </a:p>
          </p:txBody>
        </p:sp>
        <p:sp>
          <p:nvSpPr>
            <p:cNvPr id="9" name="Oval 7"/>
            <p:cNvSpPr/>
            <p:nvPr/>
          </p:nvSpPr>
          <p:spPr>
            <a:xfrm>
              <a:off x="7069522" y="2785797"/>
              <a:ext cx="1007678" cy="1013460"/>
            </a:xfrm>
            <a:prstGeom prst="ellipse">
              <a:avLst/>
            </a:prstGeom>
            <a:solidFill>
              <a:srgbClr val="E25E0E"/>
            </a:solidFill>
            <a:ln w="76200">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800">
                <a:solidFill>
                  <a:schemeClr val="bg1">
                    <a:lumMod val="85000"/>
                  </a:schemeClr>
                </a:solidFill>
              </a:endParaRPr>
            </a:p>
          </p:txBody>
        </p:sp>
        <p:sp>
          <p:nvSpPr>
            <p:cNvPr id="10" name="Text Box 10"/>
            <p:cNvSpPr txBox="1">
              <a:spLocks noChangeArrowheads="1"/>
            </p:cNvSpPr>
            <p:nvPr/>
          </p:nvSpPr>
          <p:spPr bwMode="auto">
            <a:xfrm>
              <a:off x="685800" y="3804228"/>
              <a:ext cx="1752600" cy="672006"/>
            </a:xfrm>
            <a:prstGeom prst="rect">
              <a:avLst/>
            </a:prstGeom>
            <a:noFill/>
            <a:ln w="9525">
              <a:noFill/>
              <a:miter lim="800000"/>
              <a:headEnd/>
              <a:tailEnd/>
            </a:ln>
          </p:spPr>
          <p:txBody>
            <a:bodyPr wrap="square" lIns="45720" tIns="22860" rIns="45720" bIns="22860">
              <a:spAutoFit/>
            </a:bodyPr>
            <a:lstStyle/>
            <a:p>
              <a:pPr algn="ctr" defTabSz="1088232">
                <a:lnSpc>
                  <a:spcPct val="200000"/>
                </a:lnSpc>
              </a:pPr>
              <a:r>
                <a:rPr lang="en-US" sz="1200" b="1">
                  <a:solidFill>
                    <a:schemeClr val="bg1">
                      <a:lumMod val="85000"/>
                    </a:schemeClr>
                  </a:solidFill>
                  <a:latin typeface="Open Sans" pitchFamily="34" charset="0"/>
                  <a:ea typeface="Open Sans" pitchFamily="34" charset="0"/>
                  <a:cs typeface="Open Sans" pitchFamily="34" charset="0"/>
                </a:rPr>
                <a:t>Spying</a:t>
              </a:r>
            </a:p>
            <a:p>
              <a:pPr algn="ctr" defTabSz="1088232"/>
              <a:r>
                <a:rPr lang="en-US" sz="1050">
                  <a:solidFill>
                    <a:schemeClr val="bg1">
                      <a:lumMod val="85000"/>
                    </a:schemeClr>
                  </a:solidFill>
                  <a:latin typeface="Open Sans" pitchFamily="34" charset="0"/>
                  <a:ea typeface="Open Sans" pitchFamily="34" charset="0"/>
                  <a:cs typeface="Open Sans" pitchFamily="34" charset="0"/>
                </a:rPr>
                <a:t>Nullam eu tempor purus. Nunc a leo magna, sit amet consequat risus. Nullam eu tempor purus.</a:t>
              </a:r>
            </a:p>
          </p:txBody>
        </p:sp>
        <p:sp>
          <p:nvSpPr>
            <p:cNvPr id="11" name="Text Box 10"/>
            <p:cNvSpPr txBox="1">
              <a:spLocks noChangeArrowheads="1"/>
            </p:cNvSpPr>
            <p:nvPr/>
          </p:nvSpPr>
          <p:spPr bwMode="auto">
            <a:xfrm>
              <a:off x="2658461" y="3804228"/>
              <a:ext cx="1752600" cy="672006"/>
            </a:xfrm>
            <a:prstGeom prst="rect">
              <a:avLst/>
            </a:prstGeom>
            <a:noFill/>
            <a:ln w="9525">
              <a:noFill/>
              <a:miter lim="800000"/>
              <a:headEnd/>
              <a:tailEnd/>
            </a:ln>
          </p:spPr>
          <p:txBody>
            <a:bodyPr wrap="square" lIns="45720" tIns="22860" rIns="45720" bIns="22860">
              <a:spAutoFit/>
            </a:bodyPr>
            <a:lstStyle/>
            <a:p>
              <a:pPr algn="ctr" defTabSz="1088232">
                <a:lnSpc>
                  <a:spcPct val="200000"/>
                </a:lnSpc>
              </a:pPr>
              <a:r>
                <a:rPr lang="en-US" sz="1200" b="1">
                  <a:solidFill>
                    <a:schemeClr val="bg1">
                      <a:lumMod val="85000"/>
                    </a:schemeClr>
                  </a:solidFill>
                  <a:latin typeface="Open Sans" pitchFamily="34" charset="0"/>
                  <a:ea typeface="Open Sans" pitchFamily="34" charset="0"/>
                  <a:cs typeface="Open Sans" pitchFamily="34" charset="0"/>
                </a:rPr>
                <a:t>More Power</a:t>
              </a:r>
            </a:p>
            <a:p>
              <a:pPr algn="ctr" defTabSz="1088232"/>
              <a:r>
                <a:rPr lang="en-US" sz="1050">
                  <a:solidFill>
                    <a:schemeClr val="bg1">
                      <a:lumMod val="85000"/>
                    </a:schemeClr>
                  </a:solidFill>
                  <a:latin typeface="Open Sans" pitchFamily="34" charset="0"/>
                  <a:ea typeface="Open Sans" pitchFamily="34" charset="0"/>
                  <a:cs typeface="Open Sans" pitchFamily="34" charset="0"/>
                </a:rPr>
                <a:t>Nullam eu tempor purus. Nunc a leo magna, sit amet consequat risus. Nullam eu tempor purus.</a:t>
              </a:r>
            </a:p>
          </p:txBody>
        </p:sp>
        <p:sp>
          <p:nvSpPr>
            <p:cNvPr id="12" name="Text Box 10"/>
            <p:cNvSpPr txBox="1">
              <a:spLocks noChangeArrowheads="1"/>
            </p:cNvSpPr>
            <p:nvPr/>
          </p:nvSpPr>
          <p:spPr bwMode="auto">
            <a:xfrm>
              <a:off x="4715861" y="3804228"/>
              <a:ext cx="1752600" cy="672006"/>
            </a:xfrm>
            <a:prstGeom prst="rect">
              <a:avLst/>
            </a:prstGeom>
            <a:noFill/>
            <a:ln w="9525">
              <a:noFill/>
              <a:miter lim="800000"/>
              <a:headEnd/>
              <a:tailEnd/>
            </a:ln>
          </p:spPr>
          <p:txBody>
            <a:bodyPr wrap="square" lIns="45720" tIns="22860" rIns="45720" bIns="22860">
              <a:spAutoFit/>
            </a:bodyPr>
            <a:lstStyle/>
            <a:p>
              <a:pPr algn="ctr" defTabSz="1088232">
                <a:lnSpc>
                  <a:spcPct val="200000"/>
                </a:lnSpc>
              </a:pPr>
              <a:r>
                <a:rPr lang="en-US" sz="1200" b="1">
                  <a:solidFill>
                    <a:schemeClr val="bg1">
                      <a:lumMod val="85000"/>
                    </a:schemeClr>
                  </a:solidFill>
                  <a:latin typeface="Open Sans" pitchFamily="34" charset="0"/>
                  <a:ea typeface="Open Sans" pitchFamily="34" charset="0"/>
                  <a:cs typeface="Open Sans" pitchFamily="34" charset="0"/>
                </a:rPr>
                <a:t>Quick</a:t>
              </a:r>
            </a:p>
            <a:p>
              <a:pPr algn="ctr" defTabSz="1088232"/>
              <a:r>
                <a:rPr lang="en-US" sz="1050">
                  <a:solidFill>
                    <a:schemeClr val="bg1">
                      <a:lumMod val="85000"/>
                    </a:schemeClr>
                  </a:solidFill>
                  <a:latin typeface="Open Sans" pitchFamily="34" charset="0"/>
                  <a:ea typeface="Open Sans" pitchFamily="34" charset="0"/>
                  <a:cs typeface="Open Sans" pitchFamily="34" charset="0"/>
                </a:rPr>
                <a:t>Nullam eu tempor purus. Nunc a leo magna, sit amet consequat risus. Nullam eu tempor purus.</a:t>
              </a:r>
            </a:p>
          </p:txBody>
        </p:sp>
        <p:sp>
          <p:nvSpPr>
            <p:cNvPr id="13" name="Text Box 10"/>
            <p:cNvSpPr txBox="1">
              <a:spLocks noChangeArrowheads="1"/>
            </p:cNvSpPr>
            <p:nvPr/>
          </p:nvSpPr>
          <p:spPr bwMode="auto">
            <a:xfrm>
              <a:off x="6697061" y="3804228"/>
              <a:ext cx="1752600" cy="672006"/>
            </a:xfrm>
            <a:prstGeom prst="rect">
              <a:avLst/>
            </a:prstGeom>
            <a:noFill/>
            <a:ln w="9525">
              <a:noFill/>
              <a:miter lim="800000"/>
              <a:headEnd/>
              <a:tailEnd/>
            </a:ln>
          </p:spPr>
          <p:txBody>
            <a:bodyPr wrap="square" lIns="45720" tIns="22860" rIns="45720" bIns="22860">
              <a:spAutoFit/>
            </a:bodyPr>
            <a:lstStyle/>
            <a:p>
              <a:pPr algn="ctr" defTabSz="1088232">
                <a:lnSpc>
                  <a:spcPct val="200000"/>
                </a:lnSpc>
              </a:pPr>
              <a:r>
                <a:rPr lang="en-US" sz="1200" b="1">
                  <a:solidFill>
                    <a:schemeClr val="bg1">
                      <a:lumMod val="85000"/>
                    </a:schemeClr>
                  </a:solidFill>
                  <a:latin typeface="Open Sans" pitchFamily="34" charset="0"/>
                  <a:ea typeface="Open Sans" pitchFamily="34" charset="0"/>
                  <a:cs typeface="Open Sans" pitchFamily="34" charset="0"/>
                </a:rPr>
                <a:t>Warning</a:t>
              </a:r>
            </a:p>
            <a:p>
              <a:pPr algn="ctr" defTabSz="1088232"/>
              <a:r>
                <a:rPr lang="en-US" sz="1050">
                  <a:solidFill>
                    <a:schemeClr val="bg1">
                      <a:lumMod val="85000"/>
                    </a:schemeClr>
                  </a:solidFill>
                  <a:latin typeface="Open Sans" pitchFamily="34" charset="0"/>
                  <a:ea typeface="Open Sans" pitchFamily="34" charset="0"/>
                  <a:cs typeface="Open Sans" pitchFamily="34" charset="0"/>
                </a:rPr>
                <a:t>Nullam eu tempor purus. Nunc a leo magna, sit amet consequat risus. Nullam eu tempor purus.</a:t>
              </a:r>
            </a:p>
          </p:txBody>
        </p:sp>
        <p:sp>
          <p:nvSpPr>
            <p:cNvPr id="14" name="Oval 12"/>
            <p:cNvSpPr/>
            <p:nvPr/>
          </p:nvSpPr>
          <p:spPr>
            <a:xfrm>
              <a:off x="3810000" y="971550"/>
              <a:ext cx="1447800" cy="1456107"/>
            </a:xfrm>
            <a:prstGeom prst="ellipse">
              <a:avLst/>
            </a:prstGeom>
            <a:solidFill>
              <a:srgbClr val="E25E0E"/>
            </a:solidFill>
            <a:ln w="76200">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800">
                <a:solidFill>
                  <a:schemeClr val="bg1">
                    <a:lumMod val="85000"/>
                  </a:schemeClr>
                </a:solidFill>
              </a:endParaRPr>
            </a:p>
          </p:txBody>
        </p:sp>
        <p:sp>
          <p:nvSpPr>
            <p:cNvPr id="15" name="Arc 16"/>
            <p:cNvSpPr/>
            <p:nvPr/>
          </p:nvSpPr>
          <p:spPr>
            <a:xfrm>
              <a:off x="3534760" y="1665657"/>
              <a:ext cx="3932839" cy="2046314"/>
            </a:xfrm>
            <a:prstGeom prst="arc">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bg1">
                    <a:lumMod val="85000"/>
                  </a:schemeClr>
                </a:solidFill>
              </a:endParaRPr>
            </a:p>
          </p:txBody>
        </p:sp>
        <p:sp>
          <p:nvSpPr>
            <p:cNvPr id="16" name="Arc 17"/>
            <p:cNvSpPr/>
            <p:nvPr/>
          </p:nvSpPr>
          <p:spPr>
            <a:xfrm flipH="1">
              <a:off x="1568341" y="1665657"/>
              <a:ext cx="3932839" cy="2046314"/>
            </a:xfrm>
            <a:prstGeom prst="arc">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bg1">
                    <a:lumMod val="85000"/>
                  </a:schemeClr>
                </a:solidFill>
              </a:endParaRPr>
            </a:p>
          </p:txBody>
        </p:sp>
        <p:sp>
          <p:nvSpPr>
            <p:cNvPr id="17" name="Arc 18"/>
            <p:cNvSpPr/>
            <p:nvPr/>
          </p:nvSpPr>
          <p:spPr>
            <a:xfrm>
              <a:off x="4830161" y="2199057"/>
              <a:ext cx="762000" cy="979514"/>
            </a:xfrm>
            <a:prstGeom prst="arc">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bg1">
                    <a:lumMod val="85000"/>
                  </a:schemeClr>
                </a:solidFill>
              </a:endParaRPr>
            </a:p>
          </p:txBody>
        </p:sp>
        <p:sp>
          <p:nvSpPr>
            <p:cNvPr id="18" name="Arc 19"/>
            <p:cNvSpPr/>
            <p:nvPr/>
          </p:nvSpPr>
          <p:spPr>
            <a:xfrm flipH="1">
              <a:off x="3429000" y="2199057"/>
              <a:ext cx="762000" cy="979514"/>
            </a:xfrm>
            <a:prstGeom prst="arc">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bg1">
                    <a:lumMod val="85000"/>
                  </a:schemeClr>
                </a:solidFill>
              </a:endParaRPr>
            </a:p>
          </p:txBody>
        </p:sp>
        <p:grpSp>
          <p:nvGrpSpPr>
            <p:cNvPr id="19" name="Group 20"/>
            <p:cNvGrpSpPr/>
            <p:nvPr/>
          </p:nvGrpSpPr>
          <p:grpSpPr>
            <a:xfrm>
              <a:off x="1363881" y="3019082"/>
              <a:ext cx="379359" cy="386846"/>
              <a:chOff x="7160655" y="2178006"/>
              <a:chExt cx="379359" cy="386846"/>
            </a:xfrm>
            <a:solidFill>
              <a:schemeClr val="bg1"/>
            </a:solidFill>
          </p:grpSpPr>
          <p:sp>
            <p:nvSpPr>
              <p:cNvPr id="52" name="Freeform 36"/>
              <p:cNvSpPr>
                <a:spLocks noEditPoints="1"/>
              </p:cNvSpPr>
              <p:nvPr/>
            </p:nvSpPr>
            <p:spPr bwMode="auto">
              <a:xfrm>
                <a:off x="7277956" y="2178006"/>
                <a:ext cx="262058" cy="262058"/>
              </a:xfrm>
              <a:custGeom>
                <a:avLst/>
                <a:gdLst>
                  <a:gd name="T0" fmla="*/ 65 w 79"/>
                  <a:gd name="T1" fmla="*/ 14 h 79"/>
                  <a:gd name="T2" fmla="*/ 14 w 79"/>
                  <a:gd name="T3" fmla="*/ 14 h 79"/>
                  <a:gd name="T4" fmla="*/ 11 w 79"/>
                  <a:gd name="T5" fmla="*/ 63 h 79"/>
                  <a:gd name="T6" fmla="*/ 11 w 79"/>
                  <a:gd name="T7" fmla="*/ 63 h 79"/>
                  <a:gd name="T8" fmla="*/ 17 w 79"/>
                  <a:gd name="T9" fmla="*/ 68 h 79"/>
                  <a:gd name="T10" fmla="*/ 64 w 79"/>
                  <a:gd name="T11" fmla="*/ 65 h 79"/>
                  <a:gd name="T12" fmla="*/ 65 w 79"/>
                  <a:gd name="T13" fmla="*/ 14 h 79"/>
                  <a:gd name="T14" fmla="*/ 58 w 79"/>
                  <a:gd name="T15" fmla="*/ 59 h 79"/>
                  <a:gd name="T16" fmla="*/ 20 w 79"/>
                  <a:gd name="T17" fmla="*/ 59 h 79"/>
                  <a:gd name="T18" fmla="*/ 20 w 79"/>
                  <a:gd name="T19" fmla="*/ 21 h 79"/>
                  <a:gd name="T20" fmla="*/ 58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0" y="28"/>
                      <a:pt x="0" y="49"/>
                      <a:pt x="11" y="63"/>
                    </a:cubicBezTo>
                    <a:cubicBezTo>
                      <a:pt x="11" y="63"/>
                      <a:pt x="11" y="63"/>
                      <a:pt x="11" y="63"/>
                    </a:cubicBezTo>
                    <a:cubicBezTo>
                      <a:pt x="14" y="66"/>
                      <a:pt x="15" y="67"/>
                      <a:pt x="17" y="68"/>
                    </a:cubicBezTo>
                    <a:cubicBezTo>
                      <a:pt x="31" y="79"/>
                      <a:pt x="51" y="78"/>
                      <a:pt x="64" y="65"/>
                    </a:cubicBezTo>
                    <a:cubicBezTo>
                      <a:pt x="78" y="51"/>
                      <a:pt x="79" y="29"/>
                      <a:pt x="65" y="14"/>
                    </a:cubicBezTo>
                    <a:close/>
                    <a:moveTo>
                      <a:pt x="58" y="59"/>
                    </a:moveTo>
                    <a:cubicBezTo>
                      <a:pt x="47" y="69"/>
                      <a:pt x="30" y="69"/>
                      <a:pt x="20" y="59"/>
                    </a:cubicBezTo>
                    <a:cubicBezTo>
                      <a:pt x="9" y="48"/>
                      <a:pt x="9" y="31"/>
                      <a:pt x="20" y="21"/>
                    </a:cubicBezTo>
                    <a:cubicBezTo>
                      <a:pt x="31" y="10"/>
                      <a:pt x="48" y="10"/>
                      <a:pt x="58" y="21"/>
                    </a:cubicBezTo>
                    <a:cubicBezTo>
                      <a:pt x="69" y="31"/>
                      <a:pt x="69" y="48"/>
                      <a:pt x="58"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53" name="Freeform 37"/>
              <p:cNvSpPr>
                <a:spLocks/>
              </p:cNvSpPr>
              <p:nvPr/>
            </p:nvSpPr>
            <p:spPr bwMode="auto">
              <a:xfrm>
                <a:off x="7160655" y="2400130"/>
                <a:ext cx="159730" cy="164722"/>
              </a:xfrm>
              <a:custGeom>
                <a:avLst/>
                <a:gdLst>
                  <a:gd name="T0" fmla="*/ 0 w 64"/>
                  <a:gd name="T1" fmla="*/ 52 h 66"/>
                  <a:gd name="T2" fmla="*/ 12 w 64"/>
                  <a:gd name="T3" fmla="*/ 66 h 66"/>
                  <a:gd name="T4" fmla="*/ 64 w 64"/>
                  <a:gd name="T5" fmla="*/ 8 h 66"/>
                  <a:gd name="T6" fmla="*/ 55 w 64"/>
                  <a:gd name="T7" fmla="*/ 0 h 66"/>
                  <a:gd name="T8" fmla="*/ 0 w 64"/>
                  <a:gd name="T9" fmla="*/ 52 h 66"/>
                </a:gdLst>
                <a:ahLst/>
                <a:cxnLst>
                  <a:cxn ang="0">
                    <a:pos x="T0" y="T1"/>
                  </a:cxn>
                  <a:cxn ang="0">
                    <a:pos x="T2" y="T3"/>
                  </a:cxn>
                  <a:cxn ang="0">
                    <a:pos x="T4" y="T5"/>
                  </a:cxn>
                  <a:cxn ang="0">
                    <a:pos x="T6" y="T7"/>
                  </a:cxn>
                  <a:cxn ang="0">
                    <a:pos x="T8" y="T9"/>
                  </a:cxn>
                </a:cxnLst>
                <a:rect l="0" t="0" r="r" b="b"/>
                <a:pathLst>
                  <a:path w="64" h="66">
                    <a:moveTo>
                      <a:pt x="0" y="52"/>
                    </a:moveTo>
                    <a:lnTo>
                      <a:pt x="12" y="66"/>
                    </a:lnTo>
                    <a:lnTo>
                      <a:pt x="64" y="8"/>
                    </a:lnTo>
                    <a:lnTo>
                      <a:pt x="55" y="0"/>
                    </a:lnTo>
                    <a:lnTo>
                      <a:pt x="0"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54" name="Freeform 38"/>
              <p:cNvSpPr>
                <a:spLocks/>
              </p:cNvSpPr>
              <p:nvPr/>
            </p:nvSpPr>
            <p:spPr bwMode="auto">
              <a:xfrm>
                <a:off x="7412728" y="2265358"/>
                <a:ext cx="99831" cy="119797"/>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0" y="26"/>
                      <a:pt x="0" y="34"/>
                      <a:pt x="0" y="34"/>
                    </a:cubicBezTo>
                    <a:cubicBezTo>
                      <a:pt x="6" y="36"/>
                      <a:pt x="6" y="36"/>
                      <a:pt x="6" y="36"/>
                    </a:cubicBezTo>
                    <a:cubicBezTo>
                      <a:pt x="30" y="21"/>
                      <a:pt x="16"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grpSp>
        <p:sp>
          <p:nvSpPr>
            <p:cNvPr id="20" name="Freeform 62"/>
            <p:cNvSpPr>
              <a:spLocks noEditPoints="1"/>
            </p:cNvSpPr>
            <p:nvPr/>
          </p:nvSpPr>
          <p:spPr bwMode="auto">
            <a:xfrm>
              <a:off x="7393665" y="3028846"/>
              <a:ext cx="359392" cy="484182"/>
            </a:xfrm>
            <a:custGeom>
              <a:avLst/>
              <a:gdLst>
                <a:gd name="T0" fmla="*/ 108 w 108"/>
                <a:gd name="T1" fmla="*/ 145 h 145"/>
                <a:gd name="T2" fmla="*/ 0 w 108"/>
                <a:gd name="T3" fmla="*/ 145 h 145"/>
                <a:gd name="T4" fmla="*/ 0 w 108"/>
                <a:gd name="T5" fmla="*/ 136 h 145"/>
                <a:gd name="T6" fmla="*/ 13 w 108"/>
                <a:gd name="T7" fmla="*/ 125 h 145"/>
                <a:gd name="T8" fmla="*/ 96 w 108"/>
                <a:gd name="T9" fmla="*/ 125 h 145"/>
                <a:gd name="T10" fmla="*/ 108 w 108"/>
                <a:gd name="T11" fmla="*/ 135 h 145"/>
                <a:gd name="T12" fmla="*/ 108 w 108"/>
                <a:gd name="T13" fmla="*/ 145 h 145"/>
                <a:gd name="T14" fmla="*/ 16 w 108"/>
                <a:gd name="T15" fmla="*/ 116 h 145"/>
                <a:gd name="T16" fmla="*/ 24 w 108"/>
                <a:gd name="T17" fmla="*/ 91 h 145"/>
                <a:gd name="T18" fmla="*/ 85 w 108"/>
                <a:gd name="T19" fmla="*/ 91 h 145"/>
                <a:gd name="T20" fmla="*/ 92 w 108"/>
                <a:gd name="T21" fmla="*/ 116 h 145"/>
                <a:gd name="T22" fmla="*/ 16 w 108"/>
                <a:gd name="T23" fmla="*/ 116 h 145"/>
                <a:gd name="T24" fmla="*/ 28 w 108"/>
                <a:gd name="T25" fmla="*/ 76 h 145"/>
                <a:gd name="T26" fmla="*/ 36 w 108"/>
                <a:gd name="T27" fmla="*/ 51 h 145"/>
                <a:gd name="T28" fmla="*/ 72 w 108"/>
                <a:gd name="T29" fmla="*/ 51 h 145"/>
                <a:gd name="T30" fmla="*/ 80 w 108"/>
                <a:gd name="T31" fmla="*/ 76 h 145"/>
                <a:gd name="T32" fmla="*/ 28 w 108"/>
                <a:gd name="T33" fmla="*/ 76 h 145"/>
                <a:gd name="T34" fmla="*/ 48 w 108"/>
                <a:gd name="T35" fmla="*/ 12 h 145"/>
                <a:gd name="T36" fmla="*/ 60 w 108"/>
                <a:gd name="T37" fmla="*/ 12 h 145"/>
                <a:gd name="T38" fmla="*/ 67 w 108"/>
                <a:gd name="T39" fmla="*/ 37 h 145"/>
                <a:gd name="T40" fmla="*/ 41 w 108"/>
                <a:gd name="T41" fmla="*/ 37 h 145"/>
                <a:gd name="T42" fmla="*/ 48 w 108"/>
                <a:gd name="T43" fmla="*/ 1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145">
                  <a:moveTo>
                    <a:pt x="108" y="145"/>
                  </a:moveTo>
                  <a:cubicBezTo>
                    <a:pt x="0" y="145"/>
                    <a:pt x="0" y="145"/>
                    <a:pt x="0" y="145"/>
                  </a:cubicBezTo>
                  <a:cubicBezTo>
                    <a:pt x="0" y="136"/>
                    <a:pt x="0" y="136"/>
                    <a:pt x="0" y="136"/>
                  </a:cubicBezTo>
                  <a:cubicBezTo>
                    <a:pt x="13" y="125"/>
                    <a:pt x="13" y="125"/>
                    <a:pt x="13" y="125"/>
                  </a:cubicBezTo>
                  <a:cubicBezTo>
                    <a:pt x="96" y="125"/>
                    <a:pt x="96" y="125"/>
                    <a:pt x="96" y="125"/>
                  </a:cubicBezTo>
                  <a:cubicBezTo>
                    <a:pt x="108" y="135"/>
                    <a:pt x="108" y="135"/>
                    <a:pt x="108" y="135"/>
                  </a:cubicBezTo>
                  <a:lnTo>
                    <a:pt x="108" y="145"/>
                  </a:lnTo>
                  <a:close/>
                  <a:moveTo>
                    <a:pt x="16" y="116"/>
                  </a:moveTo>
                  <a:cubicBezTo>
                    <a:pt x="24" y="91"/>
                    <a:pt x="24" y="91"/>
                    <a:pt x="24" y="91"/>
                  </a:cubicBezTo>
                  <a:cubicBezTo>
                    <a:pt x="85" y="91"/>
                    <a:pt x="85" y="91"/>
                    <a:pt x="85" y="91"/>
                  </a:cubicBezTo>
                  <a:cubicBezTo>
                    <a:pt x="92" y="116"/>
                    <a:pt x="92" y="116"/>
                    <a:pt x="92" y="116"/>
                  </a:cubicBezTo>
                  <a:lnTo>
                    <a:pt x="16" y="116"/>
                  </a:lnTo>
                  <a:close/>
                  <a:moveTo>
                    <a:pt x="28" y="76"/>
                  </a:moveTo>
                  <a:cubicBezTo>
                    <a:pt x="36" y="51"/>
                    <a:pt x="36" y="51"/>
                    <a:pt x="36" y="51"/>
                  </a:cubicBezTo>
                  <a:cubicBezTo>
                    <a:pt x="72" y="51"/>
                    <a:pt x="72" y="51"/>
                    <a:pt x="72" y="51"/>
                  </a:cubicBezTo>
                  <a:cubicBezTo>
                    <a:pt x="80" y="76"/>
                    <a:pt x="80" y="76"/>
                    <a:pt x="80" y="76"/>
                  </a:cubicBezTo>
                  <a:lnTo>
                    <a:pt x="28" y="76"/>
                  </a:lnTo>
                  <a:close/>
                  <a:moveTo>
                    <a:pt x="48" y="12"/>
                  </a:moveTo>
                  <a:cubicBezTo>
                    <a:pt x="48" y="12"/>
                    <a:pt x="54" y="0"/>
                    <a:pt x="60" y="12"/>
                  </a:cubicBezTo>
                  <a:cubicBezTo>
                    <a:pt x="67" y="37"/>
                    <a:pt x="67" y="37"/>
                    <a:pt x="67" y="37"/>
                  </a:cubicBezTo>
                  <a:cubicBezTo>
                    <a:pt x="41" y="37"/>
                    <a:pt x="41" y="37"/>
                    <a:pt x="41" y="37"/>
                  </a:cubicBezTo>
                  <a:lnTo>
                    <a:pt x="48" y="12"/>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grpSp>
          <p:nvGrpSpPr>
            <p:cNvPr id="21" name="Group 25"/>
            <p:cNvGrpSpPr/>
            <p:nvPr/>
          </p:nvGrpSpPr>
          <p:grpSpPr>
            <a:xfrm>
              <a:off x="4205157" y="1280282"/>
              <a:ext cx="657487" cy="578840"/>
              <a:chOff x="6040049" y="4182118"/>
              <a:chExt cx="521619" cy="459224"/>
            </a:xfrm>
            <a:solidFill>
              <a:schemeClr val="bg1"/>
            </a:solidFill>
          </p:grpSpPr>
          <p:sp>
            <p:nvSpPr>
              <p:cNvPr id="47" name="Freeform 84"/>
              <p:cNvSpPr>
                <a:spLocks/>
              </p:cNvSpPr>
              <p:nvPr/>
            </p:nvSpPr>
            <p:spPr bwMode="auto">
              <a:xfrm>
                <a:off x="6087469" y="4202084"/>
                <a:ext cx="194671" cy="419291"/>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48" name="Freeform 85"/>
              <p:cNvSpPr>
                <a:spLocks/>
              </p:cNvSpPr>
              <p:nvPr/>
            </p:nvSpPr>
            <p:spPr bwMode="auto">
              <a:xfrm>
                <a:off x="6040049" y="4339353"/>
                <a:ext cx="27454" cy="147252"/>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49" name="Freeform 86"/>
              <p:cNvSpPr>
                <a:spLocks/>
              </p:cNvSpPr>
              <p:nvPr/>
            </p:nvSpPr>
            <p:spPr bwMode="auto">
              <a:xfrm>
                <a:off x="6329559" y="4296924"/>
                <a:ext cx="77370" cy="229612"/>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50" name="Freeform 87"/>
              <p:cNvSpPr>
                <a:spLocks/>
              </p:cNvSpPr>
              <p:nvPr/>
            </p:nvSpPr>
            <p:spPr bwMode="auto">
              <a:xfrm>
                <a:off x="6376980" y="4239521"/>
                <a:ext cx="102328" cy="341923"/>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51" name="Freeform 88"/>
              <p:cNvSpPr>
                <a:spLocks/>
              </p:cNvSpPr>
              <p:nvPr/>
            </p:nvSpPr>
            <p:spPr bwMode="auto">
              <a:xfrm>
                <a:off x="6436879" y="4182118"/>
                <a:ext cx="124789" cy="459224"/>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grpSp>
        <p:grpSp>
          <p:nvGrpSpPr>
            <p:cNvPr id="22" name="Group 31"/>
            <p:cNvGrpSpPr/>
            <p:nvPr/>
          </p:nvGrpSpPr>
          <p:grpSpPr>
            <a:xfrm>
              <a:off x="3326362" y="3163839"/>
              <a:ext cx="416796" cy="259561"/>
              <a:chOff x="2942785" y="3296116"/>
              <a:chExt cx="416796" cy="259561"/>
            </a:xfrm>
            <a:solidFill>
              <a:schemeClr val="bg1"/>
            </a:solidFill>
          </p:grpSpPr>
          <p:sp>
            <p:nvSpPr>
              <p:cNvPr id="44" name="Freeform 95"/>
              <p:cNvSpPr>
                <a:spLocks noEditPoints="1"/>
              </p:cNvSpPr>
              <p:nvPr/>
            </p:nvSpPr>
            <p:spPr bwMode="auto">
              <a:xfrm>
                <a:off x="2942785" y="3296116"/>
                <a:ext cx="416796" cy="259561"/>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5 h 78"/>
                  <a:gd name="T16" fmla="*/ 113 w 125"/>
                  <a:gd name="T17" fmla="*/ 18 h 78"/>
                  <a:gd name="T18" fmla="*/ 104 w 125"/>
                  <a:gd name="T19" fmla="*/ 68 h 78"/>
                  <a:gd name="T20" fmla="*/ 10 w 125"/>
                  <a:gd name="T21" fmla="*/ 68 h 78"/>
                  <a:gd name="T22" fmla="*/ 10 w 125"/>
                  <a:gd name="T23" fmla="*/ 9 h 78"/>
                  <a:gd name="T24" fmla="*/ 104 w 125"/>
                  <a:gd name="T25" fmla="*/ 9 h 78"/>
                  <a:gd name="T26" fmla="*/ 104 w 125"/>
                  <a:gd name="T27" fmla="*/ 6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5"/>
                      <a:pt x="125" y="25"/>
                      <a:pt x="125" y="25"/>
                    </a:cubicBezTo>
                    <a:cubicBezTo>
                      <a:pt x="125" y="17"/>
                      <a:pt x="116" y="18"/>
                      <a:pt x="113" y="18"/>
                    </a:cubicBezTo>
                    <a:close/>
                    <a:moveTo>
                      <a:pt x="104" y="68"/>
                    </a:moveTo>
                    <a:cubicBezTo>
                      <a:pt x="10" y="68"/>
                      <a:pt x="10" y="68"/>
                      <a:pt x="10" y="68"/>
                    </a:cubicBezTo>
                    <a:cubicBezTo>
                      <a:pt x="10" y="9"/>
                      <a:pt x="10" y="9"/>
                      <a:pt x="10" y="9"/>
                    </a:cubicBezTo>
                    <a:cubicBezTo>
                      <a:pt x="104" y="9"/>
                      <a:pt x="104" y="9"/>
                      <a:pt x="104" y="9"/>
                    </a:cubicBezTo>
                    <a:lnTo>
                      <a:pt x="104" y="6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45" name="Rectangle 96"/>
              <p:cNvSpPr>
                <a:spLocks noChangeArrowheads="1"/>
              </p:cNvSpPr>
              <p:nvPr/>
            </p:nvSpPr>
            <p:spPr bwMode="auto">
              <a:xfrm>
                <a:off x="3000187" y="3351023"/>
                <a:ext cx="79865" cy="144755"/>
              </a:xfrm>
              <a:prstGeom prst="rect">
                <a:avLst/>
              </a:prstGeom>
              <a:solidFill>
                <a:schemeClr val="bg1">
                  <a:lumMod val="8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46" name="Rectangle 97"/>
              <p:cNvSpPr>
                <a:spLocks noChangeArrowheads="1"/>
              </p:cNvSpPr>
              <p:nvPr/>
            </p:nvSpPr>
            <p:spPr bwMode="auto">
              <a:xfrm>
                <a:off x="3092532" y="3351023"/>
                <a:ext cx="77370" cy="144755"/>
              </a:xfrm>
              <a:prstGeom prst="rect">
                <a:avLst/>
              </a:prstGeom>
              <a:solidFill>
                <a:schemeClr val="bg1">
                  <a:lumMod val="8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grpSp>
        <p:grpSp>
          <p:nvGrpSpPr>
            <p:cNvPr id="23" name="Group 35"/>
            <p:cNvGrpSpPr/>
            <p:nvPr/>
          </p:nvGrpSpPr>
          <p:grpSpPr>
            <a:xfrm>
              <a:off x="5319859" y="3010640"/>
              <a:ext cx="524040" cy="520593"/>
              <a:chOff x="6853673" y="3715407"/>
              <a:chExt cx="379359" cy="376864"/>
            </a:xfrm>
            <a:solidFill>
              <a:schemeClr val="bg1"/>
            </a:solidFill>
          </p:grpSpPr>
          <p:sp>
            <p:nvSpPr>
              <p:cNvPr id="25" name="Freeform 150"/>
              <p:cNvSpPr>
                <a:spLocks noEditPoints="1"/>
              </p:cNvSpPr>
              <p:nvPr/>
            </p:nvSpPr>
            <p:spPr bwMode="auto">
              <a:xfrm>
                <a:off x="6853673" y="3715407"/>
                <a:ext cx="379359" cy="376864"/>
              </a:xfrm>
              <a:custGeom>
                <a:avLst/>
                <a:gdLst>
                  <a:gd name="T0" fmla="*/ 57 w 114"/>
                  <a:gd name="T1" fmla="*/ 0 h 114"/>
                  <a:gd name="T2" fmla="*/ 0 w 114"/>
                  <a:gd name="T3" fmla="*/ 57 h 114"/>
                  <a:gd name="T4" fmla="*/ 57 w 114"/>
                  <a:gd name="T5" fmla="*/ 114 h 114"/>
                  <a:gd name="T6" fmla="*/ 114 w 114"/>
                  <a:gd name="T7" fmla="*/ 57 h 114"/>
                  <a:gd name="T8" fmla="*/ 57 w 114"/>
                  <a:gd name="T9" fmla="*/ 0 h 114"/>
                  <a:gd name="T10" fmla="*/ 57 w 114"/>
                  <a:gd name="T11" fmla="*/ 108 h 114"/>
                  <a:gd name="T12" fmla="*/ 6 w 114"/>
                  <a:gd name="T13" fmla="*/ 57 h 114"/>
                  <a:gd name="T14" fmla="*/ 57 w 114"/>
                  <a:gd name="T15" fmla="*/ 6 h 114"/>
                  <a:gd name="T16" fmla="*/ 108 w 114"/>
                  <a:gd name="T17" fmla="*/ 57 h 114"/>
                  <a:gd name="T18" fmla="*/ 57 w 114"/>
                  <a:gd name="T19" fmla="*/ 10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14">
                    <a:moveTo>
                      <a:pt x="57" y="0"/>
                    </a:moveTo>
                    <a:cubicBezTo>
                      <a:pt x="25" y="0"/>
                      <a:pt x="0" y="25"/>
                      <a:pt x="0" y="57"/>
                    </a:cubicBezTo>
                    <a:cubicBezTo>
                      <a:pt x="0" y="89"/>
                      <a:pt x="25" y="114"/>
                      <a:pt x="57" y="114"/>
                    </a:cubicBezTo>
                    <a:cubicBezTo>
                      <a:pt x="89" y="114"/>
                      <a:pt x="114" y="89"/>
                      <a:pt x="114" y="57"/>
                    </a:cubicBezTo>
                    <a:cubicBezTo>
                      <a:pt x="114" y="25"/>
                      <a:pt x="89" y="0"/>
                      <a:pt x="57" y="0"/>
                    </a:cubicBezTo>
                    <a:close/>
                    <a:moveTo>
                      <a:pt x="57" y="108"/>
                    </a:moveTo>
                    <a:cubicBezTo>
                      <a:pt x="29" y="108"/>
                      <a:pt x="6" y="85"/>
                      <a:pt x="6" y="57"/>
                    </a:cubicBezTo>
                    <a:cubicBezTo>
                      <a:pt x="6" y="29"/>
                      <a:pt x="29" y="6"/>
                      <a:pt x="57" y="6"/>
                    </a:cubicBezTo>
                    <a:cubicBezTo>
                      <a:pt x="85" y="6"/>
                      <a:pt x="108" y="29"/>
                      <a:pt x="108" y="57"/>
                    </a:cubicBezTo>
                    <a:cubicBezTo>
                      <a:pt x="108" y="85"/>
                      <a:pt x="85" y="108"/>
                      <a:pt x="57"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26" name="Rectangle 151"/>
              <p:cNvSpPr>
                <a:spLocks noChangeArrowheads="1"/>
              </p:cNvSpPr>
              <p:nvPr/>
            </p:nvSpPr>
            <p:spPr bwMode="auto">
              <a:xfrm>
                <a:off x="6998429" y="3987447"/>
                <a:ext cx="22463"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27" name="Rectangle 152"/>
              <p:cNvSpPr>
                <a:spLocks noChangeArrowheads="1"/>
              </p:cNvSpPr>
              <p:nvPr/>
            </p:nvSpPr>
            <p:spPr bwMode="auto">
              <a:xfrm>
                <a:off x="7033370" y="3987447"/>
                <a:ext cx="19966"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28" name="Rectangle 153"/>
              <p:cNvSpPr>
                <a:spLocks noChangeArrowheads="1"/>
              </p:cNvSpPr>
              <p:nvPr/>
            </p:nvSpPr>
            <p:spPr bwMode="auto">
              <a:xfrm>
                <a:off x="7068311" y="3987447"/>
                <a:ext cx="19966"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29" name="Freeform 154"/>
              <p:cNvSpPr>
                <a:spLocks/>
              </p:cNvSpPr>
              <p:nvPr/>
            </p:nvSpPr>
            <p:spPr bwMode="auto">
              <a:xfrm>
                <a:off x="6970976" y="3822725"/>
                <a:ext cx="82362" cy="84857"/>
              </a:xfrm>
              <a:custGeom>
                <a:avLst/>
                <a:gdLst>
                  <a:gd name="T0" fmla="*/ 19 w 25"/>
                  <a:gd name="T1" fmla="*/ 22 h 25"/>
                  <a:gd name="T2" fmla="*/ 22 w 25"/>
                  <a:gd name="T3" fmla="*/ 25 h 25"/>
                  <a:gd name="T4" fmla="*/ 25 w 25"/>
                  <a:gd name="T5" fmla="*/ 22 h 25"/>
                  <a:gd name="T6" fmla="*/ 22 w 25"/>
                  <a:gd name="T7" fmla="*/ 19 h 25"/>
                  <a:gd name="T8" fmla="*/ 21 w 25"/>
                  <a:gd name="T9" fmla="*/ 19 h 25"/>
                  <a:gd name="T10" fmla="*/ 0 w 25"/>
                  <a:gd name="T11" fmla="*/ 0 h 25"/>
                  <a:gd name="T12" fmla="*/ 19 w 25"/>
                  <a:gd name="T13" fmla="*/ 22 h 25"/>
                  <a:gd name="T14" fmla="*/ 19 w 25"/>
                  <a:gd name="T15" fmla="*/ 22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5">
                    <a:moveTo>
                      <a:pt x="19" y="22"/>
                    </a:moveTo>
                    <a:cubicBezTo>
                      <a:pt x="19" y="24"/>
                      <a:pt x="20" y="25"/>
                      <a:pt x="22" y="25"/>
                    </a:cubicBezTo>
                    <a:cubicBezTo>
                      <a:pt x="24" y="25"/>
                      <a:pt x="25" y="24"/>
                      <a:pt x="25" y="22"/>
                    </a:cubicBezTo>
                    <a:cubicBezTo>
                      <a:pt x="25" y="21"/>
                      <a:pt x="24" y="19"/>
                      <a:pt x="22" y="19"/>
                    </a:cubicBezTo>
                    <a:cubicBezTo>
                      <a:pt x="22" y="19"/>
                      <a:pt x="22" y="19"/>
                      <a:pt x="21" y="19"/>
                    </a:cubicBezTo>
                    <a:cubicBezTo>
                      <a:pt x="0" y="0"/>
                      <a:pt x="0" y="0"/>
                      <a:pt x="0" y="0"/>
                    </a:cubicBezTo>
                    <a:cubicBezTo>
                      <a:pt x="19" y="22"/>
                      <a:pt x="19" y="22"/>
                      <a:pt x="19" y="22"/>
                    </a:cubicBezTo>
                    <a:cubicBezTo>
                      <a:pt x="19" y="22"/>
                      <a:pt x="19" y="22"/>
                      <a:pt x="1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30" name="Freeform 155"/>
              <p:cNvSpPr>
                <a:spLocks/>
              </p:cNvSpPr>
              <p:nvPr/>
            </p:nvSpPr>
            <p:spPr bwMode="auto">
              <a:xfrm>
                <a:off x="6921060" y="3987447"/>
                <a:ext cx="22463" cy="19966"/>
              </a:xfrm>
              <a:custGeom>
                <a:avLst/>
                <a:gdLst>
                  <a:gd name="T0" fmla="*/ 0 w 9"/>
                  <a:gd name="T1" fmla="*/ 6 h 8"/>
                  <a:gd name="T2" fmla="*/ 3 w 9"/>
                  <a:gd name="T3" fmla="*/ 8 h 8"/>
                  <a:gd name="T4" fmla="*/ 9 w 9"/>
                  <a:gd name="T5" fmla="*/ 1 h 8"/>
                  <a:gd name="T6" fmla="*/ 7 w 9"/>
                  <a:gd name="T7" fmla="*/ 0 h 8"/>
                  <a:gd name="T8" fmla="*/ 0 w 9"/>
                  <a:gd name="T9" fmla="*/ 6 h 8"/>
                </a:gdLst>
                <a:ahLst/>
                <a:cxnLst>
                  <a:cxn ang="0">
                    <a:pos x="T0" y="T1"/>
                  </a:cxn>
                  <a:cxn ang="0">
                    <a:pos x="T2" y="T3"/>
                  </a:cxn>
                  <a:cxn ang="0">
                    <a:pos x="T4" y="T5"/>
                  </a:cxn>
                  <a:cxn ang="0">
                    <a:pos x="T6" y="T7"/>
                  </a:cxn>
                  <a:cxn ang="0">
                    <a:pos x="T8" y="T9"/>
                  </a:cxn>
                </a:cxnLst>
                <a:rect l="0" t="0" r="r" b="b"/>
                <a:pathLst>
                  <a:path w="9" h="8">
                    <a:moveTo>
                      <a:pt x="0" y="6"/>
                    </a:moveTo>
                    <a:lnTo>
                      <a:pt x="3" y="8"/>
                    </a:lnTo>
                    <a:lnTo>
                      <a:pt x="9" y="1"/>
                    </a:lnTo>
                    <a:lnTo>
                      <a:pt x="7" y="0"/>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31" name="Freeform 156"/>
              <p:cNvSpPr>
                <a:spLocks/>
              </p:cNvSpPr>
              <p:nvPr/>
            </p:nvSpPr>
            <p:spPr bwMode="auto">
              <a:xfrm>
                <a:off x="6901094" y="3942523"/>
                <a:ext cx="27454" cy="14975"/>
              </a:xfrm>
              <a:custGeom>
                <a:avLst/>
                <a:gdLst>
                  <a:gd name="T0" fmla="*/ 9 w 11"/>
                  <a:gd name="T1" fmla="*/ 0 h 6"/>
                  <a:gd name="T2" fmla="*/ 0 w 11"/>
                  <a:gd name="T3" fmla="*/ 3 h 6"/>
                  <a:gd name="T4" fmla="*/ 1 w 11"/>
                  <a:gd name="T5" fmla="*/ 6 h 6"/>
                  <a:gd name="T6" fmla="*/ 11 w 11"/>
                  <a:gd name="T7" fmla="*/ 3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lnTo>
                      <a:pt x="0" y="3"/>
                    </a:lnTo>
                    <a:lnTo>
                      <a:pt x="1" y="6"/>
                    </a:lnTo>
                    <a:lnTo>
                      <a:pt x="11" y="3"/>
                    </a:ln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33" name="Freeform 157"/>
              <p:cNvSpPr>
                <a:spLocks/>
              </p:cNvSpPr>
              <p:nvPr/>
            </p:nvSpPr>
            <p:spPr bwMode="auto">
              <a:xfrm>
                <a:off x="6933538" y="3790281"/>
                <a:ext cx="19966" cy="22463"/>
              </a:xfrm>
              <a:custGeom>
                <a:avLst/>
                <a:gdLst>
                  <a:gd name="T0" fmla="*/ 0 w 8"/>
                  <a:gd name="T1" fmla="*/ 3 h 9"/>
                  <a:gd name="T2" fmla="*/ 7 w 8"/>
                  <a:gd name="T3" fmla="*/ 9 h 9"/>
                  <a:gd name="T4" fmla="*/ 8 w 8"/>
                  <a:gd name="T5" fmla="*/ 7 h 9"/>
                  <a:gd name="T6" fmla="*/ 2 w 8"/>
                  <a:gd name="T7" fmla="*/ 0 h 9"/>
                  <a:gd name="T8" fmla="*/ 0 w 8"/>
                  <a:gd name="T9" fmla="*/ 3 h 9"/>
                </a:gdLst>
                <a:ahLst/>
                <a:cxnLst>
                  <a:cxn ang="0">
                    <a:pos x="T0" y="T1"/>
                  </a:cxn>
                  <a:cxn ang="0">
                    <a:pos x="T2" y="T3"/>
                  </a:cxn>
                  <a:cxn ang="0">
                    <a:pos x="T4" y="T5"/>
                  </a:cxn>
                  <a:cxn ang="0">
                    <a:pos x="T6" y="T7"/>
                  </a:cxn>
                  <a:cxn ang="0">
                    <a:pos x="T8" y="T9"/>
                  </a:cxn>
                </a:cxnLst>
                <a:rect l="0" t="0" r="r" b="b"/>
                <a:pathLst>
                  <a:path w="8" h="9">
                    <a:moveTo>
                      <a:pt x="0" y="3"/>
                    </a:moveTo>
                    <a:lnTo>
                      <a:pt x="7" y="9"/>
                    </a:lnTo>
                    <a:lnTo>
                      <a:pt x="8" y="7"/>
                    </a:lnTo>
                    <a:lnTo>
                      <a:pt x="2" y="0"/>
                    </a:ln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34" name="Freeform 158"/>
              <p:cNvSpPr>
                <a:spLocks/>
              </p:cNvSpPr>
              <p:nvPr/>
            </p:nvSpPr>
            <p:spPr bwMode="auto">
              <a:xfrm>
                <a:off x="6903589" y="3840196"/>
                <a:ext cx="27454" cy="12480"/>
              </a:xfrm>
              <a:custGeom>
                <a:avLst/>
                <a:gdLst>
                  <a:gd name="T0" fmla="*/ 11 w 11"/>
                  <a:gd name="T1" fmla="*/ 3 h 5"/>
                  <a:gd name="T2" fmla="*/ 2 w 11"/>
                  <a:gd name="T3" fmla="*/ 0 h 5"/>
                  <a:gd name="T4" fmla="*/ 0 w 11"/>
                  <a:gd name="T5" fmla="*/ 3 h 5"/>
                  <a:gd name="T6" fmla="*/ 10 w 11"/>
                  <a:gd name="T7" fmla="*/ 5 h 5"/>
                  <a:gd name="T8" fmla="*/ 11 w 11"/>
                  <a:gd name="T9" fmla="*/ 3 h 5"/>
                </a:gdLst>
                <a:ahLst/>
                <a:cxnLst>
                  <a:cxn ang="0">
                    <a:pos x="T0" y="T1"/>
                  </a:cxn>
                  <a:cxn ang="0">
                    <a:pos x="T2" y="T3"/>
                  </a:cxn>
                  <a:cxn ang="0">
                    <a:pos x="T4" y="T5"/>
                  </a:cxn>
                  <a:cxn ang="0">
                    <a:pos x="T6" y="T7"/>
                  </a:cxn>
                  <a:cxn ang="0">
                    <a:pos x="T8" y="T9"/>
                  </a:cxn>
                </a:cxnLst>
                <a:rect l="0" t="0" r="r" b="b"/>
                <a:pathLst>
                  <a:path w="11" h="5">
                    <a:moveTo>
                      <a:pt x="11" y="3"/>
                    </a:moveTo>
                    <a:lnTo>
                      <a:pt x="2" y="0"/>
                    </a:lnTo>
                    <a:lnTo>
                      <a:pt x="0" y="3"/>
                    </a:lnTo>
                    <a:lnTo>
                      <a:pt x="10" y="5"/>
                    </a:lnTo>
                    <a:lnTo>
                      <a:pt x="1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35" name="Rectangle 159"/>
              <p:cNvSpPr>
                <a:spLocks noChangeArrowheads="1"/>
              </p:cNvSpPr>
              <p:nvPr/>
            </p:nvSpPr>
            <p:spPr bwMode="auto">
              <a:xfrm>
                <a:off x="7040858" y="3750348"/>
                <a:ext cx="7488" cy="22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36" name="Freeform 160"/>
              <p:cNvSpPr>
                <a:spLocks/>
              </p:cNvSpPr>
              <p:nvPr/>
            </p:nvSpPr>
            <p:spPr bwMode="auto">
              <a:xfrm>
                <a:off x="6973471" y="3760331"/>
                <a:ext cx="17471" cy="22463"/>
              </a:xfrm>
              <a:custGeom>
                <a:avLst/>
                <a:gdLst>
                  <a:gd name="T0" fmla="*/ 7 w 7"/>
                  <a:gd name="T1" fmla="*/ 8 h 9"/>
                  <a:gd name="T2" fmla="*/ 3 w 7"/>
                  <a:gd name="T3" fmla="*/ 0 h 9"/>
                  <a:gd name="T4" fmla="*/ 0 w 7"/>
                  <a:gd name="T5" fmla="*/ 2 h 9"/>
                  <a:gd name="T6" fmla="*/ 4 w 7"/>
                  <a:gd name="T7" fmla="*/ 9 h 9"/>
                  <a:gd name="T8" fmla="*/ 7 w 7"/>
                  <a:gd name="T9" fmla="*/ 8 h 9"/>
                </a:gdLst>
                <a:ahLst/>
                <a:cxnLst>
                  <a:cxn ang="0">
                    <a:pos x="T0" y="T1"/>
                  </a:cxn>
                  <a:cxn ang="0">
                    <a:pos x="T2" y="T3"/>
                  </a:cxn>
                  <a:cxn ang="0">
                    <a:pos x="T4" y="T5"/>
                  </a:cxn>
                  <a:cxn ang="0">
                    <a:pos x="T6" y="T7"/>
                  </a:cxn>
                  <a:cxn ang="0">
                    <a:pos x="T8" y="T9"/>
                  </a:cxn>
                </a:cxnLst>
                <a:rect l="0" t="0" r="r" b="b"/>
                <a:pathLst>
                  <a:path w="7" h="9">
                    <a:moveTo>
                      <a:pt x="7" y="8"/>
                    </a:moveTo>
                    <a:lnTo>
                      <a:pt x="3" y="0"/>
                    </a:lnTo>
                    <a:lnTo>
                      <a:pt x="0" y="2"/>
                    </a:lnTo>
                    <a:lnTo>
                      <a:pt x="4" y="9"/>
                    </a:lnTo>
                    <a:lnTo>
                      <a:pt x="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37" name="Freeform 161"/>
              <p:cNvSpPr>
                <a:spLocks/>
              </p:cNvSpPr>
              <p:nvPr/>
            </p:nvSpPr>
            <p:spPr bwMode="auto">
              <a:xfrm>
                <a:off x="7088277" y="3760331"/>
                <a:ext cx="12480" cy="27454"/>
              </a:xfrm>
              <a:custGeom>
                <a:avLst/>
                <a:gdLst>
                  <a:gd name="T0" fmla="*/ 0 w 5"/>
                  <a:gd name="T1" fmla="*/ 9 h 11"/>
                  <a:gd name="T2" fmla="*/ 2 w 5"/>
                  <a:gd name="T3" fmla="*/ 11 h 11"/>
                  <a:gd name="T4" fmla="*/ 5 w 5"/>
                  <a:gd name="T5" fmla="*/ 2 h 11"/>
                  <a:gd name="T6" fmla="*/ 2 w 5"/>
                  <a:gd name="T7" fmla="*/ 0 h 11"/>
                  <a:gd name="T8" fmla="*/ 0 w 5"/>
                  <a:gd name="T9" fmla="*/ 9 h 11"/>
                </a:gdLst>
                <a:ahLst/>
                <a:cxnLst>
                  <a:cxn ang="0">
                    <a:pos x="T0" y="T1"/>
                  </a:cxn>
                  <a:cxn ang="0">
                    <a:pos x="T2" y="T3"/>
                  </a:cxn>
                  <a:cxn ang="0">
                    <a:pos x="T4" y="T5"/>
                  </a:cxn>
                  <a:cxn ang="0">
                    <a:pos x="T6" y="T7"/>
                  </a:cxn>
                  <a:cxn ang="0">
                    <a:pos x="T8" y="T9"/>
                  </a:cxn>
                </a:cxnLst>
                <a:rect l="0" t="0" r="r" b="b"/>
                <a:pathLst>
                  <a:path w="5" h="11">
                    <a:moveTo>
                      <a:pt x="0" y="9"/>
                    </a:moveTo>
                    <a:lnTo>
                      <a:pt x="2" y="11"/>
                    </a:lnTo>
                    <a:lnTo>
                      <a:pt x="5" y="2"/>
                    </a:lnTo>
                    <a:lnTo>
                      <a:pt x="2" y="0"/>
                    </a:ln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38" name="Freeform 162"/>
              <p:cNvSpPr>
                <a:spLocks/>
              </p:cNvSpPr>
              <p:nvPr/>
            </p:nvSpPr>
            <p:spPr bwMode="auto">
              <a:xfrm>
                <a:off x="7130706" y="3987447"/>
                <a:ext cx="22463" cy="19966"/>
              </a:xfrm>
              <a:custGeom>
                <a:avLst/>
                <a:gdLst>
                  <a:gd name="T0" fmla="*/ 0 w 9"/>
                  <a:gd name="T1" fmla="*/ 1 h 8"/>
                  <a:gd name="T2" fmla="*/ 8 w 9"/>
                  <a:gd name="T3" fmla="*/ 8 h 8"/>
                  <a:gd name="T4" fmla="*/ 9 w 9"/>
                  <a:gd name="T5" fmla="*/ 6 h 8"/>
                  <a:gd name="T6" fmla="*/ 3 w 9"/>
                  <a:gd name="T7" fmla="*/ 0 h 8"/>
                  <a:gd name="T8" fmla="*/ 0 w 9"/>
                  <a:gd name="T9" fmla="*/ 1 h 8"/>
                </a:gdLst>
                <a:ahLst/>
                <a:cxnLst>
                  <a:cxn ang="0">
                    <a:pos x="T0" y="T1"/>
                  </a:cxn>
                  <a:cxn ang="0">
                    <a:pos x="T2" y="T3"/>
                  </a:cxn>
                  <a:cxn ang="0">
                    <a:pos x="T4" y="T5"/>
                  </a:cxn>
                  <a:cxn ang="0">
                    <a:pos x="T6" y="T7"/>
                  </a:cxn>
                  <a:cxn ang="0">
                    <a:pos x="T8" y="T9"/>
                  </a:cxn>
                </a:cxnLst>
                <a:rect l="0" t="0" r="r" b="b"/>
                <a:pathLst>
                  <a:path w="9" h="8">
                    <a:moveTo>
                      <a:pt x="0" y="1"/>
                    </a:moveTo>
                    <a:lnTo>
                      <a:pt x="8" y="8"/>
                    </a:lnTo>
                    <a:lnTo>
                      <a:pt x="9" y="6"/>
                    </a:lnTo>
                    <a:lnTo>
                      <a:pt x="3" y="0"/>
                    </a:ln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39" name="Freeform 163"/>
              <p:cNvSpPr>
                <a:spLocks/>
              </p:cNvSpPr>
              <p:nvPr/>
            </p:nvSpPr>
            <p:spPr bwMode="auto">
              <a:xfrm>
                <a:off x="7158159" y="3942523"/>
                <a:ext cx="24958" cy="14975"/>
              </a:xfrm>
              <a:custGeom>
                <a:avLst/>
                <a:gdLst>
                  <a:gd name="T0" fmla="*/ 0 w 10"/>
                  <a:gd name="T1" fmla="*/ 3 h 6"/>
                  <a:gd name="T2" fmla="*/ 9 w 10"/>
                  <a:gd name="T3" fmla="*/ 6 h 6"/>
                  <a:gd name="T4" fmla="*/ 10 w 10"/>
                  <a:gd name="T5" fmla="*/ 3 h 6"/>
                  <a:gd name="T6" fmla="*/ 1 w 10"/>
                  <a:gd name="T7" fmla="*/ 0 h 6"/>
                  <a:gd name="T8" fmla="*/ 0 w 10"/>
                  <a:gd name="T9" fmla="*/ 3 h 6"/>
                </a:gdLst>
                <a:ahLst/>
                <a:cxnLst>
                  <a:cxn ang="0">
                    <a:pos x="T0" y="T1"/>
                  </a:cxn>
                  <a:cxn ang="0">
                    <a:pos x="T2" y="T3"/>
                  </a:cxn>
                  <a:cxn ang="0">
                    <a:pos x="T4" y="T5"/>
                  </a:cxn>
                  <a:cxn ang="0">
                    <a:pos x="T6" y="T7"/>
                  </a:cxn>
                  <a:cxn ang="0">
                    <a:pos x="T8" y="T9"/>
                  </a:cxn>
                </a:cxnLst>
                <a:rect l="0" t="0" r="r" b="b"/>
                <a:pathLst>
                  <a:path w="10" h="6">
                    <a:moveTo>
                      <a:pt x="0" y="3"/>
                    </a:moveTo>
                    <a:lnTo>
                      <a:pt x="9" y="6"/>
                    </a:lnTo>
                    <a:lnTo>
                      <a:pt x="10" y="3"/>
                    </a:lnTo>
                    <a:lnTo>
                      <a:pt x="1" y="0"/>
                    </a:ln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40" name="Freeform 164"/>
              <p:cNvSpPr>
                <a:spLocks/>
              </p:cNvSpPr>
              <p:nvPr/>
            </p:nvSpPr>
            <p:spPr bwMode="auto">
              <a:xfrm>
                <a:off x="7128209" y="3790281"/>
                <a:ext cx="22463" cy="22463"/>
              </a:xfrm>
              <a:custGeom>
                <a:avLst/>
                <a:gdLst>
                  <a:gd name="T0" fmla="*/ 9 w 9"/>
                  <a:gd name="T1" fmla="*/ 3 h 9"/>
                  <a:gd name="T2" fmla="*/ 8 w 9"/>
                  <a:gd name="T3" fmla="*/ 0 h 9"/>
                  <a:gd name="T4" fmla="*/ 0 w 9"/>
                  <a:gd name="T5" fmla="*/ 7 h 9"/>
                  <a:gd name="T6" fmla="*/ 2 w 9"/>
                  <a:gd name="T7" fmla="*/ 9 h 9"/>
                  <a:gd name="T8" fmla="*/ 9 w 9"/>
                  <a:gd name="T9" fmla="*/ 3 h 9"/>
                </a:gdLst>
                <a:ahLst/>
                <a:cxnLst>
                  <a:cxn ang="0">
                    <a:pos x="T0" y="T1"/>
                  </a:cxn>
                  <a:cxn ang="0">
                    <a:pos x="T2" y="T3"/>
                  </a:cxn>
                  <a:cxn ang="0">
                    <a:pos x="T4" y="T5"/>
                  </a:cxn>
                  <a:cxn ang="0">
                    <a:pos x="T6" y="T7"/>
                  </a:cxn>
                  <a:cxn ang="0">
                    <a:pos x="T8" y="T9"/>
                  </a:cxn>
                </a:cxnLst>
                <a:rect l="0" t="0" r="r" b="b"/>
                <a:pathLst>
                  <a:path w="9" h="9">
                    <a:moveTo>
                      <a:pt x="9" y="3"/>
                    </a:moveTo>
                    <a:lnTo>
                      <a:pt x="8" y="0"/>
                    </a:lnTo>
                    <a:lnTo>
                      <a:pt x="0" y="7"/>
                    </a:lnTo>
                    <a:lnTo>
                      <a:pt x="2" y="9"/>
                    </a:lnTo>
                    <a:lnTo>
                      <a:pt x="9"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41" name="Freeform 165"/>
              <p:cNvSpPr>
                <a:spLocks/>
              </p:cNvSpPr>
              <p:nvPr/>
            </p:nvSpPr>
            <p:spPr bwMode="auto">
              <a:xfrm>
                <a:off x="7153167" y="3840196"/>
                <a:ext cx="27454" cy="12480"/>
              </a:xfrm>
              <a:custGeom>
                <a:avLst/>
                <a:gdLst>
                  <a:gd name="T0" fmla="*/ 10 w 11"/>
                  <a:gd name="T1" fmla="*/ 0 h 5"/>
                  <a:gd name="T2" fmla="*/ 0 w 11"/>
                  <a:gd name="T3" fmla="*/ 3 h 5"/>
                  <a:gd name="T4" fmla="*/ 2 w 11"/>
                  <a:gd name="T5" fmla="*/ 5 h 5"/>
                  <a:gd name="T6" fmla="*/ 11 w 11"/>
                  <a:gd name="T7" fmla="*/ 3 h 5"/>
                  <a:gd name="T8" fmla="*/ 10 w 11"/>
                  <a:gd name="T9" fmla="*/ 0 h 5"/>
                </a:gdLst>
                <a:ahLst/>
                <a:cxnLst>
                  <a:cxn ang="0">
                    <a:pos x="T0" y="T1"/>
                  </a:cxn>
                  <a:cxn ang="0">
                    <a:pos x="T2" y="T3"/>
                  </a:cxn>
                  <a:cxn ang="0">
                    <a:pos x="T4" y="T5"/>
                  </a:cxn>
                  <a:cxn ang="0">
                    <a:pos x="T6" y="T7"/>
                  </a:cxn>
                  <a:cxn ang="0">
                    <a:pos x="T8" y="T9"/>
                  </a:cxn>
                </a:cxnLst>
                <a:rect l="0" t="0" r="r" b="b"/>
                <a:pathLst>
                  <a:path w="11" h="5">
                    <a:moveTo>
                      <a:pt x="10" y="0"/>
                    </a:moveTo>
                    <a:lnTo>
                      <a:pt x="0" y="3"/>
                    </a:lnTo>
                    <a:lnTo>
                      <a:pt x="2" y="5"/>
                    </a:lnTo>
                    <a:lnTo>
                      <a:pt x="11" y="3"/>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42" name="Rectangle 166"/>
              <p:cNvSpPr>
                <a:spLocks noChangeArrowheads="1"/>
              </p:cNvSpPr>
              <p:nvPr/>
            </p:nvSpPr>
            <p:spPr bwMode="auto">
              <a:xfrm>
                <a:off x="6893606" y="3890112"/>
                <a:ext cx="24958" cy="7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43" name="Rectangle 167"/>
              <p:cNvSpPr>
                <a:spLocks noChangeArrowheads="1"/>
              </p:cNvSpPr>
              <p:nvPr/>
            </p:nvSpPr>
            <p:spPr bwMode="auto">
              <a:xfrm>
                <a:off x="7170638" y="3892607"/>
                <a:ext cx="27454" cy="7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grpSp>
        <p:sp>
          <p:nvSpPr>
            <p:cNvPr id="24" name="Text Box 10"/>
            <p:cNvSpPr txBox="1">
              <a:spLocks noChangeArrowheads="1"/>
            </p:cNvSpPr>
            <p:nvPr/>
          </p:nvSpPr>
          <p:spPr bwMode="auto">
            <a:xfrm>
              <a:off x="3946350" y="1917003"/>
              <a:ext cx="1176214" cy="172309"/>
            </a:xfrm>
            <a:prstGeom prst="rect">
              <a:avLst/>
            </a:prstGeom>
            <a:noFill/>
            <a:ln w="9525">
              <a:noFill/>
              <a:miter lim="800000"/>
              <a:headEnd/>
              <a:tailEnd/>
            </a:ln>
          </p:spPr>
          <p:txBody>
            <a:bodyPr wrap="square" lIns="45720" tIns="22860" rIns="45720" bIns="22860">
              <a:spAutoFit/>
            </a:bodyPr>
            <a:lstStyle/>
            <a:p>
              <a:pPr algn="ctr" defTabSz="1088232"/>
              <a:r>
                <a:rPr lang="en-US" sz="1200">
                  <a:solidFill>
                    <a:schemeClr val="bg1">
                      <a:lumMod val="85000"/>
                    </a:schemeClr>
                  </a:solidFill>
                  <a:latin typeface="Open Sans" pitchFamily="34" charset="0"/>
                  <a:ea typeface="Open Sans" pitchFamily="34" charset="0"/>
                  <a:cs typeface="Open Sans" pitchFamily="34" charset="0"/>
                </a:rPr>
                <a:t>Surrounding</a:t>
              </a:r>
              <a:endParaRPr lang="en-US" sz="1000">
                <a:solidFill>
                  <a:schemeClr val="bg1">
                    <a:lumMod val="85000"/>
                  </a:schemeClr>
                </a:solidFill>
                <a:latin typeface="Open Sans" pitchFamily="34" charset="0"/>
                <a:ea typeface="Open Sans" pitchFamily="34" charset="0"/>
                <a:cs typeface="Open Sans" pitchFamily="34" charset="0"/>
              </a:endParaRPr>
            </a:p>
          </p:txBody>
        </p:sp>
      </p:grpSp>
    </p:spTree>
    <p:extLst>
      <p:ext uri="{BB962C8B-B14F-4D97-AF65-F5344CB8AC3E}">
        <p14:creationId xmlns:p14="http://schemas.microsoft.com/office/powerpoint/2010/main" val="2399781966"/>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428072"/>
            <a:ext cx="12190413" cy="718527"/>
            <a:chOff x="0" y="428072"/>
            <a:chExt cx="12190413" cy="718527"/>
          </a:xfrm>
        </p:grpSpPr>
        <p:sp>
          <p:nvSpPr>
            <p:cNvPr id="32" name="9"/>
            <p:cNvSpPr txBox="1"/>
            <p:nvPr/>
          </p:nvSpPr>
          <p:spPr>
            <a:xfrm>
              <a:off x="4377578" y="428072"/>
              <a:ext cx="3435256" cy="430887"/>
            </a:xfrm>
            <a:prstGeom prst="rect">
              <a:avLst/>
            </a:prstGeom>
            <a:noFill/>
          </p:spPr>
          <p:txBody>
            <a:bodyPr wrap="square" lIns="0" tIns="0" rIns="0" bIns="0" rtlCol="0">
              <a:spAutoFit/>
            </a:bodyPr>
            <a:lstStyle/>
            <a:p>
              <a:pPr marL="0" lvl="1" algn="ctr"/>
              <a:r>
                <a:rPr lang="zh-CN" altLang="en-US" sz="2800" dirty="0">
                  <a:solidFill>
                    <a:schemeClr val="bg1">
                      <a:lumMod val="85000"/>
                    </a:schemeClr>
                  </a:solidFill>
                  <a:latin typeface="微软雅黑" pitchFamily="34" charset="-122"/>
                  <a:ea typeface="微软雅黑" pitchFamily="34" charset="-122"/>
                </a:rPr>
                <a:t>点击加入你的标题</a:t>
              </a:r>
            </a:p>
          </p:txBody>
        </p:sp>
        <p:sp>
          <p:nvSpPr>
            <p:cNvPr id="2" name="矩形 1"/>
            <p:cNvSpPr/>
            <p:nvPr/>
          </p:nvSpPr>
          <p:spPr>
            <a:xfrm>
              <a:off x="0" y="1095771"/>
              <a:ext cx="12190413" cy="50828"/>
            </a:xfrm>
            <a:prstGeom prst="rect">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1" name="组合 100"/>
          <p:cNvGrpSpPr/>
          <p:nvPr/>
        </p:nvGrpSpPr>
        <p:grpSpPr>
          <a:xfrm>
            <a:off x="1235542" y="1571998"/>
            <a:ext cx="9970491" cy="4792340"/>
            <a:chOff x="1235542" y="1571998"/>
            <a:chExt cx="9970491" cy="4792340"/>
          </a:xfrm>
        </p:grpSpPr>
        <p:sp>
          <p:nvSpPr>
            <p:cNvPr id="5" name="Freeform 10"/>
            <p:cNvSpPr>
              <a:spLocks noEditPoints="1"/>
            </p:cNvSpPr>
            <p:nvPr/>
          </p:nvSpPr>
          <p:spPr bwMode="auto">
            <a:xfrm>
              <a:off x="5721008" y="1571998"/>
              <a:ext cx="1375920" cy="1378841"/>
            </a:xfrm>
            <a:custGeom>
              <a:avLst/>
              <a:gdLst>
                <a:gd name="T0" fmla="*/ 1043 w 1088"/>
                <a:gd name="T1" fmla="*/ 507 h 1090"/>
                <a:gd name="T2" fmla="*/ 1036 w 1088"/>
                <a:gd name="T3" fmla="*/ 455 h 1090"/>
                <a:gd name="T4" fmla="*/ 1024 w 1088"/>
                <a:gd name="T5" fmla="*/ 404 h 1090"/>
                <a:gd name="T6" fmla="*/ 1007 w 1088"/>
                <a:gd name="T7" fmla="*/ 355 h 1090"/>
                <a:gd name="T8" fmla="*/ 984 w 1088"/>
                <a:gd name="T9" fmla="*/ 307 h 1090"/>
                <a:gd name="T10" fmla="*/ 957 w 1088"/>
                <a:gd name="T11" fmla="*/ 263 h 1090"/>
                <a:gd name="T12" fmla="*/ 925 w 1088"/>
                <a:gd name="T13" fmla="*/ 221 h 1090"/>
                <a:gd name="T14" fmla="*/ 890 w 1088"/>
                <a:gd name="T15" fmla="*/ 183 h 1090"/>
                <a:gd name="T16" fmla="*/ 850 w 1088"/>
                <a:gd name="T17" fmla="*/ 149 h 1090"/>
                <a:gd name="T18" fmla="*/ 807 w 1088"/>
                <a:gd name="T19" fmla="*/ 119 h 1090"/>
                <a:gd name="T20" fmla="*/ 761 w 1088"/>
                <a:gd name="T21" fmla="*/ 93 h 1090"/>
                <a:gd name="T22" fmla="*/ 713 w 1088"/>
                <a:gd name="T23" fmla="*/ 73 h 1090"/>
                <a:gd name="T24" fmla="*/ 663 w 1088"/>
                <a:gd name="T25" fmla="*/ 58 h 1090"/>
                <a:gd name="T26" fmla="*/ 611 w 1088"/>
                <a:gd name="T27" fmla="*/ 48 h 1090"/>
                <a:gd name="T28" fmla="*/ 559 w 1088"/>
                <a:gd name="T29" fmla="*/ 44 h 1090"/>
                <a:gd name="T30" fmla="*/ 507 w 1088"/>
                <a:gd name="T31" fmla="*/ 45 h 1090"/>
                <a:gd name="T32" fmla="*/ 455 w 1088"/>
                <a:gd name="T33" fmla="*/ 52 h 1090"/>
                <a:gd name="T34" fmla="*/ 404 w 1088"/>
                <a:gd name="T35" fmla="*/ 64 h 1090"/>
                <a:gd name="T36" fmla="*/ 354 w 1088"/>
                <a:gd name="T37" fmla="*/ 81 h 1090"/>
                <a:gd name="T38" fmla="*/ 307 w 1088"/>
                <a:gd name="T39" fmla="*/ 104 h 1090"/>
                <a:gd name="T40" fmla="*/ 262 w 1088"/>
                <a:gd name="T41" fmla="*/ 131 h 1090"/>
                <a:gd name="T42" fmla="*/ 221 w 1088"/>
                <a:gd name="T43" fmla="*/ 163 h 1090"/>
                <a:gd name="T44" fmla="*/ 182 w 1088"/>
                <a:gd name="T45" fmla="*/ 199 h 1090"/>
                <a:gd name="T46" fmla="*/ 148 w 1088"/>
                <a:gd name="T47" fmla="*/ 238 h 1090"/>
                <a:gd name="T48" fmla="*/ 118 w 1088"/>
                <a:gd name="T49" fmla="*/ 282 h 1090"/>
                <a:gd name="T50" fmla="*/ 93 w 1088"/>
                <a:gd name="T51" fmla="*/ 328 h 1090"/>
                <a:gd name="T52" fmla="*/ 73 w 1088"/>
                <a:gd name="T53" fmla="*/ 376 h 1090"/>
                <a:gd name="T54" fmla="*/ 58 w 1088"/>
                <a:gd name="T55" fmla="*/ 426 h 1090"/>
                <a:gd name="T56" fmla="*/ 48 w 1088"/>
                <a:gd name="T57" fmla="*/ 478 h 1090"/>
                <a:gd name="T58" fmla="*/ 44 w 1088"/>
                <a:gd name="T59" fmla="*/ 530 h 1090"/>
                <a:gd name="T60" fmla="*/ 45 w 1088"/>
                <a:gd name="T61" fmla="*/ 582 h 1090"/>
                <a:gd name="T62" fmla="*/ 52 w 1088"/>
                <a:gd name="T63" fmla="*/ 634 h 1090"/>
                <a:gd name="T64" fmla="*/ 64 w 1088"/>
                <a:gd name="T65" fmla="*/ 686 h 1090"/>
                <a:gd name="T66" fmla="*/ 81 w 1088"/>
                <a:gd name="T67" fmla="*/ 735 h 1090"/>
                <a:gd name="T68" fmla="*/ 104 w 1088"/>
                <a:gd name="T69" fmla="*/ 782 h 1090"/>
                <a:gd name="T70" fmla="*/ 131 w 1088"/>
                <a:gd name="T71" fmla="*/ 827 h 1090"/>
                <a:gd name="T72" fmla="*/ 163 w 1088"/>
                <a:gd name="T73" fmla="*/ 869 h 1090"/>
                <a:gd name="T74" fmla="*/ 198 w 1088"/>
                <a:gd name="T75" fmla="*/ 907 h 1090"/>
                <a:gd name="T76" fmla="*/ 238 w 1088"/>
                <a:gd name="T77" fmla="*/ 941 h 1090"/>
                <a:gd name="T78" fmla="*/ 281 w 1088"/>
                <a:gd name="T79" fmla="*/ 971 h 1090"/>
                <a:gd name="T80" fmla="*/ 327 w 1088"/>
                <a:gd name="T81" fmla="*/ 996 h 1090"/>
                <a:gd name="T82" fmla="*/ 375 w 1088"/>
                <a:gd name="T83" fmla="*/ 1017 h 1090"/>
                <a:gd name="T84" fmla="*/ 425 w 1088"/>
                <a:gd name="T85" fmla="*/ 1032 h 1090"/>
                <a:gd name="T86" fmla="*/ 477 w 1088"/>
                <a:gd name="T87" fmla="*/ 1041 h 1090"/>
                <a:gd name="T88" fmla="*/ 529 w 1088"/>
                <a:gd name="T89" fmla="*/ 1046 h 1090"/>
                <a:gd name="T90" fmla="*/ 581 w 1088"/>
                <a:gd name="T91" fmla="*/ 1045 h 1090"/>
                <a:gd name="T92" fmla="*/ 633 w 1088"/>
                <a:gd name="T93" fmla="*/ 1038 h 1090"/>
                <a:gd name="T94" fmla="*/ 684 w 1088"/>
                <a:gd name="T95" fmla="*/ 1026 h 1090"/>
                <a:gd name="T96" fmla="*/ 734 w 1088"/>
                <a:gd name="T97" fmla="*/ 1009 h 1090"/>
                <a:gd name="T98" fmla="*/ 781 w 1088"/>
                <a:gd name="T99" fmla="*/ 986 h 1090"/>
                <a:gd name="T100" fmla="*/ 826 w 1088"/>
                <a:gd name="T101" fmla="*/ 959 h 1090"/>
                <a:gd name="T102" fmla="*/ 867 w 1088"/>
                <a:gd name="T103" fmla="*/ 927 h 1090"/>
                <a:gd name="T104" fmla="*/ 905 w 1088"/>
                <a:gd name="T105" fmla="*/ 891 h 1090"/>
                <a:gd name="T106" fmla="*/ 940 w 1088"/>
                <a:gd name="T107" fmla="*/ 851 h 1090"/>
                <a:gd name="T108" fmla="*/ 969 w 1088"/>
                <a:gd name="T109" fmla="*/ 808 h 1090"/>
                <a:gd name="T110" fmla="*/ 995 w 1088"/>
                <a:gd name="T111" fmla="*/ 762 h 1090"/>
                <a:gd name="T112" fmla="*/ 1015 w 1088"/>
                <a:gd name="T113" fmla="*/ 714 h 1090"/>
                <a:gd name="T114" fmla="*/ 1030 w 1088"/>
                <a:gd name="T115" fmla="*/ 664 h 1090"/>
                <a:gd name="T116" fmla="*/ 1040 w 1088"/>
                <a:gd name="T117" fmla="*/ 612 h 1090"/>
                <a:gd name="T118" fmla="*/ 1044 w 1088"/>
                <a:gd name="T119" fmla="*/ 560 h 1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88" h="1090">
                  <a:moveTo>
                    <a:pt x="1078" y="557"/>
                  </a:moveTo>
                  <a:cubicBezTo>
                    <a:pt x="1080" y="556"/>
                    <a:pt x="1083" y="555"/>
                    <a:pt x="1085" y="553"/>
                  </a:cubicBezTo>
                  <a:cubicBezTo>
                    <a:pt x="1087" y="551"/>
                    <a:pt x="1088" y="548"/>
                    <a:pt x="1088" y="545"/>
                  </a:cubicBezTo>
                  <a:cubicBezTo>
                    <a:pt x="1088" y="542"/>
                    <a:pt x="1087" y="539"/>
                    <a:pt x="1085" y="537"/>
                  </a:cubicBezTo>
                  <a:cubicBezTo>
                    <a:pt x="1083" y="535"/>
                    <a:pt x="1080" y="533"/>
                    <a:pt x="1078" y="533"/>
                  </a:cubicBezTo>
                  <a:cubicBezTo>
                    <a:pt x="1074" y="533"/>
                    <a:pt x="1058" y="531"/>
                    <a:pt x="1044" y="530"/>
                  </a:cubicBezTo>
                  <a:cubicBezTo>
                    <a:pt x="1044" y="522"/>
                    <a:pt x="1043" y="515"/>
                    <a:pt x="1043" y="507"/>
                  </a:cubicBezTo>
                  <a:cubicBezTo>
                    <a:pt x="1057" y="505"/>
                    <a:pt x="1073" y="501"/>
                    <a:pt x="1076" y="501"/>
                  </a:cubicBezTo>
                  <a:cubicBezTo>
                    <a:pt x="1079" y="500"/>
                    <a:pt x="1081" y="498"/>
                    <a:pt x="1083" y="496"/>
                  </a:cubicBezTo>
                  <a:cubicBezTo>
                    <a:pt x="1084" y="494"/>
                    <a:pt x="1085" y="491"/>
                    <a:pt x="1085" y="488"/>
                  </a:cubicBezTo>
                  <a:cubicBezTo>
                    <a:pt x="1084" y="485"/>
                    <a:pt x="1083" y="482"/>
                    <a:pt x="1081" y="481"/>
                  </a:cubicBezTo>
                  <a:cubicBezTo>
                    <a:pt x="1079" y="479"/>
                    <a:pt x="1076" y="477"/>
                    <a:pt x="1073" y="477"/>
                  </a:cubicBezTo>
                  <a:cubicBezTo>
                    <a:pt x="1070" y="477"/>
                    <a:pt x="1054" y="478"/>
                    <a:pt x="1040" y="478"/>
                  </a:cubicBezTo>
                  <a:cubicBezTo>
                    <a:pt x="1039" y="470"/>
                    <a:pt x="1037" y="463"/>
                    <a:pt x="1036" y="455"/>
                  </a:cubicBezTo>
                  <a:cubicBezTo>
                    <a:pt x="1050" y="451"/>
                    <a:pt x="1065" y="446"/>
                    <a:pt x="1068" y="445"/>
                  </a:cubicBezTo>
                  <a:cubicBezTo>
                    <a:pt x="1071" y="444"/>
                    <a:pt x="1073" y="442"/>
                    <a:pt x="1075" y="440"/>
                  </a:cubicBezTo>
                  <a:cubicBezTo>
                    <a:pt x="1076" y="437"/>
                    <a:pt x="1076" y="435"/>
                    <a:pt x="1076" y="432"/>
                  </a:cubicBezTo>
                  <a:cubicBezTo>
                    <a:pt x="1075" y="429"/>
                    <a:pt x="1074" y="426"/>
                    <a:pt x="1071" y="425"/>
                  </a:cubicBezTo>
                  <a:cubicBezTo>
                    <a:pt x="1069" y="423"/>
                    <a:pt x="1066" y="422"/>
                    <a:pt x="1063" y="422"/>
                  </a:cubicBezTo>
                  <a:cubicBezTo>
                    <a:pt x="1060" y="423"/>
                    <a:pt x="1044" y="425"/>
                    <a:pt x="1030" y="426"/>
                  </a:cubicBezTo>
                  <a:cubicBezTo>
                    <a:pt x="1028" y="419"/>
                    <a:pt x="1026" y="412"/>
                    <a:pt x="1024" y="404"/>
                  </a:cubicBezTo>
                  <a:cubicBezTo>
                    <a:pt x="1037" y="399"/>
                    <a:pt x="1052" y="392"/>
                    <a:pt x="1055" y="391"/>
                  </a:cubicBezTo>
                  <a:cubicBezTo>
                    <a:pt x="1058" y="390"/>
                    <a:pt x="1060" y="388"/>
                    <a:pt x="1061" y="385"/>
                  </a:cubicBezTo>
                  <a:cubicBezTo>
                    <a:pt x="1062" y="382"/>
                    <a:pt x="1062" y="379"/>
                    <a:pt x="1061" y="377"/>
                  </a:cubicBezTo>
                  <a:cubicBezTo>
                    <a:pt x="1060" y="374"/>
                    <a:pt x="1058" y="372"/>
                    <a:pt x="1056" y="370"/>
                  </a:cubicBezTo>
                  <a:cubicBezTo>
                    <a:pt x="1054" y="369"/>
                    <a:pt x="1051" y="368"/>
                    <a:pt x="1048" y="369"/>
                  </a:cubicBezTo>
                  <a:cubicBezTo>
                    <a:pt x="1045" y="369"/>
                    <a:pt x="1029" y="373"/>
                    <a:pt x="1015" y="376"/>
                  </a:cubicBezTo>
                  <a:cubicBezTo>
                    <a:pt x="1012" y="369"/>
                    <a:pt x="1010" y="362"/>
                    <a:pt x="1007" y="355"/>
                  </a:cubicBezTo>
                  <a:cubicBezTo>
                    <a:pt x="1020" y="348"/>
                    <a:pt x="1033" y="340"/>
                    <a:pt x="1036" y="338"/>
                  </a:cubicBezTo>
                  <a:cubicBezTo>
                    <a:pt x="1039" y="337"/>
                    <a:pt x="1040" y="334"/>
                    <a:pt x="1041" y="332"/>
                  </a:cubicBezTo>
                  <a:cubicBezTo>
                    <a:pt x="1042" y="329"/>
                    <a:pt x="1042" y="326"/>
                    <a:pt x="1041" y="323"/>
                  </a:cubicBezTo>
                  <a:cubicBezTo>
                    <a:pt x="1039" y="321"/>
                    <a:pt x="1037" y="319"/>
                    <a:pt x="1035" y="317"/>
                  </a:cubicBezTo>
                  <a:cubicBezTo>
                    <a:pt x="1032" y="316"/>
                    <a:pt x="1029" y="316"/>
                    <a:pt x="1027" y="317"/>
                  </a:cubicBezTo>
                  <a:cubicBezTo>
                    <a:pt x="1024" y="318"/>
                    <a:pt x="1009" y="323"/>
                    <a:pt x="995" y="328"/>
                  </a:cubicBezTo>
                  <a:cubicBezTo>
                    <a:pt x="991" y="321"/>
                    <a:pt x="988" y="314"/>
                    <a:pt x="984" y="307"/>
                  </a:cubicBezTo>
                  <a:cubicBezTo>
                    <a:pt x="996" y="299"/>
                    <a:pt x="1009" y="290"/>
                    <a:pt x="1012" y="288"/>
                  </a:cubicBezTo>
                  <a:cubicBezTo>
                    <a:pt x="1014" y="286"/>
                    <a:pt x="1016" y="284"/>
                    <a:pt x="1016" y="281"/>
                  </a:cubicBezTo>
                  <a:cubicBezTo>
                    <a:pt x="1017" y="278"/>
                    <a:pt x="1016" y="275"/>
                    <a:pt x="1015" y="273"/>
                  </a:cubicBezTo>
                  <a:cubicBezTo>
                    <a:pt x="1013" y="270"/>
                    <a:pt x="1011" y="268"/>
                    <a:pt x="1008" y="267"/>
                  </a:cubicBezTo>
                  <a:cubicBezTo>
                    <a:pt x="1006" y="266"/>
                    <a:pt x="1003" y="266"/>
                    <a:pt x="1000" y="268"/>
                  </a:cubicBezTo>
                  <a:cubicBezTo>
                    <a:pt x="997" y="269"/>
                    <a:pt x="983" y="276"/>
                    <a:pt x="969" y="282"/>
                  </a:cubicBezTo>
                  <a:cubicBezTo>
                    <a:pt x="966" y="275"/>
                    <a:pt x="961" y="269"/>
                    <a:pt x="957" y="263"/>
                  </a:cubicBezTo>
                  <a:cubicBezTo>
                    <a:pt x="968" y="253"/>
                    <a:pt x="980" y="242"/>
                    <a:pt x="983" y="240"/>
                  </a:cubicBezTo>
                  <a:cubicBezTo>
                    <a:pt x="985" y="238"/>
                    <a:pt x="986" y="236"/>
                    <a:pt x="986" y="233"/>
                  </a:cubicBezTo>
                  <a:cubicBezTo>
                    <a:pt x="986" y="230"/>
                    <a:pt x="986" y="227"/>
                    <a:pt x="984" y="225"/>
                  </a:cubicBezTo>
                  <a:cubicBezTo>
                    <a:pt x="982" y="222"/>
                    <a:pt x="980" y="221"/>
                    <a:pt x="977" y="220"/>
                  </a:cubicBezTo>
                  <a:cubicBezTo>
                    <a:pt x="974" y="220"/>
                    <a:pt x="971" y="220"/>
                    <a:pt x="969" y="221"/>
                  </a:cubicBezTo>
                  <a:cubicBezTo>
                    <a:pt x="966" y="223"/>
                    <a:pt x="952" y="231"/>
                    <a:pt x="940" y="238"/>
                  </a:cubicBezTo>
                  <a:cubicBezTo>
                    <a:pt x="935" y="233"/>
                    <a:pt x="930" y="227"/>
                    <a:pt x="925" y="221"/>
                  </a:cubicBezTo>
                  <a:cubicBezTo>
                    <a:pt x="935" y="210"/>
                    <a:pt x="946" y="198"/>
                    <a:pt x="948" y="196"/>
                  </a:cubicBezTo>
                  <a:cubicBezTo>
                    <a:pt x="950" y="194"/>
                    <a:pt x="951" y="191"/>
                    <a:pt x="951" y="188"/>
                  </a:cubicBezTo>
                  <a:cubicBezTo>
                    <a:pt x="951" y="185"/>
                    <a:pt x="950" y="183"/>
                    <a:pt x="948" y="180"/>
                  </a:cubicBezTo>
                  <a:cubicBezTo>
                    <a:pt x="946" y="178"/>
                    <a:pt x="943" y="177"/>
                    <a:pt x="941" y="177"/>
                  </a:cubicBezTo>
                  <a:cubicBezTo>
                    <a:pt x="938" y="176"/>
                    <a:pt x="935" y="177"/>
                    <a:pt x="933" y="179"/>
                  </a:cubicBezTo>
                  <a:cubicBezTo>
                    <a:pt x="930" y="181"/>
                    <a:pt x="917" y="190"/>
                    <a:pt x="905" y="199"/>
                  </a:cubicBezTo>
                  <a:cubicBezTo>
                    <a:pt x="900" y="193"/>
                    <a:pt x="895" y="188"/>
                    <a:pt x="890" y="183"/>
                  </a:cubicBezTo>
                  <a:cubicBezTo>
                    <a:pt x="898" y="171"/>
                    <a:pt x="908" y="158"/>
                    <a:pt x="910" y="156"/>
                  </a:cubicBezTo>
                  <a:cubicBezTo>
                    <a:pt x="911" y="153"/>
                    <a:pt x="912" y="150"/>
                    <a:pt x="912" y="148"/>
                  </a:cubicBezTo>
                  <a:cubicBezTo>
                    <a:pt x="911" y="145"/>
                    <a:pt x="910" y="142"/>
                    <a:pt x="908" y="140"/>
                  </a:cubicBezTo>
                  <a:cubicBezTo>
                    <a:pt x="906" y="138"/>
                    <a:pt x="903" y="137"/>
                    <a:pt x="900" y="137"/>
                  </a:cubicBezTo>
                  <a:cubicBezTo>
                    <a:pt x="897" y="137"/>
                    <a:pt x="894" y="138"/>
                    <a:pt x="892" y="140"/>
                  </a:cubicBezTo>
                  <a:cubicBezTo>
                    <a:pt x="890" y="142"/>
                    <a:pt x="878" y="153"/>
                    <a:pt x="867" y="163"/>
                  </a:cubicBezTo>
                  <a:cubicBezTo>
                    <a:pt x="862" y="158"/>
                    <a:pt x="856" y="153"/>
                    <a:pt x="850" y="149"/>
                  </a:cubicBezTo>
                  <a:cubicBezTo>
                    <a:pt x="857" y="136"/>
                    <a:pt x="865" y="122"/>
                    <a:pt x="867" y="119"/>
                  </a:cubicBezTo>
                  <a:cubicBezTo>
                    <a:pt x="869" y="117"/>
                    <a:pt x="869" y="114"/>
                    <a:pt x="868" y="111"/>
                  </a:cubicBezTo>
                  <a:cubicBezTo>
                    <a:pt x="868" y="109"/>
                    <a:pt x="866" y="106"/>
                    <a:pt x="864" y="104"/>
                  </a:cubicBezTo>
                  <a:cubicBezTo>
                    <a:pt x="861" y="103"/>
                    <a:pt x="858" y="102"/>
                    <a:pt x="856" y="102"/>
                  </a:cubicBezTo>
                  <a:cubicBezTo>
                    <a:pt x="853" y="102"/>
                    <a:pt x="850" y="103"/>
                    <a:pt x="848" y="106"/>
                  </a:cubicBezTo>
                  <a:cubicBezTo>
                    <a:pt x="846" y="108"/>
                    <a:pt x="835" y="120"/>
                    <a:pt x="826" y="131"/>
                  </a:cubicBezTo>
                  <a:cubicBezTo>
                    <a:pt x="820" y="127"/>
                    <a:pt x="813" y="123"/>
                    <a:pt x="807" y="119"/>
                  </a:cubicBezTo>
                  <a:cubicBezTo>
                    <a:pt x="813" y="105"/>
                    <a:pt x="820" y="91"/>
                    <a:pt x="821" y="88"/>
                  </a:cubicBezTo>
                  <a:cubicBezTo>
                    <a:pt x="822" y="85"/>
                    <a:pt x="822" y="82"/>
                    <a:pt x="821" y="80"/>
                  </a:cubicBezTo>
                  <a:cubicBezTo>
                    <a:pt x="820" y="77"/>
                    <a:pt x="818" y="75"/>
                    <a:pt x="816" y="73"/>
                  </a:cubicBezTo>
                  <a:cubicBezTo>
                    <a:pt x="813" y="72"/>
                    <a:pt x="810" y="71"/>
                    <a:pt x="808" y="72"/>
                  </a:cubicBezTo>
                  <a:cubicBezTo>
                    <a:pt x="805" y="72"/>
                    <a:pt x="802" y="74"/>
                    <a:pt x="801" y="76"/>
                  </a:cubicBezTo>
                  <a:cubicBezTo>
                    <a:pt x="799" y="79"/>
                    <a:pt x="790" y="92"/>
                    <a:pt x="781" y="104"/>
                  </a:cubicBezTo>
                  <a:cubicBezTo>
                    <a:pt x="774" y="100"/>
                    <a:pt x="768" y="97"/>
                    <a:pt x="761" y="93"/>
                  </a:cubicBezTo>
                  <a:cubicBezTo>
                    <a:pt x="766" y="80"/>
                    <a:pt x="771" y="65"/>
                    <a:pt x="772" y="61"/>
                  </a:cubicBezTo>
                  <a:cubicBezTo>
                    <a:pt x="773" y="59"/>
                    <a:pt x="772" y="56"/>
                    <a:pt x="771" y="53"/>
                  </a:cubicBezTo>
                  <a:cubicBezTo>
                    <a:pt x="770" y="51"/>
                    <a:pt x="768" y="49"/>
                    <a:pt x="765" y="47"/>
                  </a:cubicBezTo>
                  <a:cubicBezTo>
                    <a:pt x="762" y="46"/>
                    <a:pt x="760" y="46"/>
                    <a:pt x="757" y="47"/>
                  </a:cubicBezTo>
                  <a:cubicBezTo>
                    <a:pt x="754" y="48"/>
                    <a:pt x="752" y="49"/>
                    <a:pt x="750" y="52"/>
                  </a:cubicBezTo>
                  <a:cubicBezTo>
                    <a:pt x="749" y="55"/>
                    <a:pt x="741" y="69"/>
                    <a:pt x="734" y="81"/>
                  </a:cubicBezTo>
                  <a:cubicBezTo>
                    <a:pt x="727" y="78"/>
                    <a:pt x="720" y="76"/>
                    <a:pt x="713" y="73"/>
                  </a:cubicBezTo>
                  <a:cubicBezTo>
                    <a:pt x="716" y="59"/>
                    <a:pt x="719" y="43"/>
                    <a:pt x="720" y="40"/>
                  </a:cubicBezTo>
                  <a:cubicBezTo>
                    <a:pt x="721" y="37"/>
                    <a:pt x="720" y="34"/>
                    <a:pt x="719" y="32"/>
                  </a:cubicBezTo>
                  <a:cubicBezTo>
                    <a:pt x="717" y="30"/>
                    <a:pt x="715" y="28"/>
                    <a:pt x="712" y="27"/>
                  </a:cubicBezTo>
                  <a:cubicBezTo>
                    <a:pt x="709" y="26"/>
                    <a:pt x="706" y="26"/>
                    <a:pt x="704" y="27"/>
                  </a:cubicBezTo>
                  <a:cubicBezTo>
                    <a:pt x="701" y="28"/>
                    <a:pt x="699" y="30"/>
                    <a:pt x="698" y="33"/>
                  </a:cubicBezTo>
                  <a:cubicBezTo>
                    <a:pt x="696" y="36"/>
                    <a:pt x="690" y="51"/>
                    <a:pt x="684" y="64"/>
                  </a:cubicBezTo>
                  <a:cubicBezTo>
                    <a:pt x="677" y="62"/>
                    <a:pt x="670" y="60"/>
                    <a:pt x="663" y="58"/>
                  </a:cubicBezTo>
                  <a:cubicBezTo>
                    <a:pt x="664" y="44"/>
                    <a:pt x="666" y="28"/>
                    <a:pt x="666" y="25"/>
                  </a:cubicBezTo>
                  <a:cubicBezTo>
                    <a:pt x="667" y="22"/>
                    <a:pt x="666" y="19"/>
                    <a:pt x="664" y="17"/>
                  </a:cubicBezTo>
                  <a:cubicBezTo>
                    <a:pt x="662" y="14"/>
                    <a:pt x="660" y="13"/>
                    <a:pt x="657" y="12"/>
                  </a:cubicBezTo>
                  <a:cubicBezTo>
                    <a:pt x="654" y="12"/>
                    <a:pt x="651" y="12"/>
                    <a:pt x="649" y="13"/>
                  </a:cubicBezTo>
                  <a:cubicBezTo>
                    <a:pt x="646" y="15"/>
                    <a:pt x="644" y="17"/>
                    <a:pt x="643" y="20"/>
                  </a:cubicBezTo>
                  <a:cubicBezTo>
                    <a:pt x="642" y="23"/>
                    <a:pt x="638" y="38"/>
                    <a:pt x="633" y="52"/>
                  </a:cubicBezTo>
                  <a:cubicBezTo>
                    <a:pt x="626" y="51"/>
                    <a:pt x="619" y="49"/>
                    <a:pt x="611" y="48"/>
                  </a:cubicBezTo>
                  <a:cubicBezTo>
                    <a:pt x="611" y="34"/>
                    <a:pt x="611" y="18"/>
                    <a:pt x="611" y="15"/>
                  </a:cubicBezTo>
                  <a:cubicBezTo>
                    <a:pt x="611" y="12"/>
                    <a:pt x="610" y="9"/>
                    <a:pt x="608" y="7"/>
                  </a:cubicBezTo>
                  <a:cubicBezTo>
                    <a:pt x="606" y="5"/>
                    <a:pt x="604" y="4"/>
                    <a:pt x="601" y="3"/>
                  </a:cubicBezTo>
                  <a:cubicBezTo>
                    <a:pt x="598" y="3"/>
                    <a:pt x="595" y="4"/>
                    <a:pt x="593" y="5"/>
                  </a:cubicBezTo>
                  <a:cubicBezTo>
                    <a:pt x="590" y="7"/>
                    <a:pt x="589" y="9"/>
                    <a:pt x="588" y="12"/>
                  </a:cubicBezTo>
                  <a:cubicBezTo>
                    <a:pt x="587" y="15"/>
                    <a:pt x="584" y="31"/>
                    <a:pt x="581" y="45"/>
                  </a:cubicBezTo>
                  <a:cubicBezTo>
                    <a:pt x="574" y="45"/>
                    <a:pt x="566" y="44"/>
                    <a:pt x="559" y="44"/>
                  </a:cubicBezTo>
                  <a:cubicBezTo>
                    <a:pt x="558" y="30"/>
                    <a:pt x="556" y="14"/>
                    <a:pt x="556" y="10"/>
                  </a:cubicBezTo>
                  <a:cubicBezTo>
                    <a:pt x="555" y="8"/>
                    <a:pt x="554" y="5"/>
                    <a:pt x="552" y="3"/>
                  </a:cubicBezTo>
                  <a:cubicBezTo>
                    <a:pt x="550" y="1"/>
                    <a:pt x="547" y="0"/>
                    <a:pt x="544" y="0"/>
                  </a:cubicBezTo>
                  <a:cubicBezTo>
                    <a:pt x="541" y="0"/>
                    <a:pt x="538" y="1"/>
                    <a:pt x="536" y="3"/>
                  </a:cubicBezTo>
                  <a:cubicBezTo>
                    <a:pt x="534" y="5"/>
                    <a:pt x="533" y="8"/>
                    <a:pt x="532" y="10"/>
                  </a:cubicBezTo>
                  <a:cubicBezTo>
                    <a:pt x="532" y="14"/>
                    <a:pt x="530" y="30"/>
                    <a:pt x="529" y="44"/>
                  </a:cubicBezTo>
                  <a:cubicBezTo>
                    <a:pt x="522" y="44"/>
                    <a:pt x="514" y="45"/>
                    <a:pt x="507" y="45"/>
                  </a:cubicBezTo>
                  <a:cubicBezTo>
                    <a:pt x="504" y="31"/>
                    <a:pt x="501" y="15"/>
                    <a:pt x="500" y="12"/>
                  </a:cubicBezTo>
                  <a:cubicBezTo>
                    <a:pt x="499" y="9"/>
                    <a:pt x="497" y="7"/>
                    <a:pt x="495" y="5"/>
                  </a:cubicBezTo>
                  <a:cubicBezTo>
                    <a:pt x="493" y="4"/>
                    <a:pt x="490" y="3"/>
                    <a:pt x="487" y="3"/>
                  </a:cubicBezTo>
                  <a:cubicBezTo>
                    <a:pt x="484" y="4"/>
                    <a:pt x="482" y="5"/>
                    <a:pt x="480" y="7"/>
                  </a:cubicBezTo>
                  <a:cubicBezTo>
                    <a:pt x="478" y="9"/>
                    <a:pt x="477" y="12"/>
                    <a:pt x="477" y="15"/>
                  </a:cubicBezTo>
                  <a:cubicBezTo>
                    <a:pt x="477" y="18"/>
                    <a:pt x="477" y="34"/>
                    <a:pt x="477" y="48"/>
                  </a:cubicBezTo>
                  <a:cubicBezTo>
                    <a:pt x="469" y="49"/>
                    <a:pt x="462" y="51"/>
                    <a:pt x="455" y="52"/>
                  </a:cubicBezTo>
                  <a:cubicBezTo>
                    <a:pt x="450" y="38"/>
                    <a:pt x="446" y="23"/>
                    <a:pt x="445" y="20"/>
                  </a:cubicBezTo>
                  <a:cubicBezTo>
                    <a:pt x="444" y="17"/>
                    <a:pt x="442" y="15"/>
                    <a:pt x="439" y="13"/>
                  </a:cubicBezTo>
                  <a:cubicBezTo>
                    <a:pt x="437" y="12"/>
                    <a:pt x="434" y="12"/>
                    <a:pt x="431" y="12"/>
                  </a:cubicBezTo>
                  <a:cubicBezTo>
                    <a:pt x="428" y="13"/>
                    <a:pt x="426" y="14"/>
                    <a:pt x="424" y="17"/>
                  </a:cubicBezTo>
                  <a:cubicBezTo>
                    <a:pt x="422" y="19"/>
                    <a:pt x="421" y="22"/>
                    <a:pt x="422" y="25"/>
                  </a:cubicBezTo>
                  <a:cubicBezTo>
                    <a:pt x="422" y="28"/>
                    <a:pt x="424" y="44"/>
                    <a:pt x="425" y="58"/>
                  </a:cubicBezTo>
                  <a:cubicBezTo>
                    <a:pt x="418" y="60"/>
                    <a:pt x="411" y="62"/>
                    <a:pt x="404" y="64"/>
                  </a:cubicBezTo>
                  <a:cubicBezTo>
                    <a:pt x="398" y="51"/>
                    <a:pt x="392" y="36"/>
                    <a:pt x="390" y="33"/>
                  </a:cubicBezTo>
                  <a:cubicBezTo>
                    <a:pt x="389" y="30"/>
                    <a:pt x="387" y="28"/>
                    <a:pt x="384" y="27"/>
                  </a:cubicBezTo>
                  <a:cubicBezTo>
                    <a:pt x="382" y="26"/>
                    <a:pt x="379" y="26"/>
                    <a:pt x="376" y="27"/>
                  </a:cubicBezTo>
                  <a:cubicBezTo>
                    <a:pt x="373" y="28"/>
                    <a:pt x="371" y="30"/>
                    <a:pt x="369" y="32"/>
                  </a:cubicBezTo>
                  <a:cubicBezTo>
                    <a:pt x="368" y="34"/>
                    <a:pt x="367" y="37"/>
                    <a:pt x="368" y="40"/>
                  </a:cubicBezTo>
                  <a:cubicBezTo>
                    <a:pt x="369" y="43"/>
                    <a:pt x="372" y="59"/>
                    <a:pt x="375" y="73"/>
                  </a:cubicBezTo>
                  <a:cubicBezTo>
                    <a:pt x="368" y="76"/>
                    <a:pt x="361" y="78"/>
                    <a:pt x="354" y="81"/>
                  </a:cubicBezTo>
                  <a:cubicBezTo>
                    <a:pt x="347" y="69"/>
                    <a:pt x="339" y="55"/>
                    <a:pt x="338" y="52"/>
                  </a:cubicBezTo>
                  <a:cubicBezTo>
                    <a:pt x="336" y="49"/>
                    <a:pt x="334" y="48"/>
                    <a:pt x="331" y="47"/>
                  </a:cubicBezTo>
                  <a:cubicBezTo>
                    <a:pt x="328" y="46"/>
                    <a:pt x="326" y="46"/>
                    <a:pt x="323" y="47"/>
                  </a:cubicBezTo>
                  <a:cubicBezTo>
                    <a:pt x="320" y="49"/>
                    <a:pt x="318" y="51"/>
                    <a:pt x="317" y="53"/>
                  </a:cubicBezTo>
                  <a:cubicBezTo>
                    <a:pt x="316" y="56"/>
                    <a:pt x="315" y="59"/>
                    <a:pt x="316" y="61"/>
                  </a:cubicBezTo>
                  <a:cubicBezTo>
                    <a:pt x="317" y="65"/>
                    <a:pt x="322" y="80"/>
                    <a:pt x="327" y="93"/>
                  </a:cubicBezTo>
                  <a:cubicBezTo>
                    <a:pt x="320" y="97"/>
                    <a:pt x="314" y="100"/>
                    <a:pt x="307" y="104"/>
                  </a:cubicBezTo>
                  <a:cubicBezTo>
                    <a:pt x="298" y="92"/>
                    <a:pt x="289" y="79"/>
                    <a:pt x="287" y="76"/>
                  </a:cubicBezTo>
                  <a:cubicBezTo>
                    <a:pt x="286" y="74"/>
                    <a:pt x="283" y="72"/>
                    <a:pt x="280" y="72"/>
                  </a:cubicBezTo>
                  <a:cubicBezTo>
                    <a:pt x="278" y="71"/>
                    <a:pt x="275" y="72"/>
                    <a:pt x="272" y="73"/>
                  </a:cubicBezTo>
                  <a:cubicBezTo>
                    <a:pt x="270" y="75"/>
                    <a:pt x="268" y="77"/>
                    <a:pt x="267" y="80"/>
                  </a:cubicBezTo>
                  <a:cubicBezTo>
                    <a:pt x="266" y="82"/>
                    <a:pt x="266" y="85"/>
                    <a:pt x="267" y="88"/>
                  </a:cubicBezTo>
                  <a:cubicBezTo>
                    <a:pt x="268" y="91"/>
                    <a:pt x="275" y="105"/>
                    <a:pt x="281" y="119"/>
                  </a:cubicBezTo>
                  <a:cubicBezTo>
                    <a:pt x="275" y="123"/>
                    <a:pt x="268" y="127"/>
                    <a:pt x="262" y="131"/>
                  </a:cubicBezTo>
                  <a:cubicBezTo>
                    <a:pt x="253" y="120"/>
                    <a:pt x="242" y="108"/>
                    <a:pt x="240" y="106"/>
                  </a:cubicBezTo>
                  <a:cubicBezTo>
                    <a:pt x="238" y="103"/>
                    <a:pt x="235" y="102"/>
                    <a:pt x="232" y="102"/>
                  </a:cubicBezTo>
                  <a:cubicBezTo>
                    <a:pt x="230" y="102"/>
                    <a:pt x="227" y="103"/>
                    <a:pt x="224" y="104"/>
                  </a:cubicBezTo>
                  <a:cubicBezTo>
                    <a:pt x="222" y="106"/>
                    <a:pt x="220" y="109"/>
                    <a:pt x="220" y="111"/>
                  </a:cubicBezTo>
                  <a:cubicBezTo>
                    <a:pt x="219" y="114"/>
                    <a:pt x="219" y="117"/>
                    <a:pt x="221" y="119"/>
                  </a:cubicBezTo>
                  <a:cubicBezTo>
                    <a:pt x="223" y="122"/>
                    <a:pt x="231" y="136"/>
                    <a:pt x="238" y="149"/>
                  </a:cubicBezTo>
                  <a:cubicBezTo>
                    <a:pt x="232" y="153"/>
                    <a:pt x="226" y="158"/>
                    <a:pt x="221" y="163"/>
                  </a:cubicBezTo>
                  <a:cubicBezTo>
                    <a:pt x="210" y="153"/>
                    <a:pt x="198" y="142"/>
                    <a:pt x="196" y="140"/>
                  </a:cubicBezTo>
                  <a:cubicBezTo>
                    <a:pt x="194" y="138"/>
                    <a:pt x="191" y="137"/>
                    <a:pt x="188" y="137"/>
                  </a:cubicBezTo>
                  <a:cubicBezTo>
                    <a:pt x="185" y="137"/>
                    <a:pt x="182" y="138"/>
                    <a:pt x="180" y="140"/>
                  </a:cubicBezTo>
                  <a:cubicBezTo>
                    <a:pt x="178" y="142"/>
                    <a:pt x="177" y="145"/>
                    <a:pt x="176" y="148"/>
                  </a:cubicBezTo>
                  <a:cubicBezTo>
                    <a:pt x="176" y="150"/>
                    <a:pt x="176" y="153"/>
                    <a:pt x="178" y="156"/>
                  </a:cubicBezTo>
                  <a:cubicBezTo>
                    <a:pt x="180" y="158"/>
                    <a:pt x="190" y="171"/>
                    <a:pt x="198" y="183"/>
                  </a:cubicBezTo>
                  <a:cubicBezTo>
                    <a:pt x="193" y="188"/>
                    <a:pt x="188" y="193"/>
                    <a:pt x="182" y="199"/>
                  </a:cubicBezTo>
                  <a:cubicBezTo>
                    <a:pt x="171" y="190"/>
                    <a:pt x="158" y="181"/>
                    <a:pt x="155" y="179"/>
                  </a:cubicBezTo>
                  <a:cubicBezTo>
                    <a:pt x="153" y="177"/>
                    <a:pt x="150" y="176"/>
                    <a:pt x="147" y="177"/>
                  </a:cubicBezTo>
                  <a:cubicBezTo>
                    <a:pt x="145" y="177"/>
                    <a:pt x="142" y="178"/>
                    <a:pt x="140" y="180"/>
                  </a:cubicBezTo>
                  <a:cubicBezTo>
                    <a:pt x="138" y="183"/>
                    <a:pt x="137" y="185"/>
                    <a:pt x="137" y="188"/>
                  </a:cubicBezTo>
                  <a:cubicBezTo>
                    <a:pt x="137" y="191"/>
                    <a:pt x="138" y="194"/>
                    <a:pt x="140" y="196"/>
                  </a:cubicBezTo>
                  <a:cubicBezTo>
                    <a:pt x="142" y="198"/>
                    <a:pt x="153" y="210"/>
                    <a:pt x="163" y="221"/>
                  </a:cubicBezTo>
                  <a:cubicBezTo>
                    <a:pt x="158" y="227"/>
                    <a:pt x="153" y="233"/>
                    <a:pt x="148" y="238"/>
                  </a:cubicBezTo>
                  <a:cubicBezTo>
                    <a:pt x="136" y="231"/>
                    <a:pt x="122" y="223"/>
                    <a:pt x="119" y="221"/>
                  </a:cubicBezTo>
                  <a:cubicBezTo>
                    <a:pt x="117" y="220"/>
                    <a:pt x="114" y="220"/>
                    <a:pt x="111" y="220"/>
                  </a:cubicBezTo>
                  <a:cubicBezTo>
                    <a:pt x="108" y="221"/>
                    <a:pt x="106" y="222"/>
                    <a:pt x="104" y="225"/>
                  </a:cubicBezTo>
                  <a:cubicBezTo>
                    <a:pt x="102" y="227"/>
                    <a:pt x="102" y="230"/>
                    <a:pt x="102" y="233"/>
                  </a:cubicBezTo>
                  <a:cubicBezTo>
                    <a:pt x="102" y="236"/>
                    <a:pt x="103" y="238"/>
                    <a:pt x="105" y="240"/>
                  </a:cubicBezTo>
                  <a:cubicBezTo>
                    <a:pt x="108" y="242"/>
                    <a:pt x="120" y="253"/>
                    <a:pt x="131" y="263"/>
                  </a:cubicBezTo>
                  <a:cubicBezTo>
                    <a:pt x="127" y="269"/>
                    <a:pt x="122" y="275"/>
                    <a:pt x="118" y="282"/>
                  </a:cubicBezTo>
                  <a:cubicBezTo>
                    <a:pt x="105" y="276"/>
                    <a:pt x="91" y="269"/>
                    <a:pt x="88" y="268"/>
                  </a:cubicBezTo>
                  <a:cubicBezTo>
                    <a:pt x="85" y="266"/>
                    <a:pt x="82" y="266"/>
                    <a:pt x="80" y="267"/>
                  </a:cubicBezTo>
                  <a:cubicBezTo>
                    <a:pt x="77" y="268"/>
                    <a:pt x="75" y="270"/>
                    <a:pt x="73" y="273"/>
                  </a:cubicBezTo>
                  <a:cubicBezTo>
                    <a:pt x="72" y="275"/>
                    <a:pt x="71" y="278"/>
                    <a:pt x="72" y="281"/>
                  </a:cubicBezTo>
                  <a:cubicBezTo>
                    <a:pt x="72" y="284"/>
                    <a:pt x="74" y="286"/>
                    <a:pt x="76" y="288"/>
                  </a:cubicBezTo>
                  <a:cubicBezTo>
                    <a:pt x="79" y="290"/>
                    <a:pt x="92" y="299"/>
                    <a:pt x="104" y="307"/>
                  </a:cubicBezTo>
                  <a:cubicBezTo>
                    <a:pt x="100" y="314"/>
                    <a:pt x="97" y="321"/>
                    <a:pt x="93" y="328"/>
                  </a:cubicBezTo>
                  <a:cubicBezTo>
                    <a:pt x="79" y="323"/>
                    <a:pt x="64" y="318"/>
                    <a:pt x="61" y="317"/>
                  </a:cubicBezTo>
                  <a:cubicBezTo>
                    <a:pt x="59" y="316"/>
                    <a:pt x="56" y="316"/>
                    <a:pt x="53" y="317"/>
                  </a:cubicBezTo>
                  <a:cubicBezTo>
                    <a:pt x="51" y="319"/>
                    <a:pt x="48" y="321"/>
                    <a:pt x="47" y="323"/>
                  </a:cubicBezTo>
                  <a:cubicBezTo>
                    <a:pt x="46" y="326"/>
                    <a:pt x="46" y="329"/>
                    <a:pt x="47" y="332"/>
                  </a:cubicBezTo>
                  <a:cubicBezTo>
                    <a:pt x="48" y="334"/>
                    <a:pt x="49" y="337"/>
                    <a:pt x="52" y="338"/>
                  </a:cubicBezTo>
                  <a:cubicBezTo>
                    <a:pt x="55" y="340"/>
                    <a:pt x="68" y="348"/>
                    <a:pt x="81" y="355"/>
                  </a:cubicBezTo>
                  <a:cubicBezTo>
                    <a:pt x="78" y="362"/>
                    <a:pt x="76" y="369"/>
                    <a:pt x="73" y="376"/>
                  </a:cubicBezTo>
                  <a:cubicBezTo>
                    <a:pt x="59" y="373"/>
                    <a:pt x="43" y="369"/>
                    <a:pt x="40" y="369"/>
                  </a:cubicBezTo>
                  <a:cubicBezTo>
                    <a:pt x="37" y="368"/>
                    <a:pt x="34" y="369"/>
                    <a:pt x="32" y="370"/>
                  </a:cubicBezTo>
                  <a:cubicBezTo>
                    <a:pt x="30" y="372"/>
                    <a:pt x="28" y="374"/>
                    <a:pt x="27" y="377"/>
                  </a:cubicBezTo>
                  <a:cubicBezTo>
                    <a:pt x="26" y="379"/>
                    <a:pt x="26" y="382"/>
                    <a:pt x="27" y="385"/>
                  </a:cubicBezTo>
                  <a:cubicBezTo>
                    <a:pt x="28" y="388"/>
                    <a:pt x="30" y="390"/>
                    <a:pt x="33" y="391"/>
                  </a:cubicBezTo>
                  <a:cubicBezTo>
                    <a:pt x="36" y="392"/>
                    <a:pt x="50" y="399"/>
                    <a:pt x="64" y="404"/>
                  </a:cubicBezTo>
                  <a:cubicBezTo>
                    <a:pt x="62" y="412"/>
                    <a:pt x="60" y="419"/>
                    <a:pt x="58" y="426"/>
                  </a:cubicBezTo>
                  <a:cubicBezTo>
                    <a:pt x="44" y="425"/>
                    <a:pt x="28" y="423"/>
                    <a:pt x="25" y="422"/>
                  </a:cubicBezTo>
                  <a:cubicBezTo>
                    <a:pt x="22" y="422"/>
                    <a:pt x="19" y="423"/>
                    <a:pt x="17" y="425"/>
                  </a:cubicBezTo>
                  <a:cubicBezTo>
                    <a:pt x="14" y="426"/>
                    <a:pt x="13" y="429"/>
                    <a:pt x="12" y="432"/>
                  </a:cubicBezTo>
                  <a:cubicBezTo>
                    <a:pt x="12" y="435"/>
                    <a:pt x="12" y="437"/>
                    <a:pt x="13" y="440"/>
                  </a:cubicBezTo>
                  <a:cubicBezTo>
                    <a:pt x="15" y="442"/>
                    <a:pt x="17" y="444"/>
                    <a:pt x="20" y="445"/>
                  </a:cubicBezTo>
                  <a:cubicBezTo>
                    <a:pt x="23" y="446"/>
                    <a:pt x="38" y="451"/>
                    <a:pt x="52" y="455"/>
                  </a:cubicBezTo>
                  <a:cubicBezTo>
                    <a:pt x="50" y="463"/>
                    <a:pt x="49" y="470"/>
                    <a:pt x="48" y="478"/>
                  </a:cubicBezTo>
                  <a:cubicBezTo>
                    <a:pt x="34" y="478"/>
                    <a:pt x="18" y="477"/>
                    <a:pt x="15" y="477"/>
                  </a:cubicBezTo>
                  <a:cubicBezTo>
                    <a:pt x="12" y="477"/>
                    <a:pt x="9" y="479"/>
                    <a:pt x="7" y="481"/>
                  </a:cubicBezTo>
                  <a:cubicBezTo>
                    <a:pt x="5" y="482"/>
                    <a:pt x="4" y="485"/>
                    <a:pt x="3" y="488"/>
                  </a:cubicBezTo>
                  <a:cubicBezTo>
                    <a:pt x="3" y="491"/>
                    <a:pt x="4" y="494"/>
                    <a:pt x="5" y="496"/>
                  </a:cubicBezTo>
                  <a:cubicBezTo>
                    <a:pt x="7" y="498"/>
                    <a:pt x="9" y="500"/>
                    <a:pt x="12" y="501"/>
                  </a:cubicBezTo>
                  <a:cubicBezTo>
                    <a:pt x="15" y="501"/>
                    <a:pt x="31" y="505"/>
                    <a:pt x="45" y="507"/>
                  </a:cubicBezTo>
                  <a:cubicBezTo>
                    <a:pt x="45" y="515"/>
                    <a:pt x="44" y="522"/>
                    <a:pt x="44" y="530"/>
                  </a:cubicBezTo>
                  <a:cubicBezTo>
                    <a:pt x="30" y="531"/>
                    <a:pt x="14" y="533"/>
                    <a:pt x="10" y="533"/>
                  </a:cubicBezTo>
                  <a:cubicBezTo>
                    <a:pt x="7" y="533"/>
                    <a:pt x="5" y="535"/>
                    <a:pt x="3" y="537"/>
                  </a:cubicBezTo>
                  <a:cubicBezTo>
                    <a:pt x="1" y="539"/>
                    <a:pt x="0" y="542"/>
                    <a:pt x="0" y="545"/>
                  </a:cubicBezTo>
                  <a:cubicBezTo>
                    <a:pt x="0" y="548"/>
                    <a:pt x="1" y="551"/>
                    <a:pt x="3" y="553"/>
                  </a:cubicBezTo>
                  <a:cubicBezTo>
                    <a:pt x="5" y="555"/>
                    <a:pt x="7" y="556"/>
                    <a:pt x="10" y="557"/>
                  </a:cubicBezTo>
                  <a:cubicBezTo>
                    <a:pt x="14" y="557"/>
                    <a:pt x="30" y="558"/>
                    <a:pt x="44" y="560"/>
                  </a:cubicBezTo>
                  <a:cubicBezTo>
                    <a:pt x="44" y="567"/>
                    <a:pt x="45" y="575"/>
                    <a:pt x="45" y="582"/>
                  </a:cubicBezTo>
                  <a:cubicBezTo>
                    <a:pt x="31" y="585"/>
                    <a:pt x="15" y="588"/>
                    <a:pt x="12" y="589"/>
                  </a:cubicBezTo>
                  <a:cubicBezTo>
                    <a:pt x="9" y="590"/>
                    <a:pt x="7" y="591"/>
                    <a:pt x="5" y="594"/>
                  </a:cubicBezTo>
                  <a:cubicBezTo>
                    <a:pt x="4" y="596"/>
                    <a:pt x="3" y="599"/>
                    <a:pt x="3" y="602"/>
                  </a:cubicBezTo>
                  <a:cubicBezTo>
                    <a:pt x="4" y="605"/>
                    <a:pt x="5" y="607"/>
                    <a:pt x="7" y="609"/>
                  </a:cubicBezTo>
                  <a:cubicBezTo>
                    <a:pt x="9" y="611"/>
                    <a:pt x="12" y="613"/>
                    <a:pt x="15" y="612"/>
                  </a:cubicBezTo>
                  <a:cubicBezTo>
                    <a:pt x="18" y="612"/>
                    <a:pt x="34" y="612"/>
                    <a:pt x="48" y="612"/>
                  </a:cubicBezTo>
                  <a:cubicBezTo>
                    <a:pt x="49" y="620"/>
                    <a:pt x="50" y="627"/>
                    <a:pt x="52" y="634"/>
                  </a:cubicBezTo>
                  <a:cubicBezTo>
                    <a:pt x="38" y="639"/>
                    <a:pt x="23" y="644"/>
                    <a:pt x="20" y="645"/>
                  </a:cubicBezTo>
                  <a:cubicBezTo>
                    <a:pt x="17" y="645"/>
                    <a:pt x="15" y="647"/>
                    <a:pt x="13" y="650"/>
                  </a:cubicBezTo>
                  <a:cubicBezTo>
                    <a:pt x="12" y="652"/>
                    <a:pt x="12" y="655"/>
                    <a:pt x="12" y="658"/>
                  </a:cubicBezTo>
                  <a:cubicBezTo>
                    <a:pt x="13" y="661"/>
                    <a:pt x="14" y="664"/>
                    <a:pt x="17" y="665"/>
                  </a:cubicBezTo>
                  <a:cubicBezTo>
                    <a:pt x="19" y="667"/>
                    <a:pt x="22" y="668"/>
                    <a:pt x="25" y="668"/>
                  </a:cubicBezTo>
                  <a:cubicBezTo>
                    <a:pt x="28" y="667"/>
                    <a:pt x="44" y="665"/>
                    <a:pt x="58" y="664"/>
                  </a:cubicBezTo>
                  <a:cubicBezTo>
                    <a:pt x="60" y="671"/>
                    <a:pt x="62" y="678"/>
                    <a:pt x="64" y="686"/>
                  </a:cubicBezTo>
                  <a:cubicBezTo>
                    <a:pt x="50" y="691"/>
                    <a:pt x="36" y="698"/>
                    <a:pt x="33" y="699"/>
                  </a:cubicBezTo>
                  <a:cubicBezTo>
                    <a:pt x="30" y="700"/>
                    <a:pt x="28" y="702"/>
                    <a:pt x="27" y="705"/>
                  </a:cubicBezTo>
                  <a:cubicBezTo>
                    <a:pt x="26" y="708"/>
                    <a:pt x="26" y="710"/>
                    <a:pt x="27" y="713"/>
                  </a:cubicBezTo>
                  <a:cubicBezTo>
                    <a:pt x="28" y="716"/>
                    <a:pt x="30" y="718"/>
                    <a:pt x="32" y="720"/>
                  </a:cubicBezTo>
                  <a:cubicBezTo>
                    <a:pt x="34" y="721"/>
                    <a:pt x="37" y="722"/>
                    <a:pt x="40" y="721"/>
                  </a:cubicBezTo>
                  <a:cubicBezTo>
                    <a:pt x="43" y="721"/>
                    <a:pt x="59" y="717"/>
                    <a:pt x="73" y="714"/>
                  </a:cubicBezTo>
                  <a:cubicBezTo>
                    <a:pt x="76" y="721"/>
                    <a:pt x="78" y="728"/>
                    <a:pt x="81" y="735"/>
                  </a:cubicBezTo>
                  <a:cubicBezTo>
                    <a:pt x="68" y="742"/>
                    <a:pt x="55" y="750"/>
                    <a:pt x="52" y="752"/>
                  </a:cubicBezTo>
                  <a:cubicBezTo>
                    <a:pt x="49" y="753"/>
                    <a:pt x="48" y="755"/>
                    <a:pt x="47" y="758"/>
                  </a:cubicBezTo>
                  <a:cubicBezTo>
                    <a:pt x="46" y="761"/>
                    <a:pt x="46" y="764"/>
                    <a:pt x="47" y="766"/>
                  </a:cubicBezTo>
                  <a:cubicBezTo>
                    <a:pt x="48" y="769"/>
                    <a:pt x="51" y="771"/>
                    <a:pt x="53" y="772"/>
                  </a:cubicBezTo>
                  <a:cubicBezTo>
                    <a:pt x="56" y="774"/>
                    <a:pt x="59" y="774"/>
                    <a:pt x="61" y="773"/>
                  </a:cubicBezTo>
                  <a:cubicBezTo>
                    <a:pt x="64" y="772"/>
                    <a:pt x="79" y="767"/>
                    <a:pt x="93" y="762"/>
                  </a:cubicBezTo>
                  <a:cubicBezTo>
                    <a:pt x="97" y="769"/>
                    <a:pt x="100" y="776"/>
                    <a:pt x="104" y="782"/>
                  </a:cubicBezTo>
                  <a:cubicBezTo>
                    <a:pt x="92" y="791"/>
                    <a:pt x="79" y="800"/>
                    <a:pt x="76" y="802"/>
                  </a:cubicBezTo>
                  <a:cubicBezTo>
                    <a:pt x="74" y="804"/>
                    <a:pt x="72" y="806"/>
                    <a:pt x="72" y="809"/>
                  </a:cubicBezTo>
                  <a:cubicBezTo>
                    <a:pt x="71" y="812"/>
                    <a:pt x="72" y="815"/>
                    <a:pt x="73" y="817"/>
                  </a:cubicBezTo>
                  <a:cubicBezTo>
                    <a:pt x="75" y="820"/>
                    <a:pt x="77" y="822"/>
                    <a:pt x="80" y="823"/>
                  </a:cubicBezTo>
                  <a:cubicBezTo>
                    <a:pt x="82" y="824"/>
                    <a:pt x="85" y="824"/>
                    <a:pt x="88" y="822"/>
                  </a:cubicBezTo>
                  <a:cubicBezTo>
                    <a:pt x="91" y="821"/>
                    <a:pt x="105" y="814"/>
                    <a:pt x="118" y="808"/>
                  </a:cubicBezTo>
                  <a:cubicBezTo>
                    <a:pt x="122" y="815"/>
                    <a:pt x="127" y="821"/>
                    <a:pt x="131" y="827"/>
                  </a:cubicBezTo>
                  <a:cubicBezTo>
                    <a:pt x="120" y="837"/>
                    <a:pt x="108" y="847"/>
                    <a:pt x="105" y="850"/>
                  </a:cubicBezTo>
                  <a:cubicBezTo>
                    <a:pt x="103" y="852"/>
                    <a:pt x="102" y="854"/>
                    <a:pt x="102" y="857"/>
                  </a:cubicBezTo>
                  <a:cubicBezTo>
                    <a:pt x="102" y="860"/>
                    <a:pt x="102" y="863"/>
                    <a:pt x="104" y="865"/>
                  </a:cubicBezTo>
                  <a:cubicBezTo>
                    <a:pt x="106" y="867"/>
                    <a:pt x="108" y="869"/>
                    <a:pt x="111" y="870"/>
                  </a:cubicBezTo>
                  <a:cubicBezTo>
                    <a:pt x="114" y="870"/>
                    <a:pt x="117" y="870"/>
                    <a:pt x="119" y="869"/>
                  </a:cubicBezTo>
                  <a:cubicBezTo>
                    <a:pt x="122" y="867"/>
                    <a:pt x="136" y="859"/>
                    <a:pt x="148" y="851"/>
                  </a:cubicBezTo>
                  <a:cubicBezTo>
                    <a:pt x="153" y="857"/>
                    <a:pt x="158" y="863"/>
                    <a:pt x="163" y="869"/>
                  </a:cubicBezTo>
                  <a:cubicBezTo>
                    <a:pt x="153" y="880"/>
                    <a:pt x="142" y="891"/>
                    <a:pt x="140" y="894"/>
                  </a:cubicBezTo>
                  <a:cubicBezTo>
                    <a:pt x="138" y="896"/>
                    <a:pt x="137" y="899"/>
                    <a:pt x="137" y="902"/>
                  </a:cubicBezTo>
                  <a:cubicBezTo>
                    <a:pt x="137" y="904"/>
                    <a:pt x="138" y="907"/>
                    <a:pt x="140" y="909"/>
                  </a:cubicBezTo>
                  <a:cubicBezTo>
                    <a:pt x="142" y="912"/>
                    <a:pt x="145" y="913"/>
                    <a:pt x="147" y="913"/>
                  </a:cubicBezTo>
                  <a:cubicBezTo>
                    <a:pt x="150" y="914"/>
                    <a:pt x="153" y="913"/>
                    <a:pt x="155" y="911"/>
                  </a:cubicBezTo>
                  <a:cubicBezTo>
                    <a:pt x="158" y="909"/>
                    <a:pt x="171" y="900"/>
                    <a:pt x="182" y="891"/>
                  </a:cubicBezTo>
                  <a:cubicBezTo>
                    <a:pt x="188" y="897"/>
                    <a:pt x="193" y="902"/>
                    <a:pt x="198" y="907"/>
                  </a:cubicBezTo>
                  <a:cubicBezTo>
                    <a:pt x="190" y="919"/>
                    <a:pt x="180" y="932"/>
                    <a:pt x="178" y="934"/>
                  </a:cubicBezTo>
                  <a:cubicBezTo>
                    <a:pt x="176" y="937"/>
                    <a:pt x="176" y="940"/>
                    <a:pt x="176" y="942"/>
                  </a:cubicBezTo>
                  <a:cubicBezTo>
                    <a:pt x="177" y="945"/>
                    <a:pt x="178" y="948"/>
                    <a:pt x="180" y="950"/>
                  </a:cubicBezTo>
                  <a:cubicBezTo>
                    <a:pt x="182" y="952"/>
                    <a:pt x="185" y="953"/>
                    <a:pt x="188" y="953"/>
                  </a:cubicBezTo>
                  <a:cubicBezTo>
                    <a:pt x="191" y="953"/>
                    <a:pt x="194" y="952"/>
                    <a:pt x="196" y="950"/>
                  </a:cubicBezTo>
                  <a:cubicBezTo>
                    <a:pt x="198" y="948"/>
                    <a:pt x="210" y="937"/>
                    <a:pt x="221" y="927"/>
                  </a:cubicBezTo>
                  <a:cubicBezTo>
                    <a:pt x="226" y="932"/>
                    <a:pt x="232" y="937"/>
                    <a:pt x="238" y="941"/>
                  </a:cubicBezTo>
                  <a:cubicBezTo>
                    <a:pt x="231" y="954"/>
                    <a:pt x="223" y="968"/>
                    <a:pt x="221" y="970"/>
                  </a:cubicBezTo>
                  <a:cubicBezTo>
                    <a:pt x="219" y="973"/>
                    <a:pt x="219" y="976"/>
                    <a:pt x="220" y="979"/>
                  </a:cubicBezTo>
                  <a:cubicBezTo>
                    <a:pt x="220" y="981"/>
                    <a:pt x="222" y="984"/>
                    <a:pt x="224" y="986"/>
                  </a:cubicBezTo>
                  <a:cubicBezTo>
                    <a:pt x="227" y="987"/>
                    <a:pt x="230" y="988"/>
                    <a:pt x="232" y="988"/>
                  </a:cubicBezTo>
                  <a:cubicBezTo>
                    <a:pt x="235" y="988"/>
                    <a:pt x="238" y="986"/>
                    <a:pt x="240" y="984"/>
                  </a:cubicBezTo>
                  <a:cubicBezTo>
                    <a:pt x="242" y="982"/>
                    <a:pt x="253" y="970"/>
                    <a:pt x="262" y="959"/>
                  </a:cubicBezTo>
                  <a:cubicBezTo>
                    <a:pt x="268" y="963"/>
                    <a:pt x="275" y="967"/>
                    <a:pt x="281" y="971"/>
                  </a:cubicBezTo>
                  <a:cubicBezTo>
                    <a:pt x="275" y="984"/>
                    <a:pt x="268" y="999"/>
                    <a:pt x="267" y="1002"/>
                  </a:cubicBezTo>
                  <a:cubicBezTo>
                    <a:pt x="266" y="1005"/>
                    <a:pt x="266" y="1008"/>
                    <a:pt x="267" y="1010"/>
                  </a:cubicBezTo>
                  <a:cubicBezTo>
                    <a:pt x="268" y="1013"/>
                    <a:pt x="270" y="1015"/>
                    <a:pt x="272" y="1017"/>
                  </a:cubicBezTo>
                  <a:cubicBezTo>
                    <a:pt x="275" y="1018"/>
                    <a:pt x="278" y="1019"/>
                    <a:pt x="280" y="1018"/>
                  </a:cubicBezTo>
                  <a:cubicBezTo>
                    <a:pt x="283" y="1018"/>
                    <a:pt x="286" y="1016"/>
                    <a:pt x="287" y="1014"/>
                  </a:cubicBezTo>
                  <a:cubicBezTo>
                    <a:pt x="289" y="1011"/>
                    <a:pt x="298" y="998"/>
                    <a:pt x="307" y="986"/>
                  </a:cubicBezTo>
                  <a:cubicBezTo>
                    <a:pt x="314" y="990"/>
                    <a:pt x="320" y="993"/>
                    <a:pt x="327" y="996"/>
                  </a:cubicBezTo>
                  <a:cubicBezTo>
                    <a:pt x="322" y="1010"/>
                    <a:pt x="317" y="1025"/>
                    <a:pt x="316" y="1028"/>
                  </a:cubicBezTo>
                  <a:cubicBezTo>
                    <a:pt x="315" y="1031"/>
                    <a:pt x="316" y="1034"/>
                    <a:pt x="317" y="1037"/>
                  </a:cubicBezTo>
                  <a:cubicBezTo>
                    <a:pt x="318" y="1039"/>
                    <a:pt x="320" y="1041"/>
                    <a:pt x="323" y="1042"/>
                  </a:cubicBezTo>
                  <a:cubicBezTo>
                    <a:pt x="326" y="1044"/>
                    <a:pt x="328" y="1044"/>
                    <a:pt x="331" y="1043"/>
                  </a:cubicBezTo>
                  <a:cubicBezTo>
                    <a:pt x="334" y="1042"/>
                    <a:pt x="336" y="1041"/>
                    <a:pt x="338" y="1038"/>
                  </a:cubicBezTo>
                  <a:cubicBezTo>
                    <a:pt x="339" y="1035"/>
                    <a:pt x="347" y="1021"/>
                    <a:pt x="354" y="1009"/>
                  </a:cubicBezTo>
                  <a:cubicBezTo>
                    <a:pt x="361" y="1011"/>
                    <a:pt x="368" y="1014"/>
                    <a:pt x="375" y="1017"/>
                  </a:cubicBezTo>
                  <a:cubicBezTo>
                    <a:pt x="372" y="1031"/>
                    <a:pt x="369" y="1046"/>
                    <a:pt x="368" y="1050"/>
                  </a:cubicBezTo>
                  <a:cubicBezTo>
                    <a:pt x="367" y="1052"/>
                    <a:pt x="368" y="1055"/>
                    <a:pt x="369" y="1058"/>
                  </a:cubicBezTo>
                  <a:cubicBezTo>
                    <a:pt x="371" y="1060"/>
                    <a:pt x="373" y="1062"/>
                    <a:pt x="376" y="1063"/>
                  </a:cubicBezTo>
                  <a:cubicBezTo>
                    <a:pt x="379" y="1064"/>
                    <a:pt x="382" y="1064"/>
                    <a:pt x="384" y="1063"/>
                  </a:cubicBezTo>
                  <a:cubicBezTo>
                    <a:pt x="387" y="1062"/>
                    <a:pt x="389" y="1060"/>
                    <a:pt x="390" y="1057"/>
                  </a:cubicBezTo>
                  <a:cubicBezTo>
                    <a:pt x="392" y="1054"/>
                    <a:pt x="398" y="1039"/>
                    <a:pt x="404" y="1026"/>
                  </a:cubicBezTo>
                  <a:cubicBezTo>
                    <a:pt x="411" y="1028"/>
                    <a:pt x="418" y="1030"/>
                    <a:pt x="425" y="1032"/>
                  </a:cubicBezTo>
                  <a:cubicBezTo>
                    <a:pt x="424" y="1046"/>
                    <a:pt x="422" y="1062"/>
                    <a:pt x="422" y="1065"/>
                  </a:cubicBezTo>
                  <a:cubicBezTo>
                    <a:pt x="421" y="1068"/>
                    <a:pt x="422" y="1071"/>
                    <a:pt x="424" y="1073"/>
                  </a:cubicBezTo>
                  <a:cubicBezTo>
                    <a:pt x="426" y="1075"/>
                    <a:pt x="428" y="1077"/>
                    <a:pt x="431" y="1078"/>
                  </a:cubicBezTo>
                  <a:cubicBezTo>
                    <a:pt x="434" y="1078"/>
                    <a:pt x="437" y="1078"/>
                    <a:pt x="439" y="1076"/>
                  </a:cubicBezTo>
                  <a:cubicBezTo>
                    <a:pt x="442" y="1075"/>
                    <a:pt x="444" y="1073"/>
                    <a:pt x="445" y="1070"/>
                  </a:cubicBezTo>
                  <a:cubicBezTo>
                    <a:pt x="446" y="1067"/>
                    <a:pt x="450" y="1052"/>
                    <a:pt x="455" y="1038"/>
                  </a:cubicBezTo>
                  <a:cubicBezTo>
                    <a:pt x="462" y="1039"/>
                    <a:pt x="469" y="1040"/>
                    <a:pt x="477" y="1041"/>
                  </a:cubicBezTo>
                  <a:cubicBezTo>
                    <a:pt x="477" y="1056"/>
                    <a:pt x="477" y="1072"/>
                    <a:pt x="477" y="1075"/>
                  </a:cubicBezTo>
                  <a:cubicBezTo>
                    <a:pt x="477" y="1078"/>
                    <a:pt x="478" y="1081"/>
                    <a:pt x="480" y="1083"/>
                  </a:cubicBezTo>
                  <a:cubicBezTo>
                    <a:pt x="482" y="1085"/>
                    <a:pt x="484" y="1086"/>
                    <a:pt x="487" y="1087"/>
                  </a:cubicBezTo>
                  <a:cubicBezTo>
                    <a:pt x="490" y="1087"/>
                    <a:pt x="493" y="1086"/>
                    <a:pt x="495" y="1085"/>
                  </a:cubicBezTo>
                  <a:cubicBezTo>
                    <a:pt x="497" y="1083"/>
                    <a:pt x="499" y="1081"/>
                    <a:pt x="500" y="1078"/>
                  </a:cubicBezTo>
                  <a:cubicBezTo>
                    <a:pt x="501" y="1074"/>
                    <a:pt x="504" y="1059"/>
                    <a:pt x="507" y="1045"/>
                  </a:cubicBezTo>
                  <a:cubicBezTo>
                    <a:pt x="514" y="1045"/>
                    <a:pt x="522" y="1045"/>
                    <a:pt x="529" y="1046"/>
                  </a:cubicBezTo>
                  <a:cubicBezTo>
                    <a:pt x="530" y="1060"/>
                    <a:pt x="532" y="1076"/>
                    <a:pt x="532" y="1079"/>
                  </a:cubicBezTo>
                  <a:cubicBezTo>
                    <a:pt x="533" y="1082"/>
                    <a:pt x="534" y="1085"/>
                    <a:pt x="536" y="1087"/>
                  </a:cubicBezTo>
                  <a:cubicBezTo>
                    <a:pt x="538" y="1089"/>
                    <a:pt x="541" y="1090"/>
                    <a:pt x="544" y="1090"/>
                  </a:cubicBezTo>
                  <a:cubicBezTo>
                    <a:pt x="547" y="1090"/>
                    <a:pt x="550" y="1088"/>
                    <a:pt x="552" y="1087"/>
                  </a:cubicBezTo>
                  <a:cubicBezTo>
                    <a:pt x="554" y="1085"/>
                    <a:pt x="555" y="1082"/>
                    <a:pt x="556" y="1079"/>
                  </a:cubicBezTo>
                  <a:cubicBezTo>
                    <a:pt x="556" y="1076"/>
                    <a:pt x="558" y="1060"/>
                    <a:pt x="559" y="1046"/>
                  </a:cubicBezTo>
                  <a:cubicBezTo>
                    <a:pt x="566" y="1045"/>
                    <a:pt x="574" y="1045"/>
                    <a:pt x="581" y="1045"/>
                  </a:cubicBezTo>
                  <a:cubicBezTo>
                    <a:pt x="584" y="1059"/>
                    <a:pt x="587" y="1074"/>
                    <a:pt x="588" y="1078"/>
                  </a:cubicBezTo>
                  <a:cubicBezTo>
                    <a:pt x="589" y="1081"/>
                    <a:pt x="590" y="1083"/>
                    <a:pt x="593" y="1085"/>
                  </a:cubicBezTo>
                  <a:cubicBezTo>
                    <a:pt x="595" y="1086"/>
                    <a:pt x="598" y="1087"/>
                    <a:pt x="601" y="1087"/>
                  </a:cubicBezTo>
                  <a:cubicBezTo>
                    <a:pt x="604" y="1086"/>
                    <a:pt x="606" y="1085"/>
                    <a:pt x="608" y="1083"/>
                  </a:cubicBezTo>
                  <a:cubicBezTo>
                    <a:pt x="610" y="1081"/>
                    <a:pt x="611" y="1078"/>
                    <a:pt x="611" y="1075"/>
                  </a:cubicBezTo>
                  <a:cubicBezTo>
                    <a:pt x="611" y="1072"/>
                    <a:pt x="611" y="1056"/>
                    <a:pt x="611" y="1041"/>
                  </a:cubicBezTo>
                  <a:cubicBezTo>
                    <a:pt x="619" y="1040"/>
                    <a:pt x="626" y="1039"/>
                    <a:pt x="633" y="1038"/>
                  </a:cubicBezTo>
                  <a:cubicBezTo>
                    <a:pt x="638" y="1052"/>
                    <a:pt x="642" y="1067"/>
                    <a:pt x="643" y="1070"/>
                  </a:cubicBezTo>
                  <a:cubicBezTo>
                    <a:pt x="644" y="1073"/>
                    <a:pt x="646" y="1075"/>
                    <a:pt x="649" y="1076"/>
                  </a:cubicBezTo>
                  <a:cubicBezTo>
                    <a:pt x="651" y="1078"/>
                    <a:pt x="654" y="1078"/>
                    <a:pt x="657" y="1078"/>
                  </a:cubicBezTo>
                  <a:cubicBezTo>
                    <a:pt x="660" y="1077"/>
                    <a:pt x="662" y="1075"/>
                    <a:pt x="664" y="1073"/>
                  </a:cubicBezTo>
                  <a:cubicBezTo>
                    <a:pt x="666" y="1071"/>
                    <a:pt x="667" y="1068"/>
                    <a:pt x="666" y="1065"/>
                  </a:cubicBezTo>
                  <a:cubicBezTo>
                    <a:pt x="666" y="1062"/>
                    <a:pt x="664" y="1046"/>
                    <a:pt x="663" y="1032"/>
                  </a:cubicBezTo>
                  <a:cubicBezTo>
                    <a:pt x="670" y="1030"/>
                    <a:pt x="677" y="1028"/>
                    <a:pt x="684" y="1026"/>
                  </a:cubicBezTo>
                  <a:cubicBezTo>
                    <a:pt x="690" y="1039"/>
                    <a:pt x="696" y="1054"/>
                    <a:pt x="698" y="1057"/>
                  </a:cubicBezTo>
                  <a:cubicBezTo>
                    <a:pt x="699" y="1060"/>
                    <a:pt x="701" y="1062"/>
                    <a:pt x="704" y="1063"/>
                  </a:cubicBezTo>
                  <a:cubicBezTo>
                    <a:pt x="706" y="1064"/>
                    <a:pt x="709" y="1064"/>
                    <a:pt x="712" y="1063"/>
                  </a:cubicBezTo>
                  <a:cubicBezTo>
                    <a:pt x="715" y="1062"/>
                    <a:pt x="717" y="1060"/>
                    <a:pt x="719" y="1058"/>
                  </a:cubicBezTo>
                  <a:cubicBezTo>
                    <a:pt x="720" y="1055"/>
                    <a:pt x="721" y="1052"/>
                    <a:pt x="720" y="1050"/>
                  </a:cubicBezTo>
                  <a:cubicBezTo>
                    <a:pt x="719" y="1046"/>
                    <a:pt x="716" y="1031"/>
                    <a:pt x="713" y="1017"/>
                  </a:cubicBezTo>
                  <a:cubicBezTo>
                    <a:pt x="720" y="1014"/>
                    <a:pt x="727" y="1011"/>
                    <a:pt x="734" y="1009"/>
                  </a:cubicBezTo>
                  <a:cubicBezTo>
                    <a:pt x="741" y="1021"/>
                    <a:pt x="749" y="1035"/>
                    <a:pt x="750" y="1038"/>
                  </a:cubicBezTo>
                  <a:cubicBezTo>
                    <a:pt x="752" y="1041"/>
                    <a:pt x="754" y="1042"/>
                    <a:pt x="757" y="1043"/>
                  </a:cubicBezTo>
                  <a:cubicBezTo>
                    <a:pt x="760" y="1044"/>
                    <a:pt x="762" y="1044"/>
                    <a:pt x="765" y="1042"/>
                  </a:cubicBezTo>
                  <a:cubicBezTo>
                    <a:pt x="768" y="1041"/>
                    <a:pt x="770" y="1039"/>
                    <a:pt x="771" y="1037"/>
                  </a:cubicBezTo>
                  <a:cubicBezTo>
                    <a:pt x="772" y="1034"/>
                    <a:pt x="773" y="1031"/>
                    <a:pt x="772" y="1028"/>
                  </a:cubicBezTo>
                  <a:cubicBezTo>
                    <a:pt x="771" y="1025"/>
                    <a:pt x="766" y="1010"/>
                    <a:pt x="761" y="996"/>
                  </a:cubicBezTo>
                  <a:cubicBezTo>
                    <a:pt x="768" y="993"/>
                    <a:pt x="774" y="990"/>
                    <a:pt x="781" y="986"/>
                  </a:cubicBezTo>
                  <a:cubicBezTo>
                    <a:pt x="790" y="998"/>
                    <a:pt x="799" y="1011"/>
                    <a:pt x="801" y="1014"/>
                  </a:cubicBezTo>
                  <a:cubicBezTo>
                    <a:pt x="802" y="1016"/>
                    <a:pt x="805" y="1018"/>
                    <a:pt x="808" y="1018"/>
                  </a:cubicBezTo>
                  <a:cubicBezTo>
                    <a:pt x="810" y="1019"/>
                    <a:pt x="813" y="1018"/>
                    <a:pt x="816" y="1017"/>
                  </a:cubicBezTo>
                  <a:cubicBezTo>
                    <a:pt x="818" y="1015"/>
                    <a:pt x="820" y="1013"/>
                    <a:pt x="821" y="1010"/>
                  </a:cubicBezTo>
                  <a:cubicBezTo>
                    <a:pt x="822" y="1008"/>
                    <a:pt x="822" y="1005"/>
                    <a:pt x="821" y="1002"/>
                  </a:cubicBezTo>
                  <a:cubicBezTo>
                    <a:pt x="820" y="999"/>
                    <a:pt x="813" y="984"/>
                    <a:pt x="807" y="971"/>
                  </a:cubicBezTo>
                  <a:cubicBezTo>
                    <a:pt x="813" y="967"/>
                    <a:pt x="820" y="963"/>
                    <a:pt x="826" y="959"/>
                  </a:cubicBezTo>
                  <a:cubicBezTo>
                    <a:pt x="835" y="970"/>
                    <a:pt x="846" y="982"/>
                    <a:pt x="848" y="984"/>
                  </a:cubicBezTo>
                  <a:cubicBezTo>
                    <a:pt x="850" y="986"/>
                    <a:pt x="853" y="988"/>
                    <a:pt x="856" y="988"/>
                  </a:cubicBezTo>
                  <a:cubicBezTo>
                    <a:pt x="858" y="988"/>
                    <a:pt x="861" y="987"/>
                    <a:pt x="864" y="986"/>
                  </a:cubicBezTo>
                  <a:cubicBezTo>
                    <a:pt x="866" y="984"/>
                    <a:pt x="868" y="981"/>
                    <a:pt x="868" y="979"/>
                  </a:cubicBezTo>
                  <a:cubicBezTo>
                    <a:pt x="869" y="976"/>
                    <a:pt x="869" y="973"/>
                    <a:pt x="867" y="970"/>
                  </a:cubicBezTo>
                  <a:cubicBezTo>
                    <a:pt x="865" y="968"/>
                    <a:pt x="857" y="954"/>
                    <a:pt x="850" y="941"/>
                  </a:cubicBezTo>
                  <a:cubicBezTo>
                    <a:pt x="856" y="937"/>
                    <a:pt x="862" y="932"/>
                    <a:pt x="867" y="927"/>
                  </a:cubicBezTo>
                  <a:cubicBezTo>
                    <a:pt x="878" y="937"/>
                    <a:pt x="890" y="948"/>
                    <a:pt x="892" y="950"/>
                  </a:cubicBezTo>
                  <a:cubicBezTo>
                    <a:pt x="894" y="952"/>
                    <a:pt x="897" y="953"/>
                    <a:pt x="900" y="953"/>
                  </a:cubicBezTo>
                  <a:cubicBezTo>
                    <a:pt x="903" y="953"/>
                    <a:pt x="906" y="952"/>
                    <a:pt x="908" y="950"/>
                  </a:cubicBezTo>
                  <a:cubicBezTo>
                    <a:pt x="910" y="948"/>
                    <a:pt x="911" y="945"/>
                    <a:pt x="912" y="942"/>
                  </a:cubicBezTo>
                  <a:cubicBezTo>
                    <a:pt x="912" y="940"/>
                    <a:pt x="911" y="937"/>
                    <a:pt x="910" y="934"/>
                  </a:cubicBezTo>
                  <a:cubicBezTo>
                    <a:pt x="908" y="932"/>
                    <a:pt x="898" y="919"/>
                    <a:pt x="890" y="907"/>
                  </a:cubicBezTo>
                  <a:cubicBezTo>
                    <a:pt x="895" y="902"/>
                    <a:pt x="900" y="897"/>
                    <a:pt x="905" y="891"/>
                  </a:cubicBezTo>
                  <a:cubicBezTo>
                    <a:pt x="917" y="900"/>
                    <a:pt x="930" y="909"/>
                    <a:pt x="933" y="911"/>
                  </a:cubicBezTo>
                  <a:cubicBezTo>
                    <a:pt x="935" y="913"/>
                    <a:pt x="938" y="914"/>
                    <a:pt x="941" y="913"/>
                  </a:cubicBezTo>
                  <a:cubicBezTo>
                    <a:pt x="943" y="913"/>
                    <a:pt x="946" y="912"/>
                    <a:pt x="948" y="909"/>
                  </a:cubicBezTo>
                  <a:cubicBezTo>
                    <a:pt x="950" y="907"/>
                    <a:pt x="951" y="904"/>
                    <a:pt x="951" y="902"/>
                  </a:cubicBezTo>
                  <a:cubicBezTo>
                    <a:pt x="951" y="899"/>
                    <a:pt x="950" y="896"/>
                    <a:pt x="948" y="894"/>
                  </a:cubicBezTo>
                  <a:cubicBezTo>
                    <a:pt x="946" y="891"/>
                    <a:pt x="935" y="880"/>
                    <a:pt x="925" y="869"/>
                  </a:cubicBezTo>
                  <a:cubicBezTo>
                    <a:pt x="930" y="863"/>
                    <a:pt x="935" y="857"/>
                    <a:pt x="940" y="851"/>
                  </a:cubicBezTo>
                  <a:cubicBezTo>
                    <a:pt x="952" y="859"/>
                    <a:pt x="966" y="867"/>
                    <a:pt x="969" y="869"/>
                  </a:cubicBezTo>
                  <a:cubicBezTo>
                    <a:pt x="971" y="870"/>
                    <a:pt x="974" y="870"/>
                    <a:pt x="977" y="870"/>
                  </a:cubicBezTo>
                  <a:cubicBezTo>
                    <a:pt x="980" y="869"/>
                    <a:pt x="982" y="867"/>
                    <a:pt x="984" y="865"/>
                  </a:cubicBezTo>
                  <a:cubicBezTo>
                    <a:pt x="986" y="863"/>
                    <a:pt x="986" y="860"/>
                    <a:pt x="986" y="857"/>
                  </a:cubicBezTo>
                  <a:cubicBezTo>
                    <a:pt x="986" y="854"/>
                    <a:pt x="985" y="852"/>
                    <a:pt x="983" y="850"/>
                  </a:cubicBezTo>
                  <a:cubicBezTo>
                    <a:pt x="980" y="847"/>
                    <a:pt x="968" y="837"/>
                    <a:pt x="957" y="827"/>
                  </a:cubicBezTo>
                  <a:cubicBezTo>
                    <a:pt x="961" y="821"/>
                    <a:pt x="966" y="815"/>
                    <a:pt x="969" y="808"/>
                  </a:cubicBezTo>
                  <a:cubicBezTo>
                    <a:pt x="983" y="814"/>
                    <a:pt x="997" y="821"/>
                    <a:pt x="1000" y="822"/>
                  </a:cubicBezTo>
                  <a:cubicBezTo>
                    <a:pt x="1003" y="824"/>
                    <a:pt x="1006" y="824"/>
                    <a:pt x="1008" y="823"/>
                  </a:cubicBezTo>
                  <a:cubicBezTo>
                    <a:pt x="1011" y="822"/>
                    <a:pt x="1013" y="820"/>
                    <a:pt x="1015" y="817"/>
                  </a:cubicBezTo>
                  <a:cubicBezTo>
                    <a:pt x="1016" y="815"/>
                    <a:pt x="1017" y="812"/>
                    <a:pt x="1016" y="809"/>
                  </a:cubicBezTo>
                  <a:cubicBezTo>
                    <a:pt x="1016" y="806"/>
                    <a:pt x="1014" y="804"/>
                    <a:pt x="1012" y="802"/>
                  </a:cubicBezTo>
                  <a:cubicBezTo>
                    <a:pt x="1009" y="800"/>
                    <a:pt x="996" y="791"/>
                    <a:pt x="984" y="782"/>
                  </a:cubicBezTo>
                  <a:cubicBezTo>
                    <a:pt x="988" y="776"/>
                    <a:pt x="991" y="769"/>
                    <a:pt x="995" y="762"/>
                  </a:cubicBezTo>
                  <a:cubicBezTo>
                    <a:pt x="1009" y="767"/>
                    <a:pt x="1024" y="772"/>
                    <a:pt x="1027" y="773"/>
                  </a:cubicBezTo>
                  <a:cubicBezTo>
                    <a:pt x="1029" y="774"/>
                    <a:pt x="1032" y="774"/>
                    <a:pt x="1035" y="772"/>
                  </a:cubicBezTo>
                  <a:cubicBezTo>
                    <a:pt x="1037" y="771"/>
                    <a:pt x="1039" y="769"/>
                    <a:pt x="1041" y="766"/>
                  </a:cubicBezTo>
                  <a:cubicBezTo>
                    <a:pt x="1042" y="764"/>
                    <a:pt x="1042" y="761"/>
                    <a:pt x="1041" y="758"/>
                  </a:cubicBezTo>
                  <a:cubicBezTo>
                    <a:pt x="1040" y="755"/>
                    <a:pt x="1039" y="753"/>
                    <a:pt x="1036" y="752"/>
                  </a:cubicBezTo>
                  <a:cubicBezTo>
                    <a:pt x="1033" y="750"/>
                    <a:pt x="1020" y="742"/>
                    <a:pt x="1007" y="735"/>
                  </a:cubicBezTo>
                  <a:cubicBezTo>
                    <a:pt x="1010" y="728"/>
                    <a:pt x="1012" y="721"/>
                    <a:pt x="1015" y="714"/>
                  </a:cubicBezTo>
                  <a:cubicBezTo>
                    <a:pt x="1029" y="717"/>
                    <a:pt x="1045" y="721"/>
                    <a:pt x="1048" y="721"/>
                  </a:cubicBezTo>
                  <a:cubicBezTo>
                    <a:pt x="1051" y="722"/>
                    <a:pt x="1054" y="721"/>
                    <a:pt x="1056" y="720"/>
                  </a:cubicBezTo>
                  <a:cubicBezTo>
                    <a:pt x="1058" y="718"/>
                    <a:pt x="1060" y="716"/>
                    <a:pt x="1061" y="713"/>
                  </a:cubicBezTo>
                  <a:cubicBezTo>
                    <a:pt x="1062" y="710"/>
                    <a:pt x="1062" y="707"/>
                    <a:pt x="1061" y="705"/>
                  </a:cubicBezTo>
                  <a:cubicBezTo>
                    <a:pt x="1060" y="702"/>
                    <a:pt x="1058" y="700"/>
                    <a:pt x="1055" y="699"/>
                  </a:cubicBezTo>
                  <a:cubicBezTo>
                    <a:pt x="1052" y="698"/>
                    <a:pt x="1037" y="691"/>
                    <a:pt x="1024" y="686"/>
                  </a:cubicBezTo>
                  <a:cubicBezTo>
                    <a:pt x="1026" y="678"/>
                    <a:pt x="1028" y="671"/>
                    <a:pt x="1030" y="664"/>
                  </a:cubicBezTo>
                  <a:cubicBezTo>
                    <a:pt x="1044" y="665"/>
                    <a:pt x="1060" y="667"/>
                    <a:pt x="1063" y="668"/>
                  </a:cubicBezTo>
                  <a:cubicBezTo>
                    <a:pt x="1066" y="668"/>
                    <a:pt x="1069" y="667"/>
                    <a:pt x="1071" y="665"/>
                  </a:cubicBezTo>
                  <a:cubicBezTo>
                    <a:pt x="1074" y="664"/>
                    <a:pt x="1075" y="661"/>
                    <a:pt x="1076" y="658"/>
                  </a:cubicBezTo>
                  <a:cubicBezTo>
                    <a:pt x="1076" y="655"/>
                    <a:pt x="1076" y="652"/>
                    <a:pt x="1075" y="650"/>
                  </a:cubicBezTo>
                  <a:cubicBezTo>
                    <a:pt x="1073" y="647"/>
                    <a:pt x="1071" y="645"/>
                    <a:pt x="1068" y="645"/>
                  </a:cubicBezTo>
                  <a:cubicBezTo>
                    <a:pt x="1065" y="644"/>
                    <a:pt x="1050" y="639"/>
                    <a:pt x="1036" y="634"/>
                  </a:cubicBezTo>
                  <a:cubicBezTo>
                    <a:pt x="1037" y="627"/>
                    <a:pt x="1039" y="620"/>
                    <a:pt x="1040" y="612"/>
                  </a:cubicBezTo>
                  <a:cubicBezTo>
                    <a:pt x="1054" y="612"/>
                    <a:pt x="1070" y="612"/>
                    <a:pt x="1073" y="612"/>
                  </a:cubicBezTo>
                  <a:cubicBezTo>
                    <a:pt x="1076" y="613"/>
                    <a:pt x="1079" y="611"/>
                    <a:pt x="1081" y="609"/>
                  </a:cubicBezTo>
                  <a:cubicBezTo>
                    <a:pt x="1083" y="607"/>
                    <a:pt x="1084" y="605"/>
                    <a:pt x="1085" y="602"/>
                  </a:cubicBezTo>
                  <a:cubicBezTo>
                    <a:pt x="1085" y="599"/>
                    <a:pt x="1084" y="596"/>
                    <a:pt x="1083" y="594"/>
                  </a:cubicBezTo>
                  <a:cubicBezTo>
                    <a:pt x="1081" y="591"/>
                    <a:pt x="1079" y="590"/>
                    <a:pt x="1076" y="589"/>
                  </a:cubicBezTo>
                  <a:cubicBezTo>
                    <a:pt x="1073" y="588"/>
                    <a:pt x="1057" y="585"/>
                    <a:pt x="1043" y="582"/>
                  </a:cubicBezTo>
                  <a:cubicBezTo>
                    <a:pt x="1043" y="575"/>
                    <a:pt x="1044" y="567"/>
                    <a:pt x="1044" y="560"/>
                  </a:cubicBezTo>
                  <a:cubicBezTo>
                    <a:pt x="1058" y="558"/>
                    <a:pt x="1074" y="557"/>
                    <a:pt x="1078" y="557"/>
                  </a:cubicBezTo>
                  <a:close/>
                  <a:moveTo>
                    <a:pt x="544" y="979"/>
                  </a:moveTo>
                  <a:cubicBezTo>
                    <a:pt x="305" y="979"/>
                    <a:pt x="111" y="785"/>
                    <a:pt x="111" y="545"/>
                  </a:cubicBezTo>
                  <a:cubicBezTo>
                    <a:pt x="111" y="305"/>
                    <a:pt x="305" y="111"/>
                    <a:pt x="544" y="111"/>
                  </a:cubicBezTo>
                  <a:cubicBezTo>
                    <a:pt x="783" y="111"/>
                    <a:pt x="977" y="305"/>
                    <a:pt x="977" y="545"/>
                  </a:cubicBezTo>
                  <a:cubicBezTo>
                    <a:pt x="977" y="785"/>
                    <a:pt x="783" y="979"/>
                    <a:pt x="544" y="979"/>
                  </a:cubicBez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6" name="Freeform 10"/>
            <p:cNvSpPr>
              <a:spLocks noEditPoints="1"/>
            </p:cNvSpPr>
            <p:nvPr/>
          </p:nvSpPr>
          <p:spPr bwMode="auto">
            <a:xfrm>
              <a:off x="6028486" y="2890943"/>
              <a:ext cx="1375920" cy="1378841"/>
            </a:xfrm>
            <a:custGeom>
              <a:avLst/>
              <a:gdLst>
                <a:gd name="T0" fmla="*/ 1043 w 1088"/>
                <a:gd name="T1" fmla="*/ 507 h 1090"/>
                <a:gd name="T2" fmla="*/ 1036 w 1088"/>
                <a:gd name="T3" fmla="*/ 455 h 1090"/>
                <a:gd name="T4" fmla="*/ 1024 w 1088"/>
                <a:gd name="T5" fmla="*/ 404 h 1090"/>
                <a:gd name="T6" fmla="*/ 1007 w 1088"/>
                <a:gd name="T7" fmla="*/ 355 h 1090"/>
                <a:gd name="T8" fmla="*/ 984 w 1088"/>
                <a:gd name="T9" fmla="*/ 307 h 1090"/>
                <a:gd name="T10" fmla="*/ 957 w 1088"/>
                <a:gd name="T11" fmla="*/ 263 h 1090"/>
                <a:gd name="T12" fmla="*/ 925 w 1088"/>
                <a:gd name="T13" fmla="*/ 221 h 1090"/>
                <a:gd name="T14" fmla="*/ 890 w 1088"/>
                <a:gd name="T15" fmla="*/ 183 h 1090"/>
                <a:gd name="T16" fmla="*/ 850 w 1088"/>
                <a:gd name="T17" fmla="*/ 149 h 1090"/>
                <a:gd name="T18" fmla="*/ 807 w 1088"/>
                <a:gd name="T19" fmla="*/ 119 h 1090"/>
                <a:gd name="T20" fmla="*/ 761 w 1088"/>
                <a:gd name="T21" fmla="*/ 93 h 1090"/>
                <a:gd name="T22" fmla="*/ 713 w 1088"/>
                <a:gd name="T23" fmla="*/ 73 h 1090"/>
                <a:gd name="T24" fmla="*/ 663 w 1088"/>
                <a:gd name="T25" fmla="*/ 58 h 1090"/>
                <a:gd name="T26" fmla="*/ 611 w 1088"/>
                <a:gd name="T27" fmla="*/ 48 h 1090"/>
                <a:gd name="T28" fmla="*/ 559 w 1088"/>
                <a:gd name="T29" fmla="*/ 44 h 1090"/>
                <a:gd name="T30" fmla="*/ 507 w 1088"/>
                <a:gd name="T31" fmla="*/ 45 h 1090"/>
                <a:gd name="T32" fmla="*/ 455 w 1088"/>
                <a:gd name="T33" fmla="*/ 52 h 1090"/>
                <a:gd name="T34" fmla="*/ 404 w 1088"/>
                <a:gd name="T35" fmla="*/ 64 h 1090"/>
                <a:gd name="T36" fmla="*/ 354 w 1088"/>
                <a:gd name="T37" fmla="*/ 81 h 1090"/>
                <a:gd name="T38" fmla="*/ 307 w 1088"/>
                <a:gd name="T39" fmla="*/ 104 h 1090"/>
                <a:gd name="T40" fmla="*/ 262 w 1088"/>
                <a:gd name="T41" fmla="*/ 131 h 1090"/>
                <a:gd name="T42" fmla="*/ 221 w 1088"/>
                <a:gd name="T43" fmla="*/ 163 h 1090"/>
                <a:gd name="T44" fmla="*/ 182 w 1088"/>
                <a:gd name="T45" fmla="*/ 199 h 1090"/>
                <a:gd name="T46" fmla="*/ 148 w 1088"/>
                <a:gd name="T47" fmla="*/ 238 h 1090"/>
                <a:gd name="T48" fmla="*/ 118 w 1088"/>
                <a:gd name="T49" fmla="*/ 282 h 1090"/>
                <a:gd name="T50" fmla="*/ 93 w 1088"/>
                <a:gd name="T51" fmla="*/ 328 h 1090"/>
                <a:gd name="T52" fmla="*/ 73 w 1088"/>
                <a:gd name="T53" fmla="*/ 376 h 1090"/>
                <a:gd name="T54" fmla="*/ 58 w 1088"/>
                <a:gd name="T55" fmla="*/ 426 h 1090"/>
                <a:gd name="T56" fmla="*/ 48 w 1088"/>
                <a:gd name="T57" fmla="*/ 478 h 1090"/>
                <a:gd name="T58" fmla="*/ 44 w 1088"/>
                <a:gd name="T59" fmla="*/ 530 h 1090"/>
                <a:gd name="T60" fmla="*/ 45 w 1088"/>
                <a:gd name="T61" fmla="*/ 582 h 1090"/>
                <a:gd name="T62" fmla="*/ 52 w 1088"/>
                <a:gd name="T63" fmla="*/ 634 h 1090"/>
                <a:gd name="T64" fmla="*/ 64 w 1088"/>
                <a:gd name="T65" fmla="*/ 686 h 1090"/>
                <a:gd name="T66" fmla="*/ 81 w 1088"/>
                <a:gd name="T67" fmla="*/ 735 h 1090"/>
                <a:gd name="T68" fmla="*/ 104 w 1088"/>
                <a:gd name="T69" fmla="*/ 782 h 1090"/>
                <a:gd name="T70" fmla="*/ 131 w 1088"/>
                <a:gd name="T71" fmla="*/ 827 h 1090"/>
                <a:gd name="T72" fmla="*/ 163 w 1088"/>
                <a:gd name="T73" fmla="*/ 869 h 1090"/>
                <a:gd name="T74" fmla="*/ 198 w 1088"/>
                <a:gd name="T75" fmla="*/ 907 h 1090"/>
                <a:gd name="T76" fmla="*/ 238 w 1088"/>
                <a:gd name="T77" fmla="*/ 941 h 1090"/>
                <a:gd name="T78" fmla="*/ 281 w 1088"/>
                <a:gd name="T79" fmla="*/ 971 h 1090"/>
                <a:gd name="T80" fmla="*/ 327 w 1088"/>
                <a:gd name="T81" fmla="*/ 996 h 1090"/>
                <a:gd name="T82" fmla="*/ 375 w 1088"/>
                <a:gd name="T83" fmla="*/ 1017 h 1090"/>
                <a:gd name="T84" fmla="*/ 425 w 1088"/>
                <a:gd name="T85" fmla="*/ 1032 h 1090"/>
                <a:gd name="T86" fmla="*/ 477 w 1088"/>
                <a:gd name="T87" fmla="*/ 1041 h 1090"/>
                <a:gd name="T88" fmla="*/ 529 w 1088"/>
                <a:gd name="T89" fmla="*/ 1046 h 1090"/>
                <a:gd name="T90" fmla="*/ 581 w 1088"/>
                <a:gd name="T91" fmla="*/ 1045 h 1090"/>
                <a:gd name="T92" fmla="*/ 633 w 1088"/>
                <a:gd name="T93" fmla="*/ 1038 h 1090"/>
                <a:gd name="T94" fmla="*/ 684 w 1088"/>
                <a:gd name="T95" fmla="*/ 1026 h 1090"/>
                <a:gd name="T96" fmla="*/ 734 w 1088"/>
                <a:gd name="T97" fmla="*/ 1009 h 1090"/>
                <a:gd name="T98" fmla="*/ 781 w 1088"/>
                <a:gd name="T99" fmla="*/ 986 h 1090"/>
                <a:gd name="T100" fmla="*/ 826 w 1088"/>
                <a:gd name="T101" fmla="*/ 959 h 1090"/>
                <a:gd name="T102" fmla="*/ 867 w 1088"/>
                <a:gd name="T103" fmla="*/ 927 h 1090"/>
                <a:gd name="T104" fmla="*/ 905 w 1088"/>
                <a:gd name="T105" fmla="*/ 891 h 1090"/>
                <a:gd name="T106" fmla="*/ 940 w 1088"/>
                <a:gd name="T107" fmla="*/ 851 h 1090"/>
                <a:gd name="T108" fmla="*/ 969 w 1088"/>
                <a:gd name="T109" fmla="*/ 808 h 1090"/>
                <a:gd name="T110" fmla="*/ 995 w 1088"/>
                <a:gd name="T111" fmla="*/ 762 h 1090"/>
                <a:gd name="T112" fmla="*/ 1015 w 1088"/>
                <a:gd name="T113" fmla="*/ 714 h 1090"/>
                <a:gd name="T114" fmla="*/ 1030 w 1088"/>
                <a:gd name="T115" fmla="*/ 664 h 1090"/>
                <a:gd name="T116" fmla="*/ 1040 w 1088"/>
                <a:gd name="T117" fmla="*/ 612 h 1090"/>
                <a:gd name="T118" fmla="*/ 1044 w 1088"/>
                <a:gd name="T119" fmla="*/ 560 h 1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88" h="1090">
                  <a:moveTo>
                    <a:pt x="1078" y="557"/>
                  </a:moveTo>
                  <a:cubicBezTo>
                    <a:pt x="1080" y="556"/>
                    <a:pt x="1083" y="555"/>
                    <a:pt x="1085" y="553"/>
                  </a:cubicBezTo>
                  <a:cubicBezTo>
                    <a:pt x="1087" y="551"/>
                    <a:pt x="1088" y="548"/>
                    <a:pt x="1088" y="545"/>
                  </a:cubicBezTo>
                  <a:cubicBezTo>
                    <a:pt x="1088" y="542"/>
                    <a:pt x="1087" y="539"/>
                    <a:pt x="1085" y="537"/>
                  </a:cubicBezTo>
                  <a:cubicBezTo>
                    <a:pt x="1083" y="535"/>
                    <a:pt x="1080" y="533"/>
                    <a:pt x="1078" y="533"/>
                  </a:cubicBezTo>
                  <a:cubicBezTo>
                    <a:pt x="1074" y="533"/>
                    <a:pt x="1058" y="531"/>
                    <a:pt x="1044" y="530"/>
                  </a:cubicBezTo>
                  <a:cubicBezTo>
                    <a:pt x="1044" y="522"/>
                    <a:pt x="1043" y="515"/>
                    <a:pt x="1043" y="507"/>
                  </a:cubicBezTo>
                  <a:cubicBezTo>
                    <a:pt x="1057" y="505"/>
                    <a:pt x="1073" y="501"/>
                    <a:pt x="1076" y="501"/>
                  </a:cubicBezTo>
                  <a:cubicBezTo>
                    <a:pt x="1079" y="500"/>
                    <a:pt x="1081" y="498"/>
                    <a:pt x="1083" y="496"/>
                  </a:cubicBezTo>
                  <a:cubicBezTo>
                    <a:pt x="1084" y="494"/>
                    <a:pt x="1085" y="491"/>
                    <a:pt x="1085" y="488"/>
                  </a:cubicBezTo>
                  <a:cubicBezTo>
                    <a:pt x="1084" y="485"/>
                    <a:pt x="1083" y="482"/>
                    <a:pt x="1081" y="481"/>
                  </a:cubicBezTo>
                  <a:cubicBezTo>
                    <a:pt x="1079" y="479"/>
                    <a:pt x="1076" y="477"/>
                    <a:pt x="1073" y="477"/>
                  </a:cubicBezTo>
                  <a:cubicBezTo>
                    <a:pt x="1070" y="477"/>
                    <a:pt x="1054" y="478"/>
                    <a:pt x="1040" y="478"/>
                  </a:cubicBezTo>
                  <a:cubicBezTo>
                    <a:pt x="1039" y="470"/>
                    <a:pt x="1037" y="463"/>
                    <a:pt x="1036" y="455"/>
                  </a:cubicBezTo>
                  <a:cubicBezTo>
                    <a:pt x="1050" y="451"/>
                    <a:pt x="1065" y="446"/>
                    <a:pt x="1068" y="445"/>
                  </a:cubicBezTo>
                  <a:cubicBezTo>
                    <a:pt x="1071" y="444"/>
                    <a:pt x="1073" y="442"/>
                    <a:pt x="1075" y="440"/>
                  </a:cubicBezTo>
                  <a:cubicBezTo>
                    <a:pt x="1076" y="437"/>
                    <a:pt x="1076" y="435"/>
                    <a:pt x="1076" y="432"/>
                  </a:cubicBezTo>
                  <a:cubicBezTo>
                    <a:pt x="1075" y="429"/>
                    <a:pt x="1074" y="426"/>
                    <a:pt x="1071" y="425"/>
                  </a:cubicBezTo>
                  <a:cubicBezTo>
                    <a:pt x="1069" y="423"/>
                    <a:pt x="1066" y="422"/>
                    <a:pt x="1063" y="422"/>
                  </a:cubicBezTo>
                  <a:cubicBezTo>
                    <a:pt x="1060" y="423"/>
                    <a:pt x="1044" y="425"/>
                    <a:pt x="1030" y="426"/>
                  </a:cubicBezTo>
                  <a:cubicBezTo>
                    <a:pt x="1028" y="419"/>
                    <a:pt x="1026" y="412"/>
                    <a:pt x="1024" y="404"/>
                  </a:cubicBezTo>
                  <a:cubicBezTo>
                    <a:pt x="1037" y="399"/>
                    <a:pt x="1052" y="392"/>
                    <a:pt x="1055" y="391"/>
                  </a:cubicBezTo>
                  <a:cubicBezTo>
                    <a:pt x="1058" y="390"/>
                    <a:pt x="1060" y="388"/>
                    <a:pt x="1061" y="385"/>
                  </a:cubicBezTo>
                  <a:cubicBezTo>
                    <a:pt x="1062" y="382"/>
                    <a:pt x="1062" y="379"/>
                    <a:pt x="1061" y="377"/>
                  </a:cubicBezTo>
                  <a:cubicBezTo>
                    <a:pt x="1060" y="374"/>
                    <a:pt x="1058" y="372"/>
                    <a:pt x="1056" y="370"/>
                  </a:cubicBezTo>
                  <a:cubicBezTo>
                    <a:pt x="1054" y="369"/>
                    <a:pt x="1051" y="368"/>
                    <a:pt x="1048" y="369"/>
                  </a:cubicBezTo>
                  <a:cubicBezTo>
                    <a:pt x="1045" y="369"/>
                    <a:pt x="1029" y="373"/>
                    <a:pt x="1015" y="376"/>
                  </a:cubicBezTo>
                  <a:cubicBezTo>
                    <a:pt x="1012" y="369"/>
                    <a:pt x="1010" y="362"/>
                    <a:pt x="1007" y="355"/>
                  </a:cubicBezTo>
                  <a:cubicBezTo>
                    <a:pt x="1020" y="348"/>
                    <a:pt x="1033" y="340"/>
                    <a:pt x="1036" y="338"/>
                  </a:cubicBezTo>
                  <a:cubicBezTo>
                    <a:pt x="1039" y="337"/>
                    <a:pt x="1040" y="334"/>
                    <a:pt x="1041" y="332"/>
                  </a:cubicBezTo>
                  <a:cubicBezTo>
                    <a:pt x="1042" y="329"/>
                    <a:pt x="1042" y="326"/>
                    <a:pt x="1041" y="323"/>
                  </a:cubicBezTo>
                  <a:cubicBezTo>
                    <a:pt x="1039" y="321"/>
                    <a:pt x="1037" y="319"/>
                    <a:pt x="1035" y="317"/>
                  </a:cubicBezTo>
                  <a:cubicBezTo>
                    <a:pt x="1032" y="316"/>
                    <a:pt x="1029" y="316"/>
                    <a:pt x="1027" y="317"/>
                  </a:cubicBezTo>
                  <a:cubicBezTo>
                    <a:pt x="1024" y="318"/>
                    <a:pt x="1009" y="323"/>
                    <a:pt x="995" y="328"/>
                  </a:cubicBezTo>
                  <a:cubicBezTo>
                    <a:pt x="991" y="321"/>
                    <a:pt x="988" y="314"/>
                    <a:pt x="984" y="307"/>
                  </a:cubicBezTo>
                  <a:cubicBezTo>
                    <a:pt x="996" y="299"/>
                    <a:pt x="1009" y="290"/>
                    <a:pt x="1012" y="288"/>
                  </a:cubicBezTo>
                  <a:cubicBezTo>
                    <a:pt x="1014" y="286"/>
                    <a:pt x="1016" y="284"/>
                    <a:pt x="1016" y="281"/>
                  </a:cubicBezTo>
                  <a:cubicBezTo>
                    <a:pt x="1017" y="278"/>
                    <a:pt x="1016" y="275"/>
                    <a:pt x="1015" y="273"/>
                  </a:cubicBezTo>
                  <a:cubicBezTo>
                    <a:pt x="1013" y="270"/>
                    <a:pt x="1011" y="268"/>
                    <a:pt x="1008" y="267"/>
                  </a:cubicBezTo>
                  <a:cubicBezTo>
                    <a:pt x="1006" y="266"/>
                    <a:pt x="1003" y="266"/>
                    <a:pt x="1000" y="268"/>
                  </a:cubicBezTo>
                  <a:cubicBezTo>
                    <a:pt x="997" y="269"/>
                    <a:pt x="983" y="276"/>
                    <a:pt x="969" y="282"/>
                  </a:cubicBezTo>
                  <a:cubicBezTo>
                    <a:pt x="966" y="275"/>
                    <a:pt x="961" y="269"/>
                    <a:pt x="957" y="263"/>
                  </a:cubicBezTo>
                  <a:cubicBezTo>
                    <a:pt x="968" y="253"/>
                    <a:pt x="980" y="242"/>
                    <a:pt x="983" y="240"/>
                  </a:cubicBezTo>
                  <a:cubicBezTo>
                    <a:pt x="985" y="238"/>
                    <a:pt x="986" y="236"/>
                    <a:pt x="986" y="233"/>
                  </a:cubicBezTo>
                  <a:cubicBezTo>
                    <a:pt x="986" y="230"/>
                    <a:pt x="986" y="227"/>
                    <a:pt x="984" y="225"/>
                  </a:cubicBezTo>
                  <a:cubicBezTo>
                    <a:pt x="982" y="222"/>
                    <a:pt x="980" y="221"/>
                    <a:pt x="977" y="220"/>
                  </a:cubicBezTo>
                  <a:cubicBezTo>
                    <a:pt x="974" y="220"/>
                    <a:pt x="971" y="220"/>
                    <a:pt x="969" y="221"/>
                  </a:cubicBezTo>
                  <a:cubicBezTo>
                    <a:pt x="966" y="223"/>
                    <a:pt x="952" y="231"/>
                    <a:pt x="940" y="238"/>
                  </a:cubicBezTo>
                  <a:cubicBezTo>
                    <a:pt x="935" y="233"/>
                    <a:pt x="930" y="227"/>
                    <a:pt x="925" y="221"/>
                  </a:cubicBezTo>
                  <a:cubicBezTo>
                    <a:pt x="935" y="210"/>
                    <a:pt x="946" y="198"/>
                    <a:pt x="948" y="196"/>
                  </a:cubicBezTo>
                  <a:cubicBezTo>
                    <a:pt x="950" y="194"/>
                    <a:pt x="951" y="191"/>
                    <a:pt x="951" y="188"/>
                  </a:cubicBezTo>
                  <a:cubicBezTo>
                    <a:pt x="951" y="185"/>
                    <a:pt x="950" y="183"/>
                    <a:pt x="948" y="180"/>
                  </a:cubicBezTo>
                  <a:cubicBezTo>
                    <a:pt x="946" y="178"/>
                    <a:pt x="943" y="177"/>
                    <a:pt x="941" y="177"/>
                  </a:cubicBezTo>
                  <a:cubicBezTo>
                    <a:pt x="938" y="176"/>
                    <a:pt x="935" y="177"/>
                    <a:pt x="933" y="179"/>
                  </a:cubicBezTo>
                  <a:cubicBezTo>
                    <a:pt x="930" y="181"/>
                    <a:pt x="917" y="190"/>
                    <a:pt x="905" y="199"/>
                  </a:cubicBezTo>
                  <a:cubicBezTo>
                    <a:pt x="900" y="193"/>
                    <a:pt x="895" y="188"/>
                    <a:pt x="890" y="183"/>
                  </a:cubicBezTo>
                  <a:cubicBezTo>
                    <a:pt x="898" y="171"/>
                    <a:pt x="908" y="158"/>
                    <a:pt x="910" y="156"/>
                  </a:cubicBezTo>
                  <a:cubicBezTo>
                    <a:pt x="911" y="153"/>
                    <a:pt x="912" y="150"/>
                    <a:pt x="912" y="148"/>
                  </a:cubicBezTo>
                  <a:cubicBezTo>
                    <a:pt x="911" y="145"/>
                    <a:pt x="910" y="142"/>
                    <a:pt x="908" y="140"/>
                  </a:cubicBezTo>
                  <a:cubicBezTo>
                    <a:pt x="906" y="138"/>
                    <a:pt x="903" y="137"/>
                    <a:pt x="900" y="137"/>
                  </a:cubicBezTo>
                  <a:cubicBezTo>
                    <a:pt x="897" y="137"/>
                    <a:pt x="894" y="138"/>
                    <a:pt x="892" y="140"/>
                  </a:cubicBezTo>
                  <a:cubicBezTo>
                    <a:pt x="890" y="142"/>
                    <a:pt x="878" y="153"/>
                    <a:pt x="867" y="163"/>
                  </a:cubicBezTo>
                  <a:cubicBezTo>
                    <a:pt x="862" y="158"/>
                    <a:pt x="856" y="153"/>
                    <a:pt x="850" y="149"/>
                  </a:cubicBezTo>
                  <a:cubicBezTo>
                    <a:pt x="857" y="136"/>
                    <a:pt x="865" y="122"/>
                    <a:pt x="867" y="119"/>
                  </a:cubicBezTo>
                  <a:cubicBezTo>
                    <a:pt x="869" y="117"/>
                    <a:pt x="869" y="114"/>
                    <a:pt x="868" y="111"/>
                  </a:cubicBezTo>
                  <a:cubicBezTo>
                    <a:pt x="868" y="109"/>
                    <a:pt x="866" y="106"/>
                    <a:pt x="864" y="104"/>
                  </a:cubicBezTo>
                  <a:cubicBezTo>
                    <a:pt x="861" y="103"/>
                    <a:pt x="858" y="102"/>
                    <a:pt x="856" y="102"/>
                  </a:cubicBezTo>
                  <a:cubicBezTo>
                    <a:pt x="853" y="102"/>
                    <a:pt x="850" y="103"/>
                    <a:pt x="848" y="106"/>
                  </a:cubicBezTo>
                  <a:cubicBezTo>
                    <a:pt x="846" y="108"/>
                    <a:pt x="835" y="120"/>
                    <a:pt x="826" y="131"/>
                  </a:cubicBezTo>
                  <a:cubicBezTo>
                    <a:pt x="820" y="127"/>
                    <a:pt x="813" y="123"/>
                    <a:pt x="807" y="119"/>
                  </a:cubicBezTo>
                  <a:cubicBezTo>
                    <a:pt x="813" y="105"/>
                    <a:pt x="820" y="91"/>
                    <a:pt x="821" y="88"/>
                  </a:cubicBezTo>
                  <a:cubicBezTo>
                    <a:pt x="822" y="85"/>
                    <a:pt x="822" y="82"/>
                    <a:pt x="821" y="80"/>
                  </a:cubicBezTo>
                  <a:cubicBezTo>
                    <a:pt x="820" y="77"/>
                    <a:pt x="818" y="75"/>
                    <a:pt x="816" y="73"/>
                  </a:cubicBezTo>
                  <a:cubicBezTo>
                    <a:pt x="813" y="72"/>
                    <a:pt x="810" y="71"/>
                    <a:pt x="808" y="72"/>
                  </a:cubicBezTo>
                  <a:cubicBezTo>
                    <a:pt x="805" y="72"/>
                    <a:pt x="802" y="74"/>
                    <a:pt x="801" y="76"/>
                  </a:cubicBezTo>
                  <a:cubicBezTo>
                    <a:pt x="799" y="79"/>
                    <a:pt x="790" y="92"/>
                    <a:pt x="781" y="104"/>
                  </a:cubicBezTo>
                  <a:cubicBezTo>
                    <a:pt x="774" y="100"/>
                    <a:pt x="768" y="97"/>
                    <a:pt x="761" y="93"/>
                  </a:cubicBezTo>
                  <a:cubicBezTo>
                    <a:pt x="766" y="80"/>
                    <a:pt x="771" y="65"/>
                    <a:pt x="772" y="61"/>
                  </a:cubicBezTo>
                  <a:cubicBezTo>
                    <a:pt x="773" y="59"/>
                    <a:pt x="772" y="56"/>
                    <a:pt x="771" y="53"/>
                  </a:cubicBezTo>
                  <a:cubicBezTo>
                    <a:pt x="770" y="51"/>
                    <a:pt x="768" y="49"/>
                    <a:pt x="765" y="47"/>
                  </a:cubicBezTo>
                  <a:cubicBezTo>
                    <a:pt x="762" y="46"/>
                    <a:pt x="760" y="46"/>
                    <a:pt x="757" y="47"/>
                  </a:cubicBezTo>
                  <a:cubicBezTo>
                    <a:pt x="754" y="48"/>
                    <a:pt x="752" y="49"/>
                    <a:pt x="750" y="52"/>
                  </a:cubicBezTo>
                  <a:cubicBezTo>
                    <a:pt x="749" y="55"/>
                    <a:pt x="741" y="69"/>
                    <a:pt x="734" y="81"/>
                  </a:cubicBezTo>
                  <a:cubicBezTo>
                    <a:pt x="727" y="78"/>
                    <a:pt x="720" y="76"/>
                    <a:pt x="713" y="73"/>
                  </a:cubicBezTo>
                  <a:cubicBezTo>
                    <a:pt x="716" y="59"/>
                    <a:pt x="719" y="43"/>
                    <a:pt x="720" y="40"/>
                  </a:cubicBezTo>
                  <a:cubicBezTo>
                    <a:pt x="721" y="37"/>
                    <a:pt x="720" y="34"/>
                    <a:pt x="719" y="32"/>
                  </a:cubicBezTo>
                  <a:cubicBezTo>
                    <a:pt x="717" y="30"/>
                    <a:pt x="715" y="28"/>
                    <a:pt x="712" y="27"/>
                  </a:cubicBezTo>
                  <a:cubicBezTo>
                    <a:pt x="709" y="26"/>
                    <a:pt x="706" y="26"/>
                    <a:pt x="704" y="27"/>
                  </a:cubicBezTo>
                  <a:cubicBezTo>
                    <a:pt x="701" y="28"/>
                    <a:pt x="699" y="30"/>
                    <a:pt x="698" y="33"/>
                  </a:cubicBezTo>
                  <a:cubicBezTo>
                    <a:pt x="696" y="36"/>
                    <a:pt x="690" y="51"/>
                    <a:pt x="684" y="64"/>
                  </a:cubicBezTo>
                  <a:cubicBezTo>
                    <a:pt x="677" y="62"/>
                    <a:pt x="670" y="60"/>
                    <a:pt x="663" y="58"/>
                  </a:cubicBezTo>
                  <a:cubicBezTo>
                    <a:pt x="664" y="44"/>
                    <a:pt x="666" y="28"/>
                    <a:pt x="666" y="25"/>
                  </a:cubicBezTo>
                  <a:cubicBezTo>
                    <a:pt x="667" y="22"/>
                    <a:pt x="666" y="19"/>
                    <a:pt x="664" y="17"/>
                  </a:cubicBezTo>
                  <a:cubicBezTo>
                    <a:pt x="662" y="14"/>
                    <a:pt x="660" y="13"/>
                    <a:pt x="657" y="12"/>
                  </a:cubicBezTo>
                  <a:cubicBezTo>
                    <a:pt x="654" y="12"/>
                    <a:pt x="651" y="12"/>
                    <a:pt x="649" y="13"/>
                  </a:cubicBezTo>
                  <a:cubicBezTo>
                    <a:pt x="646" y="15"/>
                    <a:pt x="644" y="17"/>
                    <a:pt x="643" y="20"/>
                  </a:cubicBezTo>
                  <a:cubicBezTo>
                    <a:pt x="642" y="23"/>
                    <a:pt x="638" y="38"/>
                    <a:pt x="633" y="52"/>
                  </a:cubicBezTo>
                  <a:cubicBezTo>
                    <a:pt x="626" y="51"/>
                    <a:pt x="619" y="49"/>
                    <a:pt x="611" y="48"/>
                  </a:cubicBezTo>
                  <a:cubicBezTo>
                    <a:pt x="611" y="34"/>
                    <a:pt x="611" y="18"/>
                    <a:pt x="611" y="15"/>
                  </a:cubicBezTo>
                  <a:cubicBezTo>
                    <a:pt x="611" y="12"/>
                    <a:pt x="610" y="9"/>
                    <a:pt x="608" y="7"/>
                  </a:cubicBezTo>
                  <a:cubicBezTo>
                    <a:pt x="606" y="5"/>
                    <a:pt x="604" y="4"/>
                    <a:pt x="601" y="3"/>
                  </a:cubicBezTo>
                  <a:cubicBezTo>
                    <a:pt x="598" y="3"/>
                    <a:pt x="595" y="4"/>
                    <a:pt x="593" y="5"/>
                  </a:cubicBezTo>
                  <a:cubicBezTo>
                    <a:pt x="590" y="7"/>
                    <a:pt x="589" y="9"/>
                    <a:pt x="588" y="12"/>
                  </a:cubicBezTo>
                  <a:cubicBezTo>
                    <a:pt x="587" y="15"/>
                    <a:pt x="584" y="31"/>
                    <a:pt x="581" y="45"/>
                  </a:cubicBezTo>
                  <a:cubicBezTo>
                    <a:pt x="574" y="45"/>
                    <a:pt x="566" y="44"/>
                    <a:pt x="559" y="44"/>
                  </a:cubicBezTo>
                  <a:cubicBezTo>
                    <a:pt x="558" y="30"/>
                    <a:pt x="556" y="14"/>
                    <a:pt x="556" y="10"/>
                  </a:cubicBezTo>
                  <a:cubicBezTo>
                    <a:pt x="555" y="8"/>
                    <a:pt x="554" y="5"/>
                    <a:pt x="552" y="3"/>
                  </a:cubicBezTo>
                  <a:cubicBezTo>
                    <a:pt x="550" y="1"/>
                    <a:pt x="547" y="0"/>
                    <a:pt x="544" y="0"/>
                  </a:cubicBezTo>
                  <a:cubicBezTo>
                    <a:pt x="541" y="0"/>
                    <a:pt x="538" y="1"/>
                    <a:pt x="536" y="3"/>
                  </a:cubicBezTo>
                  <a:cubicBezTo>
                    <a:pt x="534" y="5"/>
                    <a:pt x="533" y="8"/>
                    <a:pt x="532" y="10"/>
                  </a:cubicBezTo>
                  <a:cubicBezTo>
                    <a:pt x="532" y="14"/>
                    <a:pt x="530" y="30"/>
                    <a:pt x="529" y="44"/>
                  </a:cubicBezTo>
                  <a:cubicBezTo>
                    <a:pt x="522" y="44"/>
                    <a:pt x="514" y="45"/>
                    <a:pt x="507" y="45"/>
                  </a:cubicBezTo>
                  <a:cubicBezTo>
                    <a:pt x="504" y="31"/>
                    <a:pt x="501" y="15"/>
                    <a:pt x="500" y="12"/>
                  </a:cubicBezTo>
                  <a:cubicBezTo>
                    <a:pt x="499" y="9"/>
                    <a:pt x="497" y="7"/>
                    <a:pt x="495" y="5"/>
                  </a:cubicBezTo>
                  <a:cubicBezTo>
                    <a:pt x="493" y="4"/>
                    <a:pt x="490" y="3"/>
                    <a:pt x="487" y="3"/>
                  </a:cubicBezTo>
                  <a:cubicBezTo>
                    <a:pt x="484" y="4"/>
                    <a:pt x="482" y="5"/>
                    <a:pt x="480" y="7"/>
                  </a:cubicBezTo>
                  <a:cubicBezTo>
                    <a:pt x="478" y="9"/>
                    <a:pt x="477" y="12"/>
                    <a:pt x="477" y="15"/>
                  </a:cubicBezTo>
                  <a:cubicBezTo>
                    <a:pt x="477" y="18"/>
                    <a:pt x="477" y="34"/>
                    <a:pt x="477" y="48"/>
                  </a:cubicBezTo>
                  <a:cubicBezTo>
                    <a:pt x="469" y="49"/>
                    <a:pt x="462" y="51"/>
                    <a:pt x="455" y="52"/>
                  </a:cubicBezTo>
                  <a:cubicBezTo>
                    <a:pt x="450" y="38"/>
                    <a:pt x="446" y="23"/>
                    <a:pt x="445" y="20"/>
                  </a:cubicBezTo>
                  <a:cubicBezTo>
                    <a:pt x="444" y="17"/>
                    <a:pt x="442" y="15"/>
                    <a:pt x="439" y="13"/>
                  </a:cubicBezTo>
                  <a:cubicBezTo>
                    <a:pt x="437" y="12"/>
                    <a:pt x="434" y="12"/>
                    <a:pt x="431" y="12"/>
                  </a:cubicBezTo>
                  <a:cubicBezTo>
                    <a:pt x="428" y="13"/>
                    <a:pt x="426" y="14"/>
                    <a:pt x="424" y="17"/>
                  </a:cubicBezTo>
                  <a:cubicBezTo>
                    <a:pt x="422" y="19"/>
                    <a:pt x="421" y="22"/>
                    <a:pt x="422" y="25"/>
                  </a:cubicBezTo>
                  <a:cubicBezTo>
                    <a:pt x="422" y="28"/>
                    <a:pt x="424" y="44"/>
                    <a:pt x="425" y="58"/>
                  </a:cubicBezTo>
                  <a:cubicBezTo>
                    <a:pt x="418" y="60"/>
                    <a:pt x="411" y="62"/>
                    <a:pt x="404" y="64"/>
                  </a:cubicBezTo>
                  <a:cubicBezTo>
                    <a:pt x="398" y="51"/>
                    <a:pt x="392" y="36"/>
                    <a:pt x="390" y="33"/>
                  </a:cubicBezTo>
                  <a:cubicBezTo>
                    <a:pt x="389" y="30"/>
                    <a:pt x="387" y="28"/>
                    <a:pt x="384" y="27"/>
                  </a:cubicBezTo>
                  <a:cubicBezTo>
                    <a:pt x="382" y="26"/>
                    <a:pt x="379" y="26"/>
                    <a:pt x="376" y="27"/>
                  </a:cubicBezTo>
                  <a:cubicBezTo>
                    <a:pt x="373" y="28"/>
                    <a:pt x="371" y="30"/>
                    <a:pt x="369" y="32"/>
                  </a:cubicBezTo>
                  <a:cubicBezTo>
                    <a:pt x="368" y="34"/>
                    <a:pt x="367" y="37"/>
                    <a:pt x="368" y="40"/>
                  </a:cubicBezTo>
                  <a:cubicBezTo>
                    <a:pt x="369" y="43"/>
                    <a:pt x="372" y="59"/>
                    <a:pt x="375" y="73"/>
                  </a:cubicBezTo>
                  <a:cubicBezTo>
                    <a:pt x="368" y="76"/>
                    <a:pt x="361" y="78"/>
                    <a:pt x="354" y="81"/>
                  </a:cubicBezTo>
                  <a:cubicBezTo>
                    <a:pt x="347" y="69"/>
                    <a:pt x="339" y="55"/>
                    <a:pt x="338" y="52"/>
                  </a:cubicBezTo>
                  <a:cubicBezTo>
                    <a:pt x="336" y="49"/>
                    <a:pt x="334" y="48"/>
                    <a:pt x="331" y="47"/>
                  </a:cubicBezTo>
                  <a:cubicBezTo>
                    <a:pt x="328" y="46"/>
                    <a:pt x="326" y="46"/>
                    <a:pt x="323" y="47"/>
                  </a:cubicBezTo>
                  <a:cubicBezTo>
                    <a:pt x="320" y="49"/>
                    <a:pt x="318" y="51"/>
                    <a:pt x="317" y="53"/>
                  </a:cubicBezTo>
                  <a:cubicBezTo>
                    <a:pt x="316" y="56"/>
                    <a:pt x="315" y="59"/>
                    <a:pt x="316" y="61"/>
                  </a:cubicBezTo>
                  <a:cubicBezTo>
                    <a:pt x="317" y="65"/>
                    <a:pt x="322" y="80"/>
                    <a:pt x="327" y="93"/>
                  </a:cubicBezTo>
                  <a:cubicBezTo>
                    <a:pt x="320" y="97"/>
                    <a:pt x="314" y="100"/>
                    <a:pt x="307" y="104"/>
                  </a:cubicBezTo>
                  <a:cubicBezTo>
                    <a:pt x="298" y="92"/>
                    <a:pt x="289" y="79"/>
                    <a:pt x="287" y="76"/>
                  </a:cubicBezTo>
                  <a:cubicBezTo>
                    <a:pt x="286" y="74"/>
                    <a:pt x="283" y="72"/>
                    <a:pt x="280" y="72"/>
                  </a:cubicBezTo>
                  <a:cubicBezTo>
                    <a:pt x="278" y="71"/>
                    <a:pt x="275" y="72"/>
                    <a:pt x="272" y="73"/>
                  </a:cubicBezTo>
                  <a:cubicBezTo>
                    <a:pt x="270" y="75"/>
                    <a:pt x="268" y="77"/>
                    <a:pt x="267" y="80"/>
                  </a:cubicBezTo>
                  <a:cubicBezTo>
                    <a:pt x="266" y="82"/>
                    <a:pt x="266" y="85"/>
                    <a:pt x="267" y="88"/>
                  </a:cubicBezTo>
                  <a:cubicBezTo>
                    <a:pt x="268" y="91"/>
                    <a:pt x="275" y="105"/>
                    <a:pt x="281" y="119"/>
                  </a:cubicBezTo>
                  <a:cubicBezTo>
                    <a:pt x="275" y="123"/>
                    <a:pt x="268" y="127"/>
                    <a:pt x="262" y="131"/>
                  </a:cubicBezTo>
                  <a:cubicBezTo>
                    <a:pt x="253" y="120"/>
                    <a:pt x="242" y="108"/>
                    <a:pt x="240" y="106"/>
                  </a:cubicBezTo>
                  <a:cubicBezTo>
                    <a:pt x="238" y="103"/>
                    <a:pt x="235" y="102"/>
                    <a:pt x="232" y="102"/>
                  </a:cubicBezTo>
                  <a:cubicBezTo>
                    <a:pt x="230" y="102"/>
                    <a:pt x="227" y="103"/>
                    <a:pt x="224" y="104"/>
                  </a:cubicBezTo>
                  <a:cubicBezTo>
                    <a:pt x="222" y="106"/>
                    <a:pt x="220" y="109"/>
                    <a:pt x="220" y="111"/>
                  </a:cubicBezTo>
                  <a:cubicBezTo>
                    <a:pt x="219" y="114"/>
                    <a:pt x="219" y="117"/>
                    <a:pt x="221" y="119"/>
                  </a:cubicBezTo>
                  <a:cubicBezTo>
                    <a:pt x="223" y="122"/>
                    <a:pt x="231" y="136"/>
                    <a:pt x="238" y="149"/>
                  </a:cubicBezTo>
                  <a:cubicBezTo>
                    <a:pt x="232" y="153"/>
                    <a:pt x="226" y="158"/>
                    <a:pt x="221" y="163"/>
                  </a:cubicBezTo>
                  <a:cubicBezTo>
                    <a:pt x="210" y="153"/>
                    <a:pt x="198" y="142"/>
                    <a:pt x="196" y="140"/>
                  </a:cubicBezTo>
                  <a:cubicBezTo>
                    <a:pt x="194" y="138"/>
                    <a:pt x="191" y="137"/>
                    <a:pt x="188" y="137"/>
                  </a:cubicBezTo>
                  <a:cubicBezTo>
                    <a:pt x="185" y="137"/>
                    <a:pt x="182" y="138"/>
                    <a:pt x="180" y="140"/>
                  </a:cubicBezTo>
                  <a:cubicBezTo>
                    <a:pt x="178" y="142"/>
                    <a:pt x="177" y="145"/>
                    <a:pt x="176" y="148"/>
                  </a:cubicBezTo>
                  <a:cubicBezTo>
                    <a:pt x="176" y="150"/>
                    <a:pt x="176" y="153"/>
                    <a:pt x="178" y="156"/>
                  </a:cubicBezTo>
                  <a:cubicBezTo>
                    <a:pt x="180" y="158"/>
                    <a:pt x="190" y="171"/>
                    <a:pt x="198" y="183"/>
                  </a:cubicBezTo>
                  <a:cubicBezTo>
                    <a:pt x="193" y="188"/>
                    <a:pt x="188" y="193"/>
                    <a:pt x="182" y="199"/>
                  </a:cubicBezTo>
                  <a:cubicBezTo>
                    <a:pt x="171" y="190"/>
                    <a:pt x="158" y="181"/>
                    <a:pt x="155" y="179"/>
                  </a:cubicBezTo>
                  <a:cubicBezTo>
                    <a:pt x="153" y="177"/>
                    <a:pt x="150" y="176"/>
                    <a:pt x="147" y="177"/>
                  </a:cubicBezTo>
                  <a:cubicBezTo>
                    <a:pt x="145" y="177"/>
                    <a:pt x="142" y="178"/>
                    <a:pt x="140" y="180"/>
                  </a:cubicBezTo>
                  <a:cubicBezTo>
                    <a:pt x="138" y="183"/>
                    <a:pt x="137" y="185"/>
                    <a:pt x="137" y="188"/>
                  </a:cubicBezTo>
                  <a:cubicBezTo>
                    <a:pt x="137" y="191"/>
                    <a:pt x="138" y="194"/>
                    <a:pt x="140" y="196"/>
                  </a:cubicBezTo>
                  <a:cubicBezTo>
                    <a:pt x="142" y="198"/>
                    <a:pt x="153" y="210"/>
                    <a:pt x="163" y="221"/>
                  </a:cubicBezTo>
                  <a:cubicBezTo>
                    <a:pt x="158" y="227"/>
                    <a:pt x="153" y="233"/>
                    <a:pt x="148" y="238"/>
                  </a:cubicBezTo>
                  <a:cubicBezTo>
                    <a:pt x="136" y="231"/>
                    <a:pt x="122" y="223"/>
                    <a:pt x="119" y="221"/>
                  </a:cubicBezTo>
                  <a:cubicBezTo>
                    <a:pt x="117" y="220"/>
                    <a:pt x="114" y="220"/>
                    <a:pt x="111" y="220"/>
                  </a:cubicBezTo>
                  <a:cubicBezTo>
                    <a:pt x="108" y="221"/>
                    <a:pt x="106" y="222"/>
                    <a:pt x="104" y="225"/>
                  </a:cubicBezTo>
                  <a:cubicBezTo>
                    <a:pt x="102" y="227"/>
                    <a:pt x="102" y="230"/>
                    <a:pt x="102" y="233"/>
                  </a:cubicBezTo>
                  <a:cubicBezTo>
                    <a:pt x="102" y="236"/>
                    <a:pt x="103" y="238"/>
                    <a:pt x="105" y="240"/>
                  </a:cubicBezTo>
                  <a:cubicBezTo>
                    <a:pt x="108" y="242"/>
                    <a:pt x="120" y="253"/>
                    <a:pt x="131" y="263"/>
                  </a:cubicBezTo>
                  <a:cubicBezTo>
                    <a:pt x="127" y="269"/>
                    <a:pt x="122" y="275"/>
                    <a:pt x="118" y="282"/>
                  </a:cubicBezTo>
                  <a:cubicBezTo>
                    <a:pt x="105" y="276"/>
                    <a:pt x="91" y="269"/>
                    <a:pt x="88" y="268"/>
                  </a:cubicBezTo>
                  <a:cubicBezTo>
                    <a:pt x="85" y="266"/>
                    <a:pt x="82" y="266"/>
                    <a:pt x="80" y="267"/>
                  </a:cubicBezTo>
                  <a:cubicBezTo>
                    <a:pt x="77" y="268"/>
                    <a:pt x="75" y="270"/>
                    <a:pt x="73" y="273"/>
                  </a:cubicBezTo>
                  <a:cubicBezTo>
                    <a:pt x="72" y="275"/>
                    <a:pt x="71" y="278"/>
                    <a:pt x="72" y="281"/>
                  </a:cubicBezTo>
                  <a:cubicBezTo>
                    <a:pt x="72" y="284"/>
                    <a:pt x="74" y="286"/>
                    <a:pt x="76" y="288"/>
                  </a:cubicBezTo>
                  <a:cubicBezTo>
                    <a:pt x="79" y="290"/>
                    <a:pt x="92" y="299"/>
                    <a:pt x="104" y="307"/>
                  </a:cubicBezTo>
                  <a:cubicBezTo>
                    <a:pt x="100" y="314"/>
                    <a:pt x="97" y="321"/>
                    <a:pt x="93" y="328"/>
                  </a:cubicBezTo>
                  <a:cubicBezTo>
                    <a:pt x="79" y="323"/>
                    <a:pt x="64" y="318"/>
                    <a:pt x="61" y="317"/>
                  </a:cubicBezTo>
                  <a:cubicBezTo>
                    <a:pt x="59" y="316"/>
                    <a:pt x="56" y="316"/>
                    <a:pt x="53" y="317"/>
                  </a:cubicBezTo>
                  <a:cubicBezTo>
                    <a:pt x="51" y="319"/>
                    <a:pt x="48" y="321"/>
                    <a:pt x="47" y="323"/>
                  </a:cubicBezTo>
                  <a:cubicBezTo>
                    <a:pt x="46" y="326"/>
                    <a:pt x="46" y="329"/>
                    <a:pt x="47" y="332"/>
                  </a:cubicBezTo>
                  <a:cubicBezTo>
                    <a:pt x="48" y="334"/>
                    <a:pt x="49" y="337"/>
                    <a:pt x="52" y="338"/>
                  </a:cubicBezTo>
                  <a:cubicBezTo>
                    <a:pt x="55" y="340"/>
                    <a:pt x="68" y="348"/>
                    <a:pt x="81" y="355"/>
                  </a:cubicBezTo>
                  <a:cubicBezTo>
                    <a:pt x="78" y="362"/>
                    <a:pt x="76" y="369"/>
                    <a:pt x="73" y="376"/>
                  </a:cubicBezTo>
                  <a:cubicBezTo>
                    <a:pt x="59" y="373"/>
                    <a:pt x="43" y="369"/>
                    <a:pt x="40" y="369"/>
                  </a:cubicBezTo>
                  <a:cubicBezTo>
                    <a:pt x="37" y="368"/>
                    <a:pt x="34" y="369"/>
                    <a:pt x="32" y="370"/>
                  </a:cubicBezTo>
                  <a:cubicBezTo>
                    <a:pt x="30" y="372"/>
                    <a:pt x="28" y="374"/>
                    <a:pt x="27" y="377"/>
                  </a:cubicBezTo>
                  <a:cubicBezTo>
                    <a:pt x="26" y="379"/>
                    <a:pt x="26" y="382"/>
                    <a:pt x="27" y="385"/>
                  </a:cubicBezTo>
                  <a:cubicBezTo>
                    <a:pt x="28" y="388"/>
                    <a:pt x="30" y="390"/>
                    <a:pt x="33" y="391"/>
                  </a:cubicBezTo>
                  <a:cubicBezTo>
                    <a:pt x="36" y="392"/>
                    <a:pt x="50" y="399"/>
                    <a:pt x="64" y="404"/>
                  </a:cubicBezTo>
                  <a:cubicBezTo>
                    <a:pt x="62" y="412"/>
                    <a:pt x="60" y="419"/>
                    <a:pt x="58" y="426"/>
                  </a:cubicBezTo>
                  <a:cubicBezTo>
                    <a:pt x="44" y="425"/>
                    <a:pt x="28" y="423"/>
                    <a:pt x="25" y="422"/>
                  </a:cubicBezTo>
                  <a:cubicBezTo>
                    <a:pt x="22" y="422"/>
                    <a:pt x="19" y="423"/>
                    <a:pt x="17" y="425"/>
                  </a:cubicBezTo>
                  <a:cubicBezTo>
                    <a:pt x="14" y="426"/>
                    <a:pt x="13" y="429"/>
                    <a:pt x="12" y="432"/>
                  </a:cubicBezTo>
                  <a:cubicBezTo>
                    <a:pt x="12" y="435"/>
                    <a:pt x="12" y="437"/>
                    <a:pt x="13" y="440"/>
                  </a:cubicBezTo>
                  <a:cubicBezTo>
                    <a:pt x="15" y="442"/>
                    <a:pt x="17" y="444"/>
                    <a:pt x="20" y="445"/>
                  </a:cubicBezTo>
                  <a:cubicBezTo>
                    <a:pt x="23" y="446"/>
                    <a:pt x="38" y="451"/>
                    <a:pt x="52" y="455"/>
                  </a:cubicBezTo>
                  <a:cubicBezTo>
                    <a:pt x="50" y="463"/>
                    <a:pt x="49" y="470"/>
                    <a:pt x="48" y="478"/>
                  </a:cubicBezTo>
                  <a:cubicBezTo>
                    <a:pt x="34" y="478"/>
                    <a:pt x="18" y="477"/>
                    <a:pt x="15" y="477"/>
                  </a:cubicBezTo>
                  <a:cubicBezTo>
                    <a:pt x="12" y="477"/>
                    <a:pt x="9" y="479"/>
                    <a:pt x="7" y="481"/>
                  </a:cubicBezTo>
                  <a:cubicBezTo>
                    <a:pt x="5" y="482"/>
                    <a:pt x="4" y="485"/>
                    <a:pt x="3" y="488"/>
                  </a:cubicBezTo>
                  <a:cubicBezTo>
                    <a:pt x="3" y="491"/>
                    <a:pt x="4" y="494"/>
                    <a:pt x="5" y="496"/>
                  </a:cubicBezTo>
                  <a:cubicBezTo>
                    <a:pt x="7" y="498"/>
                    <a:pt x="9" y="500"/>
                    <a:pt x="12" y="501"/>
                  </a:cubicBezTo>
                  <a:cubicBezTo>
                    <a:pt x="15" y="501"/>
                    <a:pt x="31" y="505"/>
                    <a:pt x="45" y="507"/>
                  </a:cubicBezTo>
                  <a:cubicBezTo>
                    <a:pt x="45" y="515"/>
                    <a:pt x="44" y="522"/>
                    <a:pt x="44" y="530"/>
                  </a:cubicBezTo>
                  <a:cubicBezTo>
                    <a:pt x="30" y="531"/>
                    <a:pt x="14" y="533"/>
                    <a:pt x="10" y="533"/>
                  </a:cubicBezTo>
                  <a:cubicBezTo>
                    <a:pt x="7" y="533"/>
                    <a:pt x="5" y="535"/>
                    <a:pt x="3" y="537"/>
                  </a:cubicBezTo>
                  <a:cubicBezTo>
                    <a:pt x="1" y="539"/>
                    <a:pt x="0" y="542"/>
                    <a:pt x="0" y="545"/>
                  </a:cubicBezTo>
                  <a:cubicBezTo>
                    <a:pt x="0" y="548"/>
                    <a:pt x="1" y="551"/>
                    <a:pt x="3" y="553"/>
                  </a:cubicBezTo>
                  <a:cubicBezTo>
                    <a:pt x="5" y="555"/>
                    <a:pt x="7" y="556"/>
                    <a:pt x="10" y="557"/>
                  </a:cubicBezTo>
                  <a:cubicBezTo>
                    <a:pt x="14" y="557"/>
                    <a:pt x="30" y="558"/>
                    <a:pt x="44" y="560"/>
                  </a:cubicBezTo>
                  <a:cubicBezTo>
                    <a:pt x="44" y="567"/>
                    <a:pt x="45" y="575"/>
                    <a:pt x="45" y="582"/>
                  </a:cubicBezTo>
                  <a:cubicBezTo>
                    <a:pt x="31" y="585"/>
                    <a:pt x="15" y="588"/>
                    <a:pt x="12" y="589"/>
                  </a:cubicBezTo>
                  <a:cubicBezTo>
                    <a:pt x="9" y="590"/>
                    <a:pt x="7" y="591"/>
                    <a:pt x="5" y="594"/>
                  </a:cubicBezTo>
                  <a:cubicBezTo>
                    <a:pt x="4" y="596"/>
                    <a:pt x="3" y="599"/>
                    <a:pt x="3" y="602"/>
                  </a:cubicBezTo>
                  <a:cubicBezTo>
                    <a:pt x="4" y="605"/>
                    <a:pt x="5" y="607"/>
                    <a:pt x="7" y="609"/>
                  </a:cubicBezTo>
                  <a:cubicBezTo>
                    <a:pt x="9" y="611"/>
                    <a:pt x="12" y="613"/>
                    <a:pt x="15" y="612"/>
                  </a:cubicBezTo>
                  <a:cubicBezTo>
                    <a:pt x="18" y="612"/>
                    <a:pt x="34" y="612"/>
                    <a:pt x="48" y="612"/>
                  </a:cubicBezTo>
                  <a:cubicBezTo>
                    <a:pt x="49" y="620"/>
                    <a:pt x="50" y="627"/>
                    <a:pt x="52" y="634"/>
                  </a:cubicBezTo>
                  <a:cubicBezTo>
                    <a:pt x="38" y="639"/>
                    <a:pt x="23" y="644"/>
                    <a:pt x="20" y="645"/>
                  </a:cubicBezTo>
                  <a:cubicBezTo>
                    <a:pt x="17" y="645"/>
                    <a:pt x="15" y="647"/>
                    <a:pt x="13" y="650"/>
                  </a:cubicBezTo>
                  <a:cubicBezTo>
                    <a:pt x="12" y="652"/>
                    <a:pt x="12" y="655"/>
                    <a:pt x="12" y="658"/>
                  </a:cubicBezTo>
                  <a:cubicBezTo>
                    <a:pt x="13" y="661"/>
                    <a:pt x="14" y="664"/>
                    <a:pt x="17" y="665"/>
                  </a:cubicBezTo>
                  <a:cubicBezTo>
                    <a:pt x="19" y="667"/>
                    <a:pt x="22" y="668"/>
                    <a:pt x="25" y="668"/>
                  </a:cubicBezTo>
                  <a:cubicBezTo>
                    <a:pt x="28" y="667"/>
                    <a:pt x="44" y="665"/>
                    <a:pt x="58" y="664"/>
                  </a:cubicBezTo>
                  <a:cubicBezTo>
                    <a:pt x="60" y="671"/>
                    <a:pt x="62" y="678"/>
                    <a:pt x="64" y="686"/>
                  </a:cubicBezTo>
                  <a:cubicBezTo>
                    <a:pt x="50" y="691"/>
                    <a:pt x="36" y="698"/>
                    <a:pt x="33" y="699"/>
                  </a:cubicBezTo>
                  <a:cubicBezTo>
                    <a:pt x="30" y="700"/>
                    <a:pt x="28" y="702"/>
                    <a:pt x="27" y="705"/>
                  </a:cubicBezTo>
                  <a:cubicBezTo>
                    <a:pt x="26" y="708"/>
                    <a:pt x="26" y="710"/>
                    <a:pt x="27" y="713"/>
                  </a:cubicBezTo>
                  <a:cubicBezTo>
                    <a:pt x="28" y="716"/>
                    <a:pt x="30" y="718"/>
                    <a:pt x="32" y="720"/>
                  </a:cubicBezTo>
                  <a:cubicBezTo>
                    <a:pt x="34" y="721"/>
                    <a:pt x="37" y="722"/>
                    <a:pt x="40" y="721"/>
                  </a:cubicBezTo>
                  <a:cubicBezTo>
                    <a:pt x="43" y="721"/>
                    <a:pt x="59" y="717"/>
                    <a:pt x="73" y="714"/>
                  </a:cubicBezTo>
                  <a:cubicBezTo>
                    <a:pt x="76" y="721"/>
                    <a:pt x="78" y="728"/>
                    <a:pt x="81" y="735"/>
                  </a:cubicBezTo>
                  <a:cubicBezTo>
                    <a:pt x="68" y="742"/>
                    <a:pt x="55" y="750"/>
                    <a:pt x="52" y="752"/>
                  </a:cubicBezTo>
                  <a:cubicBezTo>
                    <a:pt x="49" y="753"/>
                    <a:pt x="48" y="755"/>
                    <a:pt x="47" y="758"/>
                  </a:cubicBezTo>
                  <a:cubicBezTo>
                    <a:pt x="46" y="761"/>
                    <a:pt x="46" y="764"/>
                    <a:pt x="47" y="766"/>
                  </a:cubicBezTo>
                  <a:cubicBezTo>
                    <a:pt x="48" y="769"/>
                    <a:pt x="51" y="771"/>
                    <a:pt x="53" y="772"/>
                  </a:cubicBezTo>
                  <a:cubicBezTo>
                    <a:pt x="56" y="774"/>
                    <a:pt x="59" y="774"/>
                    <a:pt x="61" y="773"/>
                  </a:cubicBezTo>
                  <a:cubicBezTo>
                    <a:pt x="64" y="772"/>
                    <a:pt x="79" y="767"/>
                    <a:pt x="93" y="762"/>
                  </a:cubicBezTo>
                  <a:cubicBezTo>
                    <a:pt x="97" y="769"/>
                    <a:pt x="100" y="776"/>
                    <a:pt x="104" y="782"/>
                  </a:cubicBezTo>
                  <a:cubicBezTo>
                    <a:pt x="92" y="791"/>
                    <a:pt x="79" y="800"/>
                    <a:pt x="76" y="802"/>
                  </a:cubicBezTo>
                  <a:cubicBezTo>
                    <a:pt x="74" y="804"/>
                    <a:pt x="72" y="806"/>
                    <a:pt x="72" y="809"/>
                  </a:cubicBezTo>
                  <a:cubicBezTo>
                    <a:pt x="71" y="812"/>
                    <a:pt x="72" y="815"/>
                    <a:pt x="73" y="817"/>
                  </a:cubicBezTo>
                  <a:cubicBezTo>
                    <a:pt x="75" y="820"/>
                    <a:pt x="77" y="822"/>
                    <a:pt x="80" y="823"/>
                  </a:cubicBezTo>
                  <a:cubicBezTo>
                    <a:pt x="82" y="824"/>
                    <a:pt x="85" y="824"/>
                    <a:pt x="88" y="822"/>
                  </a:cubicBezTo>
                  <a:cubicBezTo>
                    <a:pt x="91" y="821"/>
                    <a:pt x="105" y="814"/>
                    <a:pt x="118" y="808"/>
                  </a:cubicBezTo>
                  <a:cubicBezTo>
                    <a:pt x="122" y="815"/>
                    <a:pt x="127" y="821"/>
                    <a:pt x="131" y="827"/>
                  </a:cubicBezTo>
                  <a:cubicBezTo>
                    <a:pt x="120" y="837"/>
                    <a:pt x="108" y="847"/>
                    <a:pt x="105" y="850"/>
                  </a:cubicBezTo>
                  <a:cubicBezTo>
                    <a:pt x="103" y="852"/>
                    <a:pt x="102" y="854"/>
                    <a:pt x="102" y="857"/>
                  </a:cubicBezTo>
                  <a:cubicBezTo>
                    <a:pt x="102" y="860"/>
                    <a:pt x="102" y="863"/>
                    <a:pt x="104" y="865"/>
                  </a:cubicBezTo>
                  <a:cubicBezTo>
                    <a:pt x="106" y="867"/>
                    <a:pt x="108" y="869"/>
                    <a:pt x="111" y="870"/>
                  </a:cubicBezTo>
                  <a:cubicBezTo>
                    <a:pt x="114" y="870"/>
                    <a:pt x="117" y="870"/>
                    <a:pt x="119" y="869"/>
                  </a:cubicBezTo>
                  <a:cubicBezTo>
                    <a:pt x="122" y="867"/>
                    <a:pt x="136" y="859"/>
                    <a:pt x="148" y="851"/>
                  </a:cubicBezTo>
                  <a:cubicBezTo>
                    <a:pt x="153" y="857"/>
                    <a:pt x="158" y="863"/>
                    <a:pt x="163" y="869"/>
                  </a:cubicBezTo>
                  <a:cubicBezTo>
                    <a:pt x="153" y="880"/>
                    <a:pt x="142" y="891"/>
                    <a:pt x="140" y="894"/>
                  </a:cubicBezTo>
                  <a:cubicBezTo>
                    <a:pt x="138" y="896"/>
                    <a:pt x="137" y="899"/>
                    <a:pt x="137" y="902"/>
                  </a:cubicBezTo>
                  <a:cubicBezTo>
                    <a:pt x="137" y="904"/>
                    <a:pt x="138" y="907"/>
                    <a:pt x="140" y="909"/>
                  </a:cubicBezTo>
                  <a:cubicBezTo>
                    <a:pt x="142" y="912"/>
                    <a:pt x="145" y="913"/>
                    <a:pt x="147" y="913"/>
                  </a:cubicBezTo>
                  <a:cubicBezTo>
                    <a:pt x="150" y="914"/>
                    <a:pt x="153" y="913"/>
                    <a:pt x="155" y="911"/>
                  </a:cubicBezTo>
                  <a:cubicBezTo>
                    <a:pt x="158" y="909"/>
                    <a:pt x="171" y="900"/>
                    <a:pt x="182" y="891"/>
                  </a:cubicBezTo>
                  <a:cubicBezTo>
                    <a:pt x="188" y="897"/>
                    <a:pt x="193" y="902"/>
                    <a:pt x="198" y="907"/>
                  </a:cubicBezTo>
                  <a:cubicBezTo>
                    <a:pt x="190" y="919"/>
                    <a:pt x="180" y="932"/>
                    <a:pt x="178" y="934"/>
                  </a:cubicBezTo>
                  <a:cubicBezTo>
                    <a:pt x="176" y="937"/>
                    <a:pt x="176" y="940"/>
                    <a:pt x="176" y="942"/>
                  </a:cubicBezTo>
                  <a:cubicBezTo>
                    <a:pt x="177" y="945"/>
                    <a:pt x="178" y="948"/>
                    <a:pt x="180" y="950"/>
                  </a:cubicBezTo>
                  <a:cubicBezTo>
                    <a:pt x="182" y="952"/>
                    <a:pt x="185" y="953"/>
                    <a:pt x="188" y="953"/>
                  </a:cubicBezTo>
                  <a:cubicBezTo>
                    <a:pt x="191" y="953"/>
                    <a:pt x="194" y="952"/>
                    <a:pt x="196" y="950"/>
                  </a:cubicBezTo>
                  <a:cubicBezTo>
                    <a:pt x="198" y="948"/>
                    <a:pt x="210" y="937"/>
                    <a:pt x="221" y="927"/>
                  </a:cubicBezTo>
                  <a:cubicBezTo>
                    <a:pt x="226" y="932"/>
                    <a:pt x="232" y="937"/>
                    <a:pt x="238" y="941"/>
                  </a:cubicBezTo>
                  <a:cubicBezTo>
                    <a:pt x="231" y="954"/>
                    <a:pt x="223" y="968"/>
                    <a:pt x="221" y="970"/>
                  </a:cubicBezTo>
                  <a:cubicBezTo>
                    <a:pt x="219" y="973"/>
                    <a:pt x="219" y="976"/>
                    <a:pt x="220" y="979"/>
                  </a:cubicBezTo>
                  <a:cubicBezTo>
                    <a:pt x="220" y="981"/>
                    <a:pt x="222" y="984"/>
                    <a:pt x="224" y="986"/>
                  </a:cubicBezTo>
                  <a:cubicBezTo>
                    <a:pt x="227" y="987"/>
                    <a:pt x="230" y="988"/>
                    <a:pt x="232" y="988"/>
                  </a:cubicBezTo>
                  <a:cubicBezTo>
                    <a:pt x="235" y="988"/>
                    <a:pt x="238" y="986"/>
                    <a:pt x="240" y="984"/>
                  </a:cubicBezTo>
                  <a:cubicBezTo>
                    <a:pt x="242" y="982"/>
                    <a:pt x="253" y="970"/>
                    <a:pt x="262" y="959"/>
                  </a:cubicBezTo>
                  <a:cubicBezTo>
                    <a:pt x="268" y="963"/>
                    <a:pt x="275" y="967"/>
                    <a:pt x="281" y="971"/>
                  </a:cubicBezTo>
                  <a:cubicBezTo>
                    <a:pt x="275" y="984"/>
                    <a:pt x="268" y="999"/>
                    <a:pt x="267" y="1002"/>
                  </a:cubicBezTo>
                  <a:cubicBezTo>
                    <a:pt x="266" y="1005"/>
                    <a:pt x="266" y="1008"/>
                    <a:pt x="267" y="1010"/>
                  </a:cubicBezTo>
                  <a:cubicBezTo>
                    <a:pt x="268" y="1013"/>
                    <a:pt x="270" y="1015"/>
                    <a:pt x="272" y="1017"/>
                  </a:cubicBezTo>
                  <a:cubicBezTo>
                    <a:pt x="275" y="1018"/>
                    <a:pt x="278" y="1019"/>
                    <a:pt x="280" y="1018"/>
                  </a:cubicBezTo>
                  <a:cubicBezTo>
                    <a:pt x="283" y="1018"/>
                    <a:pt x="286" y="1016"/>
                    <a:pt x="287" y="1014"/>
                  </a:cubicBezTo>
                  <a:cubicBezTo>
                    <a:pt x="289" y="1011"/>
                    <a:pt x="298" y="998"/>
                    <a:pt x="307" y="986"/>
                  </a:cubicBezTo>
                  <a:cubicBezTo>
                    <a:pt x="314" y="990"/>
                    <a:pt x="320" y="993"/>
                    <a:pt x="327" y="996"/>
                  </a:cubicBezTo>
                  <a:cubicBezTo>
                    <a:pt x="322" y="1010"/>
                    <a:pt x="317" y="1025"/>
                    <a:pt x="316" y="1028"/>
                  </a:cubicBezTo>
                  <a:cubicBezTo>
                    <a:pt x="315" y="1031"/>
                    <a:pt x="316" y="1034"/>
                    <a:pt x="317" y="1037"/>
                  </a:cubicBezTo>
                  <a:cubicBezTo>
                    <a:pt x="318" y="1039"/>
                    <a:pt x="320" y="1041"/>
                    <a:pt x="323" y="1042"/>
                  </a:cubicBezTo>
                  <a:cubicBezTo>
                    <a:pt x="326" y="1044"/>
                    <a:pt x="328" y="1044"/>
                    <a:pt x="331" y="1043"/>
                  </a:cubicBezTo>
                  <a:cubicBezTo>
                    <a:pt x="334" y="1042"/>
                    <a:pt x="336" y="1041"/>
                    <a:pt x="338" y="1038"/>
                  </a:cubicBezTo>
                  <a:cubicBezTo>
                    <a:pt x="339" y="1035"/>
                    <a:pt x="347" y="1021"/>
                    <a:pt x="354" y="1009"/>
                  </a:cubicBezTo>
                  <a:cubicBezTo>
                    <a:pt x="361" y="1011"/>
                    <a:pt x="368" y="1014"/>
                    <a:pt x="375" y="1017"/>
                  </a:cubicBezTo>
                  <a:cubicBezTo>
                    <a:pt x="372" y="1031"/>
                    <a:pt x="369" y="1046"/>
                    <a:pt x="368" y="1050"/>
                  </a:cubicBezTo>
                  <a:cubicBezTo>
                    <a:pt x="367" y="1052"/>
                    <a:pt x="368" y="1055"/>
                    <a:pt x="369" y="1058"/>
                  </a:cubicBezTo>
                  <a:cubicBezTo>
                    <a:pt x="371" y="1060"/>
                    <a:pt x="373" y="1062"/>
                    <a:pt x="376" y="1063"/>
                  </a:cubicBezTo>
                  <a:cubicBezTo>
                    <a:pt x="379" y="1064"/>
                    <a:pt x="382" y="1064"/>
                    <a:pt x="384" y="1063"/>
                  </a:cubicBezTo>
                  <a:cubicBezTo>
                    <a:pt x="387" y="1062"/>
                    <a:pt x="389" y="1060"/>
                    <a:pt x="390" y="1057"/>
                  </a:cubicBezTo>
                  <a:cubicBezTo>
                    <a:pt x="392" y="1054"/>
                    <a:pt x="398" y="1039"/>
                    <a:pt x="404" y="1026"/>
                  </a:cubicBezTo>
                  <a:cubicBezTo>
                    <a:pt x="411" y="1028"/>
                    <a:pt x="418" y="1030"/>
                    <a:pt x="425" y="1032"/>
                  </a:cubicBezTo>
                  <a:cubicBezTo>
                    <a:pt x="424" y="1046"/>
                    <a:pt x="422" y="1062"/>
                    <a:pt x="422" y="1065"/>
                  </a:cubicBezTo>
                  <a:cubicBezTo>
                    <a:pt x="421" y="1068"/>
                    <a:pt x="422" y="1071"/>
                    <a:pt x="424" y="1073"/>
                  </a:cubicBezTo>
                  <a:cubicBezTo>
                    <a:pt x="426" y="1075"/>
                    <a:pt x="428" y="1077"/>
                    <a:pt x="431" y="1078"/>
                  </a:cubicBezTo>
                  <a:cubicBezTo>
                    <a:pt x="434" y="1078"/>
                    <a:pt x="437" y="1078"/>
                    <a:pt x="439" y="1076"/>
                  </a:cubicBezTo>
                  <a:cubicBezTo>
                    <a:pt x="442" y="1075"/>
                    <a:pt x="444" y="1073"/>
                    <a:pt x="445" y="1070"/>
                  </a:cubicBezTo>
                  <a:cubicBezTo>
                    <a:pt x="446" y="1067"/>
                    <a:pt x="450" y="1052"/>
                    <a:pt x="455" y="1038"/>
                  </a:cubicBezTo>
                  <a:cubicBezTo>
                    <a:pt x="462" y="1039"/>
                    <a:pt x="469" y="1040"/>
                    <a:pt x="477" y="1041"/>
                  </a:cubicBezTo>
                  <a:cubicBezTo>
                    <a:pt x="477" y="1056"/>
                    <a:pt x="477" y="1072"/>
                    <a:pt x="477" y="1075"/>
                  </a:cubicBezTo>
                  <a:cubicBezTo>
                    <a:pt x="477" y="1078"/>
                    <a:pt x="478" y="1081"/>
                    <a:pt x="480" y="1083"/>
                  </a:cubicBezTo>
                  <a:cubicBezTo>
                    <a:pt x="482" y="1085"/>
                    <a:pt x="484" y="1086"/>
                    <a:pt x="487" y="1087"/>
                  </a:cubicBezTo>
                  <a:cubicBezTo>
                    <a:pt x="490" y="1087"/>
                    <a:pt x="493" y="1086"/>
                    <a:pt x="495" y="1085"/>
                  </a:cubicBezTo>
                  <a:cubicBezTo>
                    <a:pt x="497" y="1083"/>
                    <a:pt x="499" y="1081"/>
                    <a:pt x="500" y="1078"/>
                  </a:cubicBezTo>
                  <a:cubicBezTo>
                    <a:pt x="501" y="1074"/>
                    <a:pt x="504" y="1059"/>
                    <a:pt x="507" y="1045"/>
                  </a:cubicBezTo>
                  <a:cubicBezTo>
                    <a:pt x="514" y="1045"/>
                    <a:pt x="522" y="1045"/>
                    <a:pt x="529" y="1046"/>
                  </a:cubicBezTo>
                  <a:cubicBezTo>
                    <a:pt x="530" y="1060"/>
                    <a:pt x="532" y="1076"/>
                    <a:pt x="532" y="1079"/>
                  </a:cubicBezTo>
                  <a:cubicBezTo>
                    <a:pt x="533" y="1082"/>
                    <a:pt x="534" y="1085"/>
                    <a:pt x="536" y="1087"/>
                  </a:cubicBezTo>
                  <a:cubicBezTo>
                    <a:pt x="538" y="1089"/>
                    <a:pt x="541" y="1090"/>
                    <a:pt x="544" y="1090"/>
                  </a:cubicBezTo>
                  <a:cubicBezTo>
                    <a:pt x="547" y="1090"/>
                    <a:pt x="550" y="1088"/>
                    <a:pt x="552" y="1087"/>
                  </a:cubicBezTo>
                  <a:cubicBezTo>
                    <a:pt x="554" y="1085"/>
                    <a:pt x="555" y="1082"/>
                    <a:pt x="556" y="1079"/>
                  </a:cubicBezTo>
                  <a:cubicBezTo>
                    <a:pt x="556" y="1076"/>
                    <a:pt x="558" y="1060"/>
                    <a:pt x="559" y="1046"/>
                  </a:cubicBezTo>
                  <a:cubicBezTo>
                    <a:pt x="566" y="1045"/>
                    <a:pt x="574" y="1045"/>
                    <a:pt x="581" y="1045"/>
                  </a:cubicBezTo>
                  <a:cubicBezTo>
                    <a:pt x="584" y="1059"/>
                    <a:pt x="587" y="1074"/>
                    <a:pt x="588" y="1078"/>
                  </a:cubicBezTo>
                  <a:cubicBezTo>
                    <a:pt x="589" y="1081"/>
                    <a:pt x="590" y="1083"/>
                    <a:pt x="593" y="1085"/>
                  </a:cubicBezTo>
                  <a:cubicBezTo>
                    <a:pt x="595" y="1086"/>
                    <a:pt x="598" y="1087"/>
                    <a:pt x="601" y="1087"/>
                  </a:cubicBezTo>
                  <a:cubicBezTo>
                    <a:pt x="604" y="1086"/>
                    <a:pt x="606" y="1085"/>
                    <a:pt x="608" y="1083"/>
                  </a:cubicBezTo>
                  <a:cubicBezTo>
                    <a:pt x="610" y="1081"/>
                    <a:pt x="611" y="1078"/>
                    <a:pt x="611" y="1075"/>
                  </a:cubicBezTo>
                  <a:cubicBezTo>
                    <a:pt x="611" y="1072"/>
                    <a:pt x="611" y="1056"/>
                    <a:pt x="611" y="1041"/>
                  </a:cubicBezTo>
                  <a:cubicBezTo>
                    <a:pt x="619" y="1040"/>
                    <a:pt x="626" y="1039"/>
                    <a:pt x="633" y="1038"/>
                  </a:cubicBezTo>
                  <a:cubicBezTo>
                    <a:pt x="638" y="1052"/>
                    <a:pt x="642" y="1067"/>
                    <a:pt x="643" y="1070"/>
                  </a:cubicBezTo>
                  <a:cubicBezTo>
                    <a:pt x="644" y="1073"/>
                    <a:pt x="646" y="1075"/>
                    <a:pt x="649" y="1076"/>
                  </a:cubicBezTo>
                  <a:cubicBezTo>
                    <a:pt x="651" y="1078"/>
                    <a:pt x="654" y="1078"/>
                    <a:pt x="657" y="1078"/>
                  </a:cubicBezTo>
                  <a:cubicBezTo>
                    <a:pt x="660" y="1077"/>
                    <a:pt x="662" y="1075"/>
                    <a:pt x="664" y="1073"/>
                  </a:cubicBezTo>
                  <a:cubicBezTo>
                    <a:pt x="666" y="1071"/>
                    <a:pt x="667" y="1068"/>
                    <a:pt x="666" y="1065"/>
                  </a:cubicBezTo>
                  <a:cubicBezTo>
                    <a:pt x="666" y="1062"/>
                    <a:pt x="664" y="1046"/>
                    <a:pt x="663" y="1032"/>
                  </a:cubicBezTo>
                  <a:cubicBezTo>
                    <a:pt x="670" y="1030"/>
                    <a:pt x="677" y="1028"/>
                    <a:pt x="684" y="1026"/>
                  </a:cubicBezTo>
                  <a:cubicBezTo>
                    <a:pt x="690" y="1039"/>
                    <a:pt x="696" y="1054"/>
                    <a:pt x="698" y="1057"/>
                  </a:cubicBezTo>
                  <a:cubicBezTo>
                    <a:pt x="699" y="1060"/>
                    <a:pt x="701" y="1062"/>
                    <a:pt x="704" y="1063"/>
                  </a:cubicBezTo>
                  <a:cubicBezTo>
                    <a:pt x="706" y="1064"/>
                    <a:pt x="709" y="1064"/>
                    <a:pt x="712" y="1063"/>
                  </a:cubicBezTo>
                  <a:cubicBezTo>
                    <a:pt x="715" y="1062"/>
                    <a:pt x="717" y="1060"/>
                    <a:pt x="719" y="1058"/>
                  </a:cubicBezTo>
                  <a:cubicBezTo>
                    <a:pt x="720" y="1055"/>
                    <a:pt x="721" y="1052"/>
                    <a:pt x="720" y="1050"/>
                  </a:cubicBezTo>
                  <a:cubicBezTo>
                    <a:pt x="719" y="1046"/>
                    <a:pt x="716" y="1031"/>
                    <a:pt x="713" y="1017"/>
                  </a:cubicBezTo>
                  <a:cubicBezTo>
                    <a:pt x="720" y="1014"/>
                    <a:pt x="727" y="1011"/>
                    <a:pt x="734" y="1009"/>
                  </a:cubicBezTo>
                  <a:cubicBezTo>
                    <a:pt x="741" y="1021"/>
                    <a:pt x="749" y="1035"/>
                    <a:pt x="750" y="1038"/>
                  </a:cubicBezTo>
                  <a:cubicBezTo>
                    <a:pt x="752" y="1041"/>
                    <a:pt x="754" y="1042"/>
                    <a:pt x="757" y="1043"/>
                  </a:cubicBezTo>
                  <a:cubicBezTo>
                    <a:pt x="760" y="1044"/>
                    <a:pt x="762" y="1044"/>
                    <a:pt x="765" y="1042"/>
                  </a:cubicBezTo>
                  <a:cubicBezTo>
                    <a:pt x="768" y="1041"/>
                    <a:pt x="770" y="1039"/>
                    <a:pt x="771" y="1037"/>
                  </a:cubicBezTo>
                  <a:cubicBezTo>
                    <a:pt x="772" y="1034"/>
                    <a:pt x="773" y="1031"/>
                    <a:pt x="772" y="1028"/>
                  </a:cubicBezTo>
                  <a:cubicBezTo>
                    <a:pt x="771" y="1025"/>
                    <a:pt x="766" y="1010"/>
                    <a:pt x="761" y="996"/>
                  </a:cubicBezTo>
                  <a:cubicBezTo>
                    <a:pt x="768" y="993"/>
                    <a:pt x="774" y="990"/>
                    <a:pt x="781" y="986"/>
                  </a:cubicBezTo>
                  <a:cubicBezTo>
                    <a:pt x="790" y="998"/>
                    <a:pt x="799" y="1011"/>
                    <a:pt x="801" y="1014"/>
                  </a:cubicBezTo>
                  <a:cubicBezTo>
                    <a:pt x="802" y="1016"/>
                    <a:pt x="805" y="1018"/>
                    <a:pt x="808" y="1018"/>
                  </a:cubicBezTo>
                  <a:cubicBezTo>
                    <a:pt x="810" y="1019"/>
                    <a:pt x="813" y="1018"/>
                    <a:pt x="816" y="1017"/>
                  </a:cubicBezTo>
                  <a:cubicBezTo>
                    <a:pt x="818" y="1015"/>
                    <a:pt x="820" y="1013"/>
                    <a:pt x="821" y="1010"/>
                  </a:cubicBezTo>
                  <a:cubicBezTo>
                    <a:pt x="822" y="1008"/>
                    <a:pt x="822" y="1005"/>
                    <a:pt x="821" y="1002"/>
                  </a:cubicBezTo>
                  <a:cubicBezTo>
                    <a:pt x="820" y="999"/>
                    <a:pt x="813" y="984"/>
                    <a:pt x="807" y="971"/>
                  </a:cubicBezTo>
                  <a:cubicBezTo>
                    <a:pt x="813" y="967"/>
                    <a:pt x="820" y="963"/>
                    <a:pt x="826" y="959"/>
                  </a:cubicBezTo>
                  <a:cubicBezTo>
                    <a:pt x="835" y="970"/>
                    <a:pt x="846" y="982"/>
                    <a:pt x="848" y="984"/>
                  </a:cubicBezTo>
                  <a:cubicBezTo>
                    <a:pt x="850" y="986"/>
                    <a:pt x="853" y="988"/>
                    <a:pt x="856" y="988"/>
                  </a:cubicBezTo>
                  <a:cubicBezTo>
                    <a:pt x="858" y="988"/>
                    <a:pt x="861" y="987"/>
                    <a:pt x="864" y="986"/>
                  </a:cubicBezTo>
                  <a:cubicBezTo>
                    <a:pt x="866" y="984"/>
                    <a:pt x="868" y="981"/>
                    <a:pt x="868" y="979"/>
                  </a:cubicBezTo>
                  <a:cubicBezTo>
                    <a:pt x="869" y="976"/>
                    <a:pt x="869" y="973"/>
                    <a:pt x="867" y="970"/>
                  </a:cubicBezTo>
                  <a:cubicBezTo>
                    <a:pt x="865" y="968"/>
                    <a:pt x="857" y="954"/>
                    <a:pt x="850" y="941"/>
                  </a:cubicBezTo>
                  <a:cubicBezTo>
                    <a:pt x="856" y="937"/>
                    <a:pt x="862" y="932"/>
                    <a:pt x="867" y="927"/>
                  </a:cubicBezTo>
                  <a:cubicBezTo>
                    <a:pt x="878" y="937"/>
                    <a:pt x="890" y="948"/>
                    <a:pt x="892" y="950"/>
                  </a:cubicBezTo>
                  <a:cubicBezTo>
                    <a:pt x="894" y="952"/>
                    <a:pt x="897" y="953"/>
                    <a:pt x="900" y="953"/>
                  </a:cubicBezTo>
                  <a:cubicBezTo>
                    <a:pt x="903" y="953"/>
                    <a:pt x="906" y="952"/>
                    <a:pt x="908" y="950"/>
                  </a:cubicBezTo>
                  <a:cubicBezTo>
                    <a:pt x="910" y="948"/>
                    <a:pt x="911" y="945"/>
                    <a:pt x="912" y="942"/>
                  </a:cubicBezTo>
                  <a:cubicBezTo>
                    <a:pt x="912" y="940"/>
                    <a:pt x="911" y="937"/>
                    <a:pt x="910" y="934"/>
                  </a:cubicBezTo>
                  <a:cubicBezTo>
                    <a:pt x="908" y="932"/>
                    <a:pt x="898" y="919"/>
                    <a:pt x="890" y="907"/>
                  </a:cubicBezTo>
                  <a:cubicBezTo>
                    <a:pt x="895" y="902"/>
                    <a:pt x="900" y="897"/>
                    <a:pt x="905" y="891"/>
                  </a:cubicBezTo>
                  <a:cubicBezTo>
                    <a:pt x="917" y="900"/>
                    <a:pt x="930" y="909"/>
                    <a:pt x="933" y="911"/>
                  </a:cubicBezTo>
                  <a:cubicBezTo>
                    <a:pt x="935" y="913"/>
                    <a:pt x="938" y="914"/>
                    <a:pt x="941" y="913"/>
                  </a:cubicBezTo>
                  <a:cubicBezTo>
                    <a:pt x="943" y="913"/>
                    <a:pt x="946" y="912"/>
                    <a:pt x="948" y="909"/>
                  </a:cubicBezTo>
                  <a:cubicBezTo>
                    <a:pt x="950" y="907"/>
                    <a:pt x="951" y="904"/>
                    <a:pt x="951" y="902"/>
                  </a:cubicBezTo>
                  <a:cubicBezTo>
                    <a:pt x="951" y="899"/>
                    <a:pt x="950" y="896"/>
                    <a:pt x="948" y="894"/>
                  </a:cubicBezTo>
                  <a:cubicBezTo>
                    <a:pt x="946" y="891"/>
                    <a:pt x="935" y="880"/>
                    <a:pt x="925" y="869"/>
                  </a:cubicBezTo>
                  <a:cubicBezTo>
                    <a:pt x="930" y="863"/>
                    <a:pt x="935" y="857"/>
                    <a:pt x="940" y="851"/>
                  </a:cubicBezTo>
                  <a:cubicBezTo>
                    <a:pt x="952" y="859"/>
                    <a:pt x="966" y="867"/>
                    <a:pt x="969" y="869"/>
                  </a:cubicBezTo>
                  <a:cubicBezTo>
                    <a:pt x="971" y="870"/>
                    <a:pt x="974" y="870"/>
                    <a:pt x="977" y="870"/>
                  </a:cubicBezTo>
                  <a:cubicBezTo>
                    <a:pt x="980" y="869"/>
                    <a:pt x="982" y="867"/>
                    <a:pt x="984" y="865"/>
                  </a:cubicBezTo>
                  <a:cubicBezTo>
                    <a:pt x="986" y="863"/>
                    <a:pt x="986" y="860"/>
                    <a:pt x="986" y="857"/>
                  </a:cubicBezTo>
                  <a:cubicBezTo>
                    <a:pt x="986" y="854"/>
                    <a:pt x="985" y="852"/>
                    <a:pt x="983" y="850"/>
                  </a:cubicBezTo>
                  <a:cubicBezTo>
                    <a:pt x="980" y="847"/>
                    <a:pt x="968" y="837"/>
                    <a:pt x="957" y="827"/>
                  </a:cubicBezTo>
                  <a:cubicBezTo>
                    <a:pt x="961" y="821"/>
                    <a:pt x="966" y="815"/>
                    <a:pt x="969" y="808"/>
                  </a:cubicBezTo>
                  <a:cubicBezTo>
                    <a:pt x="983" y="814"/>
                    <a:pt x="997" y="821"/>
                    <a:pt x="1000" y="822"/>
                  </a:cubicBezTo>
                  <a:cubicBezTo>
                    <a:pt x="1003" y="824"/>
                    <a:pt x="1006" y="824"/>
                    <a:pt x="1008" y="823"/>
                  </a:cubicBezTo>
                  <a:cubicBezTo>
                    <a:pt x="1011" y="822"/>
                    <a:pt x="1013" y="820"/>
                    <a:pt x="1015" y="817"/>
                  </a:cubicBezTo>
                  <a:cubicBezTo>
                    <a:pt x="1016" y="815"/>
                    <a:pt x="1017" y="812"/>
                    <a:pt x="1016" y="809"/>
                  </a:cubicBezTo>
                  <a:cubicBezTo>
                    <a:pt x="1016" y="806"/>
                    <a:pt x="1014" y="804"/>
                    <a:pt x="1012" y="802"/>
                  </a:cubicBezTo>
                  <a:cubicBezTo>
                    <a:pt x="1009" y="800"/>
                    <a:pt x="996" y="791"/>
                    <a:pt x="984" y="782"/>
                  </a:cubicBezTo>
                  <a:cubicBezTo>
                    <a:pt x="988" y="776"/>
                    <a:pt x="991" y="769"/>
                    <a:pt x="995" y="762"/>
                  </a:cubicBezTo>
                  <a:cubicBezTo>
                    <a:pt x="1009" y="767"/>
                    <a:pt x="1024" y="772"/>
                    <a:pt x="1027" y="773"/>
                  </a:cubicBezTo>
                  <a:cubicBezTo>
                    <a:pt x="1029" y="774"/>
                    <a:pt x="1032" y="774"/>
                    <a:pt x="1035" y="772"/>
                  </a:cubicBezTo>
                  <a:cubicBezTo>
                    <a:pt x="1037" y="771"/>
                    <a:pt x="1039" y="769"/>
                    <a:pt x="1041" y="766"/>
                  </a:cubicBezTo>
                  <a:cubicBezTo>
                    <a:pt x="1042" y="764"/>
                    <a:pt x="1042" y="761"/>
                    <a:pt x="1041" y="758"/>
                  </a:cubicBezTo>
                  <a:cubicBezTo>
                    <a:pt x="1040" y="755"/>
                    <a:pt x="1039" y="753"/>
                    <a:pt x="1036" y="752"/>
                  </a:cubicBezTo>
                  <a:cubicBezTo>
                    <a:pt x="1033" y="750"/>
                    <a:pt x="1020" y="742"/>
                    <a:pt x="1007" y="735"/>
                  </a:cubicBezTo>
                  <a:cubicBezTo>
                    <a:pt x="1010" y="728"/>
                    <a:pt x="1012" y="721"/>
                    <a:pt x="1015" y="714"/>
                  </a:cubicBezTo>
                  <a:cubicBezTo>
                    <a:pt x="1029" y="717"/>
                    <a:pt x="1045" y="721"/>
                    <a:pt x="1048" y="721"/>
                  </a:cubicBezTo>
                  <a:cubicBezTo>
                    <a:pt x="1051" y="722"/>
                    <a:pt x="1054" y="721"/>
                    <a:pt x="1056" y="720"/>
                  </a:cubicBezTo>
                  <a:cubicBezTo>
                    <a:pt x="1058" y="718"/>
                    <a:pt x="1060" y="716"/>
                    <a:pt x="1061" y="713"/>
                  </a:cubicBezTo>
                  <a:cubicBezTo>
                    <a:pt x="1062" y="710"/>
                    <a:pt x="1062" y="707"/>
                    <a:pt x="1061" y="705"/>
                  </a:cubicBezTo>
                  <a:cubicBezTo>
                    <a:pt x="1060" y="702"/>
                    <a:pt x="1058" y="700"/>
                    <a:pt x="1055" y="699"/>
                  </a:cubicBezTo>
                  <a:cubicBezTo>
                    <a:pt x="1052" y="698"/>
                    <a:pt x="1037" y="691"/>
                    <a:pt x="1024" y="686"/>
                  </a:cubicBezTo>
                  <a:cubicBezTo>
                    <a:pt x="1026" y="678"/>
                    <a:pt x="1028" y="671"/>
                    <a:pt x="1030" y="664"/>
                  </a:cubicBezTo>
                  <a:cubicBezTo>
                    <a:pt x="1044" y="665"/>
                    <a:pt x="1060" y="667"/>
                    <a:pt x="1063" y="668"/>
                  </a:cubicBezTo>
                  <a:cubicBezTo>
                    <a:pt x="1066" y="668"/>
                    <a:pt x="1069" y="667"/>
                    <a:pt x="1071" y="665"/>
                  </a:cubicBezTo>
                  <a:cubicBezTo>
                    <a:pt x="1074" y="664"/>
                    <a:pt x="1075" y="661"/>
                    <a:pt x="1076" y="658"/>
                  </a:cubicBezTo>
                  <a:cubicBezTo>
                    <a:pt x="1076" y="655"/>
                    <a:pt x="1076" y="652"/>
                    <a:pt x="1075" y="650"/>
                  </a:cubicBezTo>
                  <a:cubicBezTo>
                    <a:pt x="1073" y="647"/>
                    <a:pt x="1071" y="645"/>
                    <a:pt x="1068" y="645"/>
                  </a:cubicBezTo>
                  <a:cubicBezTo>
                    <a:pt x="1065" y="644"/>
                    <a:pt x="1050" y="639"/>
                    <a:pt x="1036" y="634"/>
                  </a:cubicBezTo>
                  <a:cubicBezTo>
                    <a:pt x="1037" y="627"/>
                    <a:pt x="1039" y="620"/>
                    <a:pt x="1040" y="612"/>
                  </a:cubicBezTo>
                  <a:cubicBezTo>
                    <a:pt x="1054" y="612"/>
                    <a:pt x="1070" y="612"/>
                    <a:pt x="1073" y="612"/>
                  </a:cubicBezTo>
                  <a:cubicBezTo>
                    <a:pt x="1076" y="613"/>
                    <a:pt x="1079" y="611"/>
                    <a:pt x="1081" y="609"/>
                  </a:cubicBezTo>
                  <a:cubicBezTo>
                    <a:pt x="1083" y="607"/>
                    <a:pt x="1084" y="605"/>
                    <a:pt x="1085" y="602"/>
                  </a:cubicBezTo>
                  <a:cubicBezTo>
                    <a:pt x="1085" y="599"/>
                    <a:pt x="1084" y="596"/>
                    <a:pt x="1083" y="594"/>
                  </a:cubicBezTo>
                  <a:cubicBezTo>
                    <a:pt x="1081" y="591"/>
                    <a:pt x="1079" y="590"/>
                    <a:pt x="1076" y="589"/>
                  </a:cubicBezTo>
                  <a:cubicBezTo>
                    <a:pt x="1073" y="588"/>
                    <a:pt x="1057" y="585"/>
                    <a:pt x="1043" y="582"/>
                  </a:cubicBezTo>
                  <a:cubicBezTo>
                    <a:pt x="1043" y="575"/>
                    <a:pt x="1044" y="567"/>
                    <a:pt x="1044" y="560"/>
                  </a:cubicBezTo>
                  <a:cubicBezTo>
                    <a:pt x="1058" y="558"/>
                    <a:pt x="1074" y="557"/>
                    <a:pt x="1078" y="557"/>
                  </a:cubicBezTo>
                  <a:close/>
                  <a:moveTo>
                    <a:pt x="544" y="979"/>
                  </a:moveTo>
                  <a:cubicBezTo>
                    <a:pt x="305" y="979"/>
                    <a:pt x="111" y="785"/>
                    <a:pt x="111" y="545"/>
                  </a:cubicBezTo>
                  <a:cubicBezTo>
                    <a:pt x="111" y="305"/>
                    <a:pt x="305" y="111"/>
                    <a:pt x="544" y="111"/>
                  </a:cubicBezTo>
                  <a:cubicBezTo>
                    <a:pt x="783" y="111"/>
                    <a:pt x="977" y="305"/>
                    <a:pt x="977" y="545"/>
                  </a:cubicBezTo>
                  <a:cubicBezTo>
                    <a:pt x="977" y="785"/>
                    <a:pt x="783" y="979"/>
                    <a:pt x="544" y="979"/>
                  </a:cubicBez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7" name="Freeform 10"/>
            <p:cNvSpPr>
              <a:spLocks noEditPoints="1"/>
            </p:cNvSpPr>
            <p:nvPr/>
          </p:nvSpPr>
          <p:spPr bwMode="auto">
            <a:xfrm>
              <a:off x="4858985" y="2616983"/>
              <a:ext cx="1259273" cy="1261948"/>
            </a:xfrm>
            <a:custGeom>
              <a:avLst/>
              <a:gdLst>
                <a:gd name="T0" fmla="*/ 1043 w 1088"/>
                <a:gd name="T1" fmla="*/ 507 h 1090"/>
                <a:gd name="T2" fmla="*/ 1036 w 1088"/>
                <a:gd name="T3" fmla="*/ 455 h 1090"/>
                <a:gd name="T4" fmla="*/ 1024 w 1088"/>
                <a:gd name="T5" fmla="*/ 404 h 1090"/>
                <a:gd name="T6" fmla="*/ 1007 w 1088"/>
                <a:gd name="T7" fmla="*/ 355 h 1090"/>
                <a:gd name="T8" fmla="*/ 984 w 1088"/>
                <a:gd name="T9" fmla="*/ 307 h 1090"/>
                <a:gd name="T10" fmla="*/ 957 w 1088"/>
                <a:gd name="T11" fmla="*/ 263 h 1090"/>
                <a:gd name="T12" fmla="*/ 925 w 1088"/>
                <a:gd name="T13" fmla="*/ 221 h 1090"/>
                <a:gd name="T14" fmla="*/ 890 w 1088"/>
                <a:gd name="T15" fmla="*/ 183 h 1090"/>
                <a:gd name="T16" fmla="*/ 850 w 1088"/>
                <a:gd name="T17" fmla="*/ 149 h 1090"/>
                <a:gd name="T18" fmla="*/ 807 w 1088"/>
                <a:gd name="T19" fmla="*/ 119 h 1090"/>
                <a:gd name="T20" fmla="*/ 761 w 1088"/>
                <a:gd name="T21" fmla="*/ 93 h 1090"/>
                <a:gd name="T22" fmla="*/ 713 w 1088"/>
                <a:gd name="T23" fmla="*/ 73 h 1090"/>
                <a:gd name="T24" fmla="*/ 663 w 1088"/>
                <a:gd name="T25" fmla="*/ 58 h 1090"/>
                <a:gd name="T26" fmla="*/ 611 w 1088"/>
                <a:gd name="T27" fmla="*/ 48 h 1090"/>
                <a:gd name="T28" fmla="*/ 559 w 1088"/>
                <a:gd name="T29" fmla="*/ 44 h 1090"/>
                <a:gd name="T30" fmla="*/ 507 w 1088"/>
                <a:gd name="T31" fmla="*/ 45 h 1090"/>
                <a:gd name="T32" fmla="*/ 455 w 1088"/>
                <a:gd name="T33" fmla="*/ 52 h 1090"/>
                <a:gd name="T34" fmla="*/ 404 w 1088"/>
                <a:gd name="T35" fmla="*/ 64 h 1090"/>
                <a:gd name="T36" fmla="*/ 354 w 1088"/>
                <a:gd name="T37" fmla="*/ 81 h 1090"/>
                <a:gd name="T38" fmla="*/ 307 w 1088"/>
                <a:gd name="T39" fmla="*/ 104 h 1090"/>
                <a:gd name="T40" fmla="*/ 262 w 1088"/>
                <a:gd name="T41" fmla="*/ 131 h 1090"/>
                <a:gd name="T42" fmla="*/ 221 w 1088"/>
                <a:gd name="T43" fmla="*/ 163 h 1090"/>
                <a:gd name="T44" fmla="*/ 182 w 1088"/>
                <a:gd name="T45" fmla="*/ 199 h 1090"/>
                <a:gd name="T46" fmla="*/ 148 w 1088"/>
                <a:gd name="T47" fmla="*/ 238 h 1090"/>
                <a:gd name="T48" fmla="*/ 118 w 1088"/>
                <a:gd name="T49" fmla="*/ 282 h 1090"/>
                <a:gd name="T50" fmla="*/ 93 w 1088"/>
                <a:gd name="T51" fmla="*/ 328 h 1090"/>
                <a:gd name="T52" fmla="*/ 73 w 1088"/>
                <a:gd name="T53" fmla="*/ 376 h 1090"/>
                <a:gd name="T54" fmla="*/ 58 w 1088"/>
                <a:gd name="T55" fmla="*/ 426 h 1090"/>
                <a:gd name="T56" fmla="*/ 48 w 1088"/>
                <a:gd name="T57" fmla="*/ 478 h 1090"/>
                <a:gd name="T58" fmla="*/ 44 w 1088"/>
                <a:gd name="T59" fmla="*/ 530 h 1090"/>
                <a:gd name="T60" fmla="*/ 45 w 1088"/>
                <a:gd name="T61" fmla="*/ 582 h 1090"/>
                <a:gd name="T62" fmla="*/ 52 w 1088"/>
                <a:gd name="T63" fmla="*/ 634 h 1090"/>
                <a:gd name="T64" fmla="*/ 64 w 1088"/>
                <a:gd name="T65" fmla="*/ 686 h 1090"/>
                <a:gd name="T66" fmla="*/ 81 w 1088"/>
                <a:gd name="T67" fmla="*/ 735 h 1090"/>
                <a:gd name="T68" fmla="*/ 104 w 1088"/>
                <a:gd name="T69" fmla="*/ 782 h 1090"/>
                <a:gd name="T70" fmla="*/ 131 w 1088"/>
                <a:gd name="T71" fmla="*/ 827 h 1090"/>
                <a:gd name="T72" fmla="*/ 163 w 1088"/>
                <a:gd name="T73" fmla="*/ 869 h 1090"/>
                <a:gd name="T74" fmla="*/ 198 w 1088"/>
                <a:gd name="T75" fmla="*/ 907 h 1090"/>
                <a:gd name="T76" fmla="*/ 238 w 1088"/>
                <a:gd name="T77" fmla="*/ 941 h 1090"/>
                <a:gd name="T78" fmla="*/ 281 w 1088"/>
                <a:gd name="T79" fmla="*/ 971 h 1090"/>
                <a:gd name="T80" fmla="*/ 327 w 1088"/>
                <a:gd name="T81" fmla="*/ 996 h 1090"/>
                <a:gd name="T82" fmla="*/ 375 w 1088"/>
                <a:gd name="T83" fmla="*/ 1017 h 1090"/>
                <a:gd name="T84" fmla="*/ 425 w 1088"/>
                <a:gd name="T85" fmla="*/ 1032 h 1090"/>
                <a:gd name="T86" fmla="*/ 477 w 1088"/>
                <a:gd name="T87" fmla="*/ 1041 h 1090"/>
                <a:gd name="T88" fmla="*/ 529 w 1088"/>
                <a:gd name="T89" fmla="*/ 1046 h 1090"/>
                <a:gd name="T90" fmla="*/ 581 w 1088"/>
                <a:gd name="T91" fmla="*/ 1045 h 1090"/>
                <a:gd name="T92" fmla="*/ 633 w 1088"/>
                <a:gd name="T93" fmla="*/ 1038 h 1090"/>
                <a:gd name="T94" fmla="*/ 684 w 1088"/>
                <a:gd name="T95" fmla="*/ 1026 h 1090"/>
                <a:gd name="T96" fmla="*/ 734 w 1088"/>
                <a:gd name="T97" fmla="*/ 1009 h 1090"/>
                <a:gd name="T98" fmla="*/ 781 w 1088"/>
                <a:gd name="T99" fmla="*/ 986 h 1090"/>
                <a:gd name="T100" fmla="*/ 826 w 1088"/>
                <a:gd name="T101" fmla="*/ 959 h 1090"/>
                <a:gd name="T102" fmla="*/ 867 w 1088"/>
                <a:gd name="T103" fmla="*/ 927 h 1090"/>
                <a:gd name="T104" fmla="*/ 905 w 1088"/>
                <a:gd name="T105" fmla="*/ 891 h 1090"/>
                <a:gd name="T106" fmla="*/ 940 w 1088"/>
                <a:gd name="T107" fmla="*/ 851 h 1090"/>
                <a:gd name="T108" fmla="*/ 969 w 1088"/>
                <a:gd name="T109" fmla="*/ 808 h 1090"/>
                <a:gd name="T110" fmla="*/ 995 w 1088"/>
                <a:gd name="T111" fmla="*/ 762 h 1090"/>
                <a:gd name="T112" fmla="*/ 1015 w 1088"/>
                <a:gd name="T113" fmla="*/ 714 h 1090"/>
                <a:gd name="T114" fmla="*/ 1030 w 1088"/>
                <a:gd name="T115" fmla="*/ 664 h 1090"/>
                <a:gd name="T116" fmla="*/ 1040 w 1088"/>
                <a:gd name="T117" fmla="*/ 612 h 1090"/>
                <a:gd name="T118" fmla="*/ 1044 w 1088"/>
                <a:gd name="T119" fmla="*/ 560 h 1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88" h="1090">
                  <a:moveTo>
                    <a:pt x="1078" y="557"/>
                  </a:moveTo>
                  <a:cubicBezTo>
                    <a:pt x="1080" y="556"/>
                    <a:pt x="1083" y="555"/>
                    <a:pt x="1085" y="553"/>
                  </a:cubicBezTo>
                  <a:cubicBezTo>
                    <a:pt x="1087" y="551"/>
                    <a:pt x="1088" y="548"/>
                    <a:pt x="1088" y="545"/>
                  </a:cubicBezTo>
                  <a:cubicBezTo>
                    <a:pt x="1088" y="542"/>
                    <a:pt x="1087" y="539"/>
                    <a:pt x="1085" y="537"/>
                  </a:cubicBezTo>
                  <a:cubicBezTo>
                    <a:pt x="1083" y="535"/>
                    <a:pt x="1080" y="533"/>
                    <a:pt x="1078" y="533"/>
                  </a:cubicBezTo>
                  <a:cubicBezTo>
                    <a:pt x="1074" y="533"/>
                    <a:pt x="1058" y="531"/>
                    <a:pt x="1044" y="530"/>
                  </a:cubicBezTo>
                  <a:cubicBezTo>
                    <a:pt x="1044" y="522"/>
                    <a:pt x="1043" y="515"/>
                    <a:pt x="1043" y="507"/>
                  </a:cubicBezTo>
                  <a:cubicBezTo>
                    <a:pt x="1057" y="505"/>
                    <a:pt x="1073" y="501"/>
                    <a:pt x="1076" y="501"/>
                  </a:cubicBezTo>
                  <a:cubicBezTo>
                    <a:pt x="1079" y="500"/>
                    <a:pt x="1081" y="498"/>
                    <a:pt x="1083" y="496"/>
                  </a:cubicBezTo>
                  <a:cubicBezTo>
                    <a:pt x="1084" y="494"/>
                    <a:pt x="1085" y="491"/>
                    <a:pt x="1085" y="488"/>
                  </a:cubicBezTo>
                  <a:cubicBezTo>
                    <a:pt x="1084" y="485"/>
                    <a:pt x="1083" y="482"/>
                    <a:pt x="1081" y="481"/>
                  </a:cubicBezTo>
                  <a:cubicBezTo>
                    <a:pt x="1079" y="479"/>
                    <a:pt x="1076" y="477"/>
                    <a:pt x="1073" y="477"/>
                  </a:cubicBezTo>
                  <a:cubicBezTo>
                    <a:pt x="1070" y="477"/>
                    <a:pt x="1054" y="478"/>
                    <a:pt x="1040" y="478"/>
                  </a:cubicBezTo>
                  <a:cubicBezTo>
                    <a:pt x="1039" y="470"/>
                    <a:pt x="1037" y="463"/>
                    <a:pt x="1036" y="455"/>
                  </a:cubicBezTo>
                  <a:cubicBezTo>
                    <a:pt x="1050" y="451"/>
                    <a:pt x="1065" y="446"/>
                    <a:pt x="1068" y="445"/>
                  </a:cubicBezTo>
                  <a:cubicBezTo>
                    <a:pt x="1071" y="444"/>
                    <a:pt x="1073" y="442"/>
                    <a:pt x="1075" y="440"/>
                  </a:cubicBezTo>
                  <a:cubicBezTo>
                    <a:pt x="1076" y="437"/>
                    <a:pt x="1076" y="435"/>
                    <a:pt x="1076" y="432"/>
                  </a:cubicBezTo>
                  <a:cubicBezTo>
                    <a:pt x="1075" y="429"/>
                    <a:pt x="1074" y="426"/>
                    <a:pt x="1071" y="425"/>
                  </a:cubicBezTo>
                  <a:cubicBezTo>
                    <a:pt x="1069" y="423"/>
                    <a:pt x="1066" y="422"/>
                    <a:pt x="1063" y="422"/>
                  </a:cubicBezTo>
                  <a:cubicBezTo>
                    <a:pt x="1060" y="423"/>
                    <a:pt x="1044" y="425"/>
                    <a:pt x="1030" y="426"/>
                  </a:cubicBezTo>
                  <a:cubicBezTo>
                    <a:pt x="1028" y="419"/>
                    <a:pt x="1026" y="412"/>
                    <a:pt x="1024" y="404"/>
                  </a:cubicBezTo>
                  <a:cubicBezTo>
                    <a:pt x="1037" y="399"/>
                    <a:pt x="1052" y="392"/>
                    <a:pt x="1055" y="391"/>
                  </a:cubicBezTo>
                  <a:cubicBezTo>
                    <a:pt x="1058" y="390"/>
                    <a:pt x="1060" y="388"/>
                    <a:pt x="1061" y="385"/>
                  </a:cubicBezTo>
                  <a:cubicBezTo>
                    <a:pt x="1062" y="382"/>
                    <a:pt x="1062" y="379"/>
                    <a:pt x="1061" y="377"/>
                  </a:cubicBezTo>
                  <a:cubicBezTo>
                    <a:pt x="1060" y="374"/>
                    <a:pt x="1058" y="372"/>
                    <a:pt x="1056" y="370"/>
                  </a:cubicBezTo>
                  <a:cubicBezTo>
                    <a:pt x="1054" y="369"/>
                    <a:pt x="1051" y="368"/>
                    <a:pt x="1048" y="369"/>
                  </a:cubicBezTo>
                  <a:cubicBezTo>
                    <a:pt x="1045" y="369"/>
                    <a:pt x="1029" y="373"/>
                    <a:pt x="1015" y="376"/>
                  </a:cubicBezTo>
                  <a:cubicBezTo>
                    <a:pt x="1012" y="369"/>
                    <a:pt x="1010" y="362"/>
                    <a:pt x="1007" y="355"/>
                  </a:cubicBezTo>
                  <a:cubicBezTo>
                    <a:pt x="1020" y="348"/>
                    <a:pt x="1033" y="340"/>
                    <a:pt x="1036" y="338"/>
                  </a:cubicBezTo>
                  <a:cubicBezTo>
                    <a:pt x="1039" y="337"/>
                    <a:pt x="1040" y="334"/>
                    <a:pt x="1041" y="332"/>
                  </a:cubicBezTo>
                  <a:cubicBezTo>
                    <a:pt x="1042" y="329"/>
                    <a:pt x="1042" y="326"/>
                    <a:pt x="1041" y="323"/>
                  </a:cubicBezTo>
                  <a:cubicBezTo>
                    <a:pt x="1039" y="321"/>
                    <a:pt x="1037" y="319"/>
                    <a:pt x="1035" y="317"/>
                  </a:cubicBezTo>
                  <a:cubicBezTo>
                    <a:pt x="1032" y="316"/>
                    <a:pt x="1029" y="316"/>
                    <a:pt x="1027" y="317"/>
                  </a:cubicBezTo>
                  <a:cubicBezTo>
                    <a:pt x="1024" y="318"/>
                    <a:pt x="1009" y="323"/>
                    <a:pt x="995" y="328"/>
                  </a:cubicBezTo>
                  <a:cubicBezTo>
                    <a:pt x="991" y="321"/>
                    <a:pt x="988" y="314"/>
                    <a:pt x="984" y="307"/>
                  </a:cubicBezTo>
                  <a:cubicBezTo>
                    <a:pt x="996" y="299"/>
                    <a:pt x="1009" y="290"/>
                    <a:pt x="1012" y="288"/>
                  </a:cubicBezTo>
                  <a:cubicBezTo>
                    <a:pt x="1014" y="286"/>
                    <a:pt x="1016" y="284"/>
                    <a:pt x="1016" y="281"/>
                  </a:cubicBezTo>
                  <a:cubicBezTo>
                    <a:pt x="1017" y="278"/>
                    <a:pt x="1016" y="275"/>
                    <a:pt x="1015" y="273"/>
                  </a:cubicBezTo>
                  <a:cubicBezTo>
                    <a:pt x="1013" y="270"/>
                    <a:pt x="1011" y="268"/>
                    <a:pt x="1008" y="267"/>
                  </a:cubicBezTo>
                  <a:cubicBezTo>
                    <a:pt x="1006" y="266"/>
                    <a:pt x="1003" y="266"/>
                    <a:pt x="1000" y="268"/>
                  </a:cubicBezTo>
                  <a:cubicBezTo>
                    <a:pt x="997" y="269"/>
                    <a:pt x="983" y="276"/>
                    <a:pt x="969" y="282"/>
                  </a:cubicBezTo>
                  <a:cubicBezTo>
                    <a:pt x="966" y="275"/>
                    <a:pt x="961" y="269"/>
                    <a:pt x="957" y="263"/>
                  </a:cubicBezTo>
                  <a:cubicBezTo>
                    <a:pt x="968" y="253"/>
                    <a:pt x="980" y="242"/>
                    <a:pt x="983" y="240"/>
                  </a:cubicBezTo>
                  <a:cubicBezTo>
                    <a:pt x="985" y="238"/>
                    <a:pt x="986" y="236"/>
                    <a:pt x="986" y="233"/>
                  </a:cubicBezTo>
                  <a:cubicBezTo>
                    <a:pt x="986" y="230"/>
                    <a:pt x="986" y="227"/>
                    <a:pt x="984" y="225"/>
                  </a:cubicBezTo>
                  <a:cubicBezTo>
                    <a:pt x="982" y="222"/>
                    <a:pt x="980" y="221"/>
                    <a:pt x="977" y="220"/>
                  </a:cubicBezTo>
                  <a:cubicBezTo>
                    <a:pt x="974" y="220"/>
                    <a:pt x="971" y="220"/>
                    <a:pt x="969" y="221"/>
                  </a:cubicBezTo>
                  <a:cubicBezTo>
                    <a:pt x="966" y="223"/>
                    <a:pt x="952" y="231"/>
                    <a:pt x="940" y="238"/>
                  </a:cubicBezTo>
                  <a:cubicBezTo>
                    <a:pt x="935" y="233"/>
                    <a:pt x="930" y="227"/>
                    <a:pt x="925" y="221"/>
                  </a:cubicBezTo>
                  <a:cubicBezTo>
                    <a:pt x="935" y="210"/>
                    <a:pt x="946" y="198"/>
                    <a:pt x="948" y="196"/>
                  </a:cubicBezTo>
                  <a:cubicBezTo>
                    <a:pt x="950" y="194"/>
                    <a:pt x="951" y="191"/>
                    <a:pt x="951" y="188"/>
                  </a:cubicBezTo>
                  <a:cubicBezTo>
                    <a:pt x="951" y="185"/>
                    <a:pt x="950" y="183"/>
                    <a:pt x="948" y="180"/>
                  </a:cubicBezTo>
                  <a:cubicBezTo>
                    <a:pt x="946" y="178"/>
                    <a:pt x="943" y="177"/>
                    <a:pt x="941" y="177"/>
                  </a:cubicBezTo>
                  <a:cubicBezTo>
                    <a:pt x="938" y="176"/>
                    <a:pt x="935" y="177"/>
                    <a:pt x="933" y="179"/>
                  </a:cubicBezTo>
                  <a:cubicBezTo>
                    <a:pt x="930" y="181"/>
                    <a:pt x="917" y="190"/>
                    <a:pt x="905" y="199"/>
                  </a:cubicBezTo>
                  <a:cubicBezTo>
                    <a:pt x="900" y="193"/>
                    <a:pt x="895" y="188"/>
                    <a:pt x="890" y="183"/>
                  </a:cubicBezTo>
                  <a:cubicBezTo>
                    <a:pt x="898" y="171"/>
                    <a:pt x="908" y="158"/>
                    <a:pt x="910" y="156"/>
                  </a:cubicBezTo>
                  <a:cubicBezTo>
                    <a:pt x="911" y="153"/>
                    <a:pt x="912" y="150"/>
                    <a:pt x="912" y="148"/>
                  </a:cubicBezTo>
                  <a:cubicBezTo>
                    <a:pt x="911" y="145"/>
                    <a:pt x="910" y="142"/>
                    <a:pt x="908" y="140"/>
                  </a:cubicBezTo>
                  <a:cubicBezTo>
                    <a:pt x="906" y="138"/>
                    <a:pt x="903" y="137"/>
                    <a:pt x="900" y="137"/>
                  </a:cubicBezTo>
                  <a:cubicBezTo>
                    <a:pt x="897" y="137"/>
                    <a:pt x="894" y="138"/>
                    <a:pt x="892" y="140"/>
                  </a:cubicBezTo>
                  <a:cubicBezTo>
                    <a:pt x="890" y="142"/>
                    <a:pt x="878" y="153"/>
                    <a:pt x="867" y="163"/>
                  </a:cubicBezTo>
                  <a:cubicBezTo>
                    <a:pt x="862" y="158"/>
                    <a:pt x="856" y="153"/>
                    <a:pt x="850" y="149"/>
                  </a:cubicBezTo>
                  <a:cubicBezTo>
                    <a:pt x="857" y="136"/>
                    <a:pt x="865" y="122"/>
                    <a:pt x="867" y="119"/>
                  </a:cubicBezTo>
                  <a:cubicBezTo>
                    <a:pt x="869" y="117"/>
                    <a:pt x="869" y="114"/>
                    <a:pt x="868" y="111"/>
                  </a:cubicBezTo>
                  <a:cubicBezTo>
                    <a:pt x="868" y="109"/>
                    <a:pt x="866" y="106"/>
                    <a:pt x="864" y="104"/>
                  </a:cubicBezTo>
                  <a:cubicBezTo>
                    <a:pt x="861" y="103"/>
                    <a:pt x="858" y="102"/>
                    <a:pt x="856" y="102"/>
                  </a:cubicBezTo>
                  <a:cubicBezTo>
                    <a:pt x="853" y="102"/>
                    <a:pt x="850" y="103"/>
                    <a:pt x="848" y="106"/>
                  </a:cubicBezTo>
                  <a:cubicBezTo>
                    <a:pt x="846" y="108"/>
                    <a:pt x="835" y="120"/>
                    <a:pt x="826" y="131"/>
                  </a:cubicBezTo>
                  <a:cubicBezTo>
                    <a:pt x="820" y="127"/>
                    <a:pt x="813" y="123"/>
                    <a:pt x="807" y="119"/>
                  </a:cubicBezTo>
                  <a:cubicBezTo>
                    <a:pt x="813" y="105"/>
                    <a:pt x="820" y="91"/>
                    <a:pt x="821" y="88"/>
                  </a:cubicBezTo>
                  <a:cubicBezTo>
                    <a:pt x="822" y="85"/>
                    <a:pt x="822" y="82"/>
                    <a:pt x="821" y="80"/>
                  </a:cubicBezTo>
                  <a:cubicBezTo>
                    <a:pt x="820" y="77"/>
                    <a:pt x="818" y="75"/>
                    <a:pt x="816" y="73"/>
                  </a:cubicBezTo>
                  <a:cubicBezTo>
                    <a:pt x="813" y="72"/>
                    <a:pt x="810" y="71"/>
                    <a:pt x="808" y="72"/>
                  </a:cubicBezTo>
                  <a:cubicBezTo>
                    <a:pt x="805" y="72"/>
                    <a:pt x="802" y="74"/>
                    <a:pt x="801" y="76"/>
                  </a:cubicBezTo>
                  <a:cubicBezTo>
                    <a:pt x="799" y="79"/>
                    <a:pt x="790" y="92"/>
                    <a:pt x="781" y="104"/>
                  </a:cubicBezTo>
                  <a:cubicBezTo>
                    <a:pt x="774" y="100"/>
                    <a:pt x="768" y="97"/>
                    <a:pt x="761" y="93"/>
                  </a:cubicBezTo>
                  <a:cubicBezTo>
                    <a:pt x="766" y="80"/>
                    <a:pt x="771" y="65"/>
                    <a:pt x="772" y="61"/>
                  </a:cubicBezTo>
                  <a:cubicBezTo>
                    <a:pt x="773" y="59"/>
                    <a:pt x="772" y="56"/>
                    <a:pt x="771" y="53"/>
                  </a:cubicBezTo>
                  <a:cubicBezTo>
                    <a:pt x="770" y="51"/>
                    <a:pt x="768" y="49"/>
                    <a:pt x="765" y="47"/>
                  </a:cubicBezTo>
                  <a:cubicBezTo>
                    <a:pt x="762" y="46"/>
                    <a:pt x="760" y="46"/>
                    <a:pt x="757" y="47"/>
                  </a:cubicBezTo>
                  <a:cubicBezTo>
                    <a:pt x="754" y="48"/>
                    <a:pt x="752" y="49"/>
                    <a:pt x="750" y="52"/>
                  </a:cubicBezTo>
                  <a:cubicBezTo>
                    <a:pt x="749" y="55"/>
                    <a:pt x="741" y="69"/>
                    <a:pt x="734" y="81"/>
                  </a:cubicBezTo>
                  <a:cubicBezTo>
                    <a:pt x="727" y="78"/>
                    <a:pt x="720" y="76"/>
                    <a:pt x="713" y="73"/>
                  </a:cubicBezTo>
                  <a:cubicBezTo>
                    <a:pt x="716" y="59"/>
                    <a:pt x="719" y="43"/>
                    <a:pt x="720" y="40"/>
                  </a:cubicBezTo>
                  <a:cubicBezTo>
                    <a:pt x="721" y="37"/>
                    <a:pt x="720" y="34"/>
                    <a:pt x="719" y="32"/>
                  </a:cubicBezTo>
                  <a:cubicBezTo>
                    <a:pt x="717" y="30"/>
                    <a:pt x="715" y="28"/>
                    <a:pt x="712" y="27"/>
                  </a:cubicBezTo>
                  <a:cubicBezTo>
                    <a:pt x="709" y="26"/>
                    <a:pt x="706" y="26"/>
                    <a:pt x="704" y="27"/>
                  </a:cubicBezTo>
                  <a:cubicBezTo>
                    <a:pt x="701" y="28"/>
                    <a:pt x="699" y="30"/>
                    <a:pt x="698" y="33"/>
                  </a:cubicBezTo>
                  <a:cubicBezTo>
                    <a:pt x="696" y="36"/>
                    <a:pt x="690" y="51"/>
                    <a:pt x="684" y="64"/>
                  </a:cubicBezTo>
                  <a:cubicBezTo>
                    <a:pt x="677" y="62"/>
                    <a:pt x="670" y="60"/>
                    <a:pt x="663" y="58"/>
                  </a:cubicBezTo>
                  <a:cubicBezTo>
                    <a:pt x="664" y="44"/>
                    <a:pt x="666" y="28"/>
                    <a:pt x="666" y="25"/>
                  </a:cubicBezTo>
                  <a:cubicBezTo>
                    <a:pt x="667" y="22"/>
                    <a:pt x="666" y="19"/>
                    <a:pt x="664" y="17"/>
                  </a:cubicBezTo>
                  <a:cubicBezTo>
                    <a:pt x="662" y="14"/>
                    <a:pt x="660" y="13"/>
                    <a:pt x="657" y="12"/>
                  </a:cubicBezTo>
                  <a:cubicBezTo>
                    <a:pt x="654" y="12"/>
                    <a:pt x="651" y="12"/>
                    <a:pt x="649" y="13"/>
                  </a:cubicBezTo>
                  <a:cubicBezTo>
                    <a:pt x="646" y="15"/>
                    <a:pt x="644" y="17"/>
                    <a:pt x="643" y="20"/>
                  </a:cubicBezTo>
                  <a:cubicBezTo>
                    <a:pt x="642" y="23"/>
                    <a:pt x="638" y="38"/>
                    <a:pt x="633" y="52"/>
                  </a:cubicBezTo>
                  <a:cubicBezTo>
                    <a:pt x="626" y="51"/>
                    <a:pt x="619" y="49"/>
                    <a:pt x="611" y="48"/>
                  </a:cubicBezTo>
                  <a:cubicBezTo>
                    <a:pt x="611" y="34"/>
                    <a:pt x="611" y="18"/>
                    <a:pt x="611" y="15"/>
                  </a:cubicBezTo>
                  <a:cubicBezTo>
                    <a:pt x="611" y="12"/>
                    <a:pt x="610" y="9"/>
                    <a:pt x="608" y="7"/>
                  </a:cubicBezTo>
                  <a:cubicBezTo>
                    <a:pt x="606" y="5"/>
                    <a:pt x="604" y="4"/>
                    <a:pt x="601" y="3"/>
                  </a:cubicBezTo>
                  <a:cubicBezTo>
                    <a:pt x="598" y="3"/>
                    <a:pt x="595" y="4"/>
                    <a:pt x="593" y="5"/>
                  </a:cubicBezTo>
                  <a:cubicBezTo>
                    <a:pt x="590" y="7"/>
                    <a:pt x="589" y="9"/>
                    <a:pt x="588" y="12"/>
                  </a:cubicBezTo>
                  <a:cubicBezTo>
                    <a:pt x="587" y="15"/>
                    <a:pt x="584" y="31"/>
                    <a:pt x="581" y="45"/>
                  </a:cubicBezTo>
                  <a:cubicBezTo>
                    <a:pt x="574" y="45"/>
                    <a:pt x="566" y="44"/>
                    <a:pt x="559" y="44"/>
                  </a:cubicBezTo>
                  <a:cubicBezTo>
                    <a:pt x="558" y="30"/>
                    <a:pt x="556" y="14"/>
                    <a:pt x="556" y="10"/>
                  </a:cubicBezTo>
                  <a:cubicBezTo>
                    <a:pt x="555" y="8"/>
                    <a:pt x="554" y="5"/>
                    <a:pt x="552" y="3"/>
                  </a:cubicBezTo>
                  <a:cubicBezTo>
                    <a:pt x="550" y="1"/>
                    <a:pt x="547" y="0"/>
                    <a:pt x="544" y="0"/>
                  </a:cubicBezTo>
                  <a:cubicBezTo>
                    <a:pt x="541" y="0"/>
                    <a:pt x="538" y="1"/>
                    <a:pt x="536" y="3"/>
                  </a:cubicBezTo>
                  <a:cubicBezTo>
                    <a:pt x="534" y="5"/>
                    <a:pt x="533" y="8"/>
                    <a:pt x="532" y="10"/>
                  </a:cubicBezTo>
                  <a:cubicBezTo>
                    <a:pt x="532" y="14"/>
                    <a:pt x="530" y="30"/>
                    <a:pt x="529" y="44"/>
                  </a:cubicBezTo>
                  <a:cubicBezTo>
                    <a:pt x="522" y="44"/>
                    <a:pt x="514" y="45"/>
                    <a:pt x="507" y="45"/>
                  </a:cubicBezTo>
                  <a:cubicBezTo>
                    <a:pt x="504" y="31"/>
                    <a:pt x="501" y="15"/>
                    <a:pt x="500" y="12"/>
                  </a:cubicBezTo>
                  <a:cubicBezTo>
                    <a:pt x="499" y="9"/>
                    <a:pt x="497" y="7"/>
                    <a:pt x="495" y="5"/>
                  </a:cubicBezTo>
                  <a:cubicBezTo>
                    <a:pt x="493" y="4"/>
                    <a:pt x="490" y="3"/>
                    <a:pt x="487" y="3"/>
                  </a:cubicBezTo>
                  <a:cubicBezTo>
                    <a:pt x="484" y="4"/>
                    <a:pt x="482" y="5"/>
                    <a:pt x="480" y="7"/>
                  </a:cubicBezTo>
                  <a:cubicBezTo>
                    <a:pt x="478" y="9"/>
                    <a:pt x="477" y="12"/>
                    <a:pt x="477" y="15"/>
                  </a:cubicBezTo>
                  <a:cubicBezTo>
                    <a:pt x="477" y="18"/>
                    <a:pt x="477" y="34"/>
                    <a:pt x="477" y="48"/>
                  </a:cubicBezTo>
                  <a:cubicBezTo>
                    <a:pt x="469" y="49"/>
                    <a:pt x="462" y="51"/>
                    <a:pt x="455" y="52"/>
                  </a:cubicBezTo>
                  <a:cubicBezTo>
                    <a:pt x="450" y="38"/>
                    <a:pt x="446" y="23"/>
                    <a:pt x="445" y="20"/>
                  </a:cubicBezTo>
                  <a:cubicBezTo>
                    <a:pt x="444" y="17"/>
                    <a:pt x="442" y="15"/>
                    <a:pt x="439" y="13"/>
                  </a:cubicBezTo>
                  <a:cubicBezTo>
                    <a:pt x="437" y="12"/>
                    <a:pt x="434" y="12"/>
                    <a:pt x="431" y="12"/>
                  </a:cubicBezTo>
                  <a:cubicBezTo>
                    <a:pt x="428" y="13"/>
                    <a:pt x="426" y="14"/>
                    <a:pt x="424" y="17"/>
                  </a:cubicBezTo>
                  <a:cubicBezTo>
                    <a:pt x="422" y="19"/>
                    <a:pt x="421" y="22"/>
                    <a:pt x="422" y="25"/>
                  </a:cubicBezTo>
                  <a:cubicBezTo>
                    <a:pt x="422" y="28"/>
                    <a:pt x="424" y="44"/>
                    <a:pt x="425" y="58"/>
                  </a:cubicBezTo>
                  <a:cubicBezTo>
                    <a:pt x="418" y="60"/>
                    <a:pt x="411" y="62"/>
                    <a:pt x="404" y="64"/>
                  </a:cubicBezTo>
                  <a:cubicBezTo>
                    <a:pt x="398" y="51"/>
                    <a:pt x="392" y="36"/>
                    <a:pt x="390" y="33"/>
                  </a:cubicBezTo>
                  <a:cubicBezTo>
                    <a:pt x="389" y="30"/>
                    <a:pt x="387" y="28"/>
                    <a:pt x="384" y="27"/>
                  </a:cubicBezTo>
                  <a:cubicBezTo>
                    <a:pt x="382" y="26"/>
                    <a:pt x="379" y="26"/>
                    <a:pt x="376" y="27"/>
                  </a:cubicBezTo>
                  <a:cubicBezTo>
                    <a:pt x="373" y="28"/>
                    <a:pt x="371" y="30"/>
                    <a:pt x="369" y="32"/>
                  </a:cubicBezTo>
                  <a:cubicBezTo>
                    <a:pt x="368" y="34"/>
                    <a:pt x="367" y="37"/>
                    <a:pt x="368" y="40"/>
                  </a:cubicBezTo>
                  <a:cubicBezTo>
                    <a:pt x="369" y="43"/>
                    <a:pt x="372" y="59"/>
                    <a:pt x="375" y="73"/>
                  </a:cubicBezTo>
                  <a:cubicBezTo>
                    <a:pt x="368" y="76"/>
                    <a:pt x="361" y="78"/>
                    <a:pt x="354" y="81"/>
                  </a:cubicBezTo>
                  <a:cubicBezTo>
                    <a:pt x="347" y="69"/>
                    <a:pt x="339" y="55"/>
                    <a:pt x="338" y="52"/>
                  </a:cubicBezTo>
                  <a:cubicBezTo>
                    <a:pt x="336" y="49"/>
                    <a:pt x="334" y="48"/>
                    <a:pt x="331" y="47"/>
                  </a:cubicBezTo>
                  <a:cubicBezTo>
                    <a:pt x="328" y="46"/>
                    <a:pt x="326" y="46"/>
                    <a:pt x="323" y="47"/>
                  </a:cubicBezTo>
                  <a:cubicBezTo>
                    <a:pt x="320" y="49"/>
                    <a:pt x="318" y="51"/>
                    <a:pt x="317" y="53"/>
                  </a:cubicBezTo>
                  <a:cubicBezTo>
                    <a:pt x="316" y="56"/>
                    <a:pt x="315" y="59"/>
                    <a:pt x="316" y="61"/>
                  </a:cubicBezTo>
                  <a:cubicBezTo>
                    <a:pt x="317" y="65"/>
                    <a:pt x="322" y="80"/>
                    <a:pt x="327" y="93"/>
                  </a:cubicBezTo>
                  <a:cubicBezTo>
                    <a:pt x="320" y="97"/>
                    <a:pt x="314" y="100"/>
                    <a:pt x="307" y="104"/>
                  </a:cubicBezTo>
                  <a:cubicBezTo>
                    <a:pt x="298" y="92"/>
                    <a:pt x="289" y="79"/>
                    <a:pt x="287" y="76"/>
                  </a:cubicBezTo>
                  <a:cubicBezTo>
                    <a:pt x="286" y="74"/>
                    <a:pt x="283" y="72"/>
                    <a:pt x="280" y="72"/>
                  </a:cubicBezTo>
                  <a:cubicBezTo>
                    <a:pt x="278" y="71"/>
                    <a:pt x="275" y="72"/>
                    <a:pt x="272" y="73"/>
                  </a:cubicBezTo>
                  <a:cubicBezTo>
                    <a:pt x="270" y="75"/>
                    <a:pt x="268" y="77"/>
                    <a:pt x="267" y="80"/>
                  </a:cubicBezTo>
                  <a:cubicBezTo>
                    <a:pt x="266" y="82"/>
                    <a:pt x="266" y="85"/>
                    <a:pt x="267" y="88"/>
                  </a:cubicBezTo>
                  <a:cubicBezTo>
                    <a:pt x="268" y="91"/>
                    <a:pt x="275" y="105"/>
                    <a:pt x="281" y="119"/>
                  </a:cubicBezTo>
                  <a:cubicBezTo>
                    <a:pt x="275" y="123"/>
                    <a:pt x="268" y="127"/>
                    <a:pt x="262" y="131"/>
                  </a:cubicBezTo>
                  <a:cubicBezTo>
                    <a:pt x="253" y="120"/>
                    <a:pt x="242" y="108"/>
                    <a:pt x="240" y="106"/>
                  </a:cubicBezTo>
                  <a:cubicBezTo>
                    <a:pt x="238" y="103"/>
                    <a:pt x="235" y="102"/>
                    <a:pt x="232" y="102"/>
                  </a:cubicBezTo>
                  <a:cubicBezTo>
                    <a:pt x="230" y="102"/>
                    <a:pt x="227" y="103"/>
                    <a:pt x="224" y="104"/>
                  </a:cubicBezTo>
                  <a:cubicBezTo>
                    <a:pt x="222" y="106"/>
                    <a:pt x="220" y="109"/>
                    <a:pt x="220" y="111"/>
                  </a:cubicBezTo>
                  <a:cubicBezTo>
                    <a:pt x="219" y="114"/>
                    <a:pt x="219" y="117"/>
                    <a:pt x="221" y="119"/>
                  </a:cubicBezTo>
                  <a:cubicBezTo>
                    <a:pt x="223" y="122"/>
                    <a:pt x="231" y="136"/>
                    <a:pt x="238" y="149"/>
                  </a:cubicBezTo>
                  <a:cubicBezTo>
                    <a:pt x="232" y="153"/>
                    <a:pt x="226" y="158"/>
                    <a:pt x="221" y="163"/>
                  </a:cubicBezTo>
                  <a:cubicBezTo>
                    <a:pt x="210" y="153"/>
                    <a:pt x="198" y="142"/>
                    <a:pt x="196" y="140"/>
                  </a:cubicBezTo>
                  <a:cubicBezTo>
                    <a:pt x="194" y="138"/>
                    <a:pt x="191" y="137"/>
                    <a:pt x="188" y="137"/>
                  </a:cubicBezTo>
                  <a:cubicBezTo>
                    <a:pt x="185" y="137"/>
                    <a:pt x="182" y="138"/>
                    <a:pt x="180" y="140"/>
                  </a:cubicBezTo>
                  <a:cubicBezTo>
                    <a:pt x="178" y="142"/>
                    <a:pt x="177" y="145"/>
                    <a:pt x="176" y="148"/>
                  </a:cubicBezTo>
                  <a:cubicBezTo>
                    <a:pt x="176" y="150"/>
                    <a:pt x="176" y="153"/>
                    <a:pt x="178" y="156"/>
                  </a:cubicBezTo>
                  <a:cubicBezTo>
                    <a:pt x="180" y="158"/>
                    <a:pt x="190" y="171"/>
                    <a:pt x="198" y="183"/>
                  </a:cubicBezTo>
                  <a:cubicBezTo>
                    <a:pt x="193" y="188"/>
                    <a:pt x="188" y="193"/>
                    <a:pt x="182" y="199"/>
                  </a:cubicBezTo>
                  <a:cubicBezTo>
                    <a:pt x="171" y="190"/>
                    <a:pt x="158" y="181"/>
                    <a:pt x="155" y="179"/>
                  </a:cubicBezTo>
                  <a:cubicBezTo>
                    <a:pt x="153" y="177"/>
                    <a:pt x="150" y="176"/>
                    <a:pt x="147" y="177"/>
                  </a:cubicBezTo>
                  <a:cubicBezTo>
                    <a:pt x="145" y="177"/>
                    <a:pt x="142" y="178"/>
                    <a:pt x="140" y="180"/>
                  </a:cubicBezTo>
                  <a:cubicBezTo>
                    <a:pt x="138" y="183"/>
                    <a:pt x="137" y="185"/>
                    <a:pt x="137" y="188"/>
                  </a:cubicBezTo>
                  <a:cubicBezTo>
                    <a:pt x="137" y="191"/>
                    <a:pt x="138" y="194"/>
                    <a:pt x="140" y="196"/>
                  </a:cubicBezTo>
                  <a:cubicBezTo>
                    <a:pt x="142" y="198"/>
                    <a:pt x="153" y="210"/>
                    <a:pt x="163" y="221"/>
                  </a:cubicBezTo>
                  <a:cubicBezTo>
                    <a:pt x="158" y="227"/>
                    <a:pt x="153" y="233"/>
                    <a:pt x="148" y="238"/>
                  </a:cubicBezTo>
                  <a:cubicBezTo>
                    <a:pt x="136" y="231"/>
                    <a:pt x="122" y="223"/>
                    <a:pt x="119" y="221"/>
                  </a:cubicBezTo>
                  <a:cubicBezTo>
                    <a:pt x="117" y="220"/>
                    <a:pt x="114" y="220"/>
                    <a:pt x="111" y="220"/>
                  </a:cubicBezTo>
                  <a:cubicBezTo>
                    <a:pt x="108" y="221"/>
                    <a:pt x="106" y="222"/>
                    <a:pt x="104" y="225"/>
                  </a:cubicBezTo>
                  <a:cubicBezTo>
                    <a:pt x="102" y="227"/>
                    <a:pt x="102" y="230"/>
                    <a:pt x="102" y="233"/>
                  </a:cubicBezTo>
                  <a:cubicBezTo>
                    <a:pt x="102" y="236"/>
                    <a:pt x="103" y="238"/>
                    <a:pt x="105" y="240"/>
                  </a:cubicBezTo>
                  <a:cubicBezTo>
                    <a:pt x="108" y="242"/>
                    <a:pt x="120" y="253"/>
                    <a:pt x="131" y="263"/>
                  </a:cubicBezTo>
                  <a:cubicBezTo>
                    <a:pt x="127" y="269"/>
                    <a:pt x="122" y="275"/>
                    <a:pt x="118" y="282"/>
                  </a:cubicBezTo>
                  <a:cubicBezTo>
                    <a:pt x="105" y="276"/>
                    <a:pt x="91" y="269"/>
                    <a:pt x="88" y="268"/>
                  </a:cubicBezTo>
                  <a:cubicBezTo>
                    <a:pt x="85" y="266"/>
                    <a:pt x="82" y="266"/>
                    <a:pt x="80" y="267"/>
                  </a:cubicBezTo>
                  <a:cubicBezTo>
                    <a:pt x="77" y="268"/>
                    <a:pt x="75" y="270"/>
                    <a:pt x="73" y="273"/>
                  </a:cubicBezTo>
                  <a:cubicBezTo>
                    <a:pt x="72" y="275"/>
                    <a:pt x="71" y="278"/>
                    <a:pt x="72" y="281"/>
                  </a:cubicBezTo>
                  <a:cubicBezTo>
                    <a:pt x="72" y="284"/>
                    <a:pt x="74" y="286"/>
                    <a:pt x="76" y="288"/>
                  </a:cubicBezTo>
                  <a:cubicBezTo>
                    <a:pt x="79" y="290"/>
                    <a:pt x="92" y="299"/>
                    <a:pt x="104" y="307"/>
                  </a:cubicBezTo>
                  <a:cubicBezTo>
                    <a:pt x="100" y="314"/>
                    <a:pt x="97" y="321"/>
                    <a:pt x="93" y="328"/>
                  </a:cubicBezTo>
                  <a:cubicBezTo>
                    <a:pt x="79" y="323"/>
                    <a:pt x="64" y="318"/>
                    <a:pt x="61" y="317"/>
                  </a:cubicBezTo>
                  <a:cubicBezTo>
                    <a:pt x="59" y="316"/>
                    <a:pt x="56" y="316"/>
                    <a:pt x="53" y="317"/>
                  </a:cubicBezTo>
                  <a:cubicBezTo>
                    <a:pt x="51" y="319"/>
                    <a:pt x="48" y="321"/>
                    <a:pt x="47" y="323"/>
                  </a:cubicBezTo>
                  <a:cubicBezTo>
                    <a:pt x="46" y="326"/>
                    <a:pt x="46" y="329"/>
                    <a:pt x="47" y="332"/>
                  </a:cubicBezTo>
                  <a:cubicBezTo>
                    <a:pt x="48" y="334"/>
                    <a:pt x="49" y="337"/>
                    <a:pt x="52" y="338"/>
                  </a:cubicBezTo>
                  <a:cubicBezTo>
                    <a:pt x="55" y="340"/>
                    <a:pt x="68" y="348"/>
                    <a:pt x="81" y="355"/>
                  </a:cubicBezTo>
                  <a:cubicBezTo>
                    <a:pt x="78" y="362"/>
                    <a:pt x="76" y="369"/>
                    <a:pt x="73" y="376"/>
                  </a:cubicBezTo>
                  <a:cubicBezTo>
                    <a:pt x="59" y="373"/>
                    <a:pt x="43" y="369"/>
                    <a:pt x="40" y="369"/>
                  </a:cubicBezTo>
                  <a:cubicBezTo>
                    <a:pt x="37" y="368"/>
                    <a:pt x="34" y="369"/>
                    <a:pt x="32" y="370"/>
                  </a:cubicBezTo>
                  <a:cubicBezTo>
                    <a:pt x="30" y="372"/>
                    <a:pt x="28" y="374"/>
                    <a:pt x="27" y="377"/>
                  </a:cubicBezTo>
                  <a:cubicBezTo>
                    <a:pt x="26" y="379"/>
                    <a:pt x="26" y="382"/>
                    <a:pt x="27" y="385"/>
                  </a:cubicBezTo>
                  <a:cubicBezTo>
                    <a:pt x="28" y="388"/>
                    <a:pt x="30" y="390"/>
                    <a:pt x="33" y="391"/>
                  </a:cubicBezTo>
                  <a:cubicBezTo>
                    <a:pt x="36" y="392"/>
                    <a:pt x="50" y="399"/>
                    <a:pt x="64" y="404"/>
                  </a:cubicBezTo>
                  <a:cubicBezTo>
                    <a:pt x="62" y="412"/>
                    <a:pt x="60" y="419"/>
                    <a:pt x="58" y="426"/>
                  </a:cubicBezTo>
                  <a:cubicBezTo>
                    <a:pt x="44" y="425"/>
                    <a:pt x="28" y="423"/>
                    <a:pt x="25" y="422"/>
                  </a:cubicBezTo>
                  <a:cubicBezTo>
                    <a:pt x="22" y="422"/>
                    <a:pt x="19" y="423"/>
                    <a:pt x="17" y="425"/>
                  </a:cubicBezTo>
                  <a:cubicBezTo>
                    <a:pt x="14" y="426"/>
                    <a:pt x="13" y="429"/>
                    <a:pt x="12" y="432"/>
                  </a:cubicBezTo>
                  <a:cubicBezTo>
                    <a:pt x="12" y="435"/>
                    <a:pt x="12" y="437"/>
                    <a:pt x="13" y="440"/>
                  </a:cubicBezTo>
                  <a:cubicBezTo>
                    <a:pt x="15" y="442"/>
                    <a:pt x="17" y="444"/>
                    <a:pt x="20" y="445"/>
                  </a:cubicBezTo>
                  <a:cubicBezTo>
                    <a:pt x="23" y="446"/>
                    <a:pt x="38" y="451"/>
                    <a:pt x="52" y="455"/>
                  </a:cubicBezTo>
                  <a:cubicBezTo>
                    <a:pt x="50" y="463"/>
                    <a:pt x="49" y="470"/>
                    <a:pt x="48" y="478"/>
                  </a:cubicBezTo>
                  <a:cubicBezTo>
                    <a:pt x="34" y="478"/>
                    <a:pt x="18" y="477"/>
                    <a:pt x="15" y="477"/>
                  </a:cubicBezTo>
                  <a:cubicBezTo>
                    <a:pt x="12" y="477"/>
                    <a:pt x="9" y="479"/>
                    <a:pt x="7" y="481"/>
                  </a:cubicBezTo>
                  <a:cubicBezTo>
                    <a:pt x="5" y="482"/>
                    <a:pt x="4" y="485"/>
                    <a:pt x="3" y="488"/>
                  </a:cubicBezTo>
                  <a:cubicBezTo>
                    <a:pt x="3" y="491"/>
                    <a:pt x="4" y="494"/>
                    <a:pt x="5" y="496"/>
                  </a:cubicBezTo>
                  <a:cubicBezTo>
                    <a:pt x="7" y="498"/>
                    <a:pt x="9" y="500"/>
                    <a:pt x="12" y="501"/>
                  </a:cubicBezTo>
                  <a:cubicBezTo>
                    <a:pt x="15" y="501"/>
                    <a:pt x="31" y="505"/>
                    <a:pt x="45" y="507"/>
                  </a:cubicBezTo>
                  <a:cubicBezTo>
                    <a:pt x="45" y="515"/>
                    <a:pt x="44" y="522"/>
                    <a:pt x="44" y="530"/>
                  </a:cubicBezTo>
                  <a:cubicBezTo>
                    <a:pt x="30" y="531"/>
                    <a:pt x="14" y="533"/>
                    <a:pt x="10" y="533"/>
                  </a:cubicBezTo>
                  <a:cubicBezTo>
                    <a:pt x="7" y="533"/>
                    <a:pt x="5" y="535"/>
                    <a:pt x="3" y="537"/>
                  </a:cubicBezTo>
                  <a:cubicBezTo>
                    <a:pt x="1" y="539"/>
                    <a:pt x="0" y="542"/>
                    <a:pt x="0" y="545"/>
                  </a:cubicBezTo>
                  <a:cubicBezTo>
                    <a:pt x="0" y="548"/>
                    <a:pt x="1" y="551"/>
                    <a:pt x="3" y="553"/>
                  </a:cubicBezTo>
                  <a:cubicBezTo>
                    <a:pt x="5" y="555"/>
                    <a:pt x="7" y="556"/>
                    <a:pt x="10" y="557"/>
                  </a:cubicBezTo>
                  <a:cubicBezTo>
                    <a:pt x="14" y="557"/>
                    <a:pt x="30" y="558"/>
                    <a:pt x="44" y="560"/>
                  </a:cubicBezTo>
                  <a:cubicBezTo>
                    <a:pt x="44" y="567"/>
                    <a:pt x="45" y="575"/>
                    <a:pt x="45" y="582"/>
                  </a:cubicBezTo>
                  <a:cubicBezTo>
                    <a:pt x="31" y="585"/>
                    <a:pt x="15" y="588"/>
                    <a:pt x="12" y="589"/>
                  </a:cubicBezTo>
                  <a:cubicBezTo>
                    <a:pt x="9" y="590"/>
                    <a:pt x="7" y="591"/>
                    <a:pt x="5" y="594"/>
                  </a:cubicBezTo>
                  <a:cubicBezTo>
                    <a:pt x="4" y="596"/>
                    <a:pt x="3" y="599"/>
                    <a:pt x="3" y="602"/>
                  </a:cubicBezTo>
                  <a:cubicBezTo>
                    <a:pt x="4" y="605"/>
                    <a:pt x="5" y="607"/>
                    <a:pt x="7" y="609"/>
                  </a:cubicBezTo>
                  <a:cubicBezTo>
                    <a:pt x="9" y="611"/>
                    <a:pt x="12" y="613"/>
                    <a:pt x="15" y="612"/>
                  </a:cubicBezTo>
                  <a:cubicBezTo>
                    <a:pt x="18" y="612"/>
                    <a:pt x="34" y="612"/>
                    <a:pt x="48" y="612"/>
                  </a:cubicBezTo>
                  <a:cubicBezTo>
                    <a:pt x="49" y="620"/>
                    <a:pt x="50" y="627"/>
                    <a:pt x="52" y="634"/>
                  </a:cubicBezTo>
                  <a:cubicBezTo>
                    <a:pt x="38" y="639"/>
                    <a:pt x="23" y="644"/>
                    <a:pt x="20" y="645"/>
                  </a:cubicBezTo>
                  <a:cubicBezTo>
                    <a:pt x="17" y="645"/>
                    <a:pt x="15" y="647"/>
                    <a:pt x="13" y="650"/>
                  </a:cubicBezTo>
                  <a:cubicBezTo>
                    <a:pt x="12" y="652"/>
                    <a:pt x="12" y="655"/>
                    <a:pt x="12" y="658"/>
                  </a:cubicBezTo>
                  <a:cubicBezTo>
                    <a:pt x="13" y="661"/>
                    <a:pt x="14" y="664"/>
                    <a:pt x="17" y="665"/>
                  </a:cubicBezTo>
                  <a:cubicBezTo>
                    <a:pt x="19" y="667"/>
                    <a:pt x="22" y="668"/>
                    <a:pt x="25" y="668"/>
                  </a:cubicBezTo>
                  <a:cubicBezTo>
                    <a:pt x="28" y="667"/>
                    <a:pt x="44" y="665"/>
                    <a:pt x="58" y="664"/>
                  </a:cubicBezTo>
                  <a:cubicBezTo>
                    <a:pt x="60" y="671"/>
                    <a:pt x="62" y="678"/>
                    <a:pt x="64" y="686"/>
                  </a:cubicBezTo>
                  <a:cubicBezTo>
                    <a:pt x="50" y="691"/>
                    <a:pt x="36" y="698"/>
                    <a:pt x="33" y="699"/>
                  </a:cubicBezTo>
                  <a:cubicBezTo>
                    <a:pt x="30" y="700"/>
                    <a:pt x="28" y="702"/>
                    <a:pt x="27" y="705"/>
                  </a:cubicBezTo>
                  <a:cubicBezTo>
                    <a:pt x="26" y="708"/>
                    <a:pt x="26" y="710"/>
                    <a:pt x="27" y="713"/>
                  </a:cubicBezTo>
                  <a:cubicBezTo>
                    <a:pt x="28" y="716"/>
                    <a:pt x="30" y="718"/>
                    <a:pt x="32" y="720"/>
                  </a:cubicBezTo>
                  <a:cubicBezTo>
                    <a:pt x="34" y="721"/>
                    <a:pt x="37" y="722"/>
                    <a:pt x="40" y="721"/>
                  </a:cubicBezTo>
                  <a:cubicBezTo>
                    <a:pt x="43" y="721"/>
                    <a:pt x="59" y="717"/>
                    <a:pt x="73" y="714"/>
                  </a:cubicBezTo>
                  <a:cubicBezTo>
                    <a:pt x="76" y="721"/>
                    <a:pt x="78" y="728"/>
                    <a:pt x="81" y="735"/>
                  </a:cubicBezTo>
                  <a:cubicBezTo>
                    <a:pt x="68" y="742"/>
                    <a:pt x="55" y="750"/>
                    <a:pt x="52" y="752"/>
                  </a:cubicBezTo>
                  <a:cubicBezTo>
                    <a:pt x="49" y="753"/>
                    <a:pt x="48" y="755"/>
                    <a:pt x="47" y="758"/>
                  </a:cubicBezTo>
                  <a:cubicBezTo>
                    <a:pt x="46" y="761"/>
                    <a:pt x="46" y="764"/>
                    <a:pt x="47" y="766"/>
                  </a:cubicBezTo>
                  <a:cubicBezTo>
                    <a:pt x="48" y="769"/>
                    <a:pt x="51" y="771"/>
                    <a:pt x="53" y="772"/>
                  </a:cubicBezTo>
                  <a:cubicBezTo>
                    <a:pt x="56" y="774"/>
                    <a:pt x="59" y="774"/>
                    <a:pt x="61" y="773"/>
                  </a:cubicBezTo>
                  <a:cubicBezTo>
                    <a:pt x="64" y="772"/>
                    <a:pt x="79" y="767"/>
                    <a:pt x="93" y="762"/>
                  </a:cubicBezTo>
                  <a:cubicBezTo>
                    <a:pt x="97" y="769"/>
                    <a:pt x="100" y="776"/>
                    <a:pt x="104" y="782"/>
                  </a:cubicBezTo>
                  <a:cubicBezTo>
                    <a:pt x="92" y="791"/>
                    <a:pt x="79" y="800"/>
                    <a:pt x="76" y="802"/>
                  </a:cubicBezTo>
                  <a:cubicBezTo>
                    <a:pt x="74" y="804"/>
                    <a:pt x="72" y="806"/>
                    <a:pt x="72" y="809"/>
                  </a:cubicBezTo>
                  <a:cubicBezTo>
                    <a:pt x="71" y="812"/>
                    <a:pt x="72" y="815"/>
                    <a:pt x="73" y="817"/>
                  </a:cubicBezTo>
                  <a:cubicBezTo>
                    <a:pt x="75" y="820"/>
                    <a:pt x="77" y="822"/>
                    <a:pt x="80" y="823"/>
                  </a:cubicBezTo>
                  <a:cubicBezTo>
                    <a:pt x="82" y="824"/>
                    <a:pt x="85" y="824"/>
                    <a:pt x="88" y="822"/>
                  </a:cubicBezTo>
                  <a:cubicBezTo>
                    <a:pt x="91" y="821"/>
                    <a:pt x="105" y="814"/>
                    <a:pt x="118" y="808"/>
                  </a:cubicBezTo>
                  <a:cubicBezTo>
                    <a:pt x="122" y="815"/>
                    <a:pt x="127" y="821"/>
                    <a:pt x="131" y="827"/>
                  </a:cubicBezTo>
                  <a:cubicBezTo>
                    <a:pt x="120" y="837"/>
                    <a:pt x="108" y="847"/>
                    <a:pt x="105" y="850"/>
                  </a:cubicBezTo>
                  <a:cubicBezTo>
                    <a:pt x="103" y="852"/>
                    <a:pt x="102" y="854"/>
                    <a:pt x="102" y="857"/>
                  </a:cubicBezTo>
                  <a:cubicBezTo>
                    <a:pt x="102" y="860"/>
                    <a:pt x="102" y="863"/>
                    <a:pt x="104" y="865"/>
                  </a:cubicBezTo>
                  <a:cubicBezTo>
                    <a:pt x="106" y="867"/>
                    <a:pt x="108" y="869"/>
                    <a:pt x="111" y="870"/>
                  </a:cubicBezTo>
                  <a:cubicBezTo>
                    <a:pt x="114" y="870"/>
                    <a:pt x="117" y="870"/>
                    <a:pt x="119" y="869"/>
                  </a:cubicBezTo>
                  <a:cubicBezTo>
                    <a:pt x="122" y="867"/>
                    <a:pt x="136" y="859"/>
                    <a:pt x="148" y="851"/>
                  </a:cubicBezTo>
                  <a:cubicBezTo>
                    <a:pt x="153" y="857"/>
                    <a:pt x="158" y="863"/>
                    <a:pt x="163" y="869"/>
                  </a:cubicBezTo>
                  <a:cubicBezTo>
                    <a:pt x="153" y="880"/>
                    <a:pt x="142" y="891"/>
                    <a:pt x="140" y="894"/>
                  </a:cubicBezTo>
                  <a:cubicBezTo>
                    <a:pt x="138" y="896"/>
                    <a:pt x="137" y="899"/>
                    <a:pt x="137" y="902"/>
                  </a:cubicBezTo>
                  <a:cubicBezTo>
                    <a:pt x="137" y="904"/>
                    <a:pt x="138" y="907"/>
                    <a:pt x="140" y="909"/>
                  </a:cubicBezTo>
                  <a:cubicBezTo>
                    <a:pt x="142" y="912"/>
                    <a:pt x="145" y="913"/>
                    <a:pt x="147" y="913"/>
                  </a:cubicBezTo>
                  <a:cubicBezTo>
                    <a:pt x="150" y="914"/>
                    <a:pt x="153" y="913"/>
                    <a:pt x="155" y="911"/>
                  </a:cubicBezTo>
                  <a:cubicBezTo>
                    <a:pt x="158" y="909"/>
                    <a:pt x="171" y="900"/>
                    <a:pt x="182" y="891"/>
                  </a:cubicBezTo>
                  <a:cubicBezTo>
                    <a:pt x="188" y="897"/>
                    <a:pt x="193" y="902"/>
                    <a:pt x="198" y="907"/>
                  </a:cubicBezTo>
                  <a:cubicBezTo>
                    <a:pt x="190" y="919"/>
                    <a:pt x="180" y="932"/>
                    <a:pt x="178" y="934"/>
                  </a:cubicBezTo>
                  <a:cubicBezTo>
                    <a:pt x="176" y="937"/>
                    <a:pt x="176" y="940"/>
                    <a:pt x="176" y="942"/>
                  </a:cubicBezTo>
                  <a:cubicBezTo>
                    <a:pt x="177" y="945"/>
                    <a:pt x="178" y="948"/>
                    <a:pt x="180" y="950"/>
                  </a:cubicBezTo>
                  <a:cubicBezTo>
                    <a:pt x="182" y="952"/>
                    <a:pt x="185" y="953"/>
                    <a:pt x="188" y="953"/>
                  </a:cubicBezTo>
                  <a:cubicBezTo>
                    <a:pt x="191" y="953"/>
                    <a:pt x="194" y="952"/>
                    <a:pt x="196" y="950"/>
                  </a:cubicBezTo>
                  <a:cubicBezTo>
                    <a:pt x="198" y="948"/>
                    <a:pt x="210" y="937"/>
                    <a:pt x="221" y="927"/>
                  </a:cubicBezTo>
                  <a:cubicBezTo>
                    <a:pt x="226" y="932"/>
                    <a:pt x="232" y="937"/>
                    <a:pt x="238" y="941"/>
                  </a:cubicBezTo>
                  <a:cubicBezTo>
                    <a:pt x="231" y="954"/>
                    <a:pt x="223" y="968"/>
                    <a:pt x="221" y="970"/>
                  </a:cubicBezTo>
                  <a:cubicBezTo>
                    <a:pt x="219" y="973"/>
                    <a:pt x="219" y="976"/>
                    <a:pt x="220" y="979"/>
                  </a:cubicBezTo>
                  <a:cubicBezTo>
                    <a:pt x="220" y="981"/>
                    <a:pt x="222" y="984"/>
                    <a:pt x="224" y="986"/>
                  </a:cubicBezTo>
                  <a:cubicBezTo>
                    <a:pt x="227" y="987"/>
                    <a:pt x="230" y="988"/>
                    <a:pt x="232" y="988"/>
                  </a:cubicBezTo>
                  <a:cubicBezTo>
                    <a:pt x="235" y="988"/>
                    <a:pt x="238" y="986"/>
                    <a:pt x="240" y="984"/>
                  </a:cubicBezTo>
                  <a:cubicBezTo>
                    <a:pt x="242" y="982"/>
                    <a:pt x="253" y="970"/>
                    <a:pt x="262" y="959"/>
                  </a:cubicBezTo>
                  <a:cubicBezTo>
                    <a:pt x="268" y="963"/>
                    <a:pt x="275" y="967"/>
                    <a:pt x="281" y="971"/>
                  </a:cubicBezTo>
                  <a:cubicBezTo>
                    <a:pt x="275" y="984"/>
                    <a:pt x="268" y="999"/>
                    <a:pt x="267" y="1002"/>
                  </a:cubicBezTo>
                  <a:cubicBezTo>
                    <a:pt x="266" y="1005"/>
                    <a:pt x="266" y="1008"/>
                    <a:pt x="267" y="1010"/>
                  </a:cubicBezTo>
                  <a:cubicBezTo>
                    <a:pt x="268" y="1013"/>
                    <a:pt x="270" y="1015"/>
                    <a:pt x="272" y="1017"/>
                  </a:cubicBezTo>
                  <a:cubicBezTo>
                    <a:pt x="275" y="1018"/>
                    <a:pt x="278" y="1019"/>
                    <a:pt x="280" y="1018"/>
                  </a:cubicBezTo>
                  <a:cubicBezTo>
                    <a:pt x="283" y="1018"/>
                    <a:pt x="286" y="1016"/>
                    <a:pt x="287" y="1014"/>
                  </a:cubicBezTo>
                  <a:cubicBezTo>
                    <a:pt x="289" y="1011"/>
                    <a:pt x="298" y="998"/>
                    <a:pt x="307" y="986"/>
                  </a:cubicBezTo>
                  <a:cubicBezTo>
                    <a:pt x="314" y="990"/>
                    <a:pt x="320" y="993"/>
                    <a:pt x="327" y="996"/>
                  </a:cubicBezTo>
                  <a:cubicBezTo>
                    <a:pt x="322" y="1010"/>
                    <a:pt x="317" y="1025"/>
                    <a:pt x="316" y="1028"/>
                  </a:cubicBezTo>
                  <a:cubicBezTo>
                    <a:pt x="315" y="1031"/>
                    <a:pt x="316" y="1034"/>
                    <a:pt x="317" y="1037"/>
                  </a:cubicBezTo>
                  <a:cubicBezTo>
                    <a:pt x="318" y="1039"/>
                    <a:pt x="320" y="1041"/>
                    <a:pt x="323" y="1042"/>
                  </a:cubicBezTo>
                  <a:cubicBezTo>
                    <a:pt x="326" y="1044"/>
                    <a:pt x="328" y="1044"/>
                    <a:pt x="331" y="1043"/>
                  </a:cubicBezTo>
                  <a:cubicBezTo>
                    <a:pt x="334" y="1042"/>
                    <a:pt x="336" y="1041"/>
                    <a:pt x="338" y="1038"/>
                  </a:cubicBezTo>
                  <a:cubicBezTo>
                    <a:pt x="339" y="1035"/>
                    <a:pt x="347" y="1021"/>
                    <a:pt x="354" y="1009"/>
                  </a:cubicBezTo>
                  <a:cubicBezTo>
                    <a:pt x="361" y="1011"/>
                    <a:pt x="368" y="1014"/>
                    <a:pt x="375" y="1017"/>
                  </a:cubicBezTo>
                  <a:cubicBezTo>
                    <a:pt x="372" y="1031"/>
                    <a:pt x="369" y="1046"/>
                    <a:pt x="368" y="1050"/>
                  </a:cubicBezTo>
                  <a:cubicBezTo>
                    <a:pt x="367" y="1052"/>
                    <a:pt x="368" y="1055"/>
                    <a:pt x="369" y="1058"/>
                  </a:cubicBezTo>
                  <a:cubicBezTo>
                    <a:pt x="371" y="1060"/>
                    <a:pt x="373" y="1062"/>
                    <a:pt x="376" y="1063"/>
                  </a:cubicBezTo>
                  <a:cubicBezTo>
                    <a:pt x="379" y="1064"/>
                    <a:pt x="382" y="1064"/>
                    <a:pt x="384" y="1063"/>
                  </a:cubicBezTo>
                  <a:cubicBezTo>
                    <a:pt x="387" y="1062"/>
                    <a:pt x="389" y="1060"/>
                    <a:pt x="390" y="1057"/>
                  </a:cubicBezTo>
                  <a:cubicBezTo>
                    <a:pt x="392" y="1054"/>
                    <a:pt x="398" y="1039"/>
                    <a:pt x="404" y="1026"/>
                  </a:cubicBezTo>
                  <a:cubicBezTo>
                    <a:pt x="411" y="1028"/>
                    <a:pt x="418" y="1030"/>
                    <a:pt x="425" y="1032"/>
                  </a:cubicBezTo>
                  <a:cubicBezTo>
                    <a:pt x="424" y="1046"/>
                    <a:pt x="422" y="1062"/>
                    <a:pt x="422" y="1065"/>
                  </a:cubicBezTo>
                  <a:cubicBezTo>
                    <a:pt x="421" y="1068"/>
                    <a:pt x="422" y="1071"/>
                    <a:pt x="424" y="1073"/>
                  </a:cubicBezTo>
                  <a:cubicBezTo>
                    <a:pt x="426" y="1075"/>
                    <a:pt x="428" y="1077"/>
                    <a:pt x="431" y="1078"/>
                  </a:cubicBezTo>
                  <a:cubicBezTo>
                    <a:pt x="434" y="1078"/>
                    <a:pt x="437" y="1078"/>
                    <a:pt x="439" y="1076"/>
                  </a:cubicBezTo>
                  <a:cubicBezTo>
                    <a:pt x="442" y="1075"/>
                    <a:pt x="444" y="1073"/>
                    <a:pt x="445" y="1070"/>
                  </a:cubicBezTo>
                  <a:cubicBezTo>
                    <a:pt x="446" y="1067"/>
                    <a:pt x="450" y="1052"/>
                    <a:pt x="455" y="1038"/>
                  </a:cubicBezTo>
                  <a:cubicBezTo>
                    <a:pt x="462" y="1039"/>
                    <a:pt x="469" y="1040"/>
                    <a:pt x="477" y="1041"/>
                  </a:cubicBezTo>
                  <a:cubicBezTo>
                    <a:pt x="477" y="1056"/>
                    <a:pt x="477" y="1072"/>
                    <a:pt x="477" y="1075"/>
                  </a:cubicBezTo>
                  <a:cubicBezTo>
                    <a:pt x="477" y="1078"/>
                    <a:pt x="478" y="1081"/>
                    <a:pt x="480" y="1083"/>
                  </a:cubicBezTo>
                  <a:cubicBezTo>
                    <a:pt x="482" y="1085"/>
                    <a:pt x="484" y="1086"/>
                    <a:pt x="487" y="1087"/>
                  </a:cubicBezTo>
                  <a:cubicBezTo>
                    <a:pt x="490" y="1087"/>
                    <a:pt x="493" y="1086"/>
                    <a:pt x="495" y="1085"/>
                  </a:cubicBezTo>
                  <a:cubicBezTo>
                    <a:pt x="497" y="1083"/>
                    <a:pt x="499" y="1081"/>
                    <a:pt x="500" y="1078"/>
                  </a:cubicBezTo>
                  <a:cubicBezTo>
                    <a:pt x="501" y="1074"/>
                    <a:pt x="504" y="1059"/>
                    <a:pt x="507" y="1045"/>
                  </a:cubicBezTo>
                  <a:cubicBezTo>
                    <a:pt x="514" y="1045"/>
                    <a:pt x="522" y="1045"/>
                    <a:pt x="529" y="1046"/>
                  </a:cubicBezTo>
                  <a:cubicBezTo>
                    <a:pt x="530" y="1060"/>
                    <a:pt x="532" y="1076"/>
                    <a:pt x="532" y="1079"/>
                  </a:cubicBezTo>
                  <a:cubicBezTo>
                    <a:pt x="533" y="1082"/>
                    <a:pt x="534" y="1085"/>
                    <a:pt x="536" y="1087"/>
                  </a:cubicBezTo>
                  <a:cubicBezTo>
                    <a:pt x="538" y="1089"/>
                    <a:pt x="541" y="1090"/>
                    <a:pt x="544" y="1090"/>
                  </a:cubicBezTo>
                  <a:cubicBezTo>
                    <a:pt x="547" y="1090"/>
                    <a:pt x="550" y="1088"/>
                    <a:pt x="552" y="1087"/>
                  </a:cubicBezTo>
                  <a:cubicBezTo>
                    <a:pt x="554" y="1085"/>
                    <a:pt x="555" y="1082"/>
                    <a:pt x="556" y="1079"/>
                  </a:cubicBezTo>
                  <a:cubicBezTo>
                    <a:pt x="556" y="1076"/>
                    <a:pt x="558" y="1060"/>
                    <a:pt x="559" y="1046"/>
                  </a:cubicBezTo>
                  <a:cubicBezTo>
                    <a:pt x="566" y="1045"/>
                    <a:pt x="574" y="1045"/>
                    <a:pt x="581" y="1045"/>
                  </a:cubicBezTo>
                  <a:cubicBezTo>
                    <a:pt x="584" y="1059"/>
                    <a:pt x="587" y="1074"/>
                    <a:pt x="588" y="1078"/>
                  </a:cubicBezTo>
                  <a:cubicBezTo>
                    <a:pt x="589" y="1081"/>
                    <a:pt x="590" y="1083"/>
                    <a:pt x="593" y="1085"/>
                  </a:cubicBezTo>
                  <a:cubicBezTo>
                    <a:pt x="595" y="1086"/>
                    <a:pt x="598" y="1087"/>
                    <a:pt x="601" y="1087"/>
                  </a:cubicBezTo>
                  <a:cubicBezTo>
                    <a:pt x="604" y="1086"/>
                    <a:pt x="606" y="1085"/>
                    <a:pt x="608" y="1083"/>
                  </a:cubicBezTo>
                  <a:cubicBezTo>
                    <a:pt x="610" y="1081"/>
                    <a:pt x="611" y="1078"/>
                    <a:pt x="611" y="1075"/>
                  </a:cubicBezTo>
                  <a:cubicBezTo>
                    <a:pt x="611" y="1072"/>
                    <a:pt x="611" y="1056"/>
                    <a:pt x="611" y="1041"/>
                  </a:cubicBezTo>
                  <a:cubicBezTo>
                    <a:pt x="619" y="1040"/>
                    <a:pt x="626" y="1039"/>
                    <a:pt x="633" y="1038"/>
                  </a:cubicBezTo>
                  <a:cubicBezTo>
                    <a:pt x="638" y="1052"/>
                    <a:pt x="642" y="1067"/>
                    <a:pt x="643" y="1070"/>
                  </a:cubicBezTo>
                  <a:cubicBezTo>
                    <a:pt x="644" y="1073"/>
                    <a:pt x="646" y="1075"/>
                    <a:pt x="649" y="1076"/>
                  </a:cubicBezTo>
                  <a:cubicBezTo>
                    <a:pt x="651" y="1078"/>
                    <a:pt x="654" y="1078"/>
                    <a:pt x="657" y="1078"/>
                  </a:cubicBezTo>
                  <a:cubicBezTo>
                    <a:pt x="660" y="1077"/>
                    <a:pt x="662" y="1075"/>
                    <a:pt x="664" y="1073"/>
                  </a:cubicBezTo>
                  <a:cubicBezTo>
                    <a:pt x="666" y="1071"/>
                    <a:pt x="667" y="1068"/>
                    <a:pt x="666" y="1065"/>
                  </a:cubicBezTo>
                  <a:cubicBezTo>
                    <a:pt x="666" y="1062"/>
                    <a:pt x="664" y="1046"/>
                    <a:pt x="663" y="1032"/>
                  </a:cubicBezTo>
                  <a:cubicBezTo>
                    <a:pt x="670" y="1030"/>
                    <a:pt x="677" y="1028"/>
                    <a:pt x="684" y="1026"/>
                  </a:cubicBezTo>
                  <a:cubicBezTo>
                    <a:pt x="690" y="1039"/>
                    <a:pt x="696" y="1054"/>
                    <a:pt x="698" y="1057"/>
                  </a:cubicBezTo>
                  <a:cubicBezTo>
                    <a:pt x="699" y="1060"/>
                    <a:pt x="701" y="1062"/>
                    <a:pt x="704" y="1063"/>
                  </a:cubicBezTo>
                  <a:cubicBezTo>
                    <a:pt x="706" y="1064"/>
                    <a:pt x="709" y="1064"/>
                    <a:pt x="712" y="1063"/>
                  </a:cubicBezTo>
                  <a:cubicBezTo>
                    <a:pt x="715" y="1062"/>
                    <a:pt x="717" y="1060"/>
                    <a:pt x="719" y="1058"/>
                  </a:cubicBezTo>
                  <a:cubicBezTo>
                    <a:pt x="720" y="1055"/>
                    <a:pt x="721" y="1052"/>
                    <a:pt x="720" y="1050"/>
                  </a:cubicBezTo>
                  <a:cubicBezTo>
                    <a:pt x="719" y="1046"/>
                    <a:pt x="716" y="1031"/>
                    <a:pt x="713" y="1017"/>
                  </a:cubicBezTo>
                  <a:cubicBezTo>
                    <a:pt x="720" y="1014"/>
                    <a:pt x="727" y="1011"/>
                    <a:pt x="734" y="1009"/>
                  </a:cubicBezTo>
                  <a:cubicBezTo>
                    <a:pt x="741" y="1021"/>
                    <a:pt x="749" y="1035"/>
                    <a:pt x="750" y="1038"/>
                  </a:cubicBezTo>
                  <a:cubicBezTo>
                    <a:pt x="752" y="1041"/>
                    <a:pt x="754" y="1042"/>
                    <a:pt x="757" y="1043"/>
                  </a:cubicBezTo>
                  <a:cubicBezTo>
                    <a:pt x="760" y="1044"/>
                    <a:pt x="762" y="1044"/>
                    <a:pt x="765" y="1042"/>
                  </a:cubicBezTo>
                  <a:cubicBezTo>
                    <a:pt x="768" y="1041"/>
                    <a:pt x="770" y="1039"/>
                    <a:pt x="771" y="1037"/>
                  </a:cubicBezTo>
                  <a:cubicBezTo>
                    <a:pt x="772" y="1034"/>
                    <a:pt x="773" y="1031"/>
                    <a:pt x="772" y="1028"/>
                  </a:cubicBezTo>
                  <a:cubicBezTo>
                    <a:pt x="771" y="1025"/>
                    <a:pt x="766" y="1010"/>
                    <a:pt x="761" y="996"/>
                  </a:cubicBezTo>
                  <a:cubicBezTo>
                    <a:pt x="768" y="993"/>
                    <a:pt x="774" y="990"/>
                    <a:pt x="781" y="986"/>
                  </a:cubicBezTo>
                  <a:cubicBezTo>
                    <a:pt x="790" y="998"/>
                    <a:pt x="799" y="1011"/>
                    <a:pt x="801" y="1014"/>
                  </a:cubicBezTo>
                  <a:cubicBezTo>
                    <a:pt x="802" y="1016"/>
                    <a:pt x="805" y="1018"/>
                    <a:pt x="808" y="1018"/>
                  </a:cubicBezTo>
                  <a:cubicBezTo>
                    <a:pt x="810" y="1019"/>
                    <a:pt x="813" y="1018"/>
                    <a:pt x="816" y="1017"/>
                  </a:cubicBezTo>
                  <a:cubicBezTo>
                    <a:pt x="818" y="1015"/>
                    <a:pt x="820" y="1013"/>
                    <a:pt x="821" y="1010"/>
                  </a:cubicBezTo>
                  <a:cubicBezTo>
                    <a:pt x="822" y="1008"/>
                    <a:pt x="822" y="1005"/>
                    <a:pt x="821" y="1002"/>
                  </a:cubicBezTo>
                  <a:cubicBezTo>
                    <a:pt x="820" y="999"/>
                    <a:pt x="813" y="984"/>
                    <a:pt x="807" y="971"/>
                  </a:cubicBezTo>
                  <a:cubicBezTo>
                    <a:pt x="813" y="967"/>
                    <a:pt x="820" y="963"/>
                    <a:pt x="826" y="959"/>
                  </a:cubicBezTo>
                  <a:cubicBezTo>
                    <a:pt x="835" y="970"/>
                    <a:pt x="846" y="982"/>
                    <a:pt x="848" y="984"/>
                  </a:cubicBezTo>
                  <a:cubicBezTo>
                    <a:pt x="850" y="986"/>
                    <a:pt x="853" y="988"/>
                    <a:pt x="856" y="988"/>
                  </a:cubicBezTo>
                  <a:cubicBezTo>
                    <a:pt x="858" y="988"/>
                    <a:pt x="861" y="987"/>
                    <a:pt x="864" y="986"/>
                  </a:cubicBezTo>
                  <a:cubicBezTo>
                    <a:pt x="866" y="984"/>
                    <a:pt x="868" y="981"/>
                    <a:pt x="868" y="979"/>
                  </a:cubicBezTo>
                  <a:cubicBezTo>
                    <a:pt x="869" y="976"/>
                    <a:pt x="869" y="973"/>
                    <a:pt x="867" y="970"/>
                  </a:cubicBezTo>
                  <a:cubicBezTo>
                    <a:pt x="865" y="968"/>
                    <a:pt x="857" y="954"/>
                    <a:pt x="850" y="941"/>
                  </a:cubicBezTo>
                  <a:cubicBezTo>
                    <a:pt x="856" y="937"/>
                    <a:pt x="862" y="932"/>
                    <a:pt x="867" y="927"/>
                  </a:cubicBezTo>
                  <a:cubicBezTo>
                    <a:pt x="878" y="937"/>
                    <a:pt x="890" y="948"/>
                    <a:pt x="892" y="950"/>
                  </a:cubicBezTo>
                  <a:cubicBezTo>
                    <a:pt x="894" y="952"/>
                    <a:pt x="897" y="953"/>
                    <a:pt x="900" y="953"/>
                  </a:cubicBezTo>
                  <a:cubicBezTo>
                    <a:pt x="903" y="953"/>
                    <a:pt x="906" y="952"/>
                    <a:pt x="908" y="950"/>
                  </a:cubicBezTo>
                  <a:cubicBezTo>
                    <a:pt x="910" y="948"/>
                    <a:pt x="911" y="945"/>
                    <a:pt x="912" y="942"/>
                  </a:cubicBezTo>
                  <a:cubicBezTo>
                    <a:pt x="912" y="940"/>
                    <a:pt x="911" y="937"/>
                    <a:pt x="910" y="934"/>
                  </a:cubicBezTo>
                  <a:cubicBezTo>
                    <a:pt x="908" y="932"/>
                    <a:pt x="898" y="919"/>
                    <a:pt x="890" y="907"/>
                  </a:cubicBezTo>
                  <a:cubicBezTo>
                    <a:pt x="895" y="902"/>
                    <a:pt x="900" y="897"/>
                    <a:pt x="905" y="891"/>
                  </a:cubicBezTo>
                  <a:cubicBezTo>
                    <a:pt x="917" y="900"/>
                    <a:pt x="930" y="909"/>
                    <a:pt x="933" y="911"/>
                  </a:cubicBezTo>
                  <a:cubicBezTo>
                    <a:pt x="935" y="913"/>
                    <a:pt x="938" y="914"/>
                    <a:pt x="941" y="913"/>
                  </a:cubicBezTo>
                  <a:cubicBezTo>
                    <a:pt x="943" y="913"/>
                    <a:pt x="946" y="912"/>
                    <a:pt x="948" y="909"/>
                  </a:cubicBezTo>
                  <a:cubicBezTo>
                    <a:pt x="950" y="907"/>
                    <a:pt x="951" y="904"/>
                    <a:pt x="951" y="902"/>
                  </a:cubicBezTo>
                  <a:cubicBezTo>
                    <a:pt x="951" y="899"/>
                    <a:pt x="950" y="896"/>
                    <a:pt x="948" y="894"/>
                  </a:cubicBezTo>
                  <a:cubicBezTo>
                    <a:pt x="946" y="891"/>
                    <a:pt x="935" y="880"/>
                    <a:pt x="925" y="869"/>
                  </a:cubicBezTo>
                  <a:cubicBezTo>
                    <a:pt x="930" y="863"/>
                    <a:pt x="935" y="857"/>
                    <a:pt x="940" y="851"/>
                  </a:cubicBezTo>
                  <a:cubicBezTo>
                    <a:pt x="952" y="859"/>
                    <a:pt x="966" y="867"/>
                    <a:pt x="969" y="869"/>
                  </a:cubicBezTo>
                  <a:cubicBezTo>
                    <a:pt x="971" y="870"/>
                    <a:pt x="974" y="870"/>
                    <a:pt x="977" y="870"/>
                  </a:cubicBezTo>
                  <a:cubicBezTo>
                    <a:pt x="980" y="869"/>
                    <a:pt x="982" y="867"/>
                    <a:pt x="984" y="865"/>
                  </a:cubicBezTo>
                  <a:cubicBezTo>
                    <a:pt x="986" y="863"/>
                    <a:pt x="986" y="860"/>
                    <a:pt x="986" y="857"/>
                  </a:cubicBezTo>
                  <a:cubicBezTo>
                    <a:pt x="986" y="854"/>
                    <a:pt x="985" y="852"/>
                    <a:pt x="983" y="850"/>
                  </a:cubicBezTo>
                  <a:cubicBezTo>
                    <a:pt x="980" y="847"/>
                    <a:pt x="968" y="837"/>
                    <a:pt x="957" y="827"/>
                  </a:cubicBezTo>
                  <a:cubicBezTo>
                    <a:pt x="961" y="821"/>
                    <a:pt x="966" y="815"/>
                    <a:pt x="969" y="808"/>
                  </a:cubicBezTo>
                  <a:cubicBezTo>
                    <a:pt x="983" y="814"/>
                    <a:pt x="997" y="821"/>
                    <a:pt x="1000" y="822"/>
                  </a:cubicBezTo>
                  <a:cubicBezTo>
                    <a:pt x="1003" y="824"/>
                    <a:pt x="1006" y="824"/>
                    <a:pt x="1008" y="823"/>
                  </a:cubicBezTo>
                  <a:cubicBezTo>
                    <a:pt x="1011" y="822"/>
                    <a:pt x="1013" y="820"/>
                    <a:pt x="1015" y="817"/>
                  </a:cubicBezTo>
                  <a:cubicBezTo>
                    <a:pt x="1016" y="815"/>
                    <a:pt x="1017" y="812"/>
                    <a:pt x="1016" y="809"/>
                  </a:cubicBezTo>
                  <a:cubicBezTo>
                    <a:pt x="1016" y="806"/>
                    <a:pt x="1014" y="804"/>
                    <a:pt x="1012" y="802"/>
                  </a:cubicBezTo>
                  <a:cubicBezTo>
                    <a:pt x="1009" y="800"/>
                    <a:pt x="996" y="791"/>
                    <a:pt x="984" y="782"/>
                  </a:cubicBezTo>
                  <a:cubicBezTo>
                    <a:pt x="988" y="776"/>
                    <a:pt x="991" y="769"/>
                    <a:pt x="995" y="762"/>
                  </a:cubicBezTo>
                  <a:cubicBezTo>
                    <a:pt x="1009" y="767"/>
                    <a:pt x="1024" y="772"/>
                    <a:pt x="1027" y="773"/>
                  </a:cubicBezTo>
                  <a:cubicBezTo>
                    <a:pt x="1029" y="774"/>
                    <a:pt x="1032" y="774"/>
                    <a:pt x="1035" y="772"/>
                  </a:cubicBezTo>
                  <a:cubicBezTo>
                    <a:pt x="1037" y="771"/>
                    <a:pt x="1039" y="769"/>
                    <a:pt x="1041" y="766"/>
                  </a:cubicBezTo>
                  <a:cubicBezTo>
                    <a:pt x="1042" y="764"/>
                    <a:pt x="1042" y="761"/>
                    <a:pt x="1041" y="758"/>
                  </a:cubicBezTo>
                  <a:cubicBezTo>
                    <a:pt x="1040" y="755"/>
                    <a:pt x="1039" y="753"/>
                    <a:pt x="1036" y="752"/>
                  </a:cubicBezTo>
                  <a:cubicBezTo>
                    <a:pt x="1033" y="750"/>
                    <a:pt x="1020" y="742"/>
                    <a:pt x="1007" y="735"/>
                  </a:cubicBezTo>
                  <a:cubicBezTo>
                    <a:pt x="1010" y="728"/>
                    <a:pt x="1012" y="721"/>
                    <a:pt x="1015" y="714"/>
                  </a:cubicBezTo>
                  <a:cubicBezTo>
                    <a:pt x="1029" y="717"/>
                    <a:pt x="1045" y="721"/>
                    <a:pt x="1048" y="721"/>
                  </a:cubicBezTo>
                  <a:cubicBezTo>
                    <a:pt x="1051" y="722"/>
                    <a:pt x="1054" y="721"/>
                    <a:pt x="1056" y="720"/>
                  </a:cubicBezTo>
                  <a:cubicBezTo>
                    <a:pt x="1058" y="718"/>
                    <a:pt x="1060" y="716"/>
                    <a:pt x="1061" y="713"/>
                  </a:cubicBezTo>
                  <a:cubicBezTo>
                    <a:pt x="1062" y="710"/>
                    <a:pt x="1062" y="707"/>
                    <a:pt x="1061" y="705"/>
                  </a:cubicBezTo>
                  <a:cubicBezTo>
                    <a:pt x="1060" y="702"/>
                    <a:pt x="1058" y="700"/>
                    <a:pt x="1055" y="699"/>
                  </a:cubicBezTo>
                  <a:cubicBezTo>
                    <a:pt x="1052" y="698"/>
                    <a:pt x="1037" y="691"/>
                    <a:pt x="1024" y="686"/>
                  </a:cubicBezTo>
                  <a:cubicBezTo>
                    <a:pt x="1026" y="678"/>
                    <a:pt x="1028" y="671"/>
                    <a:pt x="1030" y="664"/>
                  </a:cubicBezTo>
                  <a:cubicBezTo>
                    <a:pt x="1044" y="665"/>
                    <a:pt x="1060" y="667"/>
                    <a:pt x="1063" y="668"/>
                  </a:cubicBezTo>
                  <a:cubicBezTo>
                    <a:pt x="1066" y="668"/>
                    <a:pt x="1069" y="667"/>
                    <a:pt x="1071" y="665"/>
                  </a:cubicBezTo>
                  <a:cubicBezTo>
                    <a:pt x="1074" y="664"/>
                    <a:pt x="1075" y="661"/>
                    <a:pt x="1076" y="658"/>
                  </a:cubicBezTo>
                  <a:cubicBezTo>
                    <a:pt x="1076" y="655"/>
                    <a:pt x="1076" y="652"/>
                    <a:pt x="1075" y="650"/>
                  </a:cubicBezTo>
                  <a:cubicBezTo>
                    <a:pt x="1073" y="647"/>
                    <a:pt x="1071" y="645"/>
                    <a:pt x="1068" y="645"/>
                  </a:cubicBezTo>
                  <a:cubicBezTo>
                    <a:pt x="1065" y="644"/>
                    <a:pt x="1050" y="639"/>
                    <a:pt x="1036" y="634"/>
                  </a:cubicBezTo>
                  <a:cubicBezTo>
                    <a:pt x="1037" y="627"/>
                    <a:pt x="1039" y="620"/>
                    <a:pt x="1040" y="612"/>
                  </a:cubicBezTo>
                  <a:cubicBezTo>
                    <a:pt x="1054" y="612"/>
                    <a:pt x="1070" y="612"/>
                    <a:pt x="1073" y="612"/>
                  </a:cubicBezTo>
                  <a:cubicBezTo>
                    <a:pt x="1076" y="613"/>
                    <a:pt x="1079" y="611"/>
                    <a:pt x="1081" y="609"/>
                  </a:cubicBezTo>
                  <a:cubicBezTo>
                    <a:pt x="1083" y="607"/>
                    <a:pt x="1084" y="605"/>
                    <a:pt x="1085" y="602"/>
                  </a:cubicBezTo>
                  <a:cubicBezTo>
                    <a:pt x="1085" y="599"/>
                    <a:pt x="1084" y="596"/>
                    <a:pt x="1083" y="594"/>
                  </a:cubicBezTo>
                  <a:cubicBezTo>
                    <a:pt x="1081" y="591"/>
                    <a:pt x="1079" y="590"/>
                    <a:pt x="1076" y="589"/>
                  </a:cubicBezTo>
                  <a:cubicBezTo>
                    <a:pt x="1073" y="588"/>
                    <a:pt x="1057" y="585"/>
                    <a:pt x="1043" y="582"/>
                  </a:cubicBezTo>
                  <a:cubicBezTo>
                    <a:pt x="1043" y="575"/>
                    <a:pt x="1044" y="567"/>
                    <a:pt x="1044" y="560"/>
                  </a:cubicBezTo>
                  <a:cubicBezTo>
                    <a:pt x="1058" y="558"/>
                    <a:pt x="1074" y="557"/>
                    <a:pt x="1078" y="557"/>
                  </a:cubicBezTo>
                  <a:close/>
                  <a:moveTo>
                    <a:pt x="544" y="979"/>
                  </a:moveTo>
                  <a:cubicBezTo>
                    <a:pt x="305" y="979"/>
                    <a:pt x="111" y="785"/>
                    <a:pt x="111" y="545"/>
                  </a:cubicBezTo>
                  <a:cubicBezTo>
                    <a:pt x="111" y="305"/>
                    <a:pt x="305" y="111"/>
                    <a:pt x="544" y="111"/>
                  </a:cubicBezTo>
                  <a:cubicBezTo>
                    <a:pt x="783" y="111"/>
                    <a:pt x="977" y="305"/>
                    <a:pt x="977" y="545"/>
                  </a:cubicBezTo>
                  <a:cubicBezTo>
                    <a:pt x="977" y="785"/>
                    <a:pt x="783" y="979"/>
                    <a:pt x="544" y="979"/>
                  </a:cubicBez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8" name="Freeform 10"/>
            <p:cNvSpPr>
              <a:spLocks noEditPoints="1"/>
            </p:cNvSpPr>
            <p:nvPr/>
          </p:nvSpPr>
          <p:spPr bwMode="auto">
            <a:xfrm>
              <a:off x="5535538" y="4097483"/>
              <a:ext cx="998204" cy="1000320"/>
            </a:xfrm>
            <a:custGeom>
              <a:avLst/>
              <a:gdLst>
                <a:gd name="T0" fmla="*/ 1043 w 1088"/>
                <a:gd name="T1" fmla="*/ 507 h 1090"/>
                <a:gd name="T2" fmla="*/ 1036 w 1088"/>
                <a:gd name="T3" fmla="*/ 455 h 1090"/>
                <a:gd name="T4" fmla="*/ 1024 w 1088"/>
                <a:gd name="T5" fmla="*/ 404 h 1090"/>
                <a:gd name="T6" fmla="*/ 1007 w 1088"/>
                <a:gd name="T7" fmla="*/ 355 h 1090"/>
                <a:gd name="T8" fmla="*/ 984 w 1088"/>
                <a:gd name="T9" fmla="*/ 307 h 1090"/>
                <a:gd name="T10" fmla="*/ 957 w 1088"/>
                <a:gd name="T11" fmla="*/ 263 h 1090"/>
                <a:gd name="T12" fmla="*/ 925 w 1088"/>
                <a:gd name="T13" fmla="*/ 221 h 1090"/>
                <a:gd name="T14" fmla="*/ 890 w 1088"/>
                <a:gd name="T15" fmla="*/ 183 h 1090"/>
                <a:gd name="T16" fmla="*/ 850 w 1088"/>
                <a:gd name="T17" fmla="*/ 149 h 1090"/>
                <a:gd name="T18" fmla="*/ 807 w 1088"/>
                <a:gd name="T19" fmla="*/ 119 h 1090"/>
                <a:gd name="T20" fmla="*/ 761 w 1088"/>
                <a:gd name="T21" fmla="*/ 93 h 1090"/>
                <a:gd name="T22" fmla="*/ 713 w 1088"/>
                <a:gd name="T23" fmla="*/ 73 h 1090"/>
                <a:gd name="T24" fmla="*/ 663 w 1088"/>
                <a:gd name="T25" fmla="*/ 58 h 1090"/>
                <a:gd name="T26" fmla="*/ 611 w 1088"/>
                <a:gd name="T27" fmla="*/ 48 h 1090"/>
                <a:gd name="T28" fmla="*/ 559 w 1088"/>
                <a:gd name="T29" fmla="*/ 44 h 1090"/>
                <a:gd name="T30" fmla="*/ 507 w 1088"/>
                <a:gd name="T31" fmla="*/ 45 h 1090"/>
                <a:gd name="T32" fmla="*/ 455 w 1088"/>
                <a:gd name="T33" fmla="*/ 52 h 1090"/>
                <a:gd name="T34" fmla="*/ 404 w 1088"/>
                <a:gd name="T35" fmla="*/ 64 h 1090"/>
                <a:gd name="T36" fmla="*/ 354 w 1088"/>
                <a:gd name="T37" fmla="*/ 81 h 1090"/>
                <a:gd name="T38" fmla="*/ 307 w 1088"/>
                <a:gd name="T39" fmla="*/ 104 h 1090"/>
                <a:gd name="T40" fmla="*/ 262 w 1088"/>
                <a:gd name="T41" fmla="*/ 131 h 1090"/>
                <a:gd name="T42" fmla="*/ 221 w 1088"/>
                <a:gd name="T43" fmla="*/ 163 h 1090"/>
                <a:gd name="T44" fmla="*/ 182 w 1088"/>
                <a:gd name="T45" fmla="*/ 199 h 1090"/>
                <a:gd name="T46" fmla="*/ 148 w 1088"/>
                <a:gd name="T47" fmla="*/ 238 h 1090"/>
                <a:gd name="T48" fmla="*/ 118 w 1088"/>
                <a:gd name="T49" fmla="*/ 282 h 1090"/>
                <a:gd name="T50" fmla="*/ 93 w 1088"/>
                <a:gd name="T51" fmla="*/ 328 h 1090"/>
                <a:gd name="T52" fmla="*/ 73 w 1088"/>
                <a:gd name="T53" fmla="*/ 376 h 1090"/>
                <a:gd name="T54" fmla="*/ 58 w 1088"/>
                <a:gd name="T55" fmla="*/ 426 h 1090"/>
                <a:gd name="T56" fmla="*/ 48 w 1088"/>
                <a:gd name="T57" fmla="*/ 478 h 1090"/>
                <a:gd name="T58" fmla="*/ 44 w 1088"/>
                <a:gd name="T59" fmla="*/ 530 h 1090"/>
                <a:gd name="T60" fmla="*/ 45 w 1088"/>
                <a:gd name="T61" fmla="*/ 582 h 1090"/>
                <a:gd name="T62" fmla="*/ 52 w 1088"/>
                <a:gd name="T63" fmla="*/ 634 h 1090"/>
                <a:gd name="T64" fmla="*/ 64 w 1088"/>
                <a:gd name="T65" fmla="*/ 686 h 1090"/>
                <a:gd name="T66" fmla="*/ 81 w 1088"/>
                <a:gd name="T67" fmla="*/ 735 h 1090"/>
                <a:gd name="T68" fmla="*/ 104 w 1088"/>
                <a:gd name="T69" fmla="*/ 782 h 1090"/>
                <a:gd name="T70" fmla="*/ 131 w 1088"/>
                <a:gd name="T71" fmla="*/ 827 h 1090"/>
                <a:gd name="T72" fmla="*/ 163 w 1088"/>
                <a:gd name="T73" fmla="*/ 869 h 1090"/>
                <a:gd name="T74" fmla="*/ 198 w 1088"/>
                <a:gd name="T75" fmla="*/ 907 h 1090"/>
                <a:gd name="T76" fmla="*/ 238 w 1088"/>
                <a:gd name="T77" fmla="*/ 941 h 1090"/>
                <a:gd name="T78" fmla="*/ 281 w 1088"/>
                <a:gd name="T79" fmla="*/ 971 h 1090"/>
                <a:gd name="T80" fmla="*/ 327 w 1088"/>
                <a:gd name="T81" fmla="*/ 996 h 1090"/>
                <a:gd name="T82" fmla="*/ 375 w 1088"/>
                <a:gd name="T83" fmla="*/ 1017 h 1090"/>
                <a:gd name="T84" fmla="*/ 425 w 1088"/>
                <a:gd name="T85" fmla="*/ 1032 h 1090"/>
                <a:gd name="T86" fmla="*/ 477 w 1088"/>
                <a:gd name="T87" fmla="*/ 1041 h 1090"/>
                <a:gd name="T88" fmla="*/ 529 w 1088"/>
                <a:gd name="T89" fmla="*/ 1046 h 1090"/>
                <a:gd name="T90" fmla="*/ 581 w 1088"/>
                <a:gd name="T91" fmla="*/ 1045 h 1090"/>
                <a:gd name="T92" fmla="*/ 633 w 1088"/>
                <a:gd name="T93" fmla="*/ 1038 h 1090"/>
                <a:gd name="T94" fmla="*/ 684 w 1088"/>
                <a:gd name="T95" fmla="*/ 1026 h 1090"/>
                <a:gd name="T96" fmla="*/ 734 w 1088"/>
                <a:gd name="T97" fmla="*/ 1009 h 1090"/>
                <a:gd name="T98" fmla="*/ 781 w 1088"/>
                <a:gd name="T99" fmla="*/ 986 h 1090"/>
                <a:gd name="T100" fmla="*/ 826 w 1088"/>
                <a:gd name="T101" fmla="*/ 959 h 1090"/>
                <a:gd name="T102" fmla="*/ 867 w 1088"/>
                <a:gd name="T103" fmla="*/ 927 h 1090"/>
                <a:gd name="T104" fmla="*/ 905 w 1088"/>
                <a:gd name="T105" fmla="*/ 891 h 1090"/>
                <a:gd name="T106" fmla="*/ 940 w 1088"/>
                <a:gd name="T107" fmla="*/ 851 h 1090"/>
                <a:gd name="T108" fmla="*/ 969 w 1088"/>
                <a:gd name="T109" fmla="*/ 808 h 1090"/>
                <a:gd name="T110" fmla="*/ 995 w 1088"/>
                <a:gd name="T111" fmla="*/ 762 h 1090"/>
                <a:gd name="T112" fmla="*/ 1015 w 1088"/>
                <a:gd name="T113" fmla="*/ 714 h 1090"/>
                <a:gd name="T114" fmla="*/ 1030 w 1088"/>
                <a:gd name="T115" fmla="*/ 664 h 1090"/>
                <a:gd name="T116" fmla="*/ 1040 w 1088"/>
                <a:gd name="T117" fmla="*/ 612 h 1090"/>
                <a:gd name="T118" fmla="*/ 1044 w 1088"/>
                <a:gd name="T119" fmla="*/ 560 h 1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88" h="1090">
                  <a:moveTo>
                    <a:pt x="1078" y="557"/>
                  </a:moveTo>
                  <a:cubicBezTo>
                    <a:pt x="1080" y="556"/>
                    <a:pt x="1083" y="555"/>
                    <a:pt x="1085" y="553"/>
                  </a:cubicBezTo>
                  <a:cubicBezTo>
                    <a:pt x="1087" y="551"/>
                    <a:pt x="1088" y="548"/>
                    <a:pt x="1088" y="545"/>
                  </a:cubicBezTo>
                  <a:cubicBezTo>
                    <a:pt x="1088" y="542"/>
                    <a:pt x="1087" y="539"/>
                    <a:pt x="1085" y="537"/>
                  </a:cubicBezTo>
                  <a:cubicBezTo>
                    <a:pt x="1083" y="535"/>
                    <a:pt x="1080" y="533"/>
                    <a:pt x="1078" y="533"/>
                  </a:cubicBezTo>
                  <a:cubicBezTo>
                    <a:pt x="1074" y="533"/>
                    <a:pt x="1058" y="531"/>
                    <a:pt x="1044" y="530"/>
                  </a:cubicBezTo>
                  <a:cubicBezTo>
                    <a:pt x="1044" y="522"/>
                    <a:pt x="1043" y="515"/>
                    <a:pt x="1043" y="507"/>
                  </a:cubicBezTo>
                  <a:cubicBezTo>
                    <a:pt x="1057" y="505"/>
                    <a:pt x="1073" y="501"/>
                    <a:pt x="1076" y="501"/>
                  </a:cubicBezTo>
                  <a:cubicBezTo>
                    <a:pt x="1079" y="500"/>
                    <a:pt x="1081" y="498"/>
                    <a:pt x="1083" y="496"/>
                  </a:cubicBezTo>
                  <a:cubicBezTo>
                    <a:pt x="1084" y="494"/>
                    <a:pt x="1085" y="491"/>
                    <a:pt x="1085" y="488"/>
                  </a:cubicBezTo>
                  <a:cubicBezTo>
                    <a:pt x="1084" y="485"/>
                    <a:pt x="1083" y="482"/>
                    <a:pt x="1081" y="481"/>
                  </a:cubicBezTo>
                  <a:cubicBezTo>
                    <a:pt x="1079" y="479"/>
                    <a:pt x="1076" y="477"/>
                    <a:pt x="1073" y="477"/>
                  </a:cubicBezTo>
                  <a:cubicBezTo>
                    <a:pt x="1070" y="477"/>
                    <a:pt x="1054" y="478"/>
                    <a:pt x="1040" y="478"/>
                  </a:cubicBezTo>
                  <a:cubicBezTo>
                    <a:pt x="1039" y="470"/>
                    <a:pt x="1037" y="463"/>
                    <a:pt x="1036" y="455"/>
                  </a:cubicBezTo>
                  <a:cubicBezTo>
                    <a:pt x="1050" y="451"/>
                    <a:pt x="1065" y="446"/>
                    <a:pt x="1068" y="445"/>
                  </a:cubicBezTo>
                  <a:cubicBezTo>
                    <a:pt x="1071" y="444"/>
                    <a:pt x="1073" y="442"/>
                    <a:pt x="1075" y="440"/>
                  </a:cubicBezTo>
                  <a:cubicBezTo>
                    <a:pt x="1076" y="437"/>
                    <a:pt x="1076" y="435"/>
                    <a:pt x="1076" y="432"/>
                  </a:cubicBezTo>
                  <a:cubicBezTo>
                    <a:pt x="1075" y="429"/>
                    <a:pt x="1074" y="426"/>
                    <a:pt x="1071" y="425"/>
                  </a:cubicBezTo>
                  <a:cubicBezTo>
                    <a:pt x="1069" y="423"/>
                    <a:pt x="1066" y="422"/>
                    <a:pt x="1063" y="422"/>
                  </a:cubicBezTo>
                  <a:cubicBezTo>
                    <a:pt x="1060" y="423"/>
                    <a:pt x="1044" y="425"/>
                    <a:pt x="1030" y="426"/>
                  </a:cubicBezTo>
                  <a:cubicBezTo>
                    <a:pt x="1028" y="419"/>
                    <a:pt x="1026" y="412"/>
                    <a:pt x="1024" y="404"/>
                  </a:cubicBezTo>
                  <a:cubicBezTo>
                    <a:pt x="1037" y="399"/>
                    <a:pt x="1052" y="392"/>
                    <a:pt x="1055" y="391"/>
                  </a:cubicBezTo>
                  <a:cubicBezTo>
                    <a:pt x="1058" y="390"/>
                    <a:pt x="1060" y="388"/>
                    <a:pt x="1061" y="385"/>
                  </a:cubicBezTo>
                  <a:cubicBezTo>
                    <a:pt x="1062" y="382"/>
                    <a:pt x="1062" y="379"/>
                    <a:pt x="1061" y="377"/>
                  </a:cubicBezTo>
                  <a:cubicBezTo>
                    <a:pt x="1060" y="374"/>
                    <a:pt x="1058" y="372"/>
                    <a:pt x="1056" y="370"/>
                  </a:cubicBezTo>
                  <a:cubicBezTo>
                    <a:pt x="1054" y="369"/>
                    <a:pt x="1051" y="368"/>
                    <a:pt x="1048" y="369"/>
                  </a:cubicBezTo>
                  <a:cubicBezTo>
                    <a:pt x="1045" y="369"/>
                    <a:pt x="1029" y="373"/>
                    <a:pt x="1015" y="376"/>
                  </a:cubicBezTo>
                  <a:cubicBezTo>
                    <a:pt x="1012" y="369"/>
                    <a:pt x="1010" y="362"/>
                    <a:pt x="1007" y="355"/>
                  </a:cubicBezTo>
                  <a:cubicBezTo>
                    <a:pt x="1020" y="348"/>
                    <a:pt x="1033" y="340"/>
                    <a:pt x="1036" y="338"/>
                  </a:cubicBezTo>
                  <a:cubicBezTo>
                    <a:pt x="1039" y="337"/>
                    <a:pt x="1040" y="334"/>
                    <a:pt x="1041" y="332"/>
                  </a:cubicBezTo>
                  <a:cubicBezTo>
                    <a:pt x="1042" y="329"/>
                    <a:pt x="1042" y="326"/>
                    <a:pt x="1041" y="323"/>
                  </a:cubicBezTo>
                  <a:cubicBezTo>
                    <a:pt x="1039" y="321"/>
                    <a:pt x="1037" y="319"/>
                    <a:pt x="1035" y="317"/>
                  </a:cubicBezTo>
                  <a:cubicBezTo>
                    <a:pt x="1032" y="316"/>
                    <a:pt x="1029" y="316"/>
                    <a:pt x="1027" y="317"/>
                  </a:cubicBezTo>
                  <a:cubicBezTo>
                    <a:pt x="1024" y="318"/>
                    <a:pt x="1009" y="323"/>
                    <a:pt x="995" y="328"/>
                  </a:cubicBezTo>
                  <a:cubicBezTo>
                    <a:pt x="991" y="321"/>
                    <a:pt x="988" y="314"/>
                    <a:pt x="984" y="307"/>
                  </a:cubicBezTo>
                  <a:cubicBezTo>
                    <a:pt x="996" y="299"/>
                    <a:pt x="1009" y="290"/>
                    <a:pt x="1012" y="288"/>
                  </a:cubicBezTo>
                  <a:cubicBezTo>
                    <a:pt x="1014" y="286"/>
                    <a:pt x="1016" y="284"/>
                    <a:pt x="1016" y="281"/>
                  </a:cubicBezTo>
                  <a:cubicBezTo>
                    <a:pt x="1017" y="278"/>
                    <a:pt x="1016" y="275"/>
                    <a:pt x="1015" y="273"/>
                  </a:cubicBezTo>
                  <a:cubicBezTo>
                    <a:pt x="1013" y="270"/>
                    <a:pt x="1011" y="268"/>
                    <a:pt x="1008" y="267"/>
                  </a:cubicBezTo>
                  <a:cubicBezTo>
                    <a:pt x="1006" y="266"/>
                    <a:pt x="1003" y="266"/>
                    <a:pt x="1000" y="268"/>
                  </a:cubicBezTo>
                  <a:cubicBezTo>
                    <a:pt x="997" y="269"/>
                    <a:pt x="983" y="276"/>
                    <a:pt x="969" y="282"/>
                  </a:cubicBezTo>
                  <a:cubicBezTo>
                    <a:pt x="966" y="275"/>
                    <a:pt x="961" y="269"/>
                    <a:pt x="957" y="263"/>
                  </a:cubicBezTo>
                  <a:cubicBezTo>
                    <a:pt x="968" y="253"/>
                    <a:pt x="980" y="242"/>
                    <a:pt x="983" y="240"/>
                  </a:cubicBezTo>
                  <a:cubicBezTo>
                    <a:pt x="985" y="238"/>
                    <a:pt x="986" y="236"/>
                    <a:pt x="986" y="233"/>
                  </a:cubicBezTo>
                  <a:cubicBezTo>
                    <a:pt x="986" y="230"/>
                    <a:pt x="986" y="227"/>
                    <a:pt x="984" y="225"/>
                  </a:cubicBezTo>
                  <a:cubicBezTo>
                    <a:pt x="982" y="222"/>
                    <a:pt x="980" y="221"/>
                    <a:pt x="977" y="220"/>
                  </a:cubicBezTo>
                  <a:cubicBezTo>
                    <a:pt x="974" y="220"/>
                    <a:pt x="971" y="220"/>
                    <a:pt x="969" y="221"/>
                  </a:cubicBezTo>
                  <a:cubicBezTo>
                    <a:pt x="966" y="223"/>
                    <a:pt x="952" y="231"/>
                    <a:pt x="940" y="238"/>
                  </a:cubicBezTo>
                  <a:cubicBezTo>
                    <a:pt x="935" y="233"/>
                    <a:pt x="930" y="227"/>
                    <a:pt x="925" y="221"/>
                  </a:cubicBezTo>
                  <a:cubicBezTo>
                    <a:pt x="935" y="210"/>
                    <a:pt x="946" y="198"/>
                    <a:pt x="948" y="196"/>
                  </a:cubicBezTo>
                  <a:cubicBezTo>
                    <a:pt x="950" y="194"/>
                    <a:pt x="951" y="191"/>
                    <a:pt x="951" y="188"/>
                  </a:cubicBezTo>
                  <a:cubicBezTo>
                    <a:pt x="951" y="185"/>
                    <a:pt x="950" y="183"/>
                    <a:pt x="948" y="180"/>
                  </a:cubicBezTo>
                  <a:cubicBezTo>
                    <a:pt x="946" y="178"/>
                    <a:pt x="943" y="177"/>
                    <a:pt x="941" y="177"/>
                  </a:cubicBezTo>
                  <a:cubicBezTo>
                    <a:pt x="938" y="176"/>
                    <a:pt x="935" y="177"/>
                    <a:pt x="933" y="179"/>
                  </a:cubicBezTo>
                  <a:cubicBezTo>
                    <a:pt x="930" y="181"/>
                    <a:pt x="917" y="190"/>
                    <a:pt x="905" y="199"/>
                  </a:cubicBezTo>
                  <a:cubicBezTo>
                    <a:pt x="900" y="193"/>
                    <a:pt x="895" y="188"/>
                    <a:pt x="890" y="183"/>
                  </a:cubicBezTo>
                  <a:cubicBezTo>
                    <a:pt x="898" y="171"/>
                    <a:pt x="908" y="158"/>
                    <a:pt x="910" y="156"/>
                  </a:cubicBezTo>
                  <a:cubicBezTo>
                    <a:pt x="911" y="153"/>
                    <a:pt x="912" y="150"/>
                    <a:pt x="912" y="148"/>
                  </a:cubicBezTo>
                  <a:cubicBezTo>
                    <a:pt x="911" y="145"/>
                    <a:pt x="910" y="142"/>
                    <a:pt x="908" y="140"/>
                  </a:cubicBezTo>
                  <a:cubicBezTo>
                    <a:pt x="906" y="138"/>
                    <a:pt x="903" y="137"/>
                    <a:pt x="900" y="137"/>
                  </a:cubicBezTo>
                  <a:cubicBezTo>
                    <a:pt x="897" y="137"/>
                    <a:pt x="894" y="138"/>
                    <a:pt x="892" y="140"/>
                  </a:cubicBezTo>
                  <a:cubicBezTo>
                    <a:pt x="890" y="142"/>
                    <a:pt x="878" y="153"/>
                    <a:pt x="867" y="163"/>
                  </a:cubicBezTo>
                  <a:cubicBezTo>
                    <a:pt x="862" y="158"/>
                    <a:pt x="856" y="153"/>
                    <a:pt x="850" y="149"/>
                  </a:cubicBezTo>
                  <a:cubicBezTo>
                    <a:pt x="857" y="136"/>
                    <a:pt x="865" y="122"/>
                    <a:pt x="867" y="119"/>
                  </a:cubicBezTo>
                  <a:cubicBezTo>
                    <a:pt x="869" y="117"/>
                    <a:pt x="869" y="114"/>
                    <a:pt x="868" y="111"/>
                  </a:cubicBezTo>
                  <a:cubicBezTo>
                    <a:pt x="868" y="109"/>
                    <a:pt x="866" y="106"/>
                    <a:pt x="864" y="104"/>
                  </a:cubicBezTo>
                  <a:cubicBezTo>
                    <a:pt x="861" y="103"/>
                    <a:pt x="858" y="102"/>
                    <a:pt x="856" y="102"/>
                  </a:cubicBezTo>
                  <a:cubicBezTo>
                    <a:pt x="853" y="102"/>
                    <a:pt x="850" y="103"/>
                    <a:pt x="848" y="106"/>
                  </a:cubicBezTo>
                  <a:cubicBezTo>
                    <a:pt x="846" y="108"/>
                    <a:pt x="835" y="120"/>
                    <a:pt x="826" y="131"/>
                  </a:cubicBezTo>
                  <a:cubicBezTo>
                    <a:pt x="820" y="127"/>
                    <a:pt x="813" y="123"/>
                    <a:pt x="807" y="119"/>
                  </a:cubicBezTo>
                  <a:cubicBezTo>
                    <a:pt x="813" y="105"/>
                    <a:pt x="820" y="91"/>
                    <a:pt x="821" y="88"/>
                  </a:cubicBezTo>
                  <a:cubicBezTo>
                    <a:pt x="822" y="85"/>
                    <a:pt x="822" y="82"/>
                    <a:pt x="821" y="80"/>
                  </a:cubicBezTo>
                  <a:cubicBezTo>
                    <a:pt x="820" y="77"/>
                    <a:pt x="818" y="75"/>
                    <a:pt x="816" y="73"/>
                  </a:cubicBezTo>
                  <a:cubicBezTo>
                    <a:pt x="813" y="72"/>
                    <a:pt x="810" y="71"/>
                    <a:pt x="808" y="72"/>
                  </a:cubicBezTo>
                  <a:cubicBezTo>
                    <a:pt x="805" y="72"/>
                    <a:pt x="802" y="74"/>
                    <a:pt x="801" y="76"/>
                  </a:cubicBezTo>
                  <a:cubicBezTo>
                    <a:pt x="799" y="79"/>
                    <a:pt x="790" y="92"/>
                    <a:pt x="781" y="104"/>
                  </a:cubicBezTo>
                  <a:cubicBezTo>
                    <a:pt x="774" y="100"/>
                    <a:pt x="768" y="97"/>
                    <a:pt x="761" y="93"/>
                  </a:cubicBezTo>
                  <a:cubicBezTo>
                    <a:pt x="766" y="80"/>
                    <a:pt x="771" y="65"/>
                    <a:pt x="772" y="61"/>
                  </a:cubicBezTo>
                  <a:cubicBezTo>
                    <a:pt x="773" y="59"/>
                    <a:pt x="772" y="56"/>
                    <a:pt x="771" y="53"/>
                  </a:cubicBezTo>
                  <a:cubicBezTo>
                    <a:pt x="770" y="51"/>
                    <a:pt x="768" y="49"/>
                    <a:pt x="765" y="47"/>
                  </a:cubicBezTo>
                  <a:cubicBezTo>
                    <a:pt x="762" y="46"/>
                    <a:pt x="760" y="46"/>
                    <a:pt x="757" y="47"/>
                  </a:cubicBezTo>
                  <a:cubicBezTo>
                    <a:pt x="754" y="48"/>
                    <a:pt x="752" y="49"/>
                    <a:pt x="750" y="52"/>
                  </a:cubicBezTo>
                  <a:cubicBezTo>
                    <a:pt x="749" y="55"/>
                    <a:pt x="741" y="69"/>
                    <a:pt x="734" y="81"/>
                  </a:cubicBezTo>
                  <a:cubicBezTo>
                    <a:pt x="727" y="78"/>
                    <a:pt x="720" y="76"/>
                    <a:pt x="713" y="73"/>
                  </a:cubicBezTo>
                  <a:cubicBezTo>
                    <a:pt x="716" y="59"/>
                    <a:pt x="719" y="43"/>
                    <a:pt x="720" y="40"/>
                  </a:cubicBezTo>
                  <a:cubicBezTo>
                    <a:pt x="721" y="37"/>
                    <a:pt x="720" y="34"/>
                    <a:pt x="719" y="32"/>
                  </a:cubicBezTo>
                  <a:cubicBezTo>
                    <a:pt x="717" y="30"/>
                    <a:pt x="715" y="28"/>
                    <a:pt x="712" y="27"/>
                  </a:cubicBezTo>
                  <a:cubicBezTo>
                    <a:pt x="709" y="26"/>
                    <a:pt x="706" y="26"/>
                    <a:pt x="704" y="27"/>
                  </a:cubicBezTo>
                  <a:cubicBezTo>
                    <a:pt x="701" y="28"/>
                    <a:pt x="699" y="30"/>
                    <a:pt x="698" y="33"/>
                  </a:cubicBezTo>
                  <a:cubicBezTo>
                    <a:pt x="696" y="36"/>
                    <a:pt x="690" y="51"/>
                    <a:pt x="684" y="64"/>
                  </a:cubicBezTo>
                  <a:cubicBezTo>
                    <a:pt x="677" y="62"/>
                    <a:pt x="670" y="60"/>
                    <a:pt x="663" y="58"/>
                  </a:cubicBezTo>
                  <a:cubicBezTo>
                    <a:pt x="664" y="44"/>
                    <a:pt x="666" y="28"/>
                    <a:pt x="666" y="25"/>
                  </a:cubicBezTo>
                  <a:cubicBezTo>
                    <a:pt x="667" y="22"/>
                    <a:pt x="666" y="19"/>
                    <a:pt x="664" y="17"/>
                  </a:cubicBezTo>
                  <a:cubicBezTo>
                    <a:pt x="662" y="14"/>
                    <a:pt x="660" y="13"/>
                    <a:pt x="657" y="12"/>
                  </a:cubicBezTo>
                  <a:cubicBezTo>
                    <a:pt x="654" y="12"/>
                    <a:pt x="651" y="12"/>
                    <a:pt x="649" y="13"/>
                  </a:cubicBezTo>
                  <a:cubicBezTo>
                    <a:pt x="646" y="15"/>
                    <a:pt x="644" y="17"/>
                    <a:pt x="643" y="20"/>
                  </a:cubicBezTo>
                  <a:cubicBezTo>
                    <a:pt x="642" y="23"/>
                    <a:pt x="638" y="38"/>
                    <a:pt x="633" y="52"/>
                  </a:cubicBezTo>
                  <a:cubicBezTo>
                    <a:pt x="626" y="51"/>
                    <a:pt x="619" y="49"/>
                    <a:pt x="611" y="48"/>
                  </a:cubicBezTo>
                  <a:cubicBezTo>
                    <a:pt x="611" y="34"/>
                    <a:pt x="611" y="18"/>
                    <a:pt x="611" y="15"/>
                  </a:cubicBezTo>
                  <a:cubicBezTo>
                    <a:pt x="611" y="12"/>
                    <a:pt x="610" y="9"/>
                    <a:pt x="608" y="7"/>
                  </a:cubicBezTo>
                  <a:cubicBezTo>
                    <a:pt x="606" y="5"/>
                    <a:pt x="604" y="4"/>
                    <a:pt x="601" y="3"/>
                  </a:cubicBezTo>
                  <a:cubicBezTo>
                    <a:pt x="598" y="3"/>
                    <a:pt x="595" y="4"/>
                    <a:pt x="593" y="5"/>
                  </a:cubicBezTo>
                  <a:cubicBezTo>
                    <a:pt x="590" y="7"/>
                    <a:pt x="589" y="9"/>
                    <a:pt x="588" y="12"/>
                  </a:cubicBezTo>
                  <a:cubicBezTo>
                    <a:pt x="587" y="15"/>
                    <a:pt x="584" y="31"/>
                    <a:pt x="581" y="45"/>
                  </a:cubicBezTo>
                  <a:cubicBezTo>
                    <a:pt x="574" y="45"/>
                    <a:pt x="566" y="44"/>
                    <a:pt x="559" y="44"/>
                  </a:cubicBezTo>
                  <a:cubicBezTo>
                    <a:pt x="558" y="30"/>
                    <a:pt x="556" y="14"/>
                    <a:pt x="556" y="10"/>
                  </a:cubicBezTo>
                  <a:cubicBezTo>
                    <a:pt x="555" y="8"/>
                    <a:pt x="554" y="5"/>
                    <a:pt x="552" y="3"/>
                  </a:cubicBezTo>
                  <a:cubicBezTo>
                    <a:pt x="550" y="1"/>
                    <a:pt x="547" y="0"/>
                    <a:pt x="544" y="0"/>
                  </a:cubicBezTo>
                  <a:cubicBezTo>
                    <a:pt x="541" y="0"/>
                    <a:pt x="538" y="1"/>
                    <a:pt x="536" y="3"/>
                  </a:cubicBezTo>
                  <a:cubicBezTo>
                    <a:pt x="534" y="5"/>
                    <a:pt x="533" y="8"/>
                    <a:pt x="532" y="10"/>
                  </a:cubicBezTo>
                  <a:cubicBezTo>
                    <a:pt x="532" y="14"/>
                    <a:pt x="530" y="30"/>
                    <a:pt x="529" y="44"/>
                  </a:cubicBezTo>
                  <a:cubicBezTo>
                    <a:pt x="522" y="44"/>
                    <a:pt x="514" y="45"/>
                    <a:pt x="507" y="45"/>
                  </a:cubicBezTo>
                  <a:cubicBezTo>
                    <a:pt x="504" y="31"/>
                    <a:pt x="501" y="15"/>
                    <a:pt x="500" y="12"/>
                  </a:cubicBezTo>
                  <a:cubicBezTo>
                    <a:pt x="499" y="9"/>
                    <a:pt x="497" y="7"/>
                    <a:pt x="495" y="5"/>
                  </a:cubicBezTo>
                  <a:cubicBezTo>
                    <a:pt x="493" y="4"/>
                    <a:pt x="490" y="3"/>
                    <a:pt x="487" y="3"/>
                  </a:cubicBezTo>
                  <a:cubicBezTo>
                    <a:pt x="484" y="4"/>
                    <a:pt x="482" y="5"/>
                    <a:pt x="480" y="7"/>
                  </a:cubicBezTo>
                  <a:cubicBezTo>
                    <a:pt x="478" y="9"/>
                    <a:pt x="477" y="12"/>
                    <a:pt x="477" y="15"/>
                  </a:cubicBezTo>
                  <a:cubicBezTo>
                    <a:pt x="477" y="18"/>
                    <a:pt x="477" y="34"/>
                    <a:pt x="477" y="48"/>
                  </a:cubicBezTo>
                  <a:cubicBezTo>
                    <a:pt x="469" y="49"/>
                    <a:pt x="462" y="51"/>
                    <a:pt x="455" y="52"/>
                  </a:cubicBezTo>
                  <a:cubicBezTo>
                    <a:pt x="450" y="38"/>
                    <a:pt x="446" y="23"/>
                    <a:pt x="445" y="20"/>
                  </a:cubicBezTo>
                  <a:cubicBezTo>
                    <a:pt x="444" y="17"/>
                    <a:pt x="442" y="15"/>
                    <a:pt x="439" y="13"/>
                  </a:cubicBezTo>
                  <a:cubicBezTo>
                    <a:pt x="437" y="12"/>
                    <a:pt x="434" y="12"/>
                    <a:pt x="431" y="12"/>
                  </a:cubicBezTo>
                  <a:cubicBezTo>
                    <a:pt x="428" y="13"/>
                    <a:pt x="426" y="14"/>
                    <a:pt x="424" y="17"/>
                  </a:cubicBezTo>
                  <a:cubicBezTo>
                    <a:pt x="422" y="19"/>
                    <a:pt x="421" y="22"/>
                    <a:pt x="422" y="25"/>
                  </a:cubicBezTo>
                  <a:cubicBezTo>
                    <a:pt x="422" y="28"/>
                    <a:pt x="424" y="44"/>
                    <a:pt x="425" y="58"/>
                  </a:cubicBezTo>
                  <a:cubicBezTo>
                    <a:pt x="418" y="60"/>
                    <a:pt x="411" y="62"/>
                    <a:pt x="404" y="64"/>
                  </a:cubicBezTo>
                  <a:cubicBezTo>
                    <a:pt x="398" y="51"/>
                    <a:pt x="392" y="36"/>
                    <a:pt x="390" y="33"/>
                  </a:cubicBezTo>
                  <a:cubicBezTo>
                    <a:pt x="389" y="30"/>
                    <a:pt x="387" y="28"/>
                    <a:pt x="384" y="27"/>
                  </a:cubicBezTo>
                  <a:cubicBezTo>
                    <a:pt x="382" y="26"/>
                    <a:pt x="379" y="26"/>
                    <a:pt x="376" y="27"/>
                  </a:cubicBezTo>
                  <a:cubicBezTo>
                    <a:pt x="373" y="28"/>
                    <a:pt x="371" y="30"/>
                    <a:pt x="369" y="32"/>
                  </a:cubicBezTo>
                  <a:cubicBezTo>
                    <a:pt x="368" y="34"/>
                    <a:pt x="367" y="37"/>
                    <a:pt x="368" y="40"/>
                  </a:cubicBezTo>
                  <a:cubicBezTo>
                    <a:pt x="369" y="43"/>
                    <a:pt x="372" y="59"/>
                    <a:pt x="375" y="73"/>
                  </a:cubicBezTo>
                  <a:cubicBezTo>
                    <a:pt x="368" y="76"/>
                    <a:pt x="361" y="78"/>
                    <a:pt x="354" y="81"/>
                  </a:cubicBezTo>
                  <a:cubicBezTo>
                    <a:pt x="347" y="69"/>
                    <a:pt x="339" y="55"/>
                    <a:pt x="338" y="52"/>
                  </a:cubicBezTo>
                  <a:cubicBezTo>
                    <a:pt x="336" y="49"/>
                    <a:pt x="334" y="48"/>
                    <a:pt x="331" y="47"/>
                  </a:cubicBezTo>
                  <a:cubicBezTo>
                    <a:pt x="328" y="46"/>
                    <a:pt x="326" y="46"/>
                    <a:pt x="323" y="47"/>
                  </a:cubicBezTo>
                  <a:cubicBezTo>
                    <a:pt x="320" y="49"/>
                    <a:pt x="318" y="51"/>
                    <a:pt x="317" y="53"/>
                  </a:cubicBezTo>
                  <a:cubicBezTo>
                    <a:pt x="316" y="56"/>
                    <a:pt x="315" y="59"/>
                    <a:pt x="316" y="61"/>
                  </a:cubicBezTo>
                  <a:cubicBezTo>
                    <a:pt x="317" y="65"/>
                    <a:pt x="322" y="80"/>
                    <a:pt x="327" y="93"/>
                  </a:cubicBezTo>
                  <a:cubicBezTo>
                    <a:pt x="320" y="97"/>
                    <a:pt x="314" y="100"/>
                    <a:pt x="307" y="104"/>
                  </a:cubicBezTo>
                  <a:cubicBezTo>
                    <a:pt x="298" y="92"/>
                    <a:pt x="289" y="79"/>
                    <a:pt x="287" y="76"/>
                  </a:cubicBezTo>
                  <a:cubicBezTo>
                    <a:pt x="286" y="74"/>
                    <a:pt x="283" y="72"/>
                    <a:pt x="280" y="72"/>
                  </a:cubicBezTo>
                  <a:cubicBezTo>
                    <a:pt x="278" y="71"/>
                    <a:pt x="275" y="72"/>
                    <a:pt x="272" y="73"/>
                  </a:cubicBezTo>
                  <a:cubicBezTo>
                    <a:pt x="270" y="75"/>
                    <a:pt x="268" y="77"/>
                    <a:pt x="267" y="80"/>
                  </a:cubicBezTo>
                  <a:cubicBezTo>
                    <a:pt x="266" y="82"/>
                    <a:pt x="266" y="85"/>
                    <a:pt x="267" y="88"/>
                  </a:cubicBezTo>
                  <a:cubicBezTo>
                    <a:pt x="268" y="91"/>
                    <a:pt x="275" y="105"/>
                    <a:pt x="281" y="119"/>
                  </a:cubicBezTo>
                  <a:cubicBezTo>
                    <a:pt x="275" y="123"/>
                    <a:pt x="268" y="127"/>
                    <a:pt x="262" y="131"/>
                  </a:cubicBezTo>
                  <a:cubicBezTo>
                    <a:pt x="253" y="120"/>
                    <a:pt x="242" y="108"/>
                    <a:pt x="240" y="106"/>
                  </a:cubicBezTo>
                  <a:cubicBezTo>
                    <a:pt x="238" y="103"/>
                    <a:pt x="235" y="102"/>
                    <a:pt x="232" y="102"/>
                  </a:cubicBezTo>
                  <a:cubicBezTo>
                    <a:pt x="230" y="102"/>
                    <a:pt x="227" y="103"/>
                    <a:pt x="224" y="104"/>
                  </a:cubicBezTo>
                  <a:cubicBezTo>
                    <a:pt x="222" y="106"/>
                    <a:pt x="220" y="109"/>
                    <a:pt x="220" y="111"/>
                  </a:cubicBezTo>
                  <a:cubicBezTo>
                    <a:pt x="219" y="114"/>
                    <a:pt x="219" y="117"/>
                    <a:pt x="221" y="119"/>
                  </a:cubicBezTo>
                  <a:cubicBezTo>
                    <a:pt x="223" y="122"/>
                    <a:pt x="231" y="136"/>
                    <a:pt x="238" y="149"/>
                  </a:cubicBezTo>
                  <a:cubicBezTo>
                    <a:pt x="232" y="153"/>
                    <a:pt x="226" y="158"/>
                    <a:pt x="221" y="163"/>
                  </a:cubicBezTo>
                  <a:cubicBezTo>
                    <a:pt x="210" y="153"/>
                    <a:pt x="198" y="142"/>
                    <a:pt x="196" y="140"/>
                  </a:cubicBezTo>
                  <a:cubicBezTo>
                    <a:pt x="194" y="138"/>
                    <a:pt x="191" y="137"/>
                    <a:pt x="188" y="137"/>
                  </a:cubicBezTo>
                  <a:cubicBezTo>
                    <a:pt x="185" y="137"/>
                    <a:pt x="182" y="138"/>
                    <a:pt x="180" y="140"/>
                  </a:cubicBezTo>
                  <a:cubicBezTo>
                    <a:pt x="178" y="142"/>
                    <a:pt x="177" y="145"/>
                    <a:pt x="176" y="148"/>
                  </a:cubicBezTo>
                  <a:cubicBezTo>
                    <a:pt x="176" y="150"/>
                    <a:pt x="176" y="153"/>
                    <a:pt x="178" y="156"/>
                  </a:cubicBezTo>
                  <a:cubicBezTo>
                    <a:pt x="180" y="158"/>
                    <a:pt x="190" y="171"/>
                    <a:pt x="198" y="183"/>
                  </a:cubicBezTo>
                  <a:cubicBezTo>
                    <a:pt x="193" y="188"/>
                    <a:pt x="188" y="193"/>
                    <a:pt x="182" y="199"/>
                  </a:cubicBezTo>
                  <a:cubicBezTo>
                    <a:pt x="171" y="190"/>
                    <a:pt x="158" y="181"/>
                    <a:pt x="155" y="179"/>
                  </a:cubicBezTo>
                  <a:cubicBezTo>
                    <a:pt x="153" y="177"/>
                    <a:pt x="150" y="176"/>
                    <a:pt x="147" y="177"/>
                  </a:cubicBezTo>
                  <a:cubicBezTo>
                    <a:pt x="145" y="177"/>
                    <a:pt x="142" y="178"/>
                    <a:pt x="140" y="180"/>
                  </a:cubicBezTo>
                  <a:cubicBezTo>
                    <a:pt x="138" y="183"/>
                    <a:pt x="137" y="185"/>
                    <a:pt x="137" y="188"/>
                  </a:cubicBezTo>
                  <a:cubicBezTo>
                    <a:pt x="137" y="191"/>
                    <a:pt x="138" y="194"/>
                    <a:pt x="140" y="196"/>
                  </a:cubicBezTo>
                  <a:cubicBezTo>
                    <a:pt x="142" y="198"/>
                    <a:pt x="153" y="210"/>
                    <a:pt x="163" y="221"/>
                  </a:cubicBezTo>
                  <a:cubicBezTo>
                    <a:pt x="158" y="227"/>
                    <a:pt x="153" y="233"/>
                    <a:pt x="148" y="238"/>
                  </a:cubicBezTo>
                  <a:cubicBezTo>
                    <a:pt x="136" y="231"/>
                    <a:pt x="122" y="223"/>
                    <a:pt x="119" y="221"/>
                  </a:cubicBezTo>
                  <a:cubicBezTo>
                    <a:pt x="117" y="220"/>
                    <a:pt x="114" y="220"/>
                    <a:pt x="111" y="220"/>
                  </a:cubicBezTo>
                  <a:cubicBezTo>
                    <a:pt x="108" y="221"/>
                    <a:pt x="106" y="222"/>
                    <a:pt x="104" y="225"/>
                  </a:cubicBezTo>
                  <a:cubicBezTo>
                    <a:pt x="102" y="227"/>
                    <a:pt x="102" y="230"/>
                    <a:pt x="102" y="233"/>
                  </a:cubicBezTo>
                  <a:cubicBezTo>
                    <a:pt x="102" y="236"/>
                    <a:pt x="103" y="238"/>
                    <a:pt x="105" y="240"/>
                  </a:cubicBezTo>
                  <a:cubicBezTo>
                    <a:pt x="108" y="242"/>
                    <a:pt x="120" y="253"/>
                    <a:pt x="131" y="263"/>
                  </a:cubicBezTo>
                  <a:cubicBezTo>
                    <a:pt x="127" y="269"/>
                    <a:pt x="122" y="275"/>
                    <a:pt x="118" y="282"/>
                  </a:cubicBezTo>
                  <a:cubicBezTo>
                    <a:pt x="105" y="276"/>
                    <a:pt x="91" y="269"/>
                    <a:pt x="88" y="268"/>
                  </a:cubicBezTo>
                  <a:cubicBezTo>
                    <a:pt x="85" y="266"/>
                    <a:pt x="82" y="266"/>
                    <a:pt x="80" y="267"/>
                  </a:cubicBezTo>
                  <a:cubicBezTo>
                    <a:pt x="77" y="268"/>
                    <a:pt x="75" y="270"/>
                    <a:pt x="73" y="273"/>
                  </a:cubicBezTo>
                  <a:cubicBezTo>
                    <a:pt x="72" y="275"/>
                    <a:pt x="71" y="278"/>
                    <a:pt x="72" y="281"/>
                  </a:cubicBezTo>
                  <a:cubicBezTo>
                    <a:pt x="72" y="284"/>
                    <a:pt x="74" y="286"/>
                    <a:pt x="76" y="288"/>
                  </a:cubicBezTo>
                  <a:cubicBezTo>
                    <a:pt x="79" y="290"/>
                    <a:pt x="92" y="299"/>
                    <a:pt x="104" y="307"/>
                  </a:cubicBezTo>
                  <a:cubicBezTo>
                    <a:pt x="100" y="314"/>
                    <a:pt x="97" y="321"/>
                    <a:pt x="93" y="328"/>
                  </a:cubicBezTo>
                  <a:cubicBezTo>
                    <a:pt x="79" y="323"/>
                    <a:pt x="64" y="318"/>
                    <a:pt x="61" y="317"/>
                  </a:cubicBezTo>
                  <a:cubicBezTo>
                    <a:pt x="59" y="316"/>
                    <a:pt x="56" y="316"/>
                    <a:pt x="53" y="317"/>
                  </a:cubicBezTo>
                  <a:cubicBezTo>
                    <a:pt x="51" y="319"/>
                    <a:pt x="48" y="321"/>
                    <a:pt x="47" y="323"/>
                  </a:cubicBezTo>
                  <a:cubicBezTo>
                    <a:pt x="46" y="326"/>
                    <a:pt x="46" y="329"/>
                    <a:pt x="47" y="332"/>
                  </a:cubicBezTo>
                  <a:cubicBezTo>
                    <a:pt x="48" y="334"/>
                    <a:pt x="49" y="337"/>
                    <a:pt x="52" y="338"/>
                  </a:cubicBezTo>
                  <a:cubicBezTo>
                    <a:pt x="55" y="340"/>
                    <a:pt x="68" y="348"/>
                    <a:pt x="81" y="355"/>
                  </a:cubicBezTo>
                  <a:cubicBezTo>
                    <a:pt x="78" y="362"/>
                    <a:pt x="76" y="369"/>
                    <a:pt x="73" y="376"/>
                  </a:cubicBezTo>
                  <a:cubicBezTo>
                    <a:pt x="59" y="373"/>
                    <a:pt x="43" y="369"/>
                    <a:pt x="40" y="369"/>
                  </a:cubicBezTo>
                  <a:cubicBezTo>
                    <a:pt x="37" y="368"/>
                    <a:pt x="34" y="369"/>
                    <a:pt x="32" y="370"/>
                  </a:cubicBezTo>
                  <a:cubicBezTo>
                    <a:pt x="30" y="372"/>
                    <a:pt x="28" y="374"/>
                    <a:pt x="27" y="377"/>
                  </a:cubicBezTo>
                  <a:cubicBezTo>
                    <a:pt x="26" y="379"/>
                    <a:pt x="26" y="382"/>
                    <a:pt x="27" y="385"/>
                  </a:cubicBezTo>
                  <a:cubicBezTo>
                    <a:pt x="28" y="388"/>
                    <a:pt x="30" y="390"/>
                    <a:pt x="33" y="391"/>
                  </a:cubicBezTo>
                  <a:cubicBezTo>
                    <a:pt x="36" y="392"/>
                    <a:pt x="50" y="399"/>
                    <a:pt x="64" y="404"/>
                  </a:cubicBezTo>
                  <a:cubicBezTo>
                    <a:pt x="62" y="412"/>
                    <a:pt x="60" y="419"/>
                    <a:pt x="58" y="426"/>
                  </a:cubicBezTo>
                  <a:cubicBezTo>
                    <a:pt x="44" y="425"/>
                    <a:pt x="28" y="423"/>
                    <a:pt x="25" y="422"/>
                  </a:cubicBezTo>
                  <a:cubicBezTo>
                    <a:pt x="22" y="422"/>
                    <a:pt x="19" y="423"/>
                    <a:pt x="17" y="425"/>
                  </a:cubicBezTo>
                  <a:cubicBezTo>
                    <a:pt x="14" y="426"/>
                    <a:pt x="13" y="429"/>
                    <a:pt x="12" y="432"/>
                  </a:cubicBezTo>
                  <a:cubicBezTo>
                    <a:pt x="12" y="435"/>
                    <a:pt x="12" y="437"/>
                    <a:pt x="13" y="440"/>
                  </a:cubicBezTo>
                  <a:cubicBezTo>
                    <a:pt x="15" y="442"/>
                    <a:pt x="17" y="444"/>
                    <a:pt x="20" y="445"/>
                  </a:cubicBezTo>
                  <a:cubicBezTo>
                    <a:pt x="23" y="446"/>
                    <a:pt x="38" y="451"/>
                    <a:pt x="52" y="455"/>
                  </a:cubicBezTo>
                  <a:cubicBezTo>
                    <a:pt x="50" y="463"/>
                    <a:pt x="49" y="470"/>
                    <a:pt x="48" y="478"/>
                  </a:cubicBezTo>
                  <a:cubicBezTo>
                    <a:pt x="34" y="478"/>
                    <a:pt x="18" y="477"/>
                    <a:pt x="15" y="477"/>
                  </a:cubicBezTo>
                  <a:cubicBezTo>
                    <a:pt x="12" y="477"/>
                    <a:pt x="9" y="479"/>
                    <a:pt x="7" y="481"/>
                  </a:cubicBezTo>
                  <a:cubicBezTo>
                    <a:pt x="5" y="482"/>
                    <a:pt x="4" y="485"/>
                    <a:pt x="3" y="488"/>
                  </a:cubicBezTo>
                  <a:cubicBezTo>
                    <a:pt x="3" y="491"/>
                    <a:pt x="4" y="494"/>
                    <a:pt x="5" y="496"/>
                  </a:cubicBezTo>
                  <a:cubicBezTo>
                    <a:pt x="7" y="498"/>
                    <a:pt x="9" y="500"/>
                    <a:pt x="12" y="501"/>
                  </a:cubicBezTo>
                  <a:cubicBezTo>
                    <a:pt x="15" y="501"/>
                    <a:pt x="31" y="505"/>
                    <a:pt x="45" y="507"/>
                  </a:cubicBezTo>
                  <a:cubicBezTo>
                    <a:pt x="45" y="515"/>
                    <a:pt x="44" y="522"/>
                    <a:pt x="44" y="530"/>
                  </a:cubicBezTo>
                  <a:cubicBezTo>
                    <a:pt x="30" y="531"/>
                    <a:pt x="14" y="533"/>
                    <a:pt x="10" y="533"/>
                  </a:cubicBezTo>
                  <a:cubicBezTo>
                    <a:pt x="7" y="533"/>
                    <a:pt x="5" y="535"/>
                    <a:pt x="3" y="537"/>
                  </a:cubicBezTo>
                  <a:cubicBezTo>
                    <a:pt x="1" y="539"/>
                    <a:pt x="0" y="542"/>
                    <a:pt x="0" y="545"/>
                  </a:cubicBezTo>
                  <a:cubicBezTo>
                    <a:pt x="0" y="548"/>
                    <a:pt x="1" y="551"/>
                    <a:pt x="3" y="553"/>
                  </a:cubicBezTo>
                  <a:cubicBezTo>
                    <a:pt x="5" y="555"/>
                    <a:pt x="7" y="556"/>
                    <a:pt x="10" y="557"/>
                  </a:cubicBezTo>
                  <a:cubicBezTo>
                    <a:pt x="14" y="557"/>
                    <a:pt x="30" y="558"/>
                    <a:pt x="44" y="560"/>
                  </a:cubicBezTo>
                  <a:cubicBezTo>
                    <a:pt x="44" y="567"/>
                    <a:pt x="45" y="575"/>
                    <a:pt x="45" y="582"/>
                  </a:cubicBezTo>
                  <a:cubicBezTo>
                    <a:pt x="31" y="585"/>
                    <a:pt x="15" y="588"/>
                    <a:pt x="12" y="589"/>
                  </a:cubicBezTo>
                  <a:cubicBezTo>
                    <a:pt x="9" y="590"/>
                    <a:pt x="7" y="591"/>
                    <a:pt x="5" y="594"/>
                  </a:cubicBezTo>
                  <a:cubicBezTo>
                    <a:pt x="4" y="596"/>
                    <a:pt x="3" y="599"/>
                    <a:pt x="3" y="602"/>
                  </a:cubicBezTo>
                  <a:cubicBezTo>
                    <a:pt x="4" y="605"/>
                    <a:pt x="5" y="607"/>
                    <a:pt x="7" y="609"/>
                  </a:cubicBezTo>
                  <a:cubicBezTo>
                    <a:pt x="9" y="611"/>
                    <a:pt x="12" y="613"/>
                    <a:pt x="15" y="612"/>
                  </a:cubicBezTo>
                  <a:cubicBezTo>
                    <a:pt x="18" y="612"/>
                    <a:pt x="34" y="612"/>
                    <a:pt x="48" y="612"/>
                  </a:cubicBezTo>
                  <a:cubicBezTo>
                    <a:pt x="49" y="620"/>
                    <a:pt x="50" y="627"/>
                    <a:pt x="52" y="634"/>
                  </a:cubicBezTo>
                  <a:cubicBezTo>
                    <a:pt x="38" y="639"/>
                    <a:pt x="23" y="644"/>
                    <a:pt x="20" y="645"/>
                  </a:cubicBezTo>
                  <a:cubicBezTo>
                    <a:pt x="17" y="645"/>
                    <a:pt x="15" y="647"/>
                    <a:pt x="13" y="650"/>
                  </a:cubicBezTo>
                  <a:cubicBezTo>
                    <a:pt x="12" y="652"/>
                    <a:pt x="12" y="655"/>
                    <a:pt x="12" y="658"/>
                  </a:cubicBezTo>
                  <a:cubicBezTo>
                    <a:pt x="13" y="661"/>
                    <a:pt x="14" y="664"/>
                    <a:pt x="17" y="665"/>
                  </a:cubicBezTo>
                  <a:cubicBezTo>
                    <a:pt x="19" y="667"/>
                    <a:pt x="22" y="668"/>
                    <a:pt x="25" y="668"/>
                  </a:cubicBezTo>
                  <a:cubicBezTo>
                    <a:pt x="28" y="667"/>
                    <a:pt x="44" y="665"/>
                    <a:pt x="58" y="664"/>
                  </a:cubicBezTo>
                  <a:cubicBezTo>
                    <a:pt x="60" y="671"/>
                    <a:pt x="62" y="678"/>
                    <a:pt x="64" y="686"/>
                  </a:cubicBezTo>
                  <a:cubicBezTo>
                    <a:pt x="50" y="691"/>
                    <a:pt x="36" y="698"/>
                    <a:pt x="33" y="699"/>
                  </a:cubicBezTo>
                  <a:cubicBezTo>
                    <a:pt x="30" y="700"/>
                    <a:pt x="28" y="702"/>
                    <a:pt x="27" y="705"/>
                  </a:cubicBezTo>
                  <a:cubicBezTo>
                    <a:pt x="26" y="708"/>
                    <a:pt x="26" y="710"/>
                    <a:pt x="27" y="713"/>
                  </a:cubicBezTo>
                  <a:cubicBezTo>
                    <a:pt x="28" y="716"/>
                    <a:pt x="30" y="718"/>
                    <a:pt x="32" y="720"/>
                  </a:cubicBezTo>
                  <a:cubicBezTo>
                    <a:pt x="34" y="721"/>
                    <a:pt x="37" y="722"/>
                    <a:pt x="40" y="721"/>
                  </a:cubicBezTo>
                  <a:cubicBezTo>
                    <a:pt x="43" y="721"/>
                    <a:pt x="59" y="717"/>
                    <a:pt x="73" y="714"/>
                  </a:cubicBezTo>
                  <a:cubicBezTo>
                    <a:pt x="76" y="721"/>
                    <a:pt x="78" y="728"/>
                    <a:pt x="81" y="735"/>
                  </a:cubicBezTo>
                  <a:cubicBezTo>
                    <a:pt x="68" y="742"/>
                    <a:pt x="55" y="750"/>
                    <a:pt x="52" y="752"/>
                  </a:cubicBezTo>
                  <a:cubicBezTo>
                    <a:pt x="49" y="753"/>
                    <a:pt x="48" y="755"/>
                    <a:pt x="47" y="758"/>
                  </a:cubicBezTo>
                  <a:cubicBezTo>
                    <a:pt x="46" y="761"/>
                    <a:pt x="46" y="764"/>
                    <a:pt x="47" y="766"/>
                  </a:cubicBezTo>
                  <a:cubicBezTo>
                    <a:pt x="48" y="769"/>
                    <a:pt x="51" y="771"/>
                    <a:pt x="53" y="772"/>
                  </a:cubicBezTo>
                  <a:cubicBezTo>
                    <a:pt x="56" y="774"/>
                    <a:pt x="59" y="774"/>
                    <a:pt x="61" y="773"/>
                  </a:cubicBezTo>
                  <a:cubicBezTo>
                    <a:pt x="64" y="772"/>
                    <a:pt x="79" y="767"/>
                    <a:pt x="93" y="762"/>
                  </a:cubicBezTo>
                  <a:cubicBezTo>
                    <a:pt x="97" y="769"/>
                    <a:pt x="100" y="776"/>
                    <a:pt x="104" y="782"/>
                  </a:cubicBezTo>
                  <a:cubicBezTo>
                    <a:pt x="92" y="791"/>
                    <a:pt x="79" y="800"/>
                    <a:pt x="76" y="802"/>
                  </a:cubicBezTo>
                  <a:cubicBezTo>
                    <a:pt x="74" y="804"/>
                    <a:pt x="72" y="806"/>
                    <a:pt x="72" y="809"/>
                  </a:cubicBezTo>
                  <a:cubicBezTo>
                    <a:pt x="71" y="812"/>
                    <a:pt x="72" y="815"/>
                    <a:pt x="73" y="817"/>
                  </a:cubicBezTo>
                  <a:cubicBezTo>
                    <a:pt x="75" y="820"/>
                    <a:pt x="77" y="822"/>
                    <a:pt x="80" y="823"/>
                  </a:cubicBezTo>
                  <a:cubicBezTo>
                    <a:pt x="82" y="824"/>
                    <a:pt x="85" y="824"/>
                    <a:pt x="88" y="822"/>
                  </a:cubicBezTo>
                  <a:cubicBezTo>
                    <a:pt x="91" y="821"/>
                    <a:pt x="105" y="814"/>
                    <a:pt x="118" y="808"/>
                  </a:cubicBezTo>
                  <a:cubicBezTo>
                    <a:pt x="122" y="815"/>
                    <a:pt x="127" y="821"/>
                    <a:pt x="131" y="827"/>
                  </a:cubicBezTo>
                  <a:cubicBezTo>
                    <a:pt x="120" y="837"/>
                    <a:pt x="108" y="847"/>
                    <a:pt x="105" y="850"/>
                  </a:cubicBezTo>
                  <a:cubicBezTo>
                    <a:pt x="103" y="852"/>
                    <a:pt x="102" y="854"/>
                    <a:pt x="102" y="857"/>
                  </a:cubicBezTo>
                  <a:cubicBezTo>
                    <a:pt x="102" y="860"/>
                    <a:pt x="102" y="863"/>
                    <a:pt x="104" y="865"/>
                  </a:cubicBezTo>
                  <a:cubicBezTo>
                    <a:pt x="106" y="867"/>
                    <a:pt x="108" y="869"/>
                    <a:pt x="111" y="870"/>
                  </a:cubicBezTo>
                  <a:cubicBezTo>
                    <a:pt x="114" y="870"/>
                    <a:pt x="117" y="870"/>
                    <a:pt x="119" y="869"/>
                  </a:cubicBezTo>
                  <a:cubicBezTo>
                    <a:pt x="122" y="867"/>
                    <a:pt x="136" y="859"/>
                    <a:pt x="148" y="851"/>
                  </a:cubicBezTo>
                  <a:cubicBezTo>
                    <a:pt x="153" y="857"/>
                    <a:pt x="158" y="863"/>
                    <a:pt x="163" y="869"/>
                  </a:cubicBezTo>
                  <a:cubicBezTo>
                    <a:pt x="153" y="880"/>
                    <a:pt x="142" y="891"/>
                    <a:pt x="140" y="894"/>
                  </a:cubicBezTo>
                  <a:cubicBezTo>
                    <a:pt x="138" y="896"/>
                    <a:pt x="137" y="899"/>
                    <a:pt x="137" y="902"/>
                  </a:cubicBezTo>
                  <a:cubicBezTo>
                    <a:pt x="137" y="904"/>
                    <a:pt x="138" y="907"/>
                    <a:pt x="140" y="909"/>
                  </a:cubicBezTo>
                  <a:cubicBezTo>
                    <a:pt x="142" y="912"/>
                    <a:pt x="145" y="913"/>
                    <a:pt x="147" y="913"/>
                  </a:cubicBezTo>
                  <a:cubicBezTo>
                    <a:pt x="150" y="914"/>
                    <a:pt x="153" y="913"/>
                    <a:pt x="155" y="911"/>
                  </a:cubicBezTo>
                  <a:cubicBezTo>
                    <a:pt x="158" y="909"/>
                    <a:pt x="171" y="900"/>
                    <a:pt x="182" y="891"/>
                  </a:cubicBezTo>
                  <a:cubicBezTo>
                    <a:pt x="188" y="897"/>
                    <a:pt x="193" y="902"/>
                    <a:pt x="198" y="907"/>
                  </a:cubicBezTo>
                  <a:cubicBezTo>
                    <a:pt x="190" y="919"/>
                    <a:pt x="180" y="932"/>
                    <a:pt x="178" y="934"/>
                  </a:cubicBezTo>
                  <a:cubicBezTo>
                    <a:pt x="176" y="937"/>
                    <a:pt x="176" y="940"/>
                    <a:pt x="176" y="942"/>
                  </a:cubicBezTo>
                  <a:cubicBezTo>
                    <a:pt x="177" y="945"/>
                    <a:pt x="178" y="948"/>
                    <a:pt x="180" y="950"/>
                  </a:cubicBezTo>
                  <a:cubicBezTo>
                    <a:pt x="182" y="952"/>
                    <a:pt x="185" y="953"/>
                    <a:pt x="188" y="953"/>
                  </a:cubicBezTo>
                  <a:cubicBezTo>
                    <a:pt x="191" y="953"/>
                    <a:pt x="194" y="952"/>
                    <a:pt x="196" y="950"/>
                  </a:cubicBezTo>
                  <a:cubicBezTo>
                    <a:pt x="198" y="948"/>
                    <a:pt x="210" y="937"/>
                    <a:pt x="221" y="927"/>
                  </a:cubicBezTo>
                  <a:cubicBezTo>
                    <a:pt x="226" y="932"/>
                    <a:pt x="232" y="937"/>
                    <a:pt x="238" y="941"/>
                  </a:cubicBezTo>
                  <a:cubicBezTo>
                    <a:pt x="231" y="954"/>
                    <a:pt x="223" y="968"/>
                    <a:pt x="221" y="970"/>
                  </a:cubicBezTo>
                  <a:cubicBezTo>
                    <a:pt x="219" y="973"/>
                    <a:pt x="219" y="976"/>
                    <a:pt x="220" y="979"/>
                  </a:cubicBezTo>
                  <a:cubicBezTo>
                    <a:pt x="220" y="981"/>
                    <a:pt x="222" y="984"/>
                    <a:pt x="224" y="986"/>
                  </a:cubicBezTo>
                  <a:cubicBezTo>
                    <a:pt x="227" y="987"/>
                    <a:pt x="230" y="988"/>
                    <a:pt x="232" y="988"/>
                  </a:cubicBezTo>
                  <a:cubicBezTo>
                    <a:pt x="235" y="988"/>
                    <a:pt x="238" y="986"/>
                    <a:pt x="240" y="984"/>
                  </a:cubicBezTo>
                  <a:cubicBezTo>
                    <a:pt x="242" y="982"/>
                    <a:pt x="253" y="970"/>
                    <a:pt x="262" y="959"/>
                  </a:cubicBezTo>
                  <a:cubicBezTo>
                    <a:pt x="268" y="963"/>
                    <a:pt x="275" y="967"/>
                    <a:pt x="281" y="971"/>
                  </a:cubicBezTo>
                  <a:cubicBezTo>
                    <a:pt x="275" y="984"/>
                    <a:pt x="268" y="999"/>
                    <a:pt x="267" y="1002"/>
                  </a:cubicBezTo>
                  <a:cubicBezTo>
                    <a:pt x="266" y="1005"/>
                    <a:pt x="266" y="1008"/>
                    <a:pt x="267" y="1010"/>
                  </a:cubicBezTo>
                  <a:cubicBezTo>
                    <a:pt x="268" y="1013"/>
                    <a:pt x="270" y="1015"/>
                    <a:pt x="272" y="1017"/>
                  </a:cubicBezTo>
                  <a:cubicBezTo>
                    <a:pt x="275" y="1018"/>
                    <a:pt x="278" y="1019"/>
                    <a:pt x="280" y="1018"/>
                  </a:cubicBezTo>
                  <a:cubicBezTo>
                    <a:pt x="283" y="1018"/>
                    <a:pt x="286" y="1016"/>
                    <a:pt x="287" y="1014"/>
                  </a:cubicBezTo>
                  <a:cubicBezTo>
                    <a:pt x="289" y="1011"/>
                    <a:pt x="298" y="998"/>
                    <a:pt x="307" y="986"/>
                  </a:cubicBezTo>
                  <a:cubicBezTo>
                    <a:pt x="314" y="990"/>
                    <a:pt x="320" y="993"/>
                    <a:pt x="327" y="996"/>
                  </a:cubicBezTo>
                  <a:cubicBezTo>
                    <a:pt x="322" y="1010"/>
                    <a:pt x="317" y="1025"/>
                    <a:pt x="316" y="1028"/>
                  </a:cubicBezTo>
                  <a:cubicBezTo>
                    <a:pt x="315" y="1031"/>
                    <a:pt x="316" y="1034"/>
                    <a:pt x="317" y="1037"/>
                  </a:cubicBezTo>
                  <a:cubicBezTo>
                    <a:pt x="318" y="1039"/>
                    <a:pt x="320" y="1041"/>
                    <a:pt x="323" y="1042"/>
                  </a:cubicBezTo>
                  <a:cubicBezTo>
                    <a:pt x="326" y="1044"/>
                    <a:pt x="328" y="1044"/>
                    <a:pt x="331" y="1043"/>
                  </a:cubicBezTo>
                  <a:cubicBezTo>
                    <a:pt x="334" y="1042"/>
                    <a:pt x="336" y="1041"/>
                    <a:pt x="338" y="1038"/>
                  </a:cubicBezTo>
                  <a:cubicBezTo>
                    <a:pt x="339" y="1035"/>
                    <a:pt x="347" y="1021"/>
                    <a:pt x="354" y="1009"/>
                  </a:cubicBezTo>
                  <a:cubicBezTo>
                    <a:pt x="361" y="1011"/>
                    <a:pt x="368" y="1014"/>
                    <a:pt x="375" y="1017"/>
                  </a:cubicBezTo>
                  <a:cubicBezTo>
                    <a:pt x="372" y="1031"/>
                    <a:pt x="369" y="1046"/>
                    <a:pt x="368" y="1050"/>
                  </a:cubicBezTo>
                  <a:cubicBezTo>
                    <a:pt x="367" y="1052"/>
                    <a:pt x="368" y="1055"/>
                    <a:pt x="369" y="1058"/>
                  </a:cubicBezTo>
                  <a:cubicBezTo>
                    <a:pt x="371" y="1060"/>
                    <a:pt x="373" y="1062"/>
                    <a:pt x="376" y="1063"/>
                  </a:cubicBezTo>
                  <a:cubicBezTo>
                    <a:pt x="379" y="1064"/>
                    <a:pt x="382" y="1064"/>
                    <a:pt x="384" y="1063"/>
                  </a:cubicBezTo>
                  <a:cubicBezTo>
                    <a:pt x="387" y="1062"/>
                    <a:pt x="389" y="1060"/>
                    <a:pt x="390" y="1057"/>
                  </a:cubicBezTo>
                  <a:cubicBezTo>
                    <a:pt x="392" y="1054"/>
                    <a:pt x="398" y="1039"/>
                    <a:pt x="404" y="1026"/>
                  </a:cubicBezTo>
                  <a:cubicBezTo>
                    <a:pt x="411" y="1028"/>
                    <a:pt x="418" y="1030"/>
                    <a:pt x="425" y="1032"/>
                  </a:cubicBezTo>
                  <a:cubicBezTo>
                    <a:pt x="424" y="1046"/>
                    <a:pt x="422" y="1062"/>
                    <a:pt x="422" y="1065"/>
                  </a:cubicBezTo>
                  <a:cubicBezTo>
                    <a:pt x="421" y="1068"/>
                    <a:pt x="422" y="1071"/>
                    <a:pt x="424" y="1073"/>
                  </a:cubicBezTo>
                  <a:cubicBezTo>
                    <a:pt x="426" y="1075"/>
                    <a:pt x="428" y="1077"/>
                    <a:pt x="431" y="1078"/>
                  </a:cubicBezTo>
                  <a:cubicBezTo>
                    <a:pt x="434" y="1078"/>
                    <a:pt x="437" y="1078"/>
                    <a:pt x="439" y="1076"/>
                  </a:cubicBezTo>
                  <a:cubicBezTo>
                    <a:pt x="442" y="1075"/>
                    <a:pt x="444" y="1073"/>
                    <a:pt x="445" y="1070"/>
                  </a:cubicBezTo>
                  <a:cubicBezTo>
                    <a:pt x="446" y="1067"/>
                    <a:pt x="450" y="1052"/>
                    <a:pt x="455" y="1038"/>
                  </a:cubicBezTo>
                  <a:cubicBezTo>
                    <a:pt x="462" y="1039"/>
                    <a:pt x="469" y="1040"/>
                    <a:pt x="477" y="1041"/>
                  </a:cubicBezTo>
                  <a:cubicBezTo>
                    <a:pt x="477" y="1056"/>
                    <a:pt x="477" y="1072"/>
                    <a:pt x="477" y="1075"/>
                  </a:cubicBezTo>
                  <a:cubicBezTo>
                    <a:pt x="477" y="1078"/>
                    <a:pt x="478" y="1081"/>
                    <a:pt x="480" y="1083"/>
                  </a:cubicBezTo>
                  <a:cubicBezTo>
                    <a:pt x="482" y="1085"/>
                    <a:pt x="484" y="1086"/>
                    <a:pt x="487" y="1087"/>
                  </a:cubicBezTo>
                  <a:cubicBezTo>
                    <a:pt x="490" y="1087"/>
                    <a:pt x="493" y="1086"/>
                    <a:pt x="495" y="1085"/>
                  </a:cubicBezTo>
                  <a:cubicBezTo>
                    <a:pt x="497" y="1083"/>
                    <a:pt x="499" y="1081"/>
                    <a:pt x="500" y="1078"/>
                  </a:cubicBezTo>
                  <a:cubicBezTo>
                    <a:pt x="501" y="1074"/>
                    <a:pt x="504" y="1059"/>
                    <a:pt x="507" y="1045"/>
                  </a:cubicBezTo>
                  <a:cubicBezTo>
                    <a:pt x="514" y="1045"/>
                    <a:pt x="522" y="1045"/>
                    <a:pt x="529" y="1046"/>
                  </a:cubicBezTo>
                  <a:cubicBezTo>
                    <a:pt x="530" y="1060"/>
                    <a:pt x="532" y="1076"/>
                    <a:pt x="532" y="1079"/>
                  </a:cubicBezTo>
                  <a:cubicBezTo>
                    <a:pt x="533" y="1082"/>
                    <a:pt x="534" y="1085"/>
                    <a:pt x="536" y="1087"/>
                  </a:cubicBezTo>
                  <a:cubicBezTo>
                    <a:pt x="538" y="1089"/>
                    <a:pt x="541" y="1090"/>
                    <a:pt x="544" y="1090"/>
                  </a:cubicBezTo>
                  <a:cubicBezTo>
                    <a:pt x="547" y="1090"/>
                    <a:pt x="550" y="1088"/>
                    <a:pt x="552" y="1087"/>
                  </a:cubicBezTo>
                  <a:cubicBezTo>
                    <a:pt x="554" y="1085"/>
                    <a:pt x="555" y="1082"/>
                    <a:pt x="556" y="1079"/>
                  </a:cubicBezTo>
                  <a:cubicBezTo>
                    <a:pt x="556" y="1076"/>
                    <a:pt x="558" y="1060"/>
                    <a:pt x="559" y="1046"/>
                  </a:cubicBezTo>
                  <a:cubicBezTo>
                    <a:pt x="566" y="1045"/>
                    <a:pt x="574" y="1045"/>
                    <a:pt x="581" y="1045"/>
                  </a:cubicBezTo>
                  <a:cubicBezTo>
                    <a:pt x="584" y="1059"/>
                    <a:pt x="587" y="1074"/>
                    <a:pt x="588" y="1078"/>
                  </a:cubicBezTo>
                  <a:cubicBezTo>
                    <a:pt x="589" y="1081"/>
                    <a:pt x="590" y="1083"/>
                    <a:pt x="593" y="1085"/>
                  </a:cubicBezTo>
                  <a:cubicBezTo>
                    <a:pt x="595" y="1086"/>
                    <a:pt x="598" y="1087"/>
                    <a:pt x="601" y="1087"/>
                  </a:cubicBezTo>
                  <a:cubicBezTo>
                    <a:pt x="604" y="1086"/>
                    <a:pt x="606" y="1085"/>
                    <a:pt x="608" y="1083"/>
                  </a:cubicBezTo>
                  <a:cubicBezTo>
                    <a:pt x="610" y="1081"/>
                    <a:pt x="611" y="1078"/>
                    <a:pt x="611" y="1075"/>
                  </a:cubicBezTo>
                  <a:cubicBezTo>
                    <a:pt x="611" y="1072"/>
                    <a:pt x="611" y="1056"/>
                    <a:pt x="611" y="1041"/>
                  </a:cubicBezTo>
                  <a:cubicBezTo>
                    <a:pt x="619" y="1040"/>
                    <a:pt x="626" y="1039"/>
                    <a:pt x="633" y="1038"/>
                  </a:cubicBezTo>
                  <a:cubicBezTo>
                    <a:pt x="638" y="1052"/>
                    <a:pt x="642" y="1067"/>
                    <a:pt x="643" y="1070"/>
                  </a:cubicBezTo>
                  <a:cubicBezTo>
                    <a:pt x="644" y="1073"/>
                    <a:pt x="646" y="1075"/>
                    <a:pt x="649" y="1076"/>
                  </a:cubicBezTo>
                  <a:cubicBezTo>
                    <a:pt x="651" y="1078"/>
                    <a:pt x="654" y="1078"/>
                    <a:pt x="657" y="1078"/>
                  </a:cubicBezTo>
                  <a:cubicBezTo>
                    <a:pt x="660" y="1077"/>
                    <a:pt x="662" y="1075"/>
                    <a:pt x="664" y="1073"/>
                  </a:cubicBezTo>
                  <a:cubicBezTo>
                    <a:pt x="666" y="1071"/>
                    <a:pt x="667" y="1068"/>
                    <a:pt x="666" y="1065"/>
                  </a:cubicBezTo>
                  <a:cubicBezTo>
                    <a:pt x="666" y="1062"/>
                    <a:pt x="664" y="1046"/>
                    <a:pt x="663" y="1032"/>
                  </a:cubicBezTo>
                  <a:cubicBezTo>
                    <a:pt x="670" y="1030"/>
                    <a:pt x="677" y="1028"/>
                    <a:pt x="684" y="1026"/>
                  </a:cubicBezTo>
                  <a:cubicBezTo>
                    <a:pt x="690" y="1039"/>
                    <a:pt x="696" y="1054"/>
                    <a:pt x="698" y="1057"/>
                  </a:cubicBezTo>
                  <a:cubicBezTo>
                    <a:pt x="699" y="1060"/>
                    <a:pt x="701" y="1062"/>
                    <a:pt x="704" y="1063"/>
                  </a:cubicBezTo>
                  <a:cubicBezTo>
                    <a:pt x="706" y="1064"/>
                    <a:pt x="709" y="1064"/>
                    <a:pt x="712" y="1063"/>
                  </a:cubicBezTo>
                  <a:cubicBezTo>
                    <a:pt x="715" y="1062"/>
                    <a:pt x="717" y="1060"/>
                    <a:pt x="719" y="1058"/>
                  </a:cubicBezTo>
                  <a:cubicBezTo>
                    <a:pt x="720" y="1055"/>
                    <a:pt x="721" y="1052"/>
                    <a:pt x="720" y="1050"/>
                  </a:cubicBezTo>
                  <a:cubicBezTo>
                    <a:pt x="719" y="1046"/>
                    <a:pt x="716" y="1031"/>
                    <a:pt x="713" y="1017"/>
                  </a:cubicBezTo>
                  <a:cubicBezTo>
                    <a:pt x="720" y="1014"/>
                    <a:pt x="727" y="1011"/>
                    <a:pt x="734" y="1009"/>
                  </a:cubicBezTo>
                  <a:cubicBezTo>
                    <a:pt x="741" y="1021"/>
                    <a:pt x="749" y="1035"/>
                    <a:pt x="750" y="1038"/>
                  </a:cubicBezTo>
                  <a:cubicBezTo>
                    <a:pt x="752" y="1041"/>
                    <a:pt x="754" y="1042"/>
                    <a:pt x="757" y="1043"/>
                  </a:cubicBezTo>
                  <a:cubicBezTo>
                    <a:pt x="760" y="1044"/>
                    <a:pt x="762" y="1044"/>
                    <a:pt x="765" y="1042"/>
                  </a:cubicBezTo>
                  <a:cubicBezTo>
                    <a:pt x="768" y="1041"/>
                    <a:pt x="770" y="1039"/>
                    <a:pt x="771" y="1037"/>
                  </a:cubicBezTo>
                  <a:cubicBezTo>
                    <a:pt x="772" y="1034"/>
                    <a:pt x="773" y="1031"/>
                    <a:pt x="772" y="1028"/>
                  </a:cubicBezTo>
                  <a:cubicBezTo>
                    <a:pt x="771" y="1025"/>
                    <a:pt x="766" y="1010"/>
                    <a:pt x="761" y="996"/>
                  </a:cubicBezTo>
                  <a:cubicBezTo>
                    <a:pt x="768" y="993"/>
                    <a:pt x="774" y="990"/>
                    <a:pt x="781" y="986"/>
                  </a:cubicBezTo>
                  <a:cubicBezTo>
                    <a:pt x="790" y="998"/>
                    <a:pt x="799" y="1011"/>
                    <a:pt x="801" y="1014"/>
                  </a:cubicBezTo>
                  <a:cubicBezTo>
                    <a:pt x="802" y="1016"/>
                    <a:pt x="805" y="1018"/>
                    <a:pt x="808" y="1018"/>
                  </a:cubicBezTo>
                  <a:cubicBezTo>
                    <a:pt x="810" y="1019"/>
                    <a:pt x="813" y="1018"/>
                    <a:pt x="816" y="1017"/>
                  </a:cubicBezTo>
                  <a:cubicBezTo>
                    <a:pt x="818" y="1015"/>
                    <a:pt x="820" y="1013"/>
                    <a:pt x="821" y="1010"/>
                  </a:cubicBezTo>
                  <a:cubicBezTo>
                    <a:pt x="822" y="1008"/>
                    <a:pt x="822" y="1005"/>
                    <a:pt x="821" y="1002"/>
                  </a:cubicBezTo>
                  <a:cubicBezTo>
                    <a:pt x="820" y="999"/>
                    <a:pt x="813" y="984"/>
                    <a:pt x="807" y="971"/>
                  </a:cubicBezTo>
                  <a:cubicBezTo>
                    <a:pt x="813" y="967"/>
                    <a:pt x="820" y="963"/>
                    <a:pt x="826" y="959"/>
                  </a:cubicBezTo>
                  <a:cubicBezTo>
                    <a:pt x="835" y="970"/>
                    <a:pt x="846" y="982"/>
                    <a:pt x="848" y="984"/>
                  </a:cubicBezTo>
                  <a:cubicBezTo>
                    <a:pt x="850" y="986"/>
                    <a:pt x="853" y="988"/>
                    <a:pt x="856" y="988"/>
                  </a:cubicBezTo>
                  <a:cubicBezTo>
                    <a:pt x="858" y="988"/>
                    <a:pt x="861" y="987"/>
                    <a:pt x="864" y="986"/>
                  </a:cubicBezTo>
                  <a:cubicBezTo>
                    <a:pt x="866" y="984"/>
                    <a:pt x="868" y="981"/>
                    <a:pt x="868" y="979"/>
                  </a:cubicBezTo>
                  <a:cubicBezTo>
                    <a:pt x="869" y="976"/>
                    <a:pt x="869" y="973"/>
                    <a:pt x="867" y="970"/>
                  </a:cubicBezTo>
                  <a:cubicBezTo>
                    <a:pt x="865" y="968"/>
                    <a:pt x="857" y="954"/>
                    <a:pt x="850" y="941"/>
                  </a:cubicBezTo>
                  <a:cubicBezTo>
                    <a:pt x="856" y="937"/>
                    <a:pt x="862" y="932"/>
                    <a:pt x="867" y="927"/>
                  </a:cubicBezTo>
                  <a:cubicBezTo>
                    <a:pt x="878" y="937"/>
                    <a:pt x="890" y="948"/>
                    <a:pt x="892" y="950"/>
                  </a:cubicBezTo>
                  <a:cubicBezTo>
                    <a:pt x="894" y="952"/>
                    <a:pt x="897" y="953"/>
                    <a:pt x="900" y="953"/>
                  </a:cubicBezTo>
                  <a:cubicBezTo>
                    <a:pt x="903" y="953"/>
                    <a:pt x="906" y="952"/>
                    <a:pt x="908" y="950"/>
                  </a:cubicBezTo>
                  <a:cubicBezTo>
                    <a:pt x="910" y="948"/>
                    <a:pt x="911" y="945"/>
                    <a:pt x="912" y="942"/>
                  </a:cubicBezTo>
                  <a:cubicBezTo>
                    <a:pt x="912" y="940"/>
                    <a:pt x="911" y="937"/>
                    <a:pt x="910" y="934"/>
                  </a:cubicBezTo>
                  <a:cubicBezTo>
                    <a:pt x="908" y="932"/>
                    <a:pt x="898" y="919"/>
                    <a:pt x="890" y="907"/>
                  </a:cubicBezTo>
                  <a:cubicBezTo>
                    <a:pt x="895" y="902"/>
                    <a:pt x="900" y="897"/>
                    <a:pt x="905" y="891"/>
                  </a:cubicBezTo>
                  <a:cubicBezTo>
                    <a:pt x="917" y="900"/>
                    <a:pt x="930" y="909"/>
                    <a:pt x="933" y="911"/>
                  </a:cubicBezTo>
                  <a:cubicBezTo>
                    <a:pt x="935" y="913"/>
                    <a:pt x="938" y="914"/>
                    <a:pt x="941" y="913"/>
                  </a:cubicBezTo>
                  <a:cubicBezTo>
                    <a:pt x="943" y="913"/>
                    <a:pt x="946" y="912"/>
                    <a:pt x="948" y="909"/>
                  </a:cubicBezTo>
                  <a:cubicBezTo>
                    <a:pt x="950" y="907"/>
                    <a:pt x="951" y="904"/>
                    <a:pt x="951" y="902"/>
                  </a:cubicBezTo>
                  <a:cubicBezTo>
                    <a:pt x="951" y="899"/>
                    <a:pt x="950" y="896"/>
                    <a:pt x="948" y="894"/>
                  </a:cubicBezTo>
                  <a:cubicBezTo>
                    <a:pt x="946" y="891"/>
                    <a:pt x="935" y="880"/>
                    <a:pt x="925" y="869"/>
                  </a:cubicBezTo>
                  <a:cubicBezTo>
                    <a:pt x="930" y="863"/>
                    <a:pt x="935" y="857"/>
                    <a:pt x="940" y="851"/>
                  </a:cubicBezTo>
                  <a:cubicBezTo>
                    <a:pt x="952" y="859"/>
                    <a:pt x="966" y="867"/>
                    <a:pt x="969" y="869"/>
                  </a:cubicBezTo>
                  <a:cubicBezTo>
                    <a:pt x="971" y="870"/>
                    <a:pt x="974" y="870"/>
                    <a:pt x="977" y="870"/>
                  </a:cubicBezTo>
                  <a:cubicBezTo>
                    <a:pt x="980" y="869"/>
                    <a:pt x="982" y="867"/>
                    <a:pt x="984" y="865"/>
                  </a:cubicBezTo>
                  <a:cubicBezTo>
                    <a:pt x="986" y="863"/>
                    <a:pt x="986" y="860"/>
                    <a:pt x="986" y="857"/>
                  </a:cubicBezTo>
                  <a:cubicBezTo>
                    <a:pt x="986" y="854"/>
                    <a:pt x="985" y="852"/>
                    <a:pt x="983" y="850"/>
                  </a:cubicBezTo>
                  <a:cubicBezTo>
                    <a:pt x="980" y="847"/>
                    <a:pt x="968" y="837"/>
                    <a:pt x="957" y="827"/>
                  </a:cubicBezTo>
                  <a:cubicBezTo>
                    <a:pt x="961" y="821"/>
                    <a:pt x="966" y="815"/>
                    <a:pt x="969" y="808"/>
                  </a:cubicBezTo>
                  <a:cubicBezTo>
                    <a:pt x="983" y="814"/>
                    <a:pt x="997" y="821"/>
                    <a:pt x="1000" y="822"/>
                  </a:cubicBezTo>
                  <a:cubicBezTo>
                    <a:pt x="1003" y="824"/>
                    <a:pt x="1006" y="824"/>
                    <a:pt x="1008" y="823"/>
                  </a:cubicBezTo>
                  <a:cubicBezTo>
                    <a:pt x="1011" y="822"/>
                    <a:pt x="1013" y="820"/>
                    <a:pt x="1015" y="817"/>
                  </a:cubicBezTo>
                  <a:cubicBezTo>
                    <a:pt x="1016" y="815"/>
                    <a:pt x="1017" y="812"/>
                    <a:pt x="1016" y="809"/>
                  </a:cubicBezTo>
                  <a:cubicBezTo>
                    <a:pt x="1016" y="806"/>
                    <a:pt x="1014" y="804"/>
                    <a:pt x="1012" y="802"/>
                  </a:cubicBezTo>
                  <a:cubicBezTo>
                    <a:pt x="1009" y="800"/>
                    <a:pt x="996" y="791"/>
                    <a:pt x="984" y="782"/>
                  </a:cubicBezTo>
                  <a:cubicBezTo>
                    <a:pt x="988" y="776"/>
                    <a:pt x="991" y="769"/>
                    <a:pt x="995" y="762"/>
                  </a:cubicBezTo>
                  <a:cubicBezTo>
                    <a:pt x="1009" y="767"/>
                    <a:pt x="1024" y="772"/>
                    <a:pt x="1027" y="773"/>
                  </a:cubicBezTo>
                  <a:cubicBezTo>
                    <a:pt x="1029" y="774"/>
                    <a:pt x="1032" y="774"/>
                    <a:pt x="1035" y="772"/>
                  </a:cubicBezTo>
                  <a:cubicBezTo>
                    <a:pt x="1037" y="771"/>
                    <a:pt x="1039" y="769"/>
                    <a:pt x="1041" y="766"/>
                  </a:cubicBezTo>
                  <a:cubicBezTo>
                    <a:pt x="1042" y="764"/>
                    <a:pt x="1042" y="761"/>
                    <a:pt x="1041" y="758"/>
                  </a:cubicBezTo>
                  <a:cubicBezTo>
                    <a:pt x="1040" y="755"/>
                    <a:pt x="1039" y="753"/>
                    <a:pt x="1036" y="752"/>
                  </a:cubicBezTo>
                  <a:cubicBezTo>
                    <a:pt x="1033" y="750"/>
                    <a:pt x="1020" y="742"/>
                    <a:pt x="1007" y="735"/>
                  </a:cubicBezTo>
                  <a:cubicBezTo>
                    <a:pt x="1010" y="728"/>
                    <a:pt x="1012" y="721"/>
                    <a:pt x="1015" y="714"/>
                  </a:cubicBezTo>
                  <a:cubicBezTo>
                    <a:pt x="1029" y="717"/>
                    <a:pt x="1045" y="721"/>
                    <a:pt x="1048" y="721"/>
                  </a:cubicBezTo>
                  <a:cubicBezTo>
                    <a:pt x="1051" y="722"/>
                    <a:pt x="1054" y="721"/>
                    <a:pt x="1056" y="720"/>
                  </a:cubicBezTo>
                  <a:cubicBezTo>
                    <a:pt x="1058" y="718"/>
                    <a:pt x="1060" y="716"/>
                    <a:pt x="1061" y="713"/>
                  </a:cubicBezTo>
                  <a:cubicBezTo>
                    <a:pt x="1062" y="710"/>
                    <a:pt x="1062" y="707"/>
                    <a:pt x="1061" y="705"/>
                  </a:cubicBezTo>
                  <a:cubicBezTo>
                    <a:pt x="1060" y="702"/>
                    <a:pt x="1058" y="700"/>
                    <a:pt x="1055" y="699"/>
                  </a:cubicBezTo>
                  <a:cubicBezTo>
                    <a:pt x="1052" y="698"/>
                    <a:pt x="1037" y="691"/>
                    <a:pt x="1024" y="686"/>
                  </a:cubicBezTo>
                  <a:cubicBezTo>
                    <a:pt x="1026" y="678"/>
                    <a:pt x="1028" y="671"/>
                    <a:pt x="1030" y="664"/>
                  </a:cubicBezTo>
                  <a:cubicBezTo>
                    <a:pt x="1044" y="665"/>
                    <a:pt x="1060" y="667"/>
                    <a:pt x="1063" y="668"/>
                  </a:cubicBezTo>
                  <a:cubicBezTo>
                    <a:pt x="1066" y="668"/>
                    <a:pt x="1069" y="667"/>
                    <a:pt x="1071" y="665"/>
                  </a:cubicBezTo>
                  <a:cubicBezTo>
                    <a:pt x="1074" y="664"/>
                    <a:pt x="1075" y="661"/>
                    <a:pt x="1076" y="658"/>
                  </a:cubicBezTo>
                  <a:cubicBezTo>
                    <a:pt x="1076" y="655"/>
                    <a:pt x="1076" y="652"/>
                    <a:pt x="1075" y="650"/>
                  </a:cubicBezTo>
                  <a:cubicBezTo>
                    <a:pt x="1073" y="647"/>
                    <a:pt x="1071" y="645"/>
                    <a:pt x="1068" y="645"/>
                  </a:cubicBezTo>
                  <a:cubicBezTo>
                    <a:pt x="1065" y="644"/>
                    <a:pt x="1050" y="639"/>
                    <a:pt x="1036" y="634"/>
                  </a:cubicBezTo>
                  <a:cubicBezTo>
                    <a:pt x="1037" y="627"/>
                    <a:pt x="1039" y="620"/>
                    <a:pt x="1040" y="612"/>
                  </a:cubicBezTo>
                  <a:cubicBezTo>
                    <a:pt x="1054" y="612"/>
                    <a:pt x="1070" y="612"/>
                    <a:pt x="1073" y="612"/>
                  </a:cubicBezTo>
                  <a:cubicBezTo>
                    <a:pt x="1076" y="613"/>
                    <a:pt x="1079" y="611"/>
                    <a:pt x="1081" y="609"/>
                  </a:cubicBezTo>
                  <a:cubicBezTo>
                    <a:pt x="1083" y="607"/>
                    <a:pt x="1084" y="605"/>
                    <a:pt x="1085" y="602"/>
                  </a:cubicBezTo>
                  <a:cubicBezTo>
                    <a:pt x="1085" y="599"/>
                    <a:pt x="1084" y="596"/>
                    <a:pt x="1083" y="594"/>
                  </a:cubicBezTo>
                  <a:cubicBezTo>
                    <a:pt x="1081" y="591"/>
                    <a:pt x="1079" y="590"/>
                    <a:pt x="1076" y="589"/>
                  </a:cubicBezTo>
                  <a:cubicBezTo>
                    <a:pt x="1073" y="588"/>
                    <a:pt x="1057" y="585"/>
                    <a:pt x="1043" y="582"/>
                  </a:cubicBezTo>
                  <a:cubicBezTo>
                    <a:pt x="1043" y="575"/>
                    <a:pt x="1044" y="567"/>
                    <a:pt x="1044" y="560"/>
                  </a:cubicBezTo>
                  <a:cubicBezTo>
                    <a:pt x="1058" y="558"/>
                    <a:pt x="1074" y="557"/>
                    <a:pt x="1078" y="557"/>
                  </a:cubicBezTo>
                  <a:close/>
                  <a:moveTo>
                    <a:pt x="544" y="979"/>
                  </a:moveTo>
                  <a:cubicBezTo>
                    <a:pt x="305" y="979"/>
                    <a:pt x="111" y="785"/>
                    <a:pt x="111" y="545"/>
                  </a:cubicBezTo>
                  <a:cubicBezTo>
                    <a:pt x="111" y="305"/>
                    <a:pt x="305" y="111"/>
                    <a:pt x="544" y="111"/>
                  </a:cubicBezTo>
                  <a:cubicBezTo>
                    <a:pt x="783" y="111"/>
                    <a:pt x="977" y="305"/>
                    <a:pt x="977" y="545"/>
                  </a:cubicBezTo>
                  <a:cubicBezTo>
                    <a:pt x="977" y="785"/>
                    <a:pt x="783" y="979"/>
                    <a:pt x="544" y="979"/>
                  </a:cubicBez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9" name="Freeform 10"/>
            <p:cNvSpPr>
              <a:spLocks noEditPoints="1"/>
            </p:cNvSpPr>
            <p:nvPr/>
          </p:nvSpPr>
          <p:spPr bwMode="auto">
            <a:xfrm>
              <a:off x="5221904" y="2072157"/>
              <a:ext cx="499102" cy="500163"/>
            </a:xfrm>
            <a:custGeom>
              <a:avLst/>
              <a:gdLst>
                <a:gd name="T0" fmla="*/ 1043 w 1088"/>
                <a:gd name="T1" fmla="*/ 507 h 1090"/>
                <a:gd name="T2" fmla="*/ 1036 w 1088"/>
                <a:gd name="T3" fmla="*/ 455 h 1090"/>
                <a:gd name="T4" fmla="*/ 1024 w 1088"/>
                <a:gd name="T5" fmla="*/ 404 h 1090"/>
                <a:gd name="T6" fmla="*/ 1007 w 1088"/>
                <a:gd name="T7" fmla="*/ 355 h 1090"/>
                <a:gd name="T8" fmla="*/ 984 w 1088"/>
                <a:gd name="T9" fmla="*/ 307 h 1090"/>
                <a:gd name="T10" fmla="*/ 957 w 1088"/>
                <a:gd name="T11" fmla="*/ 263 h 1090"/>
                <a:gd name="T12" fmla="*/ 925 w 1088"/>
                <a:gd name="T13" fmla="*/ 221 h 1090"/>
                <a:gd name="T14" fmla="*/ 890 w 1088"/>
                <a:gd name="T15" fmla="*/ 183 h 1090"/>
                <a:gd name="T16" fmla="*/ 850 w 1088"/>
                <a:gd name="T17" fmla="*/ 149 h 1090"/>
                <a:gd name="T18" fmla="*/ 807 w 1088"/>
                <a:gd name="T19" fmla="*/ 119 h 1090"/>
                <a:gd name="T20" fmla="*/ 761 w 1088"/>
                <a:gd name="T21" fmla="*/ 93 h 1090"/>
                <a:gd name="T22" fmla="*/ 713 w 1088"/>
                <a:gd name="T23" fmla="*/ 73 h 1090"/>
                <a:gd name="T24" fmla="*/ 663 w 1088"/>
                <a:gd name="T25" fmla="*/ 58 h 1090"/>
                <a:gd name="T26" fmla="*/ 611 w 1088"/>
                <a:gd name="T27" fmla="*/ 48 h 1090"/>
                <a:gd name="T28" fmla="*/ 559 w 1088"/>
                <a:gd name="T29" fmla="*/ 44 h 1090"/>
                <a:gd name="T30" fmla="*/ 507 w 1088"/>
                <a:gd name="T31" fmla="*/ 45 h 1090"/>
                <a:gd name="T32" fmla="*/ 455 w 1088"/>
                <a:gd name="T33" fmla="*/ 52 h 1090"/>
                <a:gd name="T34" fmla="*/ 404 w 1088"/>
                <a:gd name="T35" fmla="*/ 64 h 1090"/>
                <a:gd name="T36" fmla="*/ 354 w 1088"/>
                <a:gd name="T37" fmla="*/ 81 h 1090"/>
                <a:gd name="T38" fmla="*/ 307 w 1088"/>
                <a:gd name="T39" fmla="*/ 104 h 1090"/>
                <a:gd name="T40" fmla="*/ 262 w 1088"/>
                <a:gd name="T41" fmla="*/ 131 h 1090"/>
                <a:gd name="T42" fmla="*/ 221 w 1088"/>
                <a:gd name="T43" fmla="*/ 163 h 1090"/>
                <a:gd name="T44" fmla="*/ 182 w 1088"/>
                <a:gd name="T45" fmla="*/ 199 h 1090"/>
                <a:gd name="T46" fmla="*/ 148 w 1088"/>
                <a:gd name="T47" fmla="*/ 238 h 1090"/>
                <a:gd name="T48" fmla="*/ 118 w 1088"/>
                <a:gd name="T49" fmla="*/ 282 h 1090"/>
                <a:gd name="T50" fmla="*/ 93 w 1088"/>
                <a:gd name="T51" fmla="*/ 328 h 1090"/>
                <a:gd name="T52" fmla="*/ 73 w 1088"/>
                <a:gd name="T53" fmla="*/ 376 h 1090"/>
                <a:gd name="T54" fmla="*/ 58 w 1088"/>
                <a:gd name="T55" fmla="*/ 426 h 1090"/>
                <a:gd name="T56" fmla="*/ 48 w 1088"/>
                <a:gd name="T57" fmla="*/ 478 h 1090"/>
                <a:gd name="T58" fmla="*/ 44 w 1088"/>
                <a:gd name="T59" fmla="*/ 530 h 1090"/>
                <a:gd name="T60" fmla="*/ 45 w 1088"/>
                <a:gd name="T61" fmla="*/ 582 h 1090"/>
                <a:gd name="T62" fmla="*/ 52 w 1088"/>
                <a:gd name="T63" fmla="*/ 634 h 1090"/>
                <a:gd name="T64" fmla="*/ 64 w 1088"/>
                <a:gd name="T65" fmla="*/ 686 h 1090"/>
                <a:gd name="T66" fmla="*/ 81 w 1088"/>
                <a:gd name="T67" fmla="*/ 735 h 1090"/>
                <a:gd name="T68" fmla="*/ 104 w 1088"/>
                <a:gd name="T69" fmla="*/ 782 h 1090"/>
                <a:gd name="T70" fmla="*/ 131 w 1088"/>
                <a:gd name="T71" fmla="*/ 827 h 1090"/>
                <a:gd name="T72" fmla="*/ 163 w 1088"/>
                <a:gd name="T73" fmla="*/ 869 h 1090"/>
                <a:gd name="T74" fmla="*/ 198 w 1088"/>
                <a:gd name="T75" fmla="*/ 907 h 1090"/>
                <a:gd name="T76" fmla="*/ 238 w 1088"/>
                <a:gd name="T77" fmla="*/ 941 h 1090"/>
                <a:gd name="T78" fmla="*/ 281 w 1088"/>
                <a:gd name="T79" fmla="*/ 971 h 1090"/>
                <a:gd name="T80" fmla="*/ 327 w 1088"/>
                <a:gd name="T81" fmla="*/ 996 h 1090"/>
                <a:gd name="T82" fmla="*/ 375 w 1088"/>
                <a:gd name="T83" fmla="*/ 1017 h 1090"/>
                <a:gd name="T84" fmla="*/ 425 w 1088"/>
                <a:gd name="T85" fmla="*/ 1032 h 1090"/>
                <a:gd name="T86" fmla="*/ 477 w 1088"/>
                <a:gd name="T87" fmla="*/ 1041 h 1090"/>
                <a:gd name="T88" fmla="*/ 529 w 1088"/>
                <a:gd name="T89" fmla="*/ 1046 h 1090"/>
                <a:gd name="T90" fmla="*/ 581 w 1088"/>
                <a:gd name="T91" fmla="*/ 1045 h 1090"/>
                <a:gd name="T92" fmla="*/ 633 w 1088"/>
                <a:gd name="T93" fmla="*/ 1038 h 1090"/>
                <a:gd name="T94" fmla="*/ 684 w 1088"/>
                <a:gd name="T95" fmla="*/ 1026 h 1090"/>
                <a:gd name="T96" fmla="*/ 734 w 1088"/>
                <a:gd name="T97" fmla="*/ 1009 h 1090"/>
                <a:gd name="T98" fmla="*/ 781 w 1088"/>
                <a:gd name="T99" fmla="*/ 986 h 1090"/>
                <a:gd name="T100" fmla="*/ 826 w 1088"/>
                <a:gd name="T101" fmla="*/ 959 h 1090"/>
                <a:gd name="T102" fmla="*/ 867 w 1088"/>
                <a:gd name="T103" fmla="*/ 927 h 1090"/>
                <a:gd name="T104" fmla="*/ 905 w 1088"/>
                <a:gd name="T105" fmla="*/ 891 h 1090"/>
                <a:gd name="T106" fmla="*/ 940 w 1088"/>
                <a:gd name="T107" fmla="*/ 851 h 1090"/>
                <a:gd name="T108" fmla="*/ 969 w 1088"/>
                <a:gd name="T109" fmla="*/ 808 h 1090"/>
                <a:gd name="T110" fmla="*/ 995 w 1088"/>
                <a:gd name="T111" fmla="*/ 762 h 1090"/>
                <a:gd name="T112" fmla="*/ 1015 w 1088"/>
                <a:gd name="T113" fmla="*/ 714 h 1090"/>
                <a:gd name="T114" fmla="*/ 1030 w 1088"/>
                <a:gd name="T115" fmla="*/ 664 h 1090"/>
                <a:gd name="T116" fmla="*/ 1040 w 1088"/>
                <a:gd name="T117" fmla="*/ 612 h 1090"/>
                <a:gd name="T118" fmla="*/ 1044 w 1088"/>
                <a:gd name="T119" fmla="*/ 560 h 1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88" h="1090">
                  <a:moveTo>
                    <a:pt x="1078" y="557"/>
                  </a:moveTo>
                  <a:cubicBezTo>
                    <a:pt x="1080" y="556"/>
                    <a:pt x="1083" y="555"/>
                    <a:pt x="1085" y="553"/>
                  </a:cubicBezTo>
                  <a:cubicBezTo>
                    <a:pt x="1087" y="551"/>
                    <a:pt x="1088" y="548"/>
                    <a:pt x="1088" y="545"/>
                  </a:cubicBezTo>
                  <a:cubicBezTo>
                    <a:pt x="1088" y="542"/>
                    <a:pt x="1087" y="539"/>
                    <a:pt x="1085" y="537"/>
                  </a:cubicBezTo>
                  <a:cubicBezTo>
                    <a:pt x="1083" y="535"/>
                    <a:pt x="1080" y="533"/>
                    <a:pt x="1078" y="533"/>
                  </a:cubicBezTo>
                  <a:cubicBezTo>
                    <a:pt x="1074" y="533"/>
                    <a:pt x="1058" y="531"/>
                    <a:pt x="1044" y="530"/>
                  </a:cubicBezTo>
                  <a:cubicBezTo>
                    <a:pt x="1044" y="522"/>
                    <a:pt x="1043" y="515"/>
                    <a:pt x="1043" y="507"/>
                  </a:cubicBezTo>
                  <a:cubicBezTo>
                    <a:pt x="1057" y="505"/>
                    <a:pt x="1073" y="501"/>
                    <a:pt x="1076" y="501"/>
                  </a:cubicBezTo>
                  <a:cubicBezTo>
                    <a:pt x="1079" y="500"/>
                    <a:pt x="1081" y="498"/>
                    <a:pt x="1083" y="496"/>
                  </a:cubicBezTo>
                  <a:cubicBezTo>
                    <a:pt x="1084" y="494"/>
                    <a:pt x="1085" y="491"/>
                    <a:pt x="1085" y="488"/>
                  </a:cubicBezTo>
                  <a:cubicBezTo>
                    <a:pt x="1084" y="485"/>
                    <a:pt x="1083" y="482"/>
                    <a:pt x="1081" y="481"/>
                  </a:cubicBezTo>
                  <a:cubicBezTo>
                    <a:pt x="1079" y="479"/>
                    <a:pt x="1076" y="477"/>
                    <a:pt x="1073" y="477"/>
                  </a:cubicBezTo>
                  <a:cubicBezTo>
                    <a:pt x="1070" y="477"/>
                    <a:pt x="1054" y="478"/>
                    <a:pt x="1040" y="478"/>
                  </a:cubicBezTo>
                  <a:cubicBezTo>
                    <a:pt x="1039" y="470"/>
                    <a:pt x="1037" y="463"/>
                    <a:pt x="1036" y="455"/>
                  </a:cubicBezTo>
                  <a:cubicBezTo>
                    <a:pt x="1050" y="451"/>
                    <a:pt x="1065" y="446"/>
                    <a:pt x="1068" y="445"/>
                  </a:cubicBezTo>
                  <a:cubicBezTo>
                    <a:pt x="1071" y="444"/>
                    <a:pt x="1073" y="442"/>
                    <a:pt x="1075" y="440"/>
                  </a:cubicBezTo>
                  <a:cubicBezTo>
                    <a:pt x="1076" y="437"/>
                    <a:pt x="1076" y="435"/>
                    <a:pt x="1076" y="432"/>
                  </a:cubicBezTo>
                  <a:cubicBezTo>
                    <a:pt x="1075" y="429"/>
                    <a:pt x="1074" y="426"/>
                    <a:pt x="1071" y="425"/>
                  </a:cubicBezTo>
                  <a:cubicBezTo>
                    <a:pt x="1069" y="423"/>
                    <a:pt x="1066" y="422"/>
                    <a:pt x="1063" y="422"/>
                  </a:cubicBezTo>
                  <a:cubicBezTo>
                    <a:pt x="1060" y="423"/>
                    <a:pt x="1044" y="425"/>
                    <a:pt x="1030" y="426"/>
                  </a:cubicBezTo>
                  <a:cubicBezTo>
                    <a:pt x="1028" y="419"/>
                    <a:pt x="1026" y="412"/>
                    <a:pt x="1024" y="404"/>
                  </a:cubicBezTo>
                  <a:cubicBezTo>
                    <a:pt x="1037" y="399"/>
                    <a:pt x="1052" y="392"/>
                    <a:pt x="1055" y="391"/>
                  </a:cubicBezTo>
                  <a:cubicBezTo>
                    <a:pt x="1058" y="390"/>
                    <a:pt x="1060" y="388"/>
                    <a:pt x="1061" y="385"/>
                  </a:cubicBezTo>
                  <a:cubicBezTo>
                    <a:pt x="1062" y="382"/>
                    <a:pt x="1062" y="379"/>
                    <a:pt x="1061" y="377"/>
                  </a:cubicBezTo>
                  <a:cubicBezTo>
                    <a:pt x="1060" y="374"/>
                    <a:pt x="1058" y="372"/>
                    <a:pt x="1056" y="370"/>
                  </a:cubicBezTo>
                  <a:cubicBezTo>
                    <a:pt x="1054" y="369"/>
                    <a:pt x="1051" y="368"/>
                    <a:pt x="1048" y="369"/>
                  </a:cubicBezTo>
                  <a:cubicBezTo>
                    <a:pt x="1045" y="369"/>
                    <a:pt x="1029" y="373"/>
                    <a:pt x="1015" y="376"/>
                  </a:cubicBezTo>
                  <a:cubicBezTo>
                    <a:pt x="1012" y="369"/>
                    <a:pt x="1010" y="362"/>
                    <a:pt x="1007" y="355"/>
                  </a:cubicBezTo>
                  <a:cubicBezTo>
                    <a:pt x="1020" y="348"/>
                    <a:pt x="1033" y="340"/>
                    <a:pt x="1036" y="338"/>
                  </a:cubicBezTo>
                  <a:cubicBezTo>
                    <a:pt x="1039" y="337"/>
                    <a:pt x="1040" y="334"/>
                    <a:pt x="1041" y="332"/>
                  </a:cubicBezTo>
                  <a:cubicBezTo>
                    <a:pt x="1042" y="329"/>
                    <a:pt x="1042" y="326"/>
                    <a:pt x="1041" y="323"/>
                  </a:cubicBezTo>
                  <a:cubicBezTo>
                    <a:pt x="1039" y="321"/>
                    <a:pt x="1037" y="319"/>
                    <a:pt x="1035" y="317"/>
                  </a:cubicBezTo>
                  <a:cubicBezTo>
                    <a:pt x="1032" y="316"/>
                    <a:pt x="1029" y="316"/>
                    <a:pt x="1027" y="317"/>
                  </a:cubicBezTo>
                  <a:cubicBezTo>
                    <a:pt x="1024" y="318"/>
                    <a:pt x="1009" y="323"/>
                    <a:pt x="995" y="328"/>
                  </a:cubicBezTo>
                  <a:cubicBezTo>
                    <a:pt x="991" y="321"/>
                    <a:pt x="988" y="314"/>
                    <a:pt x="984" y="307"/>
                  </a:cubicBezTo>
                  <a:cubicBezTo>
                    <a:pt x="996" y="299"/>
                    <a:pt x="1009" y="290"/>
                    <a:pt x="1012" y="288"/>
                  </a:cubicBezTo>
                  <a:cubicBezTo>
                    <a:pt x="1014" y="286"/>
                    <a:pt x="1016" y="284"/>
                    <a:pt x="1016" y="281"/>
                  </a:cubicBezTo>
                  <a:cubicBezTo>
                    <a:pt x="1017" y="278"/>
                    <a:pt x="1016" y="275"/>
                    <a:pt x="1015" y="273"/>
                  </a:cubicBezTo>
                  <a:cubicBezTo>
                    <a:pt x="1013" y="270"/>
                    <a:pt x="1011" y="268"/>
                    <a:pt x="1008" y="267"/>
                  </a:cubicBezTo>
                  <a:cubicBezTo>
                    <a:pt x="1006" y="266"/>
                    <a:pt x="1003" y="266"/>
                    <a:pt x="1000" y="268"/>
                  </a:cubicBezTo>
                  <a:cubicBezTo>
                    <a:pt x="997" y="269"/>
                    <a:pt x="983" y="276"/>
                    <a:pt x="969" y="282"/>
                  </a:cubicBezTo>
                  <a:cubicBezTo>
                    <a:pt x="966" y="275"/>
                    <a:pt x="961" y="269"/>
                    <a:pt x="957" y="263"/>
                  </a:cubicBezTo>
                  <a:cubicBezTo>
                    <a:pt x="968" y="253"/>
                    <a:pt x="980" y="242"/>
                    <a:pt x="983" y="240"/>
                  </a:cubicBezTo>
                  <a:cubicBezTo>
                    <a:pt x="985" y="238"/>
                    <a:pt x="986" y="236"/>
                    <a:pt x="986" y="233"/>
                  </a:cubicBezTo>
                  <a:cubicBezTo>
                    <a:pt x="986" y="230"/>
                    <a:pt x="986" y="227"/>
                    <a:pt x="984" y="225"/>
                  </a:cubicBezTo>
                  <a:cubicBezTo>
                    <a:pt x="982" y="222"/>
                    <a:pt x="980" y="221"/>
                    <a:pt x="977" y="220"/>
                  </a:cubicBezTo>
                  <a:cubicBezTo>
                    <a:pt x="974" y="220"/>
                    <a:pt x="971" y="220"/>
                    <a:pt x="969" y="221"/>
                  </a:cubicBezTo>
                  <a:cubicBezTo>
                    <a:pt x="966" y="223"/>
                    <a:pt x="952" y="231"/>
                    <a:pt x="940" y="238"/>
                  </a:cubicBezTo>
                  <a:cubicBezTo>
                    <a:pt x="935" y="233"/>
                    <a:pt x="930" y="227"/>
                    <a:pt x="925" y="221"/>
                  </a:cubicBezTo>
                  <a:cubicBezTo>
                    <a:pt x="935" y="210"/>
                    <a:pt x="946" y="198"/>
                    <a:pt x="948" y="196"/>
                  </a:cubicBezTo>
                  <a:cubicBezTo>
                    <a:pt x="950" y="194"/>
                    <a:pt x="951" y="191"/>
                    <a:pt x="951" y="188"/>
                  </a:cubicBezTo>
                  <a:cubicBezTo>
                    <a:pt x="951" y="185"/>
                    <a:pt x="950" y="183"/>
                    <a:pt x="948" y="180"/>
                  </a:cubicBezTo>
                  <a:cubicBezTo>
                    <a:pt x="946" y="178"/>
                    <a:pt x="943" y="177"/>
                    <a:pt x="941" y="177"/>
                  </a:cubicBezTo>
                  <a:cubicBezTo>
                    <a:pt x="938" y="176"/>
                    <a:pt x="935" y="177"/>
                    <a:pt x="933" y="179"/>
                  </a:cubicBezTo>
                  <a:cubicBezTo>
                    <a:pt x="930" y="181"/>
                    <a:pt x="917" y="190"/>
                    <a:pt x="905" y="199"/>
                  </a:cubicBezTo>
                  <a:cubicBezTo>
                    <a:pt x="900" y="193"/>
                    <a:pt x="895" y="188"/>
                    <a:pt x="890" y="183"/>
                  </a:cubicBezTo>
                  <a:cubicBezTo>
                    <a:pt x="898" y="171"/>
                    <a:pt x="908" y="158"/>
                    <a:pt x="910" y="156"/>
                  </a:cubicBezTo>
                  <a:cubicBezTo>
                    <a:pt x="911" y="153"/>
                    <a:pt x="912" y="150"/>
                    <a:pt x="912" y="148"/>
                  </a:cubicBezTo>
                  <a:cubicBezTo>
                    <a:pt x="911" y="145"/>
                    <a:pt x="910" y="142"/>
                    <a:pt x="908" y="140"/>
                  </a:cubicBezTo>
                  <a:cubicBezTo>
                    <a:pt x="906" y="138"/>
                    <a:pt x="903" y="137"/>
                    <a:pt x="900" y="137"/>
                  </a:cubicBezTo>
                  <a:cubicBezTo>
                    <a:pt x="897" y="137"/>
                    <a:pt x="894" y="138"/>
                    <a:pt x="892" y="140"/>
                  </a:cubicBezTo>
                  <a:cubicBezTo>
                    <a:pt x="890" y="142"/>
                    <a:pt x="878" y="153"/>
                    <a:pt x="867" y="163"/>
                  </a:cubicBezTo>
                  <a:cubicBezTo>
                    <a:pt x="862" y="158"/>
                    <a:pt x="856" y="153"/>
                    <a:pt x="850" y="149"/>
                  </a:cubicBezTo>
                  <a:cubicBezTo>
                    <a:pt x="857" y="136"/>
                    <a:pt x="865" y="122"/>
                    <a:pt x="867" y="119"/>
                  </a:cubicBezTo>
                  <a:cubicBezTo>
                    <a:pt x="869" y="117"/>
                    <a:pt x="869" y="114"/>
                    <a:pt x="868" y="111"/>
                  </a:cubicBezTo>
                  <a:cubicBezTo>
                    <a:pt x="868" y="109"/>
                    <a:pt x="866" y="106"/>
                    <a:pt x="864" y="104"/>
                  </a:cubicBezTo>
                  <a:cubicBezTo>
                    <a:pt x="861" y="103"/>
                    <a:pt x="858" y="102"/>
                    <a:pt x="856" y="102"/>
                  </a:cubicBezTo>
                  <a:cubicBezTo>
                    <a:pt x="853" y="102"/>
                    <a:pt x="850" y="103"/>
                    <a:pt x="848" y="106"/>
                  </a:cubicBezTo>
                  <a:cubicBezTo>
                    <a:pt x="846" y="108"/>
                    <a:pt x="835" y="120"/>
                    <a:pt x="826" y="131"/>
                  </a:cubicBezTo>
                  <a:cubicBezTo>
                    <a:pt x="820" y="127"/>
                    <a:pt x="813" y="123"/>
                    <a:pt x="807" y="119"/>
                  </a:cubicBezTo>
                  <a:cubicBezTo>
                    <a:pt x="813" y="105"/>
                    <a:pt x="820" y="91"/>
                    <a:pt x="821" y="88"/>
                  </a:cubicBezTo>
                  <a:cubicBezTo>
                    <a:pt x="822" y="85"/>
                    <a:pt x="822" y="82"/>
                    <a:pt x="821" y="80"/>
                  </a:cubicBezTo>
                  <a:cubicBezTo>
                    <a:pt x="820" y="77"/>
                    <a:pt x="818" y="75"/>
                    <a:pt x="816" y="73"/>
                  </a:cubicBezTo>
                  <a:cubicBezTo>
                    <a:pt x="813" y="72"/>
                    <a:pt x="810" y="71"/>
                    <a:pt x="808" y="72"/>
                  </a:cubicBezTo>
                  <a:cubicBezTo>
                    <a:pt x="805" y="72"/>
                    <a:pt x="802" y="74"/>
                    <a:pt x="801" y="76"/>
                  </a:cubicBezTo>
                  <a:cubicBezTo>
                    <a:pt x="799" y="79"/>
                    <a:pt x="790" y="92"/>
                    <a:pt x="781" y="104"/>
                  </a:cubicBezTo>
                  <a:cubicBezTo>
                    <a:pt x="774" y="100"/>
                    <a:pt x="768" y="97"/>
                    <a:pt x="761" y="93"/>
                  </a:cubicBezTo>
                  <a:cubicBezTo>
                    <a:pt x="766" y="80"/>
                    <a:pt x="771" y="65"/>
                    <a:pt x="772" y="61"/>
                  </a:cubicBezTo>
                  <a:cubicBezTo>
                    <a:pt x="773" y="59"/>
                    <a:pt x="772" y="56"/>
                    <a:pt x="771" y="53"/>
                  </a:cubicBezTo>
                  <a:cubicBezTo>
                    <a:pt x="770" y="51"/>
                    <a:pt x="768" y="49"/>
                    <a:pt x="765" y="47"/>
                  </a:cubicBezTo>
                  <a:cubicBezTo>
                    <a:pt x="762" y="46"/>
                    <a:pt x="760" y="46"/>
                    <a:pt x="757" y="47"/>
                  </a:cubicBezTo>
                  <a:cubicBezTo>
                    <a:pt x="754" y="48"/>
                    <a:pt x="752" y="49"/>
                    <a:pt x="750" y="52"/>
                  </a:cubicBezTo>
                  <a:cubicBezTo>
                    <a:pt x="749" y="55"/>
                    <a:pt x="741" y="69"/>
                    <a:pt x="734" y="81"/>
                  </a:cubicBezTo>
                  <a:cubicBezTo>
                    <a:pt x="727" y="78"/>
                    <a:pt x="720" y="76"/>
                    <a:pt x="713" y="73"/>
                  </a:cubicBezTo>
                  <a:cubicBezTo>
                    <a:pt x="716" y="59"/>
                    <a:pt x="719" y="43"/>
                    <a:pt x="720" y="40"/>
                  </a:cubicBezTo>
                  <a:cubicBezTo>
                    <a:pt x="721" y="37"/>
                    <a:pt x="720" y="34"/>
                    <a:pt x="719" y="32"/>
                  </a:cubicBezTo>
                  <a:cubicBezTo>
                    <a:pt x="717" y="30"/>
                    <a:pt x="715" y="28"/>
                    <a:pt x="712" y="27"/>
                  </a:cubicBezTo>
                  <a:cubicBezTo>
                    <a:pt x="709" y="26"/>
                    <a:pt x="706" y="26"/>
                    <a:pt x="704" y="27"/>
                  </a:cubicBezTo>
                  <a:cubicBezTo>
                    <a:pt x="701" y="28"/>
                    <a:pt x="699" y="30"/>
                    <a:pt x="698" y="33"/>
                  </a:cubicBezTo>
                  <a:cubicBezTo>
                    <a:pt x="696" y="36"/>
                    <a:pt x="690" y="51"/>
                    <a:pt x="684" y="64"/>
                  </a:cubicBezTo>
                  <a:cubicBezTo>
                    <a:pt x="677" y="62"/>
                    <a:pt x="670" y="60"/>
                    <a:pt x="663" y="58"/>
                  </a:cubicBezTo>
                  <a:cubicBezTo>
                    <a:pt x="664" y="44"/>
                    <a:pt x="666" y="28"/>
                    <a:pt x="666" y="25"/>
                  </a:cubicBezTo>
                  <a:cubicBezTo>
                    <a:pt x="667" y="22"/>
                    <a:pt x="666" y="19"/>
                    <a:pt x="664" y="17"/>
                  </a:cubicBezTo>
                  <a:cubicBezTo>
                    <a:pt x="662" y="14"/>
                    <a:pt x="660" y="13"/>
                    <a:pt x="657" y="12"/>
                  </a:cubicBezTo>
                  <a:cubicBezTo>
                    <a:pt x="654" y="12"/>
                    <a:pt x="651" y="12"/>
                    <a:pt x="649" y="13"/>
                  </a:cubicBezTo>
                  <a:cubicBezTo>
                    <a:pt x="646" y="15"/>
                    <a:pt x="644" y="17"/>
                    <a:pt x="643" y="20"/>
                  </a:cubicBezTo>
                  <a:cubicBezTo>
                    <a:pt x="642" y="23"/>
                    <a:pt x="638" y="38"/>
                    <a:pt x="633" y="52"/>
                  </a:cubicBezTo>
                  <a:cubicBezTo>
                    <a:pt x="626" y="51"/>
                    <a:pt x="619" y="49"/>
                    <a:pt x="611" y="48"/>
                  </a:cubicBezTo>
                  <a:cubicBezTo>
                    <a:pt x="611" y="34"/>
                    <a:pt x="611" y="18"/>
                    <a:pt x="611" y="15"/>
                  </a:cubicBezTo>
                  <a:cubicBezTo>
                    <a:pt x="611" y="12"/>
                    <a:pt x="610" y="9"/>
                    <a:pt x="608" y="7"/>
                  </a:cubicBezTo>
                  <a:cubicBezTo>
                    <a:pt x="606" y="5"/>
                    <a:pt x="604" y="4"/>
                    <a:pt x="601" y="3"/>
                  </a:cubicBezTo>
                  <a:cubicBezTo>
                    <a:pt x="598" y="3"/>
                    <a:pt x="595" y="4"/>
                    <a:pt x="593" y="5"/>
                  </a:cubicBezTo>
                  <a:cubicBezTo>
                    <a:pt x="590" y="7"/>
                    <a:pt x="589" y="9"/>
                    <a:pt x="588" y="12"/>
                  </a:cubicBezTo>
                  <a:cubicBezTo>
                    <a:pt x="587" y="15"/>
                    <a:pt x="584" y="31"/>
                    <a:pt x="581" y="45"/>
                  </a:cubicBezTo>
                  <a:cubicBezTo>
                    <a:pt x="574" y="45"/>
                    <a:pt x="566" y="44"/>
                    <a:pt x="559" y="44"/>
                  </a:cubicBezTo>
                  <a:cubicBezTo>
                    <a:pt x="558" y="30"/>
                    <a:pt x="556" y="14"/>
                    <a:pt x="556" y="10"/>
                  </a:cubicBezTo>
                  <a:cubicBezTo>
                    <a:pt x="555" y="8"/>
                    <a:pt x="554" y="5"/>
                    <a:pt x="552" y="3"/>
                  </a:cubicBezTo>
                  <a:cubicBezTo>
                    <a:pt x="550" y="1"/>
                    <a:pt x="547" y="0"/>
                    <a:pt x="544" y="0"/>
                  </a:cubicBezTo>
                  <a:cubicBezTo>
                    <a:pt x="541" y="0"/>
                    <a:pt x="538" y="1"/>
                    <a:pt x="536" y="3"/>
                  </a:cubicBezTo>
                  <a:cubicBezTo>
                    <a:pt x="534" y="5"/>
                    <a:pt x="533" y="8"/>
                    <a:pt x="532" y="10"/>
                  </a:cubicBezTo>
                  <a:cubicBezTo>
                    <a:pt x="532" y="14"/>
                    <a:pt x="530" y="30"/>
                    <a:pt x="529" y="44"/>
                  </a:cubicBezTo>
                  <a:cubicBezTo>
                    <a:pt x="522" y="44"/>
                    <a:pt x="514" y="45"/>
                    <a:pt x="507" y="45"/>
                  </a:cubicBezTo>
                  <a:cubicBezTo>
                    <a:pt x="504" y="31"/>
                    <a:pt x="501" y="15"/>
                    <a:pt x="500" y="12"/>
                  </a:cubicBezTo>
                  <a:cubicBezTo>
                    <a:pt x="499" y="9"/>
                    <a:pt x="497" y="7"/>
                    <a:pt x="495" y="5"/>
                  </a:cubicBezTo>
                  <a:cubicBezTo>
                    <a:pt x="493" y="4"/>
                    <a:pt x="490" y="3"/>
                    <a:pt x="487" y="3"/>
                  </a:cubicBezTo>
                  <a:cubicBezTo>
                    <a:pt x="484" y="4"/>
                    <a:pt x="482" y="5"/>
                    <a:pt x="480" y="7"/>
                  </a:cubicBezTo>
                  <a:cubicBezTo>
                    <a:pt x="478" y="9"/>
                    <a:pt x="477" y="12"/>
                    <a:pt x="477" y="15"/>
                  </a:cubicBezTo>
                  <a:cubicBezTo>
                    <a:pt x="477" y="18"/>
                    <a:pt x="477" y="34"/>
                    <a:pt x="477" y="48"/>
                  </a:cubicBezTo>
                  <a:cubicBezTo>
                    <a:pt x="469" y="49"/>
                    <a:pt x="462" y="51"/>
                    <a:pt x="455" y="52"/>
                  </a:cubicBezTo>
                  <a:cubicBezTo>
                    <a:pt x="450" y="38"/>
                    <a:pt x="446" y="23"/>
                    <a:pt x="445" y="20"/>
                  </a:cubicBezTo>
                  <a:cubicBezTo>
                    <a:pt x="444" y="17"/>
                    <a:pt x="442" y="15"/>
                    <a:pt x="439" y="13"/>
                  </a:cubicBezTo>
                  <a:cubicBezTo>
                    <a:pt x="437" y="12"/>
                    <a:pt x="434" y="12"/>
                    <a:pt x="431" y="12"/>
                  </a:cubicBezTo>
                  <a:cubicBezTo>
                    <a:pt x="428" y="13"/>
                    <a:pt x="426" y="14"/>
                    <a:pt x="424" y="17"/>
                  </a:cubicBezTo>
                  <a:cubicBezTo>
                    <a:pt x="422" y="19"/>
                    <a:pt x="421" y="22"/>
                    <a:pt x="422" y="25"/>
                  </a:cubicBezTo>
                  <a:cubicBezTo>
                    <a:pt x="422" y="28"/>
                    <a:pt x="424" y="44"/>
                    <a:pt x="425" y="58"/>
                  </a:cubicBezTo>
                  <a:cubicBezTo>
                    <a:pt x="418" y="60"/>
                    <a:pt x="411" y="62"/>
                    <a:pt x="404" y="64"/>
                  </a:cubicBezTo>
                  <a:cubicBezTo>
                    <a:pt x="398" y="51"/>
                    <a:pt x="392" y="36"/>
                    <a:pt x="390" y="33"/>
                  </a:cubicBezTo>
                  <a:cubicBezTo>
                    <a:pt x="389" y="30"/>
                    <a:pt x="387" y="28"/>
                    <a:pt x="384" y="27"/>
                  </a:cubicBezTo>
                  <a:cubicBezTo>
                    <a:pt x="382" y="26"/>
                    <a:pt x="379" y="26"/>
                    <a:pt x="376" y="27"/>
                  </a:cubicBezTo>
                  <a:cubicBezTo>
                    <a:pt x="373" y="28"/>
                    <a:pt x="371" y="30"/>
                    <a:pt x="369" y="32"/>
                  </a:cubicBezTo>
                  <a:cubicBezTo>
                    <a:pt x="368" y="34"/>
                    <a:pt x="367" y="37"/>
                    <a:pt x="368" y="40"/>
                  </a:cubicBezTo>
                  <a:cubicBezTo>
                    <a:pt x="369" y="43"/>
                    <a:pt x="372" y="59"/>
                    <a:pt x="375" y="73"/>
                  </a:cubicBezTo>
                  <a:cubicBezTo>
                    <a:pt x="368" y="76"/>
                    <a:pt x="361" y="78"/>
                    <a:pt x="354" y="81"/>
                  </a:cubicBezTo>
                  <a:cubicBezTo>
                    <a:pt x="347" y="69"/>
                    <a:pt x="339" y="55"/>
                    <a:pt x="338" y="52"/>
                  </a:cubicBezTo>
                  <a:cubicBezTo>
                    <a:pt x="336" y="49"/>
                    <a:pt x="334" y="48"/>
                    <a:pt x="331" y="47"/>
                  </a:cubicBezTo>
                  <a:cubicBezTo>
                    <a:pt x="328" y="46"/>
                    <a:pt x="326" y="46"/>
                    <a:pt x="323" y="47"/>
                  </a:cubicBezTo>
                  <a:cubicBezTo>
                    <a:pt x="320" y="49"/>
                    <a:pt x="318" y="51"/>
                    <a:pt x="317" y="53"/>
                  </a:cubicBezTo>
                  <a:cubicBezTo>
                    <a:pt x="316" y="56"/>
                    <a:pt x="315" y="59"/>
                    <a:pt x="316" y="61"/>
                  </a:cubicBezTo>
                  <a:cubicBezTo>
                    <a:pt x="317" y="65"/>
                    <a:pt x="322" y="80"/>
                    <a:pt x="327" y="93"/>
                  </a:cubicBezTo>
                  <a:cubicBezTo>
                    <a:pt x="320" y="97"/>
                    <a:pt x="314" y="100"/>
                    <a:pt x="307" y="104"/>
                  </a:cubicBezTo>
                  <a:cubicBezTo>
                    <a:pt x="298" y="92"/>
                    <a:pt x="289" y="79"/>
                    <a:pt x="287" y="76"/>
                  </a:cubicBezTo>
                  <a:cubicBezTo>
                    <a:pt x="286" y="74"/>
                    <a:pt x="283" y="72"/>
                    <a:pt x="280" y="72"/>
                  </a:cubicBezTo>
                  <a:cubicBezTo>
                    <a:pt x="278" y="71"/>
                    <a:pt x="275" y="72"/>
                    <a:pt x="272" y="73"/>
                  </a:cubicBezTo>
                  <a:cubicBezTo>
                    <a:pt x="270" y="75"/>
                    <a:pt x="268" y="77"/>
                    <a:pt x="267" y="80"/>
                  </a:cubicBezTo>
                  <a:cubicBezTo>
                    <a:pt x="266" y="82"/>
                    <a:pt x="266" y="85"/>
                    <a:pt x="267" y="88"/>
                  </a:cubicBezTo>
                  <a:cubicBezTo>
                    <a:pt x="268" y="91"/>
                    <a:pt x="275" y="105"/>
                    <a:pt x="281" y="119"/>
                  </a:cubicBezTo>
                  <a:cubicBezTo>
                    <a:pt x="275" y="123"/>
                    <a:pt x="268" y="127"/>
                    <a:pt x="262" y="131"/>
                  </a:cubicBezTo>
                  <a:cubicBezTo>
                    <a:pt x="253" y="120"/>
                    <a:pt x="242" y="108"/>
                    <a:pt x="240" y="106"/>
                  </a:cubicBezTo>
                  <a:cubicBezTo>
                    <a:pt x="238" y="103"/>
                    <a:pt x="235" y="102"/>
                    <a:pt x="232" y="102"/>
                  </a:cubicBezTo>
                  <a:cubicBezTo>
                    <a:pt x="230" y="102"/>
                    <a:pt x="227" y="103"/>
                    <a:pt x="224" y="104"/>
                  </a:cubicBezTo>
                  <a:cubicBezTo>
                    <a:pt x="222" y="106"/>
                    <a:pt x="220" y="109"/>
                    <a:pt x="220" y="111"/>
                  </a:cubicBezTo>
                  <a:cubicBezTo>
                    <a:pt x="219" y="114"/>
                    <a:pt x="219" y="117"/>
                    <a:pt x="221" y="119"/>
                  </a:cubicBezTo>
                  <a:cubicBezTo>
                    <a:pt x="223" y="122"/>
                    <a:pt x="231" y="136"/>
                    <a:pt x="238" y="149"/>
                  </a:cubicBezTo>
                  <a:cubicBezTo>
                    <a:pt x="232" y="153"/>
                    <a:pt x="226" y="158"/>
                    <a:pt x="221" y="163"/>
                  </a:cubicBezTo>
                  <a:cubicBezTo>
                    <a:pt x="210" y="153"/>
                    <a:pt x="198" y="142"/>
                    <a:pt x="196" y="140"/>
                  </a:cubicBezTo>
                  <a:cubicBezTo>
                    <a:pt x="194" y="138"/>
                    <a:pt x="191" y="137"/>
                    <a:pt x="188" y="137"/>
                  </a:cubicBezTo>
                  <a:cubicBezTo>
                    <a:pt x="185" y="137"/>
                    <a:pt x="182" y="138"/>
                    <a:pt x="180" y="140"/>
                  </a:cubicBezTo>
                  <a:cubicBezTo>
                    <a:pt x="178" y="142"/>
                    <a:pt x="177" y="145"/>
                    <a:pt x="176" y="148"/>
                  </a:cubicBezTo>
                  <a:cubicBezTo>
                    <a:pt x="176" y="150"/>
                    <a:pt x="176" y="153"/>
                    <a:pt x="178" y="156"/>
                  </a:cubicBezTo>
                  <a:cubicBezTo>
                    <a:pt x="180" y="158"/>
                    <a:pt x="190" y="171"/>
                    <a:pt x="198" y="183"/>
                  </a:cubicBezTo>
                  <a:cubicBezTo>
                    <a:pt x="193" y="188"/>
                    <a:pt x="188" y="193"/>
                    <a:pt x="182" y="199"/>
                  </a:cubicBezTo>
                  <a:cubicBezTo>
                    <a:pt x="171" y="190"/>
                    <a:pt x="158" y="181"/>
                    <a:pt x="155" y="179"/>
                  </a:cubicBezTo>
                  <a:cubicBezTo>
                    <a:pt x="153" y="177"/>
                    <a:pt x="150" y="176"/>
                    <a:pt x="147" y="177"/>
                  </a:cubicBezTo>
                  <a:cubicBezTo>
                    <a:pt x="145" y="177"/>
                    <a:pt x="142" y="178"/>
                    <a:pt x="140" y="180"/>
                  </a:cubicBezTo>
                  <a:cubicBezTo>
                    <a:pt x="138" y="183"/>
                    <a:pt x="137" y="185"/>
                    <a:pt x="137" y="188"/>
                  </a:cubicBezTo>
                  <a:cubicBezTo>
                    <a:pt x="137" y="191"/>
                    <a:pt x="138" y="194"/>
                    <a:pt x="140" y="196"/>
                  </a:cubicBezTo>
                  <a:cubicBezTo>
                    <a:pt x="142" y="198"/>
                    <a:pt x="153" y="210"/>
                    <a:pt x="163" y="221"/>
                  </a:cubicBezTo>
                  <a:cubicBezTo>
                    <a:pt x="158" y="227"/>
                    <a:pt x="153" y="233"/>
                    <a:pt x="148" y="238"/>
                  </a:cubicBezTo>
                  <a:cubicBezTo>
                    <a:pt x="136" y="231"/>
                    <a:pt x="122" y="223"/>
                    <a:pt x="119" y="221"/>
                  </a:cubicBezTo>
                  <a:cubicBezTo>
                    <a:pt x="117" y="220"/>
                    <a:pt x="114" y="220"/>
                    <a:pt x="111" y="220"/>
                  </a:cubicBezTo>
                  <a:cubicBezTo>
                    <a:pt x="108" y="221"/>
                    <a:pt x="106" y="222"/>
                    <a:pt x="104" y="225"/>
                  </a:cubicBezTo>
                  <a:cubicBezTo>
                    <a:pt x="102" y="227"/>
                    <a:pt x="102" y="230"/>
                    <a:pt x="102" y="233"/>
                  </a:cubicBezTo>
                  <a:cubicBezTo>
                    <a:pt x="102" y="236"/>
                    <a:pt x="103" y="238"/>
                    <a:pt x="105" y="240"/>
                  </a:cubicBezTo>
                  <a:cubicBezTo>
                    <a:pt x="108" y="242"/>
                    <a:pt x="120" y="253"/>
                    <a:pt x="131" y="263"/>
                  </a:cubicBezTo>
                  <a:cubicBezTo>
                    <a:pt x="127" y="269"/>
                    <a:pt x="122" y="275"/>
                    <a:pt x="118" y="282"/>
                  </a:cubicBezTo>
                  <a:cubicBezTo>
                    <a:pt x="105" y="276"/>
                    <a:pt x="91" y="269"/>
                    <a:pt x="88" y="268"/>
                  </a:cubicBezTo>
                  <a:cubicBezTo>
                    <a:pt x="85" y="266"/>
                    <a:pt x="82" y="266"/>
                    <a:pt x="80" y="267"/>
                  </a:cubicBezTo>
                  <a:cubicBezTo>
                    <a:pt x="77" y="268"/>
                    <a:pt x="75" y="270"/>
                    <a:pt x="73" y="273"/>
                  </a:cubicBezTo>
                  <a:cubicBezTo>
                    <a:pt x="72" y="275"/>
                    <a:pt x="71" y="278"/>
                    <a:pt x="72" y="281"/>
                  </a:cubicBezTo>
                  <a:cubicBezTo>
                    <a:pt x="72" y="284"/>
                    <a:pt x="74" y="286"/>
                    <a:pt x="76" y="288"/>
                  </a:cubicBezTo>
                  <a:cubicBezTo>
                    <a:pt x="79" y="290"/>
                    <a:pt x="92" y="299"/>
                    <a:pt x="104" y="307"/>
                  </a:cubicBezTo>
                  <a:cubicBezTo>
                    <a:pt x="100" y="314"/>
                    <a:pt x="97" y="321"/>
                    <a:pt x="93" y="328"/>
                  </a:cubicBezTo>
                  <a:cubicBezTo>
                    <a:pt x="79" y="323"/>
                    <a:pt x="64" y="318"/>
                    <a:pt x="61" y="317"/>
                  </a:cubicBezTo>
                  <a:cubicBezTo>
                    <a:pt x="59" y="316"/>
                    <a:pt x="56" y="316"/>
                    <a:pt x="53" y="317"/>
                  </a:cubicBezTo>
                  <a:cubicBezTo>
                    <a:pt x="51" y="319"/>
                    <a:pt x="48" y="321"/>
                    <a:pt x="47" y="323"/>
                  </a:cubicBezTo>
                  <a:cubicBezTo>
                    <a:pt x="46" y="326"/>
                    <a:pt x="46" y="329"/>
                    <a:pt x="47" y="332"/>
                  </a:cubicBezTo>
                  <a:cubicBezTo>
                    <a:pt x="48" y="334"/>
                    <a:pt x="49" y="337"/>
                    <a:pt x="52" y="338"/>
                  </a:cubicBezTo>
                  <a:cubicBezTo>
                    <a:pt x="55" y="340"/>
                    <a:pt x="68" y="348"/>
                    <a:pt x="81" y="355"/>
                  </a:cubicBezTo>
                  <a:cubicBezTo>
                    <a:pt x="78" y="362"/>
                    <a:pt x="76" y="369"/>
                    <a:pt x="73" y="376"/>
                  </a:cubicBezTo>
                  <a:cubicBezTo>
                    <a:pt x="59" y="373"/>
                    <a:pt x="43" y="369"/>
                    <a:pt x="40" y="369"/>
                  </a:cubicBezTo>
                  <a:cubicBezTo>
                    <a:pt x="37" y="368"/>
                    <a:pt x="34" y="369"/>
                    <a:pt x="32" y="370"/>
                  </a:cubicBezTo>
                  <a:cubicBezTo>
                    <a:pt x="30" y="372"/>
                    <a:pt x="28" y="374"/>
                    <a:pt x="27" y="377"/>
                  </a:cubicBezTo>
                  <a:cubicBezTo>
                    <a:pt x="26" y="379"/>
                    <a:pt x="26" y="382"/>
                    <a:pt x="27" y="385"/>
                  </a:cubicBezTo>
                  <a:cubicBezTo>
                    <a:pt x="28" y="388"/>
                    <a:pt x="30" y="390"/>
                    <a:pt x="33" y="391"/>
                  </a:cubicBezTo>
                  <a:cubicBezTo>
                    <a:pt x="36" y="392"/>
                    <a:pt x="50" y="399"/>
                    <a:pt x="64" y="404"/>
                  </a:cubicBezTo>
                  <a:cubicBezTo>
                    <a:pt x="62" y="412"/>
                    <a:pt x="60" y="419"/>
                    <a:pt x="58" y="426"/>
                  </a:cubicBezTo>
                  <a:cubicBezTo>
                    <a:pt x="44" y="425"/>
                    <a:pt x="28" y="423"/>
                    <a:pt x="25" y="422"/>
                  </a:cubicBezTo>
                  <a:cubicBezTo>
                    <a:pt x="22" y="422"/>
                    <a:pt x="19" y="423"/>
                    <a:pt x="17" y="425"/>
                  </a:cubicBezTo>
                  <a:cubicBezTo>
                    <a:pt x="14" y="426"/>
                    <a:pt x="13" y="429"/>
                    <a:pt x="12" y="432"/>
                  </a:cubicBezTo>
                  <a:cubicBezTo>
                    <a:pt x="12" y="435"/>
                    <a:pt x="12" y="437"/>
                    <a:pt x="13" y="440"/>
                  </a:cubicBezTo>
                  <a:cubicBezTo>
                    <a:pt x="15" y="442"/>
                    <a:pt x="17" y="444"/>
                    <a:pt x="20" y="445"/>
                  </a:cubicBezTo>
                  <a:cubicBezTo>
                    <a:pt x="23" y="446"/>
                    <a:pt x="38" y="451"/>
                    <a:pt x="52" y="455"/>
                  </a:cubicBezTo>
                  <a:cubicBezTo>
                    <a:pt x="50" y="463"/>
                    <a:pt x="49" y="470"/>
                    <a:pt x="48" y="478"/>
                  </a:cubicBezTo>
                  <a:cubicBezTo>
                    <a:pt x="34" y="478"/>
                    <a:pt x="18" y="477"/>
                    <a:pt x="15" y="477"/>
                  </a:cubicBezTo>
                  <a:cubicBezTo>
                    <a:pt x="12" y="477"/>
                    <a:pt x="9" y="479"/>
                    <a:pt x="7" y="481"/>
                  </a:cubicBezTo>
                  <a:cubicBezTo>
                    <a:pt x="5" y="482"/>
                    <a:pt x="4" y="485"/>
                    <a:pt x="3" y="488"/>
                  </a:cubicBezTo>
                  <a:cubicBezTo>
                    <a:pt x="3" y="491"/>
                    <a:pt x="4" y="494"/>
                    <a:pt x="5" y="496"/>
                  </a:cubicBezTo>
                  <a:cubicBezTo>
                    <a:pt x="7" y="498"/>
                    <a:pt x="9" y="500"/>
                    <a:pt x="12" y="501"/>
                  </a:cubicBezTo>
                  <a:cubicBezTo>
                    <a:pt x="15" y="501"/>
                    <a:pt x="31" y="505"/>
                    <a:pt x="45" y="507"/>
                  </a:cubicBezTo>
                  <a:cubicBezTo>
                    <a:pt x="45" y="515"/>
                    <a:pt x="44" y="522"/>
                    <a:pt x="44" y="530"/>
                  </a:cubicBezTo>
                  <a:cubicBezTo>
                    <a:pt x="30" y="531"/>
                    <a:pt x="14" y="533"/>
                    <a:pt x="10" y="533"/>
                  </a:cubicBezTo>
                  <a:cubicBezTo>
                    <a:pt x="7" y="533"/>
                    <a:pt x="5" y="535"/>
                    <a:pt x="3" y="537"/>
                  </a:cubicBezTo>
                  <a:cubicBezTo>
                    <a:pt x="1" y="539"/>
                    <a:pt x="0" y="542"/>
                    <a:pt x="0" y="545"/>
                  </a:cubicBezTo>
                  <a:cubicBezTo>
                    <a:pt x="0" y="548"/>
                    <a:pt x="1" y="551"/>
                    <a:pt x="3" y="553"/>
                  </a:cubicBezTo>
                  <a:cubicBezTo>
                    <a:pt x="5" y="555"/>
                    <a:pt x="7" y="556"/>
                    <a:pt x="10" y="557"/>
                  </a:cubicBezTo>
                  <a:cubicBezTo>
                    <a:pt x="14" y="557"/>
                    <a:pt x="30" y="558"/>
                    <a:pt x="44" y="560"/>
                  </a:cubicBezTo>
                  <a:cubicBezTo>
                    <a:pt x="44" y="567"/>
                    <a:pt x="45" y="575"/>
                    <a:pt x="45" y="582"/>
                  </a:cubicBezTo>
                  <a:cubicBezTo>
                    <a:pt x="31" y="585"/>
                    <a:pt x="15" y="588"/>
                    <a:pt x="12" y="589"/>
                  </a:cubicBezTo>
                  <a:cubicBezTo>
                    <a:pt x="9" y="590"/>
                    <a:pt x="7" y="591"/>
                    <a:pt x="5" y="594"/>
                  </a:cubicBezTo>
                  <a:cubicBezTo>
                    <a:pt x="4" y="596"/>
                    <a:pt x="3" y="599"/>
                    <a:pt x="3" y="602"/>
                  </a:cubicBezTo>
                  <a:cubicBezTo>
                    <a:pt x="4" y="605"/>
                    <a:pt x="5" y="607"/>
                    <a:pt x="7" y="609"/>
                  </a:cubicBezTo>
                  <a:cubicBezTo>
                    <a:pt x="9" y="611"/>
                    <a:pt x="12" y="613"/>
                    <a:pt x="15" y="612"/>
                  </a:cubicBezTo>
                  <a:cubicBezTo>
                    <a:pt x="18" y="612"/>
                    <a:pt x="34" y="612"/>
                    <a:pt x="48" y="612"/>
                  </a:cubicBezTo>
                  <a:cubicBezTo>
                    <a:pt x="49" y="620"/>
                    <a:pt x="50" y="627"/>
                    <a:pt x="52" y="634"/>
                  </a:cubicBezTo>
                  <a:cubicBezTo>
                    <a:pt x="38" y="639"/>
                    <a:pt x="23" y="644"/>
                    <a:pt x="20" y="645"/>
                  </a:cubicBezTo>
                  <a:cubicBezTo>
                    <a:pt x="17" y="645"/>
                    <a:pt x="15" y="647"/>
                    <a:pt x="13" y="650"/>
                  </a:cubicBezTo>
                  <a:cubicBezTo>
                    <a:pt x="12" y="652"/>
                    <a:pt x="12" y="655"/>
                    <a:pt x="12" y="658"/>
                  </a:cubicBezTo>
                  <a:cubicBezTo>
                    <a:pt x="13" y="661"/>
                    <a:pt x="14" y="664"/>
                    <a:pt x="17" y="665"/>
                  </a:cubicBezTo>
                  <a:cubicBezTo>
                    <a:pt x="19" y="667"/>
                    <a:pt x="22" y="668"/>
                    <a:pt x="25" y="668"/>
                  </a:cubicBezTo>
                  <a:cubicBezTo>
                    <a:pt x="28" y="667"/>
                    <a:pt x="44" y="665"/>
                    <a:pt x="58" y="664"/>
                  </a:cubicBezTo>
                  <a:cubicBezTo>
                    <a:pt x="60" y="671"/>
                    <a:pt x="62" y="678"/>
                    <a:pt x="64" y="686"/>
                  </a:cubicBezTo>
                  <a:cubicBezTo>
                    <a:pt x="50" y="691"/>
                    <a:pt x="36" y="698"/>
                    <a:pt x="33" y="699"/>
                  </a:cubicBezTo>
                  <a:cubicBezTo>
                    <a:pt x="30" y="700"/>
                    <a:pt x="28" y="702"/>
                    <a:pt x="27" y="705"/>
                  </a:cubicBezTo>
                  <a:cubicBezTo>
                    <a:pt x="26" y="708"/>
                    <a:pt x="26" y="710"/>
                    <a:pt x="27" y="713"/>
                  </a:cubicBezTo>
                  <a:cubicBezTo>
                    <a:pt x="28" y="716"/>
                    <a:pt x="30" y="718"/>
                    <a:pt x="32" y="720"/>
                  </a:cubicBezTo>
                  <a:cubicBezTo>
                    <a:pt x="34" y="721"/>
                    <a:pt x="37" y="722"/>
                    <a:pt x="40" y="721"/>
                  </a:cubicBezTo>
                  <a:cubicBezTo>
                    <a:pt x="43" y="721"/>
                    <a:pt x="59" y="717"/>
                    <a:pt x="73" y="714"/>
                  </a:cubicBezTo>
                  <a:cubicBezTo>
                    <a:pt x="76" y="721"/>
                    <a:pt x="78" y="728"/>
                    <a:pt x="81" y="735"/>
                  </a:cubicBezTo>
                  <a:cubicBezTo>
                    <a:pt x="68" y="742"/>
                    <a:pt x="55" y="750"/>
                    <a:pt x="52" y="752"/>
                  </a:cubicBezTo>
                  <a:cubicBezTo>
                    <a:pt x="49" y="753"/>
                    <a:pt x="48" y="755"/>
                    <a:pt x="47" y="758"/>
                  </a:cubicBezTo>
                  <a:cubicBezTo>
                    <a:pt x="46" y="761"/>
                    <a:pt x="46" y="764"/>
                    <a:pt x="47" y="766"/>
                  </a:cubicBezTo>
                  <a:cubicBezTo>
                    <a:pt x="48" y="769"/>
                    <a:pt x="51" y="771"/>
                    <a:pt x="53" y="772"/>
                  </a:cubicBezTo>
                  <a:cubicBezTo>
                    <a:pt x="56" y="774"/>
                    <a:pt x="59" y="774"/>
                    <a:pt x="61" y="773"/>
                  </a:cubicBezTo>
                  <a:cubicBezTo>
                    <a:pt x="64" y="772"/>
                    <a:pt x="79" y="767"/>
                    <a:pt x="93" y="762"/>
                  </a:cubicBezTo>
                  <a:cubicBezTo>
                    <a:pt x="97" y="769"/>
                    <a:pt x="100" y="776"/>
                    <a:pt x="104" y="782"/>
                  </a:cubicBezTo>
                  <a:cubicBezTo>
                    <a:pt x="92" y="791"/>
                    <a:pt x="79" y="800"/>
                    <a:pt x="76" y="802"/>
                  </a:cubicBezTo>
                  <a:cubicBezTo>
                    <a:pt x="74" y="804"/>
                    <a:pt x="72" y="806"/>
                    <a:pt x="72" y="809"/>
                  </a:cubicBezTo>
                  <a:cubicBezTo>
                    <a:pt x="71" y="812"/>
                    <a:pt x="72" y="815"/>
                    <a:pt x="73" y="817"/>
                  </a:cubicBezTo>
                  <a:cubicBezTo>
                    <a:pt x="75" y="820"/>
                    <a:pt x="77" y="822"/>
                    <a:pt x="80" y="823"/>
                  </a:cubicBezTo>
                  <a:cubicBezTo>
                    <a:pt x="82" y="824"/>
                    <a:pt x="85" y="824"/>
                    <a:pt x="88" y="822"/>
                  </a:cubicBezTo>
                  <a:cubicBezTo>
                    <a:pt x="91" y="821"/>
                    <a:pt x="105" y="814"/>
                    <a:pt x="118" y="808"/>
                  </a:cubicBezTo>
                  <a:cubicBezTo>
                    <a:pt x="122" y="815"/>
                    <a:pt x="127" y="821"/>
                    <a:pt x="131" y="827"/>
                  </a:cubicBezTo>
                  <a:cubicBezTo>
                    <a:pt x="120" y="837"/>
                    <a:pt x="108" y="847"/>
                    <a:pt x="105" y="850"/>
                  </a:cubicBezTo>
                  <a:cubicBezTo>
                    <a:pt x="103" y="852"/>
                    <a:pt x="102" y="854"/>
                    <a:pt x="102" y="857"/>
                  </a:cubicBezTo>
                  <a:cubicBezTo>
                    <a:pt x="102" y="860"/>
                    <a:pt x="102" y="863"/>
                    <a:pt x="104" y="865"/>
                  </a:cubicBezTo>
                  <a:cubicBezTo>
                    <a:pt x="106" y="867"/>
                    <a:pt x="108" y="869"/>
                    <a:pt x="111" y="870"/>
                  </a:cubicBezTo>
                  <a:cubicBezTo>
                    <a:pt x="114" y="870"/>
                    <a:pt x="117" y="870"/>
                    <a:pt x="119" y="869"/>
                  </a:cubicBezTo>
                  <a:cubicBezTo>
                    <a:pt x="122" y="867"/>
                    <a:pt x="136" y="859"/>
                    <a:pt x="148" y="851"/>
                  </a:cubicBezTo>
                  <a:cubicBezTo>
                    <a:pt x="153" y="857"/>
                    <a:pt x="158" y="863"/>
                    <a:pt x="163" y="869"/>
                  </a:cubicBezTo>
                  <a:cubicBezTo>
                    <a:pt x="153" y="880"/>
                    <a:pt x="142" y="891"/>
                    <a:pt x="140" y="894"/>
                  </a:cubicBezTo>
                  <a:cubicBezTo>
                    <a:pt x="138" y="896"/>
                    <a:pt x="137" y="899"/>
                    <a:pt x="137" y="902"/>
                  </a:cubicBezTo>
                  <a:cubicBezTo>
                    <a:pt x="137" y="904"/>
                    <a:pt x="138" y="907"/>
                    <a:pt x="140" y="909"/>
                  </a:cubicBezTo>
                  <a:cubicBezTo>
                    <a:pt x="142" y="912"/>
                    <a:pt x="145" y="913"/>
                    <a:pt x="147" y="913"/>
                  </a:cubicBezTo>
                  <a:cubicBezTo>
                    <a:pt x="150" y="914"/>
                    <a:pt x="153" y="913"/>
                    <a:pt x="155" y="911"/>
                  </a:cubicBezTo>
                  <a:cubicBezTo>
                    <a:pt x="158" y="909"/>
                    <a:pt x="171" y="900"/>
                    <a:pt x="182" y="891"/>
                  </a:cubicBezTo>
                  <a:cubicBezTo>
                    <a:pt x="188" y="897"/>
                    <a:pt x="193" y="902"/>
                    <a:pt x="198" y="907"/>
                  </a:cubicBezTo>
                  <a:cubicBezTo>
                    <a:pt x="190" y="919"/>
                    <a:pt x="180" y="932"/>
                    <a:pt x="178" y="934"/>
                  </a:cubicBezTo>
                  <a:cubicBezTo>
                    <a:pt x="176" y="937"/>
                    <a:pt x="176" y="940"/>
                    <a:pt x="176" y="942"/>
                  </a:cubicBezTo>
                  <a:cubicBezTo>
                    <a:pt x="177" y="945"/>
                    <a:pt x="178" y="948"/>
                    <a:pt x="180" y="950"/>
                  </a:cubicBezTo>
                  <a:cubicBezTo>
                    <a:pt x="182" y="952"/>
                    <a:pt x="185" y="953"/>
                    <a:pt x="188" y="953"/>
                  </a:cubicBezTo>
                  <a:cubicBezTo>
                    <a:pt x="191" y="953"/>
                    <a:pt x="194" y="952"/>
                    <a:pt x="196" y="950"/>
                  </a:cubicBezTo>
                  <a:cubicBezTo>
                    <a:pt x="198" y="948"/>
                    <a:pt x="210" y="937"/>
                    <a:pt x="221" y="927"/>
                  </a:cubicBezTo>
                  <a:cubicBezTo>
                    <a:pt x="226" y="932"/>
                    <a:pt x="232" y="937"/>
                    <a:pt x="238" y="941"/>
                  </a:cubicBezTo>
                  <a:cubicBezTo>
                    <a:pt x="231" y="954"/>
                    <a:pt x="223" y="968"/>
                    <a:pt x="221" y="970"/>
                  </a:cubicBezTo>
                  <a:cubicBezTo>
                    <a:pt x="219" y="973"/>
                    <a:pt x="219" y="976"/>
                    <a:pt x="220" y="979"/>
                  </a:cubicBezTo>
                  <a:cubicBezTo>
                    <a:pt x="220" y="981"/>
                    <a:pt x="222" y="984"/>
                    <a:pt x="224" y="986"/>
                  </a:cubicBezTo>
                  <a:cubicBezTo>
                    <a:pt x="227" y="987"/>
                    <a:pt x="230" y="988"/>
                    <a:pt x="232" y="988"/>
                  </a:cubicBezTo>
                  <a:cubicBezTo>
                    <a:pt x="235" y="988"/>
                    <a:pt x="238" y="986"/>
                    <a:pt x="240" y="984"/>
                  </a:cubicBezTo>
                  <a:cubicBezTo>
                    <a:pt x="242" y="982"/>
                    <a:pt x="253" y="970"/>
                    <a:pt x="262" y="959"/>
                  </a:cubicBezTo>
                  <a:cubicBezTo>
                    <a:pt x="268" y="963"/>
                    <a:pt x="275" y="967"/>
                    <a:pt x="281" y="971"/>
                  </a:cubicBezTo>
                  <a:cubicBezTo>
                    <a:pt x="275" y="984"/>
                    <a:pt x="268" y="999"/>
                    <a:pt x="267" y="1002"/>
                  </a:cubicBezTo>
                  <a:cubicBezTo>
                    <a:pt x="266" y="1005"/>
                    <a:pt x="266" y="1008"/>
                    <a:pt x="267" y="1010"/>
                  </a:cubicBezTo>
                  <a:cubicBezTo>
                    <a:pt x="268" y="1013"/>
                    <a:pt x="270" y="1015"/>
                    <a:pt x="272" y="1017"/>
                  </a:cubicBezTo>
                  <a:cubicBezTo>
                    <a:pt x="275" y="1018"/>
                    <a:pt x="278" y="1019"/>
                    <a:pt x="280" y="1018"/>
                  </a:cubicBezTo>
                  <a:cubicBezTo>
                    <a:pt x="283" y="1018"/>
                    <a:pt x="286" y="1016"/>
                    <a:pt x="287" y="1014"/>
                  </a:cubicBezTo>
                  <a:cubicBezTo>
                    <a:pt x="289" y="1011"/>
                    <a:pt x="298" y="998"/>
                    <a:pt x="307" y="986"/>
                  </a:cubicBezTo>
                  <a:cubicBezTo>
                    <a:pt x="314" y="990"/>
                    <a:pt x="320" y="993"/>
                    <a:pt x="327" y="996"/>
                  </a:cubicBezTo>
                  <a:cubicBezTo>
                    <a:pt x="322" y="1010"/>
                    <a:pt x="317" y="1025"/>
                    <a:pt x="316" y="1028"/>
                  </a:cubicBezTo>
                  <a:cubicBezTo>
                    <a:pt x="315" y="1031"/>
                    <a:pt x="316" y="1034"/>
                    <a:pt x="317" y="1037"/>
                  </a:cubicBezTo>
                  <a:cubicBezTo>
                    <a:pt x="318" y="1039"/>
                    <a:pt x="320" y="1041"/>
                    <a:pt x="323" y="1042"/>
                  </a:cubicBezTo>
                  <a:cubicBezTo>
                    <a:pt x="326" y="1044"/>
                    <a:pt x="328" y="1044"/>
                    <a:pt x="331" y="1043"/>
                  </a:cubicBezTo>
                  <a:cubicBezTo>
                    <a:pt x="334" y="1042"/>
                    <a:pt x="336" y="1041"/>
                    <a:pt x="338" y="1038"/>
                  </a:cubicBezTo>
                  <a:cubicBezTo>
                    <a:pt x="339" y="1035"/>
                    <a:pt x="347" y="1021"/>
                    <a:pt x="354" y="1009"/>
                  </a:cubicBezTo>
                  <a:cubicBezTo>
                    <a:pt x="361" y="1011"/>
                    <a:pt x="368" y="1014"/>
                    <a:pt x="375" y="1017"/>
                  </a:cubicBezTo>
                  <a:cubicBezTo>
                    <a:pt x="372" y="1031"/>
                    <a:pt x="369" y="1046"/>
                    <a:pt x="368" y="1050"/>
                  </a:cubicBezTo>
                  <a:cubicBezTo>
                    <a:pt x="367" y="1052"/>
                    <a:pt x="368" y="1055"/>
                    <a:pt x="369" y="1058"/>
                  </a:cubicBezTo>
                  <a:cubicBezTo>
                    <a:pt x="371" y="1060"/>
                    <a:pt x="373" y="1062"/>
                    <a:pt x="376" y="1063"/>
                  </a:cubicBezTo>
                  <a:cubicBezTo>
                    <a:pt x="379" y="1064"/>
                    <a:pt x="382" y="1064"/>
                    <a:pt x="384" y="1063"/>
                  </a:cubicBezTo>
                  <a:cubicBezTo>
                    <a:pt x="387" y="1062"/>
                    <a:pt x="389" y="1060"/>
                    <a:pt x="390" y="1057"/>
                  </a:cubicBezTo>
                  <a:cubicBezTo>
                    <a:pt x="392" y="1054"/>
                    <a:pt x="398" y="1039"/>
                    <a:pt x="404" y="1026"/>
                  </a:cubicBezTo>
                  <a:cubicBezTo>
                    <a:pt x="411" y="1028"/>
                    <a:pt x="418" y="1030"/>
                    <a:pt x="425" y="1032"/>
                  </a:cubicBezTo>
                  <a:cubicBezTo>
                    <a:pt x="424" y="1046"/>
                    <a:pt x="422" y="1062"/>
                    <a:pt x="422" y="1065"/>
                  </a:cubicBezTo>
                  <a:cubicBezTo>
                    <a:pt x="421" y="1068"/>
                    <a:pt x="422" y="1071"/>
                    <a:pt x="424" y="1073"/>
                  </a:cubicBezTo>
                  <a:cubicBezTo>
                    <a:pt x="426" y="1075"/>
                    <a:pt x="428" y="1077"/>
                    <a:pt x="431" y="1078"/>
                  </a:cubicBezTo>
                  <a:cubicBezTo>
                    <a:pt x="434" y="1078"/>
                    <a:pt x="437" y="1078"/>
                    <a:pt x="439" y="1076"/>
                  </a:cubicBezTo>
                  <a:cubicBezTo>
                    <a:pt x="442" y="1075"/>
                    <a:pt x="444" y="1073"/>
                    <a:pt x="445" y="1070"/>
                  </a:cubicBezTo>
                  <a:cubicBezTo>
                    <a:pt x="446" y="1067"/>
                    <a:pt x="450" y="1052"/>
                    <a:pt x="455" y="1038"/>
                  </a:cubicBezTo>
                  <a:cubicBezTo>
                    <a:pt x="462" y="1039"/>
                    <a:pt x="469" y="1040"/>
                    <a:pt x="477" y="1041"/>
                  </a:cubicBezTo>
                  <a:cubicBezTo>
                    <a:pt x="477" y="1056"/>
                    <a:pt x="477" y="1072"/>
                    <a:pt x="477" y="1075"/>
                  </a:cubicBezTo>
                  <a:cubicBezTo>
                    <a:pt x="477" y="1078"/>
                    <a:pt x="478" y="1081"/>
                    <a:pt x="480" y="1083"/>
                  </a:cubicBezTo>
                  <a:cubicBezTo>
                    <a:pt x="482" y="1085"/>
                    <a:pt x="484" y="1086"/>
                    <a:pt x="487" y="1087"/>
                  </a:cubicBezTo>
                  <a:cubicBezTo>
                    <a:pt x="490" y="1087"/>
                    <a:pt x="493" y="1086"/>
                    <a:pt x="495" y="1085"/>
                  </a:cubicBezTo>
                  <a:cubicBezTo>
                    <a:pt x="497" y="1083"/>
                    <a:pt x="499" y="1081"/>
                    <a:pt x="500" y="1078"/>
                  </a:cubicBezTo>
                  <a:cubicBezTo>
                    <a:pt x="501" y="1074"/>
                    <a:pt x="504" y="1059"/>
                    <a:pt x="507" y="1045"/>
                  </a:cubicBezTo>
                  <a:cubicBezTo>
                    <a:pt x="514" y="1045"/>
                    <a:pt x="522" y="1045"/>
                    <a:pt x="529" y="1046"/>
                  </a:cubicBezTo>
                  <a:cubicBezTo>
                    <a:pt x="530" y="1060"/>
                    <a:pt x="532" y="1076"/>
                    <a:pt x="532" y="1079"/>
                  </a:cubicBezTo>
                  <a:cubicBezTo>
                    <a:pt x="533" y="1082"/>
                    <a:pt x="534" y="1085"/>
                    <a:pt x="536" y="1087"/>
                  </a:cubicBezTo>
                  <a:cubicBezTo>
                    <a:pt x="538" y="1089"/>
                    <a:pt x="541" y="1090"/>
                    <a:pt x="544" y="1090"/>
                  </a:cubicBezTo>
                  <a:cubicBezTo>
                    <a:pt x="547" y="1090"/>
                    <a:pt x="550" y="1088"/>
                    <a:pt x="552" y="1087"/>
                  </a:cubicBezTo>
                  <a:cubicBezTo>
                    <a:pt x="554" y="1085"/>
                    <a:pt x="555" y="1082"/>
                    <a:pt x="556" y="1079"/>
                  </a:cubicBezTo>
                  <a:cubicBezTo>
                    <a:pt x="556" y="1076"/>
                    <a:pt x="558" y="1060"/>
                    <a:pt x="559" y="1046"/>
                  </a:cubicBezTo>
                  <a:cubicBezTo>
                    <a:pt x="566" y="1045"/>
                    <a:pt x="574" y="1045"/>
                    <a:pt x="581" y="1045"/>
                  </a:cubicBezTo>
                  <a:cubicBezTo>
                    <a:pt x="584" y="1059"/>
                    <a:pt x="587" y="1074"/>
                    <a:pt x="588" y="1078"/>
                  </a:cubicBezTo>
                  <a:cubicBezTo>
                    <a:pt x="589" y="1081"/>
                    <a:pt x="590" y="1083"/>
                    <a:pt x="593" y="1085"/>
                  </a:cubicBezTo>
                  <a:cubicBezTo>
                    <a:pt x="595" y="1086"/>
                    <a:pt x="598" y="1087"/>
                    <a:pt x="601" y="1087"/>
                  </a:cubicBezTo>
                  <a:cubicBezTo>
                    <a:pt x="604" y="1086"/>
                    <a:pt x="606" y="1085"/>
                    <a:pt x="608" y="1083"/>
                  </a:cubicBezTo>
                  <a:cubicBezTo>
                    <a:pt x="610" y="1081"/>
                    <a:pt x="611" y="1078"/>
                    <a:pt x="611" y="1075"/>
                  </a:cubicBezTo>
                  <a:cubicBezTo>
                    <a:pt x="611" y="1072"/>
                    <a:pt x="611" y="1056"/>
                    <a:pt x="611" y="1041"/>
                  </a:cubicBezTo>
                  <a:cubicBezTo>
                    <a:pt x="619" y="1040"/>
                    <a:pt x="626" y="1039"/>
                    <a:pt x="633" y="1038"/>
                  </a:cubicBezTo>
                  <a:cubicBezTo>
                    <a:pt x="638" y="1052"/>
                    <a:pt x="642" y="1067"/>
                    <a:pt x="643" y="1070"/>
                  </a:cubicBezTo>
                  <a:cubicBezTo>
                    <a:pt x="644" y="1073"/>
                    <a:pt x="646" y="1075"/>
                    <a:pt x="649" y="1076"/>
                  </a:cubicBezTo>
                  <a:cubicBezTo>
                    <a:pt x="651" y="1078"/>
                    <a:pt x="654" y="1078"/>
                    <a:pt x="657" y="1078"/>
                  </a:cubicBezTo>
                  <a:cubicBezTo>
                    <a:pt x="660" y="1077"/>
                    <a:pt x="662" y="1075"/>
                    <a:pt x="664" y="1073"/>
                  </a:cubicBezTo>
                  <a:cubicBezTo>
                    <a:pt x="666" y="1071"/>
                    <a:pt x="667" y="1068"/>
                    <a:pt x="666" y="1065"/>
                  </a:cubicBezTo>
                  <a:cubicBezTo>
                    <a:pt x="666" y="1062"/>
                    <a:pt x="664" y="1046"/>
                    <a:pt x="663" y="1032"/>
                  </a:cubicBezTo>
                  <a:cubicBezTo>
                    <a:pt x="670" y="1030"/>
                    <a:pt x="677" y="1028"/>
                    <a:pt x="684" y="1026"/>
                  </a:cubicBezTo>
                  <a:cubicBezTo>
                    <a:pt x="690" y="1039"/>
                    <a:pt x="696" y="1054"/>
                    <a:pt x="698" y="1057"/>
                  </a:cubicBezTo>
                  <a:cubicBezTo>
                    <a:pt x="699" y="1060"/>
                    <a:pt x="701" y="1062"/>
                    <a:pt x="704" y="1063"/>
                  </a:cubicBezTo>
                  <a:cubicBezTo>
                    <a:pt x="706" y="1064"/>
                    <a:pt x="709" y="1064"/>
                    <a:pt x="712" y="1063"/>
                  </a:cubicBezTo>
                  <a:cubicBezTo>
                    <a:pt x="715" y="1062"/>
                    <a:pt x="717" y="1060"/>
                    <a:pt x="719" y="1058"/>
                  </a:cubicBezTo>
                  <a:cubicBezTo>
                    <a:pt x="720" y="1055"/>
                    <a:pt x="721" y="1052"/>
                    <a:pt x="720" y="1050"/>
                  </a:cubicBezTo>
                  <a:cubicBezTo>
                    <a:pt x="719" y="1046"/>
                    <a:pt x="716" y="1031"/>
                    <a:pt x="713" y="1017"/>
                  </a:cubicBezTo>
                  <a:cubicBezTo>
                    <a:pt x="720" y="1014"/>
                    <a:pt x="727" y="1011"/>
                    <a:pt x="734" y="1009"/>
                  </a:cubicBezTo>
                  <a:cubicBezTo>
                    <a:pt x="741" y="1021"/>
                    <a:pt x="749" y="1035"/>
                    <a:pt x="750" y="1038"/>
                  </a:cubicBezTo>
                  <a:cubicBezTo>
                    <a:pt x="752" y="1041"/>
                    <a:pt x="754" y="1042"/>
                    <a:pt x="757" y="1043"/>
                  </a:cubicBezTo>
                  <a:cubicBezTo>
                    <a:pt x="760" y="1044"/>
                    <a:pt x="762" y="1044"/>
                    <a:pt x="765" y="1042"/>
                  </a:cubicBezTo>
                  <a:cubicBezTo>
                    <a:pt x="768" y="1041"/>
                    <a:pt x="770" y="1039"/>
                    <a:pt x="771" y="1037"/>
                  </a:cubicBezTo>
                  <a:cubicBezTo>
                    <a:pt x="772" y="1034"/>
                    <a:pt x="773" y="1031"/>
                    <a:pt x="772" y="1028"/>
                  </a:cubicBezTo>
                  <a:cubicBezTo>
                    <a:pt x="771" y="1025"/>
                    <a:pt x="766" y="1010"/>
                    <a:pt x="761" y="996"/>
                  </a:cubicBezTo>
                  <a:cubicBezTo>
                    <a:pt x="768" y="993"/>
                    <a:pt x="774" y="990"/>
                    <a:pt x="781" y="986"/>
                  </a:cubicBezTo>
                  <a:cubicBezTo>
                    <a:pt x="790" y="998"/>
                    <a:pt x="799" y="1011"/>
                    <a:pt x="801" y="1014"/>
                  </a:cubicBezTo>
                  <a:cubicBezTo>
                    <a:pt x="802" y="1016"/>
                    <a:pt x="805" y="1018"/>
                    <a:pt x="808" y="1018"/>
                  </a:cubicBezTo>
                  <a:cubicBezTo>
                    <a:pt x="810" y="1019"/>
                    <a:pt x="813" y="1018"/>
                    <a:pt x="816" y="1017"/>
                  </a:cubicBezTo>
                  <a:cubicBezTo>
                    <a:pt x="818" y="1015"/>
                    <a:pt x="820" y="1013"/>
                    <a:pt x="821" y="1010"/>
                  </a:cubicBezTo>
                  <a:cubicBezTo>
                    <a:pt x="822" y="1008"/>
                    <a:pt x="822" y="1005"/>
                    <a:pt x="821" y="1002"/>
                  </a:cubicBezTo>
                  <a:cubicBezTo>
                    <a:pt x="820" y="999"/>
                    <a:pt x="813" y="984"/>
                    <a:pt x="807" y="971"/>
                  </a:cubicBezTo>
                  <a:cubicBezTo>
                    <a:pt x="813" y="967"/>
                    <a:pt x="820" y="963"/>
                    <a:pt x="826" y="959"/>
                  </a:cubicBezTo>
                  <a:cubicBezTo>
                    <a:pt x="835" y="970"/>
                    <a:pt x="846" y="982"/>
                    <a:pt x="848" y="984"/>
                  </a:cubicBezTo>
                  <a:cubicBezTo>
                    <a:pt x="850" y="986"/>
                    <a:pt x="853" y="988"/>
                    <a:pt x="856" y="988"/>
                  </a:cubicBezTo>
                  <a:cubicBezTo>
                    <a:pt x="858" y="988"/>
                    <a:pt x="861" y="987"/>
                    <a:pt x="864" y="986"/>
                  </a:cubicBezTo>
                  <a:cubicBezTo>
                    <a:pt x="866" y="984"/>
                    <a:pt x="868" y="981"/>
                    <a:pt x="868" y="979"/>
                  </a:cubicBezTo>
                  <a:cubicBezTo>
                    <a:pt x="869" y="976"/>
                    <a:pt x="869" y="973"/>
                    <a:pt x="867" y="970"/>
                  </a:cubicBezTo>
                  <a:cubicBezTo>
                    <a:pt x="865" y="968"/>
                    <a:pt x="857" y="954"/>
                    <a:pt x="850" y="941"/>
                  </a:cubicBezTo>
                  <a:cubicBezTo>
                    <a:pt x="856" y="937"/>
                    <a:pt x="862" y="932"/>
                    <a:pt x="867" y="927"/>
                  </a:cubicBezTo>
                  <a:cubicBezTo>
                    <a:pt x="878" y="937"/>
                    <a:pt x="890" y="948"/>
                    <a:pt x="892" y="950"/>
                  </a:cubicBezTo>
                  <a:cubicBezTo>
                    <a:pt x="894" y="952"/>
                    <a:pt x="897" y="953"/>
                    <a:pt x="900" y="953"/>
                  </a:cubicBezTo>
                  <a:cubicBezTo>
                    <a:pt x="903" y="953"/>
                    <a:pt x="906" y="952"/>
                    <a:pt x="908" y="950"/>
                  </a:cubicBezTo>
                  <a:cubicBezTo>
                    <a:pt x="910" y="948"/>
                    <a:pt x="911" y="945"/>
                    <a:pt x="912" y="942"/>
                  </a:cubicBezTo>
                  <a:cubicBezTo>
                    <a:pt x="912" y="940"/>
                    <a:pt x="911" y="937"/>
                    <a:pt x="910" y="934"/>
                  </a:cubicBezTo>
                  <a:cubicBezTo>
                    <a:pt x="908" y="932"/>
                    <a:pt x="898" y="919"/>
                    <a:pt x="890" y="907"/>
                  </a:cubicBezTo>
                  <a:cubicBezTo>
                    <a:pt x="895" y="902"/>
                    <a:pt x="900" y="897"/>
                    <a:pt x="905" y="891"/>
                  </a:cubicBezTo>
                  <a:cubicBezTo>
                    <a:pt x="917" y="900"/>
                    <a:pt x="930" y="909"/>
                    <a:pt x="933" y="911"/>
                  </a:cubicBezTo>
                  <a:cubicBezTo>
                    <a:pt x="935" y="913"/>
                    <a:pt x="938" y="914"/>
                    <a:pt x="941" y="913"/>
                  </a:cubicBezTo>
                  <a:cubicBezTo>
                    <a:pt x="943" y="913"/>
                    <a:pt x="946" y="912"/>
                    <a:pt x="948" y="909"/>
                  </a:cubicBezTo>
                  <a:cubicBezTo>
                    <a:pt x="950" y="907"/>
                    <a:pt x="951" y="904"/>
                    <a:pt x="951" y="902"/>
                  </a:cubicBezTo>
                  <a:cubicBezTo>
                    <a:pt x="951" y="899"/>
                    <a:pt x="950" y="896"/>
                    <a:pt x="948" y="894"/>
                  </a:cubicBezTo>
                  <a:cubicBezTo>
                    <a:pt x="946" y="891"/>
                    <a:pt x="935" y="880"/>
                    <a:pt x="925" y="869"/>
                  </a:cubicBezTo>
                  <a:cubicBezTo>
                    <a:pt x="930" y="863"/>
                    <a:pt x="935" y="857"/>
                    <a:pt x="940" y="851"/>
                  </a:cubicBezTo>
                  <a:cubicBezTo>
                    <a:pt x="952" y="859"/>
                    <a:pt x="966" y="867"/>
                    <a:pt x="969" y="869"/>
                  </a:cubicBezTo>
                  <a:cubicBezTo>
                    <a:pt x="971" y="870"/>
                    <a:pt x="974" y="870"/>
                    <a:pt x="977" y="870"/>
                  </a:cubicBezTo>
                  <a:cubicBezTo>
                    <a:pt x="980" y="869"/>
                    <a:pt x="982" y="867"/>
                    <a:pt x="984" y="865"/>
                  </a:cubicBezTo>
                  <a:cubicBezTo>
                    <a:pt x="986" y="863"/>
                    <a:pt x="986" y="860"/>
                    <a:pt x="986" y="857"/>
                  </a:cubicBezTo>
                  <a:cubicBezTo>
                    <a:pt x="986" y="854"/>
                    <a:pt x="985" y="852"/>
                    <a:pt x="983" y="850"/>
                  </a:cubicBezTo>
                  <a:cubicBezTo>
                    <a:pt x="980" y="847"/>
                    <a:pt x="968" y="837"/>
                    <a:pt x="957" y="827"/>
                  </a:cubicBezTo>
                  <a:cubicBezTo>
                    <a:pt x="961" y="821"/>
                    <a:pt x="966" y="815"/>
                    <a:pt x="969" y="808"/>
                  </a:cubicBezTo>
                  <a:cubicBezTo>
                    <a:pt x="983" y="814"/>
                    <a:pt x="997" y="821"/>
                    <a:pt x="1000" y="822"/>
                  </a:cubicBezTo>
                  <a:cubicBezTo>
                    <a:pt x="1003" y="824"/>
                    <a:pt x="1006" y="824"/>
                    <a:pt x="1008" y="823"/>
                  </a:cubicBezTo>
                  <a:cubicBezTo>
                    <a:pt x="1011" y="822"/>
                    <a:pt x="1013" y="820"/>
                    <a:pt x="1015" y="817"/>
                  </a:cubicBezTo>
                  <a:cubicBezTo>
                    <a:pt x="1016" y="815"/>
                    <a:pt x="1017" y="812"/>
                    <a:pt x="1016" y="809"/>
                  </a:cubicBezTo>
                  <a:cubicBezTo>
                    <a:pt x="1016" y="806"/>
                    <a:pt x="1014" y="804"/>
                    <a:pt x="1012" y="802"/>
                  </a:cubicBezTo>
                  <a:cubicBezTo>
                    <a:pt x="1009" y="800"/>
                    <a:pt x="996" y="791"/>
                    <a:pt x="984" y="782"/>
                  </a:cubicBezTo>
                  <a:cubicBezTo>
                    <a:pt x="988" y="776"/>
                    <a:pt x="991" y="769"/>
                    <a:pt x="995" y="762"/>
                  </a:cubicBezTo>
                  <a:cubicBezTo>
                    <a:pt x="1009" y="767"/>
                    <a:pt x="1024" y="772"/>
                    <a:pt x="1027" y="773"/>
                  </a:cubicBezTo>
                  <a:cubicBezTo>
                    <a:pt x="1029" y="774"/>
                    <a:pt x="1032" y="774"/>
                    <a:pt x="1035" y="772"/>
                  </a:cubicBezTo>
                  <a:cubicBezTo>
                    <a:pt x="1037" y="771"/>
                    <a:pt x="1039" y="769"/>
                    <a:pt x="1041" y="766"/>
                  </a:cubicBezTo>
                  <a:cubicBezTo>
                    <a:pt x="1042" y="764"/>
                    <a:pt x="1042" y="761"/>
                    <a:pt x="1041" y="758"/>
                  </a:cubicBezTo>
                  <a:cubicBezTo>
                    <a:pt x="1040" y="755"/>
                    <a:pt x="1039" y="753"/>
                    <a:pt x="1036" y="752"/>
                  </a:cubicBezTo>
                  <a:cubicBezTo>
                    <a:pt x="1033" y="750"/>
                    <a:pt x="1020" y="742"/>
                    <a:pt x="1007" y="735"/>
                  </a:cubicBezTo>
                  <a:cubicBezTo>
                    <a:pt x="1010" y="728"/>
                    <a:pt x="1012" y="721"/>
                    <a:pt x="1015" y="714"/>
                  </a:cubicBezTo>
                  <a:cubicBezTo>
                    <a:pt x="1029" y="717"/>
                    <a:pt x="1045" y="721"/>
                    <a:pt x="1048" y="721"/>
                  </a:cubicBezTo>
                  <a:cubicBezTo>
                    <a:pt x="1051" y="722"/>
                    <a:pt x="1054" y="721"/>
                    <a:pt x="1056" y="720"/>
                  </a:cubicBezTo>
                  <a:cubicBezTo>
                    <a:pt x="1058" y="718"/>
                    <a:pt x="1060" y="716"/>
                    <a:pt x="1061" y="713"/>
                  </a:cubicBezTo>
                  <a:cubicBezTo>
                    <a:pt x="1062" y="710"/>
                    <a:pt x="1062" y="707"/>
                    <a:pt x="1061" y="705"/>
                  </a:cubicBezTo>
                  <a:cubicBezTo>
                    <a:pt x="1060" y="702"/>
                    <a:pt x="1058" y="700"/>
                    <a:pt x="1055" y="699"/>
                  </a:cubicBezTo>
                  <a:cubicBezTo>
                    <a:pt x="1052" y="698"/>
                    <a:pt x="1037" y="691"/>
                    <a:pt x="1024" y="686"/>
                  </a:cubicBezTo>
                  <a:cubicBezTo>
                    <a:pt x="1026" y="678"/>
                    <a:pt x="1028" y="671"/>
                    <a:pt x="1030" y="664"/>
                  </a:cubicBezTo>
                  <a:cubicBezTo>
                    <a:pt x="1044" y="665"/>
                    <a:pt x="1060" y="667"/>
                    <a:pt x="1063" y="668"/>
                  </a:cubicBezTo>
                  <a:cubicBezTo>
                    <a:pt x="1066" y="668"/>
                    <a:pt x="1069" y="667"/>
                    <a:pt x="1071" y="665"/>
                  </a:cubicBezTo>
                  <a:cubicBezTo>
                    <a:pt x="1074" y="664"/>
                    <a:pt x="1075" y="661"/>
                    <a:pt x="1076" y="658"/>
                  </a:cubicBezTo>
                  <a:cubicBezTo>
                    <a:pt x="1076" y="655"/>
                    <a:pt x="1076" y="652"/>
                    <a:pt x="1075" y="650"/>
                  </a:cubicBezTo>
                  <a:cubicBezTo>
                    <a:pt x="1073" y="647"/>
                    <a:pt x="1071" y="645"/>
                    <a:pt x="1068" y="645"/>
                  </a:cubicBezTo>
                  <a:cubicBezTo>
                    <a:pt x="1065" y="644"/>
                    <a:pt x="1050" y="639"/>
                    <a:pt x="1036" y="634"/>
                  </a:cubicBezTo>
                  <a:cubicBezTo>
                    <a:pt x="1037" y="627"/>
                    <a:pt x="1039" y="620"/>
                    <a:pt x="1040" y="612"/>
                  </a:cubicBezTo>
                  <a:cubicBezTo>
                    <a:pt x="1054" y="612"/>
                    <a:pt x="1070" y="612"/>
                    <a:pt x="1073" y="612"/>
                  </a:cubicBezTo>
                  <a:cubicBezTo>
                    <a:pt x="1076" y="613"/>
                    <a:pt x="1079" y="611"/>
                    <a:pt x="1081" y="609"/>
                  </a:cubicBezTo>
                  <a:cubicBezTo>
                    <a:pt x="1083" y="607"/>
                    <a:pt x="1084" y="605"/>
                    <a:pt x="1085" y="602"/>
                  </a:cubicBezTo>
                  <a:cubicBezTo>
                    <a:pt x="1085" y="599"/>
                    <a:pt x="1084" y="596"/>
                    <a:pt x="1083" y="594"/>
                  </a:cubicBezTo>
                  <a:cubicBezTo>
                    <a:pt x="1081" y="591"/>
                    <a:pt x="1079" y="590"/>
                    <a:pt x="1076" y="589"/>
                  </a:cubicBezTo>
                  <a:cubicBezTo>
                    <a:pt x="1073" y="588"/>
                    <a:pt x="1057" y="585"/>
                    <a:pt x="1043" y="582"/>
                  </a:cubicBezTo>
                  <a:cubicBezTo>
                    <a:pt x="1043" y="575"/>
                    <a:pt x="1044" y="567"/>
                    <a:pt x="1044" y="560"/>
                  </a:cubicBezTo>
                  <a:cubicBezTo>
                    <a:pt x="1058" y="558"/>
                    <a:pt x="1074" y="557"/>
                    <a:pt x="1078" y="557"/>
                  </a:cubicBezTo>
                  <a:close/>
                  <a:moveTo>
                    <a:pt x="544" y="979"/>
                  </a:moveTo>
                  <a:cubicBezTo>
                    <a:pt x="305" y="979"/>
                    <a:pt x="111" y="785"/>
                    <a:pt x="111" y="545"/>
                  </a:cubicBezTo>
                  <a:cubicBezTo>
                    <a:pt x="111" y="305"/>
                    <a:pt x="305" y="111"/>
                    <a:pt x="544" y="111"/>
                  </a:cubicBezTo>
                  <a:cubicBezTo>
                    <a:pt x="783" y="111"/>
                    <a:pt x="977" y="305"/>
                    <a:pt x="977" y="545"/>
                  </a:cubicBezTo>
                  <a:cubicBezTo>
                    <a:pt x="977" y="785"/>
                    <a:pt x="783" y="979"/>
                    <a:pt x="544" y="979"/>
                  </a:cubicBez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10" name="Freeform 11"/>
            <p:cNvSpPr>
              <a:spLocks noEditPoints="1"/>
            </p:cNvSpPr>
            <p:nvPr/>
          </p:nvSpPr>
          <p:spPr bwMode="auto">
            <a:xfrm>
              <a:off x="7004119" y="2489004"/>
              <a:ext cx="574609" cy="575829"/>
            </a:xfrm>
            <a:custGeom>
              <a:avLst/>
              <a:gdLst>
                <a:gd name="T0" fmla="*/ 1043 w 1088"/>
                <a:gd name="T1" fmla="*/ 507 h 1090"/>
                <a:gd name="T2" fmla="*/ 1036 w 1088"/>
                <a:gd name="T3" fmla="*/ 455 h 1090"/>
                <a:gd name="T4" fmla="*/ 1024 w 1088"/>
                <a:gd name="T5" fmla="*/ 404 h 1090"/>
                <a:gd name="T6" fmla="*/ 1007 w 1088"/>
                <a:gd name="T7" fmla="*/ 355 h 1090"/>
                <a:gd name="T8" fmla="*/ 984 w 1088"/>
                <a:gd name="T9" fmla="*/ 307 h 1090"/>
                <a:gd name="T10" fmla="*/ 957 w 1088"/>
                <a:gd name="T11" fmla="*/ 263 h 1090"/>
                <a:gd name="T12" fmla="*/ 925 w 1088"/>
                <a:gd name="T13" fmla="*/ 221 h 1090"/>
                <a:gd name="T14" fmla="*/ 890 w 1088"/>
                <a:gd name="T15" fmla="*/ 183 h 1090"/>
                <a:gd name="T16" fmla="*/ 850 w 1088"/>
                <a:gd name="T17" fmla="*/ 149 h 1090"/>
                <a:gd name="T18" fmla="*/ 807 w 1088"/>
                <a:gd name="T19" fmla="*/ 119 h 1090"/>
                <a:gd name="T20" fmla="*/ 761 w 1088"/>
                <a:gd name="T21" fmla="*/ 93 h 1090"/>
                <a:gd name="T22" fmla="*/ 713 w 1088"/>
                <a:gd name="T23" fmla="*/ 73 h 1090"/>
                <a:gd name="T24" fmla="*/ 663 w 1088"/>
                <a:gd name="T25" fmla="*/ 58 h 1090"/>
                <a:gd name="T26" fmla="*/ 611 w 1088"/>
                <a:gd name="T27" fmla="*/ 48 h 1090"/>
                <a:gd name="T28" fmla="*/ 559 w 1088"/>
                <a:gd name="T29" fmla="*/ 44 h 1090"/>
                <a:gd name="T30" fmla="*/ 507 w 1088"/>
                <a:gd name="T31" fmla="*/ 45 h 1090"/>
                <a:gd name="T32" fmla="*/ 455 w 1088"/>
                <a:gd name="T33" fmla="*/ 52 h 1090"/>
                <a:gd name="T34" fmla="*/ 404 w 1088"/>
                <a:gd name="T35" fmla="*/ 64 h 1090"/>
                <a:gd name="T36" fmla="*/ 354 w 1088"/>
                <a:gd name="T37" fmla="*/ 81 h 1090"/>
                <a:gd name="T38" fmla="*/ 307 w 1088"/>
                <a:gd name="T39" fmla="*/ 104 h 1090"/>
                <a:gd name="T40" fmla="*/ 262 w 1088"/>
                <a:gd name="T41" fmla="*/ 131 h 1090"/>
                <a:gd name="T42" fmla="*/ 221 w 1088"/>
                <a:gd name="T43" fmla="*/ 163 h 1090"/>
                <a:gd name="T44" fmla="*/ 182 w 1088"/>
                <a:gd name="T45" fmla="*/ 199 h 1090"/>
                <a:gd name="T46" fmla="*/ 148 w 1088"/>
                <a:gd name="T47" fmla="*/ 238 h 1090"/>
                <a:gd name="T48" fmla="*/ 118 w 1088"/>
                <a:gd name="T49" fmla="*/ 282 h 1090"/>
                <a:gd name="T50" fmla="*/ 93 w 1088"/>
                <a:gd name="T51" fmla="*/ 328 h 1090"/>
                <a:gd name="T52" fmla="*/ 73 w 1088"/>
                <a:gd name="T53" fmla="*/ 376 h 1090"/>
                <a:gd name="T54" fmla="*/ 58 w 1088"/>
                <a:gd name="T55" fmla="*/ 426 h 1090"/>
                <a:gd name="T56" fmla="*/ 48 w 1088"/>
                <a:gd name="T57" fmla="*/ 478 h 1090"/>
                <a:gd name="T58" fmla="*/ 44 w 1088"/>
                <a:gd name="T59" fmla="*/ 530 h 1090"/>
                <a:gd name="T60" fmla="*/ 45 w 1088"/>
                <a:gd name="T61" fmla="*/ 582 h 1090"/>
                <a:gd name="T62" fmla="*/ 52 w 1088"/>
                <a:gd name="T63" fmla="*/ 634 h 1090"/>
                <a:gd name="T64" fmla="*/ 64 w 1088"/>
                <a:gd name="T65" fmla="*/ 686 h 1090"/>
                <a:gd name="T66" fmla="*/ 81 w 1088"/>
                <a:gd name="T67" fmla="*/ 735 h 1090"/>
                <a:gd name="T68" fmla="*/ 104 w 1088"/>
                <a:gd name="T69" fmla="*/ 782 h 1090"/>
                <a:gd name="T70" fmla="*/ 131 w 1088"/>
                <a:gd name="T71" fmla="*/ 827 h 1090"/>
                <a:gd name="T72" fmla="*/ 163 w 1088"/>
                <a:gd name="T73" fmla="*/ 869 h 1090"/>
                <a:gd name="T74" fmla="*/ 198 w 1088"/>
                <a:gd name="T75" fmla="*/ 907 h 1090"/>
                <a:gd name="T76" fmla="*/ 238 w 1088"/>
                <a:gd name="T77" fmla="*/ 941 h 1090"/>
                <a:gd name="T78" fmla="*/ 281 w 1088"/>
                <a:gd name="T79" fmla="*/ 971 h 1090"/>
                <a:gd name="T80" fmla="*/ 327 w 1088"/>
                <a:gd name="T81" fmla="*/ 996 h 1090"/>
                <a:gd name="T82" fmla="*/ 375 w 1088"/>
                <a:gd name="T83" fmla="*/ 1017 h 1090"/>
                <a:gd name="T84" fmla="*/ 425 w 1088"/>
                <a:gd name="T85" fmla="*/ 1032 h 1090"/>
                <a:gd name="T86" fmla="*/ 477 w 1088"/>
                <a:gd name="T87" fmla="*/ 1041 h 1090"/>
                <a:gd name="T88" fmla="*/ 529 w 1088"/>
                <a:gd name="T89" fmla="*/ 1046 h 1090"/>
                <a:gd name="T90" fmla="*/ 581 w 1088"/>
                <a:gd name="T91" fmla="*/ 1045 h 1090"/>
                <a:gd name="T92" fmla="*/ 633 w 1088"/>
                <a:gd name="T93" fmla="*/ 1038 h 1090"/>
                <a:gd name="T94" fmla="*/ 684 w 1088"/>
                <a:gd name="T95" fmla="*/ 1026 h 1090"/>
                <a:gd name="T96" fmla="*/ 734 w 1088"/>
                <a:gd name="T97" fmla="*/ 1009 h 1090"/>
                <a:gd name="T98" fmla="*/ 781 w 1088"/>
                <a:gd name="T99" fmla="*/ 986 h 1090"/>
                <a:gd name="T100" fmla="*/ 826 w 1088"/>
                <a:gd name="T101" fmla="*/ 959 h 1090"/>
                <a:gd name="T102" fmla="*/ 867 w 1088"/>
                <a:gd name="T103" fmla="*/ 927 h 1090"/>
                <a:gd name="T104" fmla="*/ 905 w 1088"/>
                <a:gd name="T105" fmla="*/ 891 h 1090"/>
                <a:gd name="T106" fmla="*/ 940 w 1088"/>
                <a:gd name="T107" fmla="*/ 851 h 1090"/>
                <a:gd name="T108" fmla="*/ 969 w 1088"/>
                <a:gd name="T109" fmla="*/ 808 h 1090"/>
                <a:gd name="T110" fmla="*/ 995 w 1088"/>
                <a:gd name="T111" fmla="*/ 762 h 1090"/>
                <a:gd name="T112" fmla="*/ 1015 w 1088"/>
                <a:gd name="T113" fmla="*/ 714 h 1090"/>
                <a:gd name="T114" fmla="*/ 1030 w 1088"/>
                <a:gd name="T115" fmla="*/ 664 h 1090"/>
                <a:gd name="T116" fmla="*/ 1040 w 1088"/>
                <a:gd name="T117" fmla="*/ 612 h 1090"/>
                <a:gd name="T118" fmla="*/ 1044 w 1088"/>
                <a:gd name="T119" fmla="*/ 560 h 1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88" h="1090">
                  <a:moveTo>
                    <a:pt x="1078" y="557"/>
                  </a:moveTo>
                  <a:cubicBezTo>
                    <a:pt x="1080" y="556"/>
                    <a:pt x="1083" y="555"/>
                    <a:pt x="1085" y="553"/>
                  </a:cubicBezTo>
                  <a:cubicBezTo>
                    <a:pt x="1087" y="551"/>
                    <a:pt x="1088" y="548"/>
                    <a:pt x="1088" y="545"/>
                  </a:cubicBezTo>
                  <a:cubicBezTo>
                    <a:pt x="1088" y="542"/>
                    <a:pt x="1087" y="539"/>
                    <a:pt x="1085" y="537"/>
                  </a:cubicBezTo>
                  <a:cubicBezTo>
                    <a:pt x="1083" y="535"/>
                    <a:pt x="1080" y="533"/>
                    <a:pt x="1078" y="533"/>
                  </a:cubicBezTo>
                  <a:cubicBezTo>
                    <a:pt x="1074" y="533"/>
                    <a:pt x="1058" y="531"/>
                    <a:pt x="1044" y="530"/>
                  </a:cubicBezTo>
                  <a:cubicBezTo>
                    <a:pt x="1044" y="522"/>
                    <a:pt x="1043" y="515"/>
                    <a:pt x="1043" y="507"/>
                  </a:cubicBezTo>
                  <a:cubicBezTo>
                    <a:pt x="1057" y="505"/>
                    <a:pt x="1073" y="501"/>
                    <a:pt x="1076" y="501"/>
                  </a:cubicBezTo>
                  <a:cubicBezTo>
                    <a:pt x="1079" y="500"/>
                    <a:pt x="1081" y="498"/>
                    <a:pt x="1083" y="496"/>
                  </a:cubicBezTo>
                  <a:cubicBezTo>
                    <a:pt x="1084" y="494"/>
                    <a:pt x="1085" y="491"/>
                    <a:pt x="1085" y="488"/>
                  </a:cubicBezTo>
                  <a:cubicBezTo>
                    <a:pt x="1084" y="485"/>
                    <a:pt x="1083" y="482"/>
                    <a:pt x="1081" y="481"/>
                  </a:cubicBezTo>
                  <a:cubicBezTo>
                    <a:pt x="1079" y="479"/>
                    <a:pt x="1076" y="477"/>
                    <a:pt x="1073" y="477"/>
                  </a:cubicBezTo>
                  <a:cubicBezTo>
                    <a:pt x="1070" y="477"/>
                    <a:pt x="1054" y="478"/>
                    <a:pt x="1040" y="478"/>
                  </a:cubicBezTo>
                  <a:cubicBezTo>
                    <a:pt x="1039" y="470"/>
                    <a:pt x="1037" y="463"/>
                    <a:pt x="1036" y="455"/>
                  </a:cubicBezTo>
                  <a:cubicBezTo>
                    <a:pt x="1050" y="451"/>
                    <a:pt x="1065" y="446"/>
                    <a:pt x="1068" y="445"/>
                  </a:cubicBezTo>
                  <a:cubicBezTo>
                    <a:pt x="1071" y="444"/>
                    <a:pt x="1073" y="442"/>
                    <a:pt x="1075" y="440"/>
                  </a:cubicBezTo>
                  <a:cubicBezTo>
                    <a:pt x="1076" y="437"/>
                    <a:pt x="1076" y="435"/>
                    <a:pt x="1076" y="432"/>
                  </a:cubicBezTo>
                  <a:cubicBezTo>
                    <a:pt x="1075" y="429"/>
                    <a:pt x="1074" y="426"/>
                    <a:pt x="1071" y="425"/>
                  </a:cubicBezTo>
                  <a:cubicBezTo>
                    <a:pt x="1069" y="423"/>
                    <a:pt x="1066" y="422"/>
                    <a:pt x="1063" y="422"/>
                  </a:cubicBezTo>
                  <a:cubicBezTo>
                    <a:pt x="1060" y="423"/>
                    <a:pt x="1044" y="425"/>
                    <a:pt x="1030" y="426"/>
                  </a:cubicBezTo>
                  <a:cubicBezTo>
                    <a:pt x="1028" y="419"/>
                    <a:pt x="1026" y="412"/>
                    <a:pt x="1024" y="404"/>
                  </a:cubicBezTo>
                  <a:cubicBezTo>
                    <a:pt x="1037" y="399"/>
                    <a:pt x="1052" y="392"/>
                    <a:pt x="1055" y="391"/>
                  </a:cubicBezTo>
                  <a:cubicBezTo>
                    <a:pt x="1058" y="390"/>
                    <a:pt x="1060" y="388"/>
                    <a:pt x="1061" y="385"/>
                  </a:cubicBezTo>
                  <a:cubicBezTo>
                    <a:pt x="1062" y="382"/>
                    <a:pt x="1062" y="379"/>
                    <a:pt x="1061" y="377"/>
                  </a:cubicBezTo>
                  <a:cubicBezTo>
                    <a:pt x="1060" y="374"/>
                    <a:pt x="1058" y="372"/>
                    <a:pt x="1056" y="370"/>
                  </a:cubicBezTo>
                  <a:cubicBezTo>
                    <a:pt x="1054" y="369"/>
                    <a:pt x="1051" y="368"/>
                    <a:pt x="1048" y="369"/>
                  </a:cubicBezTo>
                  <a:cubicBezTo>
                    <a:pt x="1045" y="369"/>
                    <a:pt x="1029" y="373"/>
                    <a:pt x="1015" y="376"/>
                  </a:cubicBezTo>
                  <a:cubicBezTo>
                    <a:pt x="1012" y="369"/>
                    <a:pt x="1010" y="362"/>
                    <a:pt x="1007" y="355"/>
                  </a:cubicBezTo>
                  <a:cubicBezTo>
                    <a:pt x="1020" y="348"/>
                    <a:pt x="1033" y="340"/>
                    <a:pt x="1036" y="338"/>
                  </a:cubicBezTo>
                  <a:cubicBezTo>
                    <a:pt x="1039" y="337"/>
                    <a:pt x="1040" y="334"/>
                    <a:pt x="1041" y="332"/>
                  </a:cubicBezTo>
                  <a:cubicBezTo>
                    <a:pt x="1042" y="329"/>
                    <a:pt x="1042" y="326"/>
                    <a:pt x="1041" y="323"/>
                  </a:cubicBezTo>
                  <a:cubicBezTo>
                    <a:pt x="1039" y="321"/>
                    <a:pt x="1037" y="319"/>
                    <a:pt x="1035" y="317"/>
                  </a:cubicBezTo>
                  <a:cubicBezTo>
                    <a:pt x="1032" y="316"/>
                    <a:pt x="1029" y="316"/>
                    <a:pt x="1027" y="317"/>
                  </a:cubicBezTo>
                  <a:cubicBezTo>
                    <a:pt x="1024" y="318"/>
                    <a:pt x="1009" y="323"/>
                    <a:pt x="995" y="328"/>
                  </a:cubicBezTo>
                  <a:cubicBezTo>
                    <a:pt x="991" y="321"/>
                    <a:pt x="988" y="314"/>
                    <a:pt x="984" y="307"/>
                  </a:cubicBezTo>
                  <a:cubicBezTo>
                    <a:pt x="996" y="299"/>
                    <a:pt x="1009" y="290"/>
                    <a:pt x="1012" y="288"/>
                  </a:cubicBezTo>
                  <a:cubicBezTo>
                    <a:pt x="1014" y="286"/>
                    <a:pt x="1016" y="284"/>
                    <a:pt x="1016" y="281"/>
                  </a:cubicBezTo>
                  <a:cubicBezTo>
                    <a:pt x="1017" y="278"/>
                    <a:pt x="1016" y="275"/>
                    <a:pt x="1015" y="273"/>
                  </a:cubicBezTo>
                  <a:cubicBezTo>
                    <a:pt x="1013" y="270"/>
                    <a:pt x="1011" y="268"/>
                    <a:pt x="1008" y="267"/>
                  </a:cubicBezTo>
                  <a:cubicBezTo>
                    <a:pt x="1006" y="266"/>
                    <a:pt x="1003" y="266"/>
                    <a:pt x="1000" y="268"/>
                  </a:cubicBezTo>
                  <a:cubicBezTo>
                    <a:pt x="997" y="269"/>
                    <a:pt x="983" y="276"/>
                    <a:pt x="969" y="282"/>
                  </a:cubicBezTo>
                  <a:cubicBezTo>
                    <a:pt x="966" y="275"/>
                    <a:pt x="961" y="269"/>
                    <a:pt x="957" y="263"/>
                  </a:cubicBezTo>
                  <a:cubicBezTo>
                    <a:pt x="968" y="253"/>
                    <a:pt x="980" y="242"/>
                    <a:pt x="983" y="240"/>
                  </a:cubicBezTo>
                  <a:cubicBezTo>
                    <a:pt x="985" y="238"/>
                    <a:pt x="986" y="236"/>
                    <a:pt x="986" y="233"/>
                  </a:cubicBezTo>
                  <a:cubicBezTo>
                    <a:pt x="986" y="230"/>
                    <a:pt x="986" y="227"/>
                    <a:pt x="984" y="225"/>
                  </a:cubicBezTo>
                  <a:cubicBezTo>
                    <a:pt x="982" y="222"/>
                    <a:pt x="980" y="221"/>
                    <a:pt x="977" y="220"/>
                  </a:cubicBezTo>
                  <a:cubicBezTo>
                    <a:pt x="974" y="220"/>
                    <a:pt x="971" y="220"/>
                    <a:pt x="969" y="221"/>
                  </a:cubicBezTo>
                  <a:cubicBezTo>
                    <a:pt x="966" y="223"/>
                    <a:pt x="952" y="231"/>
                    <a:pt x="940" y="238"/>
                  </a:cubicBezTo>
                  <a:cubicBezTo>
                    <a:pt x="935" y="233"/>
                    <a:pt x="930" y="227"/>
                    <a:pt x="925" y="221"/>
                  </a:cubicBezTo>
                  <a:cubicBezTo>
                    <a:pt x="935" y="210"/>
                    <a:pt x="946" y="198"/>
                    <a:pt x="948" y="196"/>
                  </a:cubicBezTo>
                  <a:cubicBezTo>
                    <a:pt x="950" y="194"/>
                    <a:pt x="951" y="191"/>
                    <a:pt x="951" y="188"/>
                  </a:cubicBezTo>
                  <a:cubicBezTo>
                    <a:pt x="951" y="185"/>
                    <a:pt x="950" y="183"/>
                    <a:pt x="948" y="180"/>
                  </a:cubicBezTo>
                  <a:cubicBezTo>
                    <a:pt x="946" y="178"/>
                    <a:pt x="943" y="177"/>
                    <a:pt x="941" y="177"/>
                  </a:cubicBezTo>
                  <a:cubicBezTo>
                    <a:pt x="938" y="176"/>
                    <a:pt x="935" y="177"/>
                    <a:pt x="933" y="179"/>
                  </a:cubicBezTo>
                  <a:cubicBezTo>
                    <a:pt x="930" y="181"/>
                    <a:pt x="917" y="190"/>
                    <a:pt x="905" y="199"/>
                  </a:cubicBezTo>
                  <a:cubicBezTo>
                    <a:pt x="900" y="193"/>
                    <a:pt x="895" y="188"/>
                    <a:pt x="890" y="183"/>
                  </a:cubicBezTo>
                  <a:cubicBezTo>
                    <a:pt x="898" y="171"/>
                    <a:pt x="908" y="158"/>
                    <a:pt x="910" y="156"/>
                  </a:cubicBezTo>
                  <a:cubicBezTo>
                    <a:pt x="911" y="153"/>
                    <a:pt x="912" y="150"/>
                    <a:pt x="912" y="148"/>
                  </a:cubicBezTo>
                  <a:cubicBezTo>
                    <a:pt x="911" y="145"/>
                    <a:pt x="910" y="142"/>
                    <a:pt x="908" y="140"/>
                  </a:cubicBezTo>
                  <a:cubicBezTo>
                    <a:pt x="906" y="138"/>
                    <a:pt x="903" y="137"/>
                    <a:pt x="900" y="137"/>
                  </a:cubicBezTo>
                  <a:cubicBezTo>
                    <a:pt x="897" y="137"/>
                    <a:pt x="894" y="138"/>
                    <a:pt x="892" y="140"/>
                  </a:cubicBezTo>
                  <a:cubicBezTo>
                    <a:pt x="890" y="142"/>
                    <a:pt x="878" y="153"/>
                    <a:pt x="867" y="163"/>
                  </a:cubicBezTo>
                  <a:cubicBezTo>
                    <a:pt x="862" y="158"/>
                    <a:pt x="856" y="153"/>
                    <a:pt x="850" y="149"/>
                  </a:cubicBezTo>
                  <a:cubicBezTo>
                    <a:pt x="857" y="136"/>
                    <a:pt x="865" y="122"/>
                    <a:pt x="867" y="119"/>
                  </a:cubicBezTo>
                  <a:cubicBezTo>
                    <a:pt x="869" y="117"/>
                    <a:pt x="869" y="114"/>
                    <a:pt x="868" y="111"/>
                  </a:cubicBezTo>
                  <a:cubicBezTo>
                    <a:pt x="868" y="109"/>
                    <a:pt x="866" y="106"/>
                    <a:pt x="864" y="104"/>
                  </a:cubicBezTo>
                  <a:cubicBezTo>
                    <a:pt x="861" y="103"/>
                    <a:pt x="858" y="102"/>
                    <a:pt x="856" y="102"/>
                  </a:cubicBezTo>
                  <a:cubicBezTo>
                    <a:pt x="853" y="102"/>
                    <a:pt x="850" y="103"/>
                    <a:pt x="848" y="106"/>
                  </a:cubicBezTo>
                  <a:cubicBezTo>
                    <a:pt x="846" y="108"/>
                    <a:pt x="835" y="120"/>
                    <a:pt x="826" y="131"/>
                  </a:cubicBezTo>
                  <a:cubicBezTo>
                    <a:pt x="820" y="127"/>
                    <a:pt x="813" y="123"/>
                    <a:pt x="807" y="119"/>
                  </a:cubicBezTo>
                  <a:cubicBezTo>
                    <a:pt x="813" y="105"/>
                    <a:pt x="820" y="91"/>
                    <a:pt x="821" y="88"/>
                  </a:cubicBezTo>
                  <a:cubicBezTo>
                    <a:pt x="822" y="85"/>
                    <a:pt x="822" y="82"/>
                    <a:pt x="821" y="80"/>
                  </a:cubicBezTo>
                  <a:cubicBezTo>
                    <a:pt x="820" y="77"/>
                    <a:pt x="818" y="75"/>
                    <a:pt x="816" y="73"/>
                  </a:cubicBezTo>
                  <a:cubicBezTo>
                    <a:pt x="813" y="72"/>
                    <a:pt x="810" y="71"/>
                    <a:pt x="808" y="72"/>
                  </a:cubicBezTo>
                  <a:cubicBezTo>
                    <a:pt x="805" y="72"/>
                    <a:pt x="802" y="74"/>
                    <a:pt x="801" y="76"/>
                  </a:cubicBezTo>
                  <a:cubicBezTo>
                    <a:pt x="799" y="79"/>
                    <a:pt x="790" y="92"/>
                    <a:pt x="781" y="104"/>
                  </a:cubicBezTo>
                  <a:cubicBezTo>
                    <a:pt x="774" y="100"/>
                    <a:pt x="768" y="97"/>
                    <a:pt x="761" y="93"/>
                  </a:cubicBezTo>
                  <a:cubicBezTo>
                    <a:pt x="766" y="80"/>
                    <a:pt x="771" y="65"/>
                    <a:pt x="772" y="61"/>
                  </a:cubicBezTo>
                  <a:cubicBezTo>
                    <a:pt x="773" y="59"/>
                    <a:pt x="772" y="56"/>
                    <a:pt x="771" y="53"/>
                  </a:cubicBezTo>
                  <a:cubicBezTo>
                    <a:pt x="770" y="51"/>
                    <a:pt x="768" y="49"/>
                    <a:pt x="765" y="47"/>
                  </a:cubicBezTo>
                  <a:cubicBezTo>
                    <a:pt x="762" y="46"/>
                    <a:pt x="760" y="46"/>
                    <a:pt x="757" y="47"/>
                  </a:cubicBezTo>
                  <a:cubicBezTo>
                    <a:pt x="754" y="48"/>
                    <a:pt x="752" y="49"/>
                    <a:pt x="750" y="52"/>
                  </a:cubicBezTo>
                  <a:cubicBezTo>
                    <a:pt x="749" y="55"/>
                    <a:pt x="741" y="69"/>
                    <a:pt x="734" y="81"/>
                  </a:cubicBezTo>
                  <a:cubicBezTo>
                    <a:pt x="727" y="78"/>
                    <a:pt x="720" y="76"/>
                    <a:pt x="713" y="73"/>
                  </a:cubicBezTo>
                  <a:cubicBezTo>
                    <a:pt x="716" y="59"/>
                    <a:pt x="719" y="43"/>
                    <a:pt x="720" y="40"/>
                  </a:cubicBezTo>
                  <a:cubicBezTo>
                    <a:pt x="721" y="37"/>
                    <a:pt x="720" y="34"/>
                    <a:pt x="719" y="32"/>
                  </a:cubicBezTo>
                  <a:cubicBezTo>
                    <a:pt x="717" y="30"/>
                    <a:pt x="715" y="28"/>
                    <a:pt x="712" y="27"/>
                  </a:cubicBezTo>
                  <a:cubicBezTo>
                    <a:pt x="709" y="26"/>
                    <a:pt x="706" y="26"/>
                    <a:pt x="704" y="27"/>
                  </a:cubicBezTo>
                  <a:cubicBezTo>
                    <a:pt x="701" y="28"/>
                    <a:pt x="699" y="30"/>
                    <a:pt x="698" y="33"/>
                  </a:cubicBezTo>
                  <a:cubicBezTo>
                    <a:pt x="696" y="36"/>
                    <a:pt x="690" y="51"/>
                    <a:pt x="684" y="64"/>
                  </a:cubicBezTo>
                  <a:cubicBezTo>
                    <a:pt x="677" y="62"/>
                    <a:pt x="670" y="60"/>
                    <a:pt x="663" y="58"/>
                  </a:cubicBezTo>
                  <a:cubicBezTo>
                    <a:pt x="664" y="44"/>
                    <a:pt x="666" y="28"/>
                    <a:pt x="666" y="25"/>
                  </a:cubicBezTo>
                  <a:cubicBezTo>
                    <a:pt x="667" y="22"/>
                    <a:pt x="666" y="19"/>
                    <a:pt x="664" y="17"/>
                  </a:cubicBezTo>
                  <a:cubicBezTo>
                    <a:pt x="662" y="14"/>
                    <a:pt x="660" y="13"/>
                    <a:pt x="657" y="12"/>
                  </a:cubicBezTo>
                  <a:cubicBezTo>
                    <a:pt x="654" y="12"/>
                    <a:pt x="651" y="12"/>
                    <a:pt x="649" y="13"/>
                  </a:cubicBezTo>
                  <a:cubicBezTo>
                    <a:pt x="646" y="15"/>
                    <a:pt x="644" y="17"/>
                    <a:pt x="643" y="20"/>
                  </a:cubicBezTo>
                  <a:cubicBezTo>
                    <a:pt x="642" y="23"/>
                    <a:pt x="638" y="38"/>
                    <a:pt x="633" y="52"/>
                  </a:cubicBezTo>
                  <a:cubicBezTo>
                    <a:pt x="626" y="51"/>
                    <a:pt x="619" y="49"/>
                    <a:pt x="611" y="48"/>
                  </a:cubicBezTo>
                  <a:cubicBezTo>
                    <a:pt x="611" y="34"/>
                    <a:pt x="611" y="18"/>
                    <a:pt x="611" y="15"/>
                  </a:cubicBezTo>
                  <a:cubicBezTo>
                    <a:pt x="611" y="12"/>
                    <a:pt x="610" y="9"/>
                    <a:pt x="608" y="7"/>
                  </a:cubicBezTo>
                  <a:cubicBezTo>
                    <a:pt x="606" y="5"/>
                    <a:pt x="604" y="4"/>
                    <a:pt x="601" y="3"/>
                  </a:cubicBezTo>
                  <a:cubicBezTo>
                    <a:pt x="598" y="3"/>
                    <a:pt x="595" y="4"/>
                    <a:pt x="593" y="5"/>
                  </a:cubicBezTo>
                  <a:cubicBezTo>
                    <a:pt x="590" y="7"/>
                    <a:pt x="589" y="9"/>
                    <a:pt x="588" y="12"/>
                  </a:cubicBezTo>
                  <a:cubicBezTo>
                    <a:pt x="587" y="15"/>
                    <a:pt x="584" y="31"/>
                    <a:pt x="581" y="45"/>
                  </a:cubicBezTo>
                  <a:cubicBezTo>
                    <a:pt x="574" y="45"/>
                    <a:pt x="566" y="44"/>
                    <a:pt x="559" y="44"/>
                  </a:cubicBezTo>
                  <a:cubicBezTo>
                    <a:pt x="558" y="30"/>
                    <a:pt x="556" y="14"/>
                    <a:pt x="556" y="10"/>
                  </a:cubicBezTo>
                  <a:cubicBezTo>
                    <a:pt x="555" y="8"/>
                    <a:pt x="554" y="5"/>
                    <a:pt x="552" y="3"/>
                  </a:cubicBezTo>
                  <a:cubicBezTo>
                    <a:pt x="550" y="1"/>
                    <a:pt x="547" y="0"/>
                    <a:pt x="544" y="0"/>
                  </a:cubicBezTo>
                  <a:cubicBezTo>
                    <a:pt x="541" y="0"/>
                    <a:pt x="538" y="1"/>
                    <a:pt x="536" y="3"/>
                  </a:cubicBezTo>
                  <a:cubicBezTo>
                    <a:pt x="534" y="5"/>
                    <a:pt x="533" y="8"/>
                    <a:pt x="532" y="10"/>
                  </a:cubicBezTo>
                  <a:cubicBezTo>
                    <a:pt x="532" y="14"/>
                    <a:pt x="530" y="30"/>
                    <a:pt x="529" y="44"/>
                  </a:cubicBezTo>
                  <a:cubicBezTo>
                    <a:pt x="522" y="44"/>
                    <a:pt x="514" y="45"/>
                    <a:pt x="507" y="45"/>
                  </a:cubicBezTo>
                  <a:cubicBezTo>
                    <a:pt x="504" y="31"/>
                    <a:pt x="501" y="15"/>
                    <a:pt x="500" y="12"/>
                  </a:cubicBezTo>
                  <a:cubicBezTo>
                    <a:pt x="499" y="9"/>
                    <a:pt x="497" y="7"/>
                    <a:pt x="495" y="5"/>
                  </a:cubicBezTo>
                  <a:cubicBezTo>
                    <a:pt x="493" y="4"/>
                    <a:pt x="490" y="3"/>
                    <a:pt x="487" y="3"/>
                  </a:cubicBezTo>
                  <a:cubicBezTo>
                    <a:pt x="484" y="4"/>
                    <a:pt x="482" y="5"/>
                    <a:pt x="480" y="7"/>
                  </a:cubicBezTo>
                  <a:cubicBezTo>
                    <a:pt x="478" y="9"/>
                    <a:pt x="477" y="12"/>
                    <a:pt x="477" y="15"/>
                  </a:cubicBezTo>
                  <a:cubicBezTo>
                    <a:pt x="477" y="18"/>
                    <a:pt x="477" y="34"/>
                    <a:pt x="477" y="48"/>
                  </a:cubicBezTo>
                  <a:cubicBezTo>
                    <a:pt x="469" y="49"/>
                    <a:pt x="462" y="51"/>
                    <a:pt x="455" y="52"/>
                  </a:cubicBezTo>
                  <a:cubicBezTo>
                    <a:pt x="450" y="38"/>
                    <a:pt x="446" y="23"/>
                    <a:pt x="445" y="20"/>
                  </a:cubicBezTo>
                  <a:cubicBezTo>
                    <a:pt x="444" y="17"/>
                    <a:pt x="442" y="15"/>
                    <a:pt x="439" y="13"/>
                  </a:cubicBezTo>
                  <a:cubicBezTo>
                    <a:pt x="437" y="12"/>
                    <a:pt x="434" y="12"/>
                    <a:pt x="431" y="12"/>
                  </a:cubicBezTo>
                  <a:cubicBezTo>
                    <a:pt x="428" y="13"/>
                    <a:pt x="426" y="14"/>
                    <a:pt x="424" y="17"/>
                  </a:cubicBezTo>
                  <a:cubicBezTo>
                    <a:pt x="422" y="19"/>
                    <a:pt x="421" y="22"/>
                    <a:pt x="422" y="25"/>
                  </a:cubicBezTo>
                  <a:cubicBezTo>
                    <a:pt x="422" y="28"/>
                    <a:pt x="424" y="44"/>
                    <a:pt x="425" y="58"/>
                  </a:cubicBezTo>
                  <a:cubicBezTo>
                    <a:pt x="418" y="60"/>
                    <a:pt x="411" y="62"/>
                    <a:pt x="404" y="64"/>
                  </a:cubicBezTo>
                  <a:cubicBezTo>
                    <a:pt x="398" y="51"/>
                    <a:pt x="392" y="36"/>
                    <a:pt x="390" y="33"/>
                  </a:cubicBezTo>
                  <a:cubicBezTo>
                    <a:pt x="389" y="30"/>
                    <a:pt x="387" y="28"/>
                    <a:pt x="384" y="27"/>
                  </a:cubicBezTo>
                  <a:cubicBezTo>
                    <a:pt x="382" y="26"/>
                    <a:pt x="379" y="26"/>
                    <a:pt x="376" y="27"/>
                  </a:cubicBezTo>
                  <a:cubicBezTo>
                    <a:pt x="373" y="28"/>
                    <a:pt x="371" y="30"/>
                    <a:pt x="369" y="32"/>
                  </a:cubicBezTo>
                  <a:cubicBezTo>
                    <a:pt x="368" y="34"/>
                    <a:pt x="367" y="37"/>
                    <a:pt x="368" y="40"/>
                  </a:cubicBezTo>
                  <a:cubicBezTo>
                    <a:pt x="369" y="43"/>
                    <a:pt x="372" y="59"/>
                    <a:pt x="375" y="73"/>
                  </a:cubicBezTo>
                  <a:cubicBezTo>
                    <a:pt x="368" y="76"/>
                    <a:pt x="361" y="78"/>
                    <a:pt x="354" y="81"/>
                  </a:cubicBezTo>
                  <a:cubicBezTo>
                    <a:pt x="347" y="69"/>
                    <a:pt x="339" y="55"/>
                    <a:pt x="338" y="52"/>
                  </a:cubicBezTo>
                  <a:cubicBezTo>
                    <a:pt x="336" y="49"/>
                    <a:pt x="334" y="48"/>
                    <a:pt x="331" y="47"/>
                  </a:cubicBezTo>
                  <a:cubicBezTo>
                    <a:pt x="328" y="46"/>
                    <a:pt x="326" y="46"/>
                    <a:pt x="323" y="47"/>
                  </a:cubicBezTo>
                  <a:cubicBezTo>
                    <a:pt x="320" y="49"/>
                    <a:pt x="318" y="51"/>
                    <a:pt x="317" y="53"/>
                  </a:cubicBezTo>
                  <a:cubicBezTo>
                    <a:pt x="316" y="56"/>
                    <a:pt x="315" y="59"/>
                    <a:pt x="316" y="61"/>
                  </a:cubicBezTo>
                  <a:cubicBezTo>
                    <a:pt x="317" y="65"/>
                    <a:pt x="322" y="80"/>
                    <a:pt x="327" y="93"/>
                  </a:cubicBezTo>
                  <a:cubicBezTo>
                    <a:pt x="320" y="97"/>
                    <a:pt x="314" y="100"/>
                    <a:pt x="307" y="104"/>
                  </a:cubicBezTo>
                  <a:cubicBezTo>
                    <a:pt x="298" y="92"/>
                    <a:pt x="289" y="79"/>
                    <a:pt x="287" y="76"/>
                  </a:cubicBezTo>
                  <a:cubicBezTo>
                    <a:pt x="286" y="74"/>
                    <a:pt x="283" y="72"/>
                    <a:pt x="280" y="72"/>
                  </a:cubicBezTo>
                  <a:cubicBezTo>
                    <a:pt x="278" y="71"/>
                    <a:pt x="275" y="72"/>
                    <a:pt x="272" y="73"/>
                  </a:cubicBezTo>
                  <a:cubicBezTo>
                    <a:pt x="270" y="75"/>
                    <a:pt x="268" y="77"/>
                    <a:pt x="267" y="80"/>
                  </a:cubicBezTo>
                  <a:cubicBezTo>
                    <a:pt x="266" y="82"/>
                    <a:pt x="266" y="85"/>
                    <a:pt x="267" y="88"/>
                  </a:cubicBezTo>
                  <a:cubicBezTo>
                    <a:pt x="268" y="91"/>
                    <a:pt x="275" y="105"/>
                    <a:pt x="281" y="119"/>
                  </a:cubicBezTo>
                  <a:cubicBezTo>
                    <a:pt x="275" y="123"/>
                    <a:pt x="268" y="127"/>
                    <a:pt x="262" y="131"/>
                  </a:cubicBezTo>
                  <a:cubicBezTo>
                    <a:pt x="253" y="120"/>
                    <a:pt x="242" y="108"/>
                    <a:pt x="240" y="106"/>
                  </a:cubicBezTo>
                  <a:cubicBezTo>
                    <a:pt x="238" y="103"/>
                    <a:pt x="235" y="102"/>
                    <a:pt x="232" y="102"/>
                  </a:cubicBezTo>
                  <a:cubicBezTo>
                    <a:pt x="230" y="102"/>
                    <a:pt x="227" y="103"/>
                    <a:pt x="224" y="104"/>
                  </a:cubicBezTo>
                  <a:cubicBezTo>
                    <a:pt x="222" y="106"/>
                    <a:pt x="220" y="109"/>
                    <a:pt x="220" y="111"/>
                  </a:cubicBezTo>
                  <a:cubicBezTo>
                    <a:pt x="219" y="114"/>
                    <a:pt x="219" y="117"/>
                    <a:pt x="221" y="119"/>
                  </a:cubicBezTo>
                  <a:cubicBezTo>
                    <a:pt x="223" y="122"/>
                    <a:pt x="231" y="136"/>
                    <a:pt x="238" y="149"/>
                  </a:cubicBezTo>
                  <a:cubicBezTo>
                    <a:pt x="232" y="153"/>
                    <a:pt x="226" y="158"/>
                    <a:pt x="221" y="163"/>
                  </a:cubicBezTo>
                  <a:cubicBezTo>
                    <a:pt x="210" y="153"/>
                    <a:pt x="198" y="142"/>
                    <a:pt x="196" y="140"/>
                  </a:cubicBezTo>
                  <a:cubicBezTo>
                    <a:pt x="194" y="138"/>
                    <a:pt x="191" y="137"/>
                    <a:pt x="188" y="137"/>
                  </a:cubicBezTo>
                  <a:cubicBezTo>
                    <a:pt x="185" y="137"/>
                    <a:pt x="182" y="138"/>
                    <a:pt x="180" y="140"/>
                  </a:cubicBezTo>
                  <a:cubicBezTo>
                    <a:pt x="178" y="142"/>
                    <a:pt x="177" y="145"/>
                    <a:pt x="176" y="148"/>
                  </a:cubicBezTo>
                  <a:cubicBezTo>
                    <a:pt x="176" y="150"/>
                    <a:pt x="176" y="153"/>
                    <a:pt x="178" y="156"/>
                  </a:cubicBezTo>
                  <a:cubicBezTo>
                    <a:pt x="180" y="158"/>
                    <a:pt x="190" y="171"/>
                    <a:pt x="198" y="183"/>
                  </a:cubicBezTo>
                  <a:cubicBezTo>
                    <a:pt x="193" y="188"/>
                    <a:pt x="188" y="193"/>
                    <a:pt x="182" y="199"/>
                  </a:cubicBezTo>
                  <a:cubicBezTo>
                    <a:pt x="171" y="190"/>
                    <a:pt x="158" y="181"/>
                    <a:pt x="155" y="179"/>
                  </a:cubicBezTo>
                  <a:cubicBezTo>
                    <a:pt x="153" y="177"/>
                    <a:pt x="150" y="176"/>
                    <a:pt x="147" y="177"/>
                  </a:cubicBezTo>
                  <a:cubicBezTo>
                    <a:pt x="145" y="177"/>
                    <a:pt x="142" y="178"/>
                    <a:pt x="140" y="180"/>
                  </a:cubicBezTo>
                  <a:cubicBezTo>
                    <a:pt x="138" y="183"/>
                    <a:pt x="137" y="185"/>
                    <a:pt x="137" y="188"/>
                  </a:cubicBezTo>
                  <a:cubicBezTo>
                    <a:pt x="137" y="191"/>
                    <a:pt x="138" y="194"/>
                    <a:pt x="140" y="196"/>
                  </a:cubicBezTo>
                  <a:cubicBezTo>
                    <a:pt x="142" y="198"/>
                    <a:pt x="153" y="210"/>
                    <a:pt x="163" y="221"/>
                  </a:cubicBezTo>
                  <a:cubicBezTo>
                    <a:pt x="158" y="227"/>
                    <a:pt x="153" y="233"/>
                    <a:pt x="148" y="238"/>
                  </a:cubicBezTo>
                  <a:cubicBezTo>
                    <a:pt x="136" y="231"/>
                    <a:pt x="122" y="223"/>
                    <a:pt x="119" y="221"/>
                  </a:cubicBezTo>
                  <a:cubicBezTo>
                    <a:pt x="117" y="220"/>
                    <a:pt x="114" y="220"/>
                    <a:pt x="111" y="220"/>
                  </a:cubicBezTo>
                  <a:cubicBezTo>
                    <a:pt x="108" y="221"/>
                    <a:pt x="106" y="222"/>
                    <a:pt x="104" y="225"/>
                  </a:cubicBezTo>
                  <a:cubicBezTo>
                    <a:pt x="102" y="227"/>
                    <a:pt x="102" y="230"/>
                    <a:pt x="102" y="233"/>
                  </a:cubicBezTo>
                  <a:cubicBezTo>
                    <a:pt x="102" y="236"/>
                    <a:pt x="103" y="238"/>
                    <a:pt x="105" y="240"/>
                  </a:cubicBezTo>
                  <a:cubicBezTo>
                    <a:pt x="108" y="242"/>
                    <a:pt x="120" y="253"/>
                    <a:pt x="131" y="263"/>
                  </a:cubicBezTo>
                  <a:cubicBezTo>
                    <a:pt x="127" y="269"/>
                    <a:pt x="122" y="275"/>
                    <a:pt x="118" y="282"/>
                  </a:cubicBezTo>
                  <a:cubicBezTo>
                    <a:pt x="105" y="276"/>
                    <a:pt x="91" y="269"/>
                    <a:pt x="88" y="268"/>
                  </a:cubicBezTo>
                  <a:cubicBezTo>
                    <a:pt x="85" y="266"/>
                    <a:pt x="82" y="266"/>
                    <a:pt x="80" y="267"/>
                  </a:cubicBezTo>
                  <a:cubicBezTo>
                    <a:pt x="77" y="268"/>
                    <a:pt x="75" y="270"/>
                    <a:pt x="73" y="273"/>
                  </a:cubicBezTo>
                  <a:cubicBezTo>
                    <a:pt x="72" y="275"/>
                    <a:pt x="71" y="278"/>
                    <a:pt x="72" y="281"/>
                  </a:cubicBezTo>
                  <a:cubicBezTo>
                    <a:pt x="72" y="284"/>
                    <a:pt x="74" y="286"/>
                    <a:pt x="76" y="288"/>
                  </a:cubicBezTo>
                  <a:cubicBezTo>
                    <a:pt x="79" y="290"/>
                    <a:pt x="92" y="299"/>
                    <a:pt x="104" y="307"/>
                  </a:cubicBezTo>
                  <a:cubicBezTo>
                    <a:pt x="100" y="314"/>
                    <a:pt x="97" y="321"/>
                    <a:pt x="93" y="328"/>
                  </a:cubicBezTo>
                  <a:cubicBezTo>
                    <a:pt x="79" y="323"/>
                    <a:pt x="64" y="318"/>
                    <a:pt x="61" y="317"/>
                  </a:cubicBezTo>
                  <a:cubicBezTo>
                    <a:pt x="59" y="316"/>
                    <a:pt x="56" y="316"/>
                    <a:pt x="53" y="317"/>
                  </a:cubicBezTo>
                  <a:cubicBezTo>
                    <a:pt x="51" y="319"/>
                    <a:pt x="48" y="321"/>
                    <a:pt x="47" y="323"/>
                  </a:cubicBezTo>
                  <a:cubicBezTo>
                    <a:pt x="46" y="326"/>
                    <a:pt x="46" y="329"/>
                    <a:pt x="47" y="332"/>
                  </a:cubicBezTo>
                  <a:cubicBezTo>
                    <a:pt x="48" y="334"/>
                    <a:pt x="49" y="337"/>
                    <a:pt x="52" y="338"/>
                  </a:cubicBezTo>
                  <a:cubicBezTo>
                    <a:pt x="55" y="340"/>
                    <a:pt x="68" y="348"/>
                    <a:pt x="81" y="355"/>
                  </a:cubicBezTo>
                  <a:cubicBezTo>
                    <a:pt x="78" y="362"/>
                    <a:pt x="76" y="369"/>
                    <a:pt x="73" y="376"/>
                  </a:cubicBezTo>
                  <a:cubicBezTo>
                    <a:pt x="59" y="373"/>
                    <a:pt x="43" y="369"/>
                    <a:pt x="40" y="369"/>
                  </a:cubicBezTo>
                  <a:cubicBezTo>
                    <a:pt x="37" y="368"/>
                    <a:pt x="34" y="369"/>
                    <a:pt x="32" y="370"/>
                  </a:cubicBezTo>
                  <a:cubicBezTo>
                    <a:pt x="30" y="372"/>
                    <a:pt x="28" y="374"/>
                    <a:pt x="27" y="377"/>
                  </a:cubicBezTo>
                  <a:cubicBezTo>
                    <a:pt x="26" y="379"/>
                    <a:pt x="26" y="382"/>
                    <a:pt x="27" y="385"/>
                  </a:cubicBezTo>
                  <a:cubicBezTo>
                    <a:pt x="28" y="388"/>
                    <a:pt x="30" y="390"/>
                    <a:pt x="33" y="391"/>
                  </a:cubicBezTo>
                  <a:cubicBezTo>
                    <a:pt x="36" y="392"/>
                    <a:pt x="50" y="399"/>
                    <a:pt x="64" y="404"/>
                  </a:cubicBezTo>
                  <a:cubicBezTo>
                    <a:pt x="62" y="412"/>
                    <a:pt x="60" y="419"/>
                    <a:pt x="58" y="426"/>
                  </a:cubicBezTo>
                  <a:cubicBezTo>
                    <a:pt x="44" y="425"/>
                    <a:pt x="28" y="423"/>
                    <a:pt x="25" y="422"/>
                  </a:cubicBezTo>
                  <a:cubicBezTo>
                    <a:pt x="22" y="422"/>
                    <a:pt x="19" y="423"/>
                    <a:pt x="17" y="425"/>
                  </a:cubicBezTo>
                  <a:cubicBezTo>
                    <a:pt x="14" y="426"/>
                    <a:pt x="13" y="429"/>
                    <a:pt x="12" y="432"/>
                  </a:cubicBezTo>
                  <a:cubicBezTo>
                    <a:pt x="12" y="435"/>
                    <a:pt x="12" y="437"/>
                    <a:pt x="13" y="440"/>
                  </a:cubicBezTo>
                  <a:cubicBezTo>
                    <a:pt x="15" y="442"/>
                    <a:pt x="17" y="444"/>
                    <a:pt x="20" y="445"/>
                  </a:cubicBezTo>
                  <a:cubicBezTo>
                    <a:pt x="23" y="446"/>
                    <a:pt x="38" y="451"/>
                    <a:pt x="52" y="455"/>
                  </a:cubicBezTo>
                  <a:cubicBezTo>
                    <a:pt x="50" y="463"/>
                    <a:pt x="49" y="470"/>
                    <a:pt x="48" y="478"/>
                  </a:cubicBezTo>
                  <a:cubicBezTo>
                    <a:pt x="34" y="478"/>
                    <a:pt x="18" y="477"/>
                    <a:pt x="15" y="477"/>
                  </a:cubicBezTo>
                  <a:cubicBezTo>
                    <a:pt x="12" y="477"/>
                    <a:pt x="9" y="479"/>
                    <a:pt x="7" y="481"/>
                  </a:cubicBezTo>
                  <a:cubicBezTo>
                    <a:pt x="5" y="482"/>
                    <a:pt x="4" y="485"/>
                    <a:pt x="3" y="488"/>
                  </a:cubicBezTo>
                  <a:cubicBezTo>
                    <a:pt x="3" y="491"/>
                    <a:pt x="4" y="494"/>
                    <a:pt x="5" y="496"/>
                  </a:cubicBezTo>
                  <a:cubicBezTo>
                    <a:pt x="7" y="498"/>
                    <a:pt x="9" y="500"/>
                    <a:pt x="12" y="501"/>
                  </a:cubicBezTo>
                  <a:cubicBezTo>
                    <a:pt x="15" y="501"/>
                    <a:pt x="31" y="505"/>
                    <a:pt x="45" y="507"/>
                  </a:cubicBezTo>
                  <a:cubicBezTo>
                    <a:pt x="45" y="515"/>
                    <a:pt x="44" y="522"/>
                    <a:pt x="44" y="530"/>
                  </a:cubicBezTo>
                  <a:cubicBezTo>
                    <a:pt x="30" y="531"/>
                    <a:pt x="14" y="533"/>
                    <a:pt x="10" y="533"/>
                  </a:cubicBezTo>
                  <a:cubicBezTo>
                    <a:pt x="7" y="533"/>
                    <a:pt x="5" y="535"/>
                    <a:pt x="3" y="537"/>
                  </a:cubicBezTo>
                  <a:cubicBezTo>
                    <a:pt x="1" y="539"/>
                    <a:pt x="0" y="542"/>
                    <a:pt x="0" y="545"/>
                  </a:cubicBezTo>
                  <a:cubicBezTo>
                    <a:pt x="0" y="548"/>
                    <a:pt x="1" y="551"/>
                    <a:pt x="3" y="553"/>
                  </a:cubicBezTo>
                  <a:cubicBezTo>
                    <a:pt x="5" y="555"/>
                    <a:pt x="7" y="556"/>
                    <a:pt x="10" y="557"/>
                  </a:cubicBezTo>
                  <a:cubicBezTo>
                    <a:pt x="14" y="557"/>
                    <a:pt x="30" y="558"/>
                    <a:pt x="44" y="560"/>
                  </a:cubicBezTo>
                  <a:cubicBezTo>
                    <a:pt x="44" y="567"/>
                    <a:pt x="45" y="575"/>
                    <a:pt x="45" y="582"/>
                  </a:cubicBezTo>
                  <a:cubicBezTo>
                    <a:pt x="31" y="585"/>
                    <a:pt x="15" y="588"/>
                    <a:pt x="12" y="589"/>
                  </a:cubicBezTo>
                  <a:cubicBezTo>
                    <a:pt x="9" y="590"/>
                    <a:pt x="7" y="591"/>
                    <a:pt x="5" y="594"/>
                  </a:cubicBezTo>
                  <a:cubicBezTo>
                    <a:pt x="4" y="596"/>
                    <a:pt x="3" y="599"/>
                    <a:pt x="3" y="602"/>
                  </a:cubicBezTo>
                  <a:cubicBezTo>
                    <a:pt x="4" y="605"/>
                    <a:pt x="5" y="607"/>
                    <a:pt x="7" y="609"/>
                  </a:cubicBezTo>
                  <a:cubicBezTo>
                    <a:pt x="9" y="611"/>
                    <a:pt x="12" y="613"/>
                    <a:pt x="15" y="612"/>
                  </a:cubicBezTo>
                  <a:cubicBezTo>
                    <a:pt x="18" y="612"/>
                    <a:pt x="34" y="612"/>
                    <a:pt x="48" y="612"/>
                  </a:cubicBezTo>
                  <a:cubicBezTo>
                    <a:pt x="49" y="620"/>
                    <a:pt x="50" y="627"/>
                    <a:pt x="52" y="634"/>
                  </a:cubicBezTo>
                  <a:cubicBezTo>
                    <a:pt x="38" y="639"/>
                    <a:pt x="23" y="644"/>
                    <a:pt x="20" y="645"/>
                  </a:cubicBezTo>
                  <a:cubicBezTo>
                    <a:pt x="17" y="645"/>
                    <a:pt x="15" y="647"/>
                    <a:pt x="13" y="650"/>
                  </a:cubicBezTo>
                  <a:cubicBezTo>
                    <a:pt x="12" y="652"/>
                    <a:pt x="12" y="655"/>
                    <a:pt x="12" y="658"/>
                  </a:cubicBezTo>
                  <a:cubicBezTo>
                    <a:pt x="13" y="661"/>
                    <a:pt x="14" y="664"/>
                    <a:pt x="17" y="665"/>
                  </a:cubicBezTo>
                  <a:cubicBezTo>
                    <a:pt x="19" y="667"/>
                    <a:pt x="22" y="668"/>
                    <a:pt x="25" y="668"/>
                  </a:cubicBezTo>
                  <a:cubicBezTo>
                    <a:pt x="28" y="667"/>
                    <a:pt x="44" y="665"/>
                    <a:pt x="58" y="664"/>
                  </a:cubicBezTo>
                  <a:cubicBezTo>
                    <a:pt x="60" y="671"/>
                    <a:pt x="62" y="678"/>
                    <a:pt x="64" y="686"/>
                  </a:cubicBezTo>
                  <a:cubicBezTo>
                    <a:pt x="50" y="691"/>
                    <a:pt x="36" y="698"/>
                    <a:pt x="33" y="699"/>
                  </a:cubicBezTo>
                  <a:cubicBezTo>
                    <a:pt x="30" y="700"/>
                    <a:pt x="28" y="702"/>
                    <a:pt x="27" y="705"/>
                  </a:cubicBezTo>
                  <a:cubicBezTo>
                    <a:pt x="26" y="708"/>
                    <a:pt x="26" y="710"/>
                    <a:pt x="27" y="713"/>
                  </a:cubicBezTo>
                  <a:cubicBezTo>
                    <a:pt x="28" y="716"/>
                    <a:pt x="30" y="718"/>
                    <a:pt x="32" y="720"/>
                  </a:cubicBezTo>
                  <a:cubicBezTo>
                    <a:pt x="34" y="721"/>
                    <a:pt x="37" y="722"/>
                    <a:pt x="40" y="721"/>
                  </a:cubicBezTo>
                  <a:cubicBezTo>
                    <a:pt x="43" y="721"/>
                    <a:pt x="59" y="717"/>
                    <a:pt x="73" y="714"/>
                  </a:cubicBezTo>
                  <a:cubicBezTo>
                    <a:pt x="76" y="721"/>
                    <a:pt x="78" y="728"/>
                    <a:pt x="81" y="735"/>
                  </a:cubicBezTo>
                  <a:cubicBezTo>
                    <a:pt x="68" y="742"/>
                    <a:pt x="55" y="750"/>
                    <a:pt x="52" y="752"/>
                  </a:cubicBezTo>
                  <a:cubicBezTo>
                    <a:pt x="49" y="753"/>
                    <a:pt x="48" y="755"/>
                    <a:pt x="47" y="758"/>
                  </a:cubicBezTo>
                  <a:cubicBezTo>
                    <a:pt x="46" y="761"/>
                    <a:pt x="46" y="764"/>
                    <a:pt x="47" y="766"/>
                  </a:cubicBezTo>
                  <a:cubicBezTo>
                    <a:pt x="48" y="769"/>
                    <a:pt x="51" y="771"/>
                    <a:pt x="53" y="772"/>
                  </a:cubicBezTo>
                  <a:cubicBezTo>
                    <a:pt x="56" y="774"/>
                    <a:pt x="59" y="774"/>
                    <a:pt x="61" y="773"/>
                  </a:cubicBezTo>
                  <a:cubicBezTo>
                    <a:pt x="64" y="772"/>
                    <a:pt x="79" y="767"/>
                    <a:pt x="93" y="762"/>
                  </a:cubicBezTo>
                  <a:cubicBezTo>
                    <a:pt x="97" y="769"/>
                    <a:pt x="100" y="776"/>
                    <a:pt x="104" y="782"/>
                  </a:cubicBezTo>
                  <a:cubicBezTo>
                    <a:pt x="92" y="791"/>
                    <a:pt x="79" y="800"/>
                    <a:pt x="76" y="802"/>
                  </a:cubicBezTo>
                  <a:cubicBezTo>
                    <a:pt x="74" y="804"/>
                    <a:pt x="72" y="806"/>
                    <a:pt x="72" y="809"/>
                  </a:cubicBezTo>
                  <a:cubicBezTo>
                    <a:pt x="71" y="812"/>
                    <a:pt x="72" y="815"/>
                    <a:pt x="73" y="817"/>
                  </a:cubicBezTo>
                  <a:cubicBezTo>
                    <a:pt x="75" y="820"/>
                    <a:pt x="77" y="822"/>
                    <a:pt x="80" y="823"/>
                  </a:cubicBezTo>
                  <a:cubicBezTo>
                    <a:pt x="82" y="824"/>
                    <a:pt x="85" y="824"/>
                    <a:pt x="88" y="822"/>
                  </a:cubicBezTo>
                  <a:cubicBezTo>
                    <a:pt x="91" y="821"/>
                    <a:pt x="105" y="814"/>
                    <a:pt x="118" y="808"/>
                  </a:cubicBezTo>
                  <a:cubicBezTo>
                    <a:pt x="122" y="815"/>
                    <a:pt x="127" y="821"/>
                    <a:pt x="131" y="827"/>
                  </a:cubicBezTo>
                  <a:cubicBezTo>
                    <a:pt x="120" y="837"/>
                    <a:pt x="108" y="847"/>
                    <a:pt x="105" y="850"/>
                  </a:cubicBezTo>
                  <a:cubicBezTo>
                    <a:pt x="103" y="852"/>
                    <a:pt x="102" y="854"/>
                    <a:pt x="102" y="857"/>
                  </a:cubicBezTo>
                  <a:cubicBezTo>
                    <a:pt x="102" y="860"/>
                    <a:pt x="102" y="863"/>
                    <a:pt x="104" y="865"/>
                  </a:cubicBezTo>
                  <a:cubicBezTo>
                    <a:pt x="106" y="867"/>
                    <a:pt x="108" y="869"/>
                    <a:pt x="111" y="870"/>
                  </a:cubicBezTo>
                  <a:cubicBezTo>
                    <a:pt x="114" y="870"/>
                    <a:pt x="117" y="870"/>
                    <a:pt x="119" y="869"/>
                  </a:cubicBezTo>
                  <a:cubicBezTo>
                    <a:pt x="122" y="867"/>
                    <a:pt x="136" y="859"/>
                    <a:pt x="148" y="851"/>
                  </a:cubicBezTo>
                  <a:cubicBezTo>
                    <a:pt x="153" y="857"/>
                    <a:pt x="158" y="863"/>
                    <a:pt x="163" y="869"/>
                  </a:cubicBezTo>
                  <a:cubicBezTo>
                    <a:pt x="153" y="880"/>
                    <a:pt x="142" y="891"/>
                    <a:pt x="140" y="894"/>
                  </a:cubicBezTo>
                  <a:cubicBezTo>
                    <a:pt x="138" y="896"/>
                    <a:pt x="137" y="899"/>
                    <a:pt x="137" y="902"/>
                  </a:cubicBezTo>
                  <a:cubicBezTo>
                    <a:pt x="137" y="904"/>
                    <a:pt x="138" y="907"/>
                    <a:pt x="140" y="909"/>
                  </a:cubicBezTo>
                  <a:cubicBezTo>
                    <a:pt x="142" y="912"/>
                    <a:pt x="145" y="913"/>
                    <a:pt x="147" y="913"/>
                  </a:cubicBezTo>
                  <a:cubicBezTo>
                    <a:pt x="150" y="914"/>
                    <a:pt x="153" y="913"/>
                    <a:pt x="155" y="911"/>
                  </a:cubicBezTo>
                  <a:cubicBezTo>
                    <a:pt x="158" y="909"/>
                    <a:pt x="171" y="900"/>
                    <a:pt x="182" y="891"/>
                  </a:cubicBezTo>
                  <a:cubicBezTo>
                    <a:pt x="188" y="897"/>
                    <a:pt x="193" y="902"/>
                    <a:pt x="198" y="907"/>
                  </a:cubicBezTo>
                  <a:cubicBezTo>
                    <a:pt x="190" y="919"/>
                    <a:pt x="180" y="932"/>
                    <a:pt x="178" y="934"/>
                  </a:cubicBezTo>
                  <a:cubicBezTo>
                    <a:pt x="176" y="937"/>
                    <a:pt x="176" y="940"/>
                    <a:pt x="176" y="942"/>
                  </a:cubicBezTo>
                  <a:cubicBezTo>
                    <a:pt x="177" y="945"/>
                    <a:pt x="178" y="948"/>
                    <a:pt x="180" y="950"/>
                  </a:cubicBezTo>
                  <a:cubicBezTo>
                    <a:pt x="182" y="952"/>
                    <a:pt x="185" y="953"/>
                    <a:pt x="188" y="953"/>
                  </a:cubicBezTo>
                  <a:cubicBezTo>
                    <a:pt x="191" y="953"/>
                    <a:pt x="194" y="952"/>
                    <a:pt x="196" y="950"/>
                  </a:cubicBezTo>
                  <a:cubicBezTo>
                    <a:pt x="198" y="948"/>
                    <a:pt x="210" y="937"/>
                    <a:pt x="221" y="927"/>
                  </a:cubicBezTo>
                  <a:cubicBezTo>
                    <a:pt x="226" y="932"/>
                    <a:pt x="232" y="937"/>
                    <a:pt x="238" y="941"/>
                  </a:cubicBezTo>
                  <a:cubicBezTo>
                    <a:pt x="231" y="954"/>
                    <a:pt x="223" y="968"/>
                    <a:pt x="221" y="970"/>
                  </a:cubicBezTo>
                  <a:cubicBezTo>
                    <a:pt x="219" y="973"/>
                    <a:pt x="219" y="976"/>
                    <a:pt x="220" y="979"/>
                  </a:cubicBezTo>
                  <a:cubicBezTo>
                    <a:pt x="220" y="981"/>
                    <a:pt x="222" y="984"/>
                    <a:pt x="224" y="986"/>
                  </a:cubicBezTo>
                  <a:cubicBezTo>
                    <a:pt x="227" y="987"/>
                    <a:pt x="230" y="988"/>
                    <a:pt x="232" y="988"/>
                  </a:cubicBezTo>
                  <a:cubicBezTo>
                    <a:pt x="235" y="988"/>
                    <a:pt x="238" y="986"/>
                    <a:pt x="240" y="984"/>
                  </a:cubicBezTo>
                  <a:cubicBezTo>
                    <a:pt x="242" y="982"/>
                    <a:pt x="253" y="970"/>
                    <a:pt x="262" y="959"/>
                  </a:cubicBezTo>
                  <a:cubicBezTo>
                    <a:pt x="268" y="963"/>
                    <a:pt x="275" y="967"/>
                    <a:pt x="281" y="971"/>
                  </a:cubicBezTo>
                  <a:cubicBezTo>
                    <a:pt x="275" y="984"/>
                    <a:pt x="268" y="999"/>
                    <a:pt x="267" y="1002"/>
                  </a:cubicBezTo>
                  <a:cubicBezTo>
                    <a:pt x="266" y="1005"/>
                    <a:pt x="266" y="1008"/>
                    <a:pt x="267" y="1010"/>
                  </a:cubicBezTo>
                  <a:cubicBezTo>
                    <a:pt x="268" y="1013"/>
                    <a:pt x="270" y="1015"/>
                    <a:pt x="272" y="1017"/>
                  </a:cubicBezTo>
                  <a:cubicBezTo>
                    <a:pt x="275" y="1018"/>
                    <a:pt x="278" y="1019"/>
                    <a:pt x="280" y="1018"/>
                  </a:cubicBezTo>
                  <a:cubicBezTo>
                    <a:pt x="283" y="1018"/>
                    <a:pt x="286" y="1016"/>
                    <a:pt x="287" y="1014"/>
                  </a:cubicBezTo>
                  <a:cubicBezTo>
                    <a:pt x="289" y="1011"/>
                    <a:pt x="298" y="998"/>
                    <a:pt x="307" y="986"/>
                  </a:cubicBezTo>
                  <a:cubicBezTo>
                    <a:pt x="314" y="990"/>
                    <a:pt x="320" y="993"/>
                    <a:pt x="327" y="996"/>
                  </a:cubicBezTo>
                  <a:cubicBezTo>
                    <a:pt x="322" y="1010"/>
                    <a:pt x="317" y="1025"/>
                    <a:pt x="316" y="1028"/>
                  </a:cubicBezTo>
                  <a:cubicBezTo>
                    <a:pt x="315" y="1031"/>
                    <a:pt x="316" y="1034"/>
                    <a:pt x="317" y="1037"/>
                  </a:cubicBezTo>
                  <a:cubicBezTo>
                    <a:pt x="318" y="1039"/>
                    <a:pt x="320" y="1041"/>
                    <a:pt x="323" y="1042"/>
                  </a:cubicBezTo>
                  <a:cubicBezTo>
                    <a:pt x="326" y="1044"/>
                    <a:pt x="328" y="1044"/>
                    <a:pt x="331" y="1043"/>
                  </a:cubicBezTo>
                  <a:cubicBezTo>
                    <a:pt x="334" y="1042"/>
                    <a:pt x="336" y="1041"/>
                    <a:pt x="338" y="1038"/>
                  </a:cubicBezTo>
                  <a:cubicBezTo>
                    <a:pt x="339" y="1035"/>
                    <a:pt x="347" y="1021"/>
                    <a:pt x="354" y="1009"/>
                  </a:cubicBezTo>
                  <a:cubicBezTo>
                    <a:pt x="361" y="1011"/>
                    <a:pt x="368" y="1014"/>
                    <a:pt x="375" y="1017"/>
                  </a:cubicBezTo>
                  <a:cubicBezTo>
                    <a:pt x="372" y="1031"/>
                    <a:pt x="369" y="1046"/>
                    <a:pt x="368" y="1050"/>
                  </a:cubicBezTo>
                  <a:cubicBezTo>
                    <a:pt x="367" y="1052"/>
                    <a:pt x="368" y="1055"/>
                    <a:pt x="369" y="1058"/>
                  </a:cubicBezTo>
                  <a:cubicBezTo>
                    <a:pt x="371" y="1060"/>
                    <a:pt x="373" y="1062"/>
                    <a:pt x="376" y="1063"/>
                  </a:cubicBezTo>
                  <a:cubicBezTo>
                    <a:pt x="379" y="1064"/>
                    <a:pt x="382" y="1064"/>
                    <a:pt x="384" y="1063"/>
                  </a:cubicBezTo>
                  <a:cubicBezTo>
                    <a:pt x="387" y="1062"/>
                    <a:pt x="389" y="1060"/>
                    <a:pt x="390" y="1057"/>
                  </a:cubicBezTo>
                  <a:cubicBezTo>
                    <a:pt x="392" y="1054"/>
                    <a:pt x="398" y="1039"/>
                    <a:pt x="404" y="1026"/>
                  </a:cubicBezTo>
                  <a:cubicBezTo>
                    <a:pt x="411" y="1028"/>
                    <a:pt x="418" y="1030"/>
                    <a:pt x="425" y="1032"/>
                  </a:cubicBezTo>
                  <a:cubicBezTo>
                    <a:pt x="424" y="1046"/>
                    <a:pt x="422" y="1062"/>
                    <a:pt x="422" y="1065"/>
                  </a:cubicBezTo>
                  <a:cubicBezTo>
                    <a:pt x="421" y="1068"/>
                    <a:pt x="422" y="1071"/>
                    <a:pt x="424" y="1073"/>
                  </a:cubicBezTo>
                  <a:cubicBezTo>
                    <a:pt x="426" y="1075"/>
                    <a:pt x="428" y="1077"/>
                    <a:pt x="431" y="1078"/>
                  </a:cubicBezTo>
                  <a:cubicBezTo>
                    <a:pt x="434" y="1078"/>
                    <a:pt x="437" y="1078"/>
                    <a:pt x="439" y="1076"/>
                  </a:cubicBezTo>
                  <a:cubicBezTo>
                    <a:pt x="442" y="1075"/>
                    <a:pt x="444" y="1073"/>
                    <a:pt x="445" y="1070"/>
                  </a:cubicBezTo>
                  <a:cubicBezTo>
                    <a:pt x="446" y="1067"/>
                    <a:pt x="450" y="1052"/>
                    <a:pt x="455" y="1038"/>
                  </a:cubicBezTo>
                  <a:cubicBezTo>
                    <a:pt x="462" y="1039"/>
                    <a:pt x="469" y="1040"/>
                    <a:pt x="477" y="1041"/>
                  </a:cubicBezTo>
                  <a:cubicBezTo>
                    <a:pt x="477" y="1056"/>
                    <a:pt x="477" y="1072"/>
                    <a:pt x="477" y="1075"/>
                  </a:cubicBezTo>
                  <a:cubicBezTo>
                    <a:pt x="477" y="1078"/>
                    <a:pt x="478" y="1081"/>
                    <a:pt x="480" y="1083"/>
                  </a:cubicBezTo>
                  <a:cubicBezTo>
                    <a:pt x="482" y="1085"/>
                    <a:pt x="484" y="1086"/>
                    <a:pt x="487" y="1087"/>
                  </a:cubicBezTo>
                  <a:cubicBezTo>
                    <a:pt x="490" y="1087"/>
                    <a:pt x="493" y="1086"/>
                    <a:pt x="495" y="1085"/>
                  </a:cubicBezTo>
                  <a:cubicBezTo>
                    <a:pt x="497" y="1083"/>
                    <a:pt x="499" y="1081"/>
                    <a:pt x="500" y="1078"/>
                  </a:cubicBezTo>
                  <a:cubicBezTo>
                    <a:pt x="501" y="1074"/>
                    <a:pt x="504" y="1059"/>
                    <a:pt x="507" y="1045"/>
                  </a:cubicBezTo>
                  <a:cubicBezTo>
                    <a:pt x="514" y="1045"/>
                    <a:pt x="522" y="1045"/>
                    <a:pt x="529" y="1046"/>
                  </a:cubicBezTo>
                  <a:cubicBezTo>
                    <a:pt x="530" y="1060"/>
                    <a:pt x="532" y="1076"/>
                    <a:pt x="532" y="1079"/>
                  </a:cubicBezTo>
                  <a:cubicBezTo>
                    <a:pt x="533" y="1082"/>
                    <a:pt x="534" y="1085"/>
                    <a:pt x="536" y="1087"/>
                  </a:cubicBezTo>
                  <a:cubicBezTo>
                    <a:pt x="538" y="1089"/>
                    <a:pt x="541" y="1090"/>
                    <a:pt x="544" y="1090"/>
                  </a:cubicBezTo>
                  <a:cubicBezTo>
                    <a:pt x="547" y="1090"/>
                    <a:pt x="550" y="1088"/>
                    <a:pt x="552" y="1087"/>
                  </a:cubicBezTo>
                  <a:cubicBezTo>
                    <a:pt x="554" y="1085"/>
                    <a:pt x="555" y="1082"/>
                    <a:pt x="556" y="1079"/>
                  </a:cubicBezTo>
                  <a:cubicBezTo>
                    <a:pt x="556" y="1076"/>
                    <a:pt x="558" y="1060"/>
                    <a:pt x="559" y="1046"/>
                  </a:cubicBezTo>
                  <a:cubicBezTo>
                    <a:pt x="566" y="1045"/>
                    <a:pt x="574" y="1045"/>
                    <a:pt x="581" y="1045"/>
                  </a:cubicBezTo>
                  <a:cubicBezTo>
                    <a:pt x="584" y="1059"/>
                    <a:pt x="587" y="1074"/>
                    <a:pt x="588" y="1078"/>
                  </a:cubicBezTo>
                  <a:cubicBezTo>
                    <a:pt x="589" y="1081"/>
                    <a:pt x="590" y="1083"/>
                    <a:pt x="593" y="1085"/>
                  </a:cubicBezTo>
                  <a:cubicBezTo>
                    <a:pt x="595" y="1086"/>
                    <a:pt x="598" y="1087"/>
                    <a:pt x="601" y="1087"/>
                  </a:cubicBezTo>
                  <a:cubicBezTo>
                    <a:pt x="604" y="1086"/>
                    <a:pt x="606" y="1085"/>
                    <a:pt x="608" y="1083"/>
                  </a:cubicBezTo>
                  <a:cubicBezTo>
                    <a:pt x="610" y="1081"/>
                    <a:pt x="611" y="1078"/>
                    <a:pt x="611" y="1075"/>
                  </a:cubicBezTo>
                  <a:cubicBezTo>
                    <a:pt x="611" y="1072"/>
                    <a:pt x="611" y="1056"/>
                    <a:pt x="611" y="1041"/>
                  </a:cubicBezTo>
                  <a:cubicBezTo>
                    <a:pt x="619" y="1040"/>
                    <a:pt x="626" y="1039"/>
                    <a:pt x="633" y="1038"/>
                  </a:cubicBezTo>
                  <a:cubicBezTo>
                    <a:pt x="638" y="1052"/>
                    <a:pt x="642" y="1067"/>
                    <a:pt x="643" y="1070"/>
                  </a:cubicBezTo>
                  <a:cubicBezTo>
                    <a:pt x="644" y="1073"/>
                    <a:pt x="646" y="1075"/>
                    <a:pt x="649" y="1076"/>
                  </a:cubicBezTo>
                  <a:cubicBezTo>
                    <a:pt x="651" y="1078"/>
                    <a:pt x="654" y="1078"/>
                    <a:pt x="657" y="1078"/>
                  </a:cubicBezTo>
                  <a:cubicBezTo>
                    <a:pt x="660" y="1077"/>
                    <a:pt x="662" y="1075"/>
                    <a:pt x="664" y="1073"/>
                  </a:cubicBezTo>
                  <a:cubicBezTo>
                    <a:pt x="666" y="1071"/>
                    <a:pt x="667" y="1068"/>
                    <a:pt x="666" y="1065"/>
                  </a:cubicBezTo>
                  <a:cubicBezTo>
                    <a:pt x="666" y="1062"/>
                    <a:pt x="664" y="1046"/>
                    <a:pt x="663" y="1032"/>
                  </a:cubicBezTo>
                  <a:cubicBezTo>
                    <a:pt x="670" y="1030"/>
                    <a:pt x="677" y="1028"/>
                    <a:pt x="684" y="1026"/>
                  </a:cubicBezTo>
                  <a:cubicBezTo>
                    <a:pt x="690" y="1039"/>
                    <a:pt x="696" y="1054"/>
                    <a:pt x="698" y="1057"/>
                  </a:cubicBezTo>
                  <a:cubicBezTo>
                    <a:pt x="699" y="1060"/>
                    <a:pt x="701" y="1062"/>
                    <a:pt x="704" y="1063"/>
                  </a:cubicBezTo>
                  <a:cubicBezTo>
                    <a:pt x="706" y="1064"/>
                    <a:pt x="709" y="1064"/>
                    <a:pt x="712" y="1063"/>
                  </a:cubicBezTo>
                  <a:cubicBezTo>
                    <a:pt x="715" y="1062"/>
                    <a:pt x="717" y="1060"/>
                    <a:pt x="719" y="1058"/>
                  </a:cubicBezTo>
                  <a:cubicBezTo>
                    <a:pt x="720" y="1055"/>
                    <a:pt x="721" y="1052"/>
                    <a:pt x="720" y="1050"/>
                  </a:cubicBezTo>
                  <a:cubicBezTo>
                    <a:pt x="719" y="1046"/>
                    <a:pt x="716" y="1031"/>
                    <a:pt x="713" y="1017"/>
                  </a:cubicBezTo>
                  <a:cubicBezTo>
                    <a:pt x="720" y="1014"/>
                    <a:pt x="727" y="1011"/>
                    <a:pt x="734" y="1009"/>
                  </a:cubicBezTo>
                  <a:cubicBezTo>
                    <a:pt x="741" y="1021"/>
                    <a:pt x="749" y="1035"/>
                    <a:pt x="750" y="1038"/>
                  </a:cubicBezTo>
                  <a:cubicBezTo>
                    <a:pt x="752" y="1041"/>
                    <a:pt x="754" y="1042"/>
                    <a:pt x="757" y="1043"/>
                  </a:cubicBezTo>
                  <a:cubicBezTo>
                    <a:pt x="760" y="1044"/>
                    <a:pt x="762" y="1044"/>
                    <a:pt x="765" y="1042"/>
                  </a:cubicBezTo>
                  <a:cubicBezTo>
                    <a:pt x="768" y="1041"/>
                    <a:pt x="770" y="1039"/>
                    <a:pt x="771" y="1037"/>
                  </a:cubicBezTo>
                  <a:cubicBezTo>
                    <a:pt x="772" y="1034"/>
                    <a:pt x="773" y="1031"/>
                    <a:pt x="772" y="1028"/>
                  </a:cubicBezTo>
                  <a:cubicBezTo>
                    <a:pt x="771" y="1025"/>
                    <a:pt x="766" y="1010"/>
                    <a:pt x="761" y="996"/>
                  </a:cubicBezTo>
                  <a:cubicBezTo>
                    <a:pt x="768" y="993"/>
                    <a:pt x="774" y="990"/>
                    <a:pt x="781" y="986"/>
                  </a:cubicBezTo>
                  <a:cubicBezTo>
                    <a:pt x="790" y="998"/>
                    <a:pt x="799" y="1011"/>
                    <a:pt x="801" y="1014"/>
                  </a:cubicBezTo>
                  <a:cubicBezTo>
                    <a:pt x="802" y="1016"/>
                    <a:pt x="805" y="1018"/>
                    <a:pt x="808" y="1018"/>
                  </a:cubicBezTo>
                  <a:cubicBezTo>
                    <a:pt x="810" y="1019"/>
                    <a:pt x="813" y="1018"/>
                    <a:pt x="816" y="1017"/>
                  </a:cubicBezTo>
                  <a:cubicBezTo>
                    <a:pt x="818" y="1015"/>
                    <a:pt x="820" y="1013"/>
                    <a:pt x="821" y="1010"/>
                  </a:cubicBezTo>
                  <a:cubicBezTo>
                    <a:pt x="822" y="1008"/>
                    <a:pt x="822" y="1005"/>
                    <a:pt x="821" y="1002"/>
                  </a:cubicBezTo>
                  <a:cubicBezTo>
                    <a:pt x="820" y="999"/>
                    <a:pt x="813" y="984"/>
                    <a:pt x="807" y="971"/>
                  </a:cubicBezTo>
                  <a:cubicBezTo>
                    <a:pt x="813" y="967"/>
                    <a:pt x="820" y="963"/>
                    <a:pt x="826" y="959"/>
                  </a:cubicBezTo>
                  <a:cubicBezTo>
                    <a:pt x="835" y="970"/>
                    <a:pt x="846" y="982"/>
                    <a:pt x="848" y="984"/>
                  </a:cubicBezTo>
                  <a:cubicBezTo>
                    <a:pt x="850" y="986"/>
                    <a:pt x="853" y="988"/>
                    <a:pt x="856" y="988"/>
                  </a:cubicBezTo>
                  <a:cubicBezTo>
                    <a:pt x="858" y="988"/>
                    <a:pt x="861" y="987"/>
                    <a:pt x="864" y="986"/>
                  </a:cubicBezTo>
                  <a:cubicBezTo>
                    <a:pt x="866" y="984"/>
                    <a:pt x="868" y="981"/>
                    <a:pt x="868" y="979"/>
                  </a:cubicBezTo>
                  <a:cubicBezTo>
                    <a:pt x="869" y="976"/>
                    <a:pt x="869" y="973"/>
                    <a:pt x="867" y="970"/>
                  </a:cubicBezTo>
                  <a:cubicBezTo>
                    <a:pt x="865" y="968"/>
                    <a:pt x="857" y="954"/>
                    <a:pt x="850" y="941"/>
                  </a:cubicBezTo>
                  <a:cubicBezTo>
                    <a:pt x="856" y="937"/>
                    <a:pt x="862" y="932"/>
                    <a:pt x="867" y="927"/>
                  </a:cubicBezTo>
                  <a:cubicBezTo>
                    <a:pt x="878" y="937"/>
                    <a:pt x="890" y="948"/>
                    <a:pt x="892" y="950"/>
                  </a:cubicBezTo>
                  <a:cubicBezTo>
                    <a:pt x="894" y="952"/>
                    <a:pt x="897" y="953"/>
                    <a:pt x="900" y="953"/>
                  </a:cubicBezTo>
                  <a:cubicBezTo>
                    <a:pt x="903" y="953"/>
                    <a:pt x="906" y="952"/>
                    <a:pt x="908" y="950"/>
                  </a:cubicBezTo>
                  <a:cubicBezTo>
                    <a:pt x="910" y="948"/>
                    <a:pt x="911" y="945"/>
                    <a:pt x="912" y="942"/>
                  </a:cubicBezTo>
                  <a:cubicBezTo>
                    <a:pt x="912" y="940"/>
                    <a:pt x="911" y="937"/>
                    <a:pt x="910" y="934"/>
                  </a:cubicBezTo>
                  <a:cubicBezTo>
                    <a:pt x="908" y="932"/>
                    <a:pt x="898" y="919"/>
                    <a:pt x="890" y="907"/>
                  </a:cubicBezTo>
                  <a:cubicBezTo>
                    <a:pt x="895" y="902"/>
                    <a:pt x="900" y="897"/>
                    <a:pt x="905" y="891"/>
                  </a:cubicBezTo>
                  <a:cubicBezTo>
                    <a:pt x="917" y="900"/>
                    <a:pt x="930" y="909"/>
                    <a:pt x="933" y="911"/>
                  </a:cubicBezTo>
                  <a:cubicBezTo>
                    <a:pt x="935" y="913"/>
                    <a:pt x="938" y="914"/>
                    <a:pt x="941" y="913"/>
                  </a:cubicBezTo>
                  <a:cubicBezTo>
                    <a:pt x="943" y="913"/>
                    <a:pt x="946" y="912"/>
                    <a:pt x="948" y="909"/>
                  </a:cubicBezTo>
                  <a:cubicBezTo>
                    <a:pt x="950" y="907"/>
                    <a:pt x="951" y="904"/>
                    <a:pt x="951" y="902"/>
                  </a:cubicBezTo>
                  <a:cubicBezTo>
                    <a:pt x="951" y="899"/>
                    <a:pt x="950" y="896"/>
                    <a:pt x="948" y="894"/>
                  </a:cubicBezTo>
                  <a:cubicBezTo>
                    <a:pt x="946" y="891"/>
                    <a:pt x="935" y="880"/>
                    <a:pt x="925" y="869"/>
                  </a:cubicBezTo>
                  <a:cubicBezTo>
                    <a:pt x="930" y="863"/>
                    <a:pt x="935" y="857"/>
                    <a:pt x="940" y="851"/>
                  </a:cubicBezTo>
                  <a:cubicBezTo>
                    <a:pt x="952" y="859"/>
                    <a:pt x="966" y="867"/>
                    <a:pt x="969" y="869"/>
                  </a:cubicBezTo>
                  <a:cubicBezTo>
                    <a:pt x="971" y="870"/>
                    <a:pt x="974" y="870"/>
                    <a:pt x="977" y="870"/>
                  </a:cubicBezTo>
                  <a:cubicBezTo>
                    <a:pt x="980" y="869"/>
                    <a:pt x="982" y="867"/>
                    <a:pt x="984" y="865"/>
                  </a:cubicBezTo>
                  <a:cubicBezTo>
                    <a:pt x="986" y="863"/>
                    <a:pt x="986" y="860"/>
                    <a:pt x="986" y="857"/>
                  </a:cubicBezTo>
                  <a:cubicBezTo>
                    <a:pt x="986" y="854"/>
                    <a:pt x="985" y="852"/>
                    <a:pt x="983" y="850"/>
                  </a:cubicBezTo>
                  <a:cubicBezTo>
                    <a:pt x="980" y="847"/>
                    <a:pt x="968" y="837"/>
                    <a:pt x="957" y="827"/>
                  </a:cubicBezTo>
                  <a:cubicBezTo>
                    <a:pt x="961" y="821"/>
                    <a:pt x="966" y="815"/>
                    <a:pt x="969" y="808"/>
                  </a:cubicBezTo>
                  <a:cubicBezTo>
                    <a:pt x="983" y="814"/>
                    <a:pt x="997" y="821"/>
                    <a:pt x="1000" y="822"/>
                  </a:cubicBezTo>
                  <a:cubicBezTo>
                    <a:pt x="1003" y="824"/>
                    <a:pt x="1006" y="824"/>
                    <a:pt x="1008" y="823"/>
                  </a:cubicBezTo>
                  <a:cubicBezTo>
                    <a:pt x="1011" y="822"/>
                    <a:pt x="1013" y="820"/>
                    <a:pt x="1015" y="817"/>
                  </a:cubicBezTo>
                  <a:cubicBezTo>
                    <a:pt x="1016" y="815"/>
                    <a:pt x="1017" y="812"/>
                    <a:pt x="1016" y="809"/>
                  </a:cubicBezTo>
                  <a:cubicBezTo>
                    <a:pt x="1016" y="806"/>
                    <a:pt x="1014" y="804"/>
                    <a:pt x="1012" y="802"/>
                  </a:cubicBezTo>
                  <a:cubicBezTo>
                    <a:pt x="1009" y="800"/>
                    <a:pt x="996" y="791"/>
                    <a:pt x="984" y="782"/>
                  </a:cubicBezTo>
                  <a:cubicBezTo>
                    <a:pt x="988" y="776"/>
                    <a:pt x="991" y="769"/>
                    <a:pt x="995" y="762"/>
                  </a:cubicBezTo>
                  <a:cubicBezTo>
                    <a:pt x="1009" y="767"/>
                    <a:pt x="1024" y="772"/>
                    <a:pt x="1027" y="773"/>
                  </a:cubicBezTo>
                  <a:cubicBezTo>
                    <a:pt x="1029" y="774"/>
                    <a:pt x="1032" y="774"/>
                    <a:pt x="1035" y="772"/>
                  </a:cubicBezTo>
                  <a:cubicBezTo>
                    <a:pt x="1037" y="771"/>
                    <a:pt x="1039" y="769"/>
                    <a:pt x="1041" y="766"/>
                  </a:cubicBezTo>
                  <a:cubicBezTo>
                    <a:pt x="1042" y="764"/>
                    <a:pt x="1042" y="761"/>
                    <a:pt x="1041" y="758"/>
                  </a:cubicBezTo>
                  <a:cubicBezTo>
                    <a:pt x="1040" y="755"/>
                    <a:pt x="1039" y="753"/>
                    <a:pt x="1036" y="752"/>
                  </a:cubicBezTo>
                  <a:cubicBezTo>
                    <a:pt x="1033" y="750"/>
                    <a:pt x="1020" y="742"/>
                    <a:pt x="1007" y="735"/>
                  </a:cubicBezTo>
                  <a:cubicBezTo>
                    <a:pt x="1010" y="728"/>
                    <a:pt x="1012" y="721"/>
                    <a:pt x="1015" y="714"/>
                  </a:cubicBezTo>
                  <a:cubicBezTo>
                    <a:pt x="1029" y="717"/>
                    <a:pt x="1045" y="721"/>
                    <a:pt x="1048" y="721"/>
                  </a:cubicBezTo>
                  <a:cubicBezTo>
                    <a:pt x="1051" y="722"/>
                    <a:pt x="1054" y="721"/>
                    <a:pt x="1056" y="720"/>
                  </a:cubicBezTo>
                  <a:cubicBezTo>
                    <a:pt x="1058" y="718"/>
                    <a:pt x="1060" y="716"/>
                    <a:pt x="1061" y="713"/>
                  </a:cubicBezTo>
                  <a:cubicBezTo>
                    <a:pt x="1062" y="710"/>
                    <a:pt x="1062" y="707"/>
                    <a:pt x="1061" y="705"/>
                  </a:cubicBezTo>
                  <a:cubicBezTo>
                    <a:pt x="1060" y="702"/>
                    <a:pt x="1058" y="700"/>
                    <a:pt x="1055" y="699"/>
                  </a:cubicBezTo>
                  <a:cubicBezTo>
                    <a:pt x="1052" y="698"/>
                    <a:pt x="1037" y="691"/>
                    <a:pt x="1024" y="686"/>
                  </a:cubicBezTo>
                  <a:cubicBezTo>
                    <a:pt x="1026" y="678"/>
                    <a:pt x="1028" y="671"/>
                    <a:pt x="1030" y="664"/>
                  </a:cubicBezTo>
                  <a:cubicBezTo>
                    <a:pt x="1044" y="665"/>
                    <a:pt x="1060" y="667"/>
                    <a:pt x="1063" y="668"/>
                  </a:cubicBezTo>
                  <a:cubicBezTo>
                    <a:pt x="1066" y="668"/>
                    <a:pt x="1069" y="667"/>
                    <a:pt x="1071" y="665"/>
                  </a:cubicBezTo>
                  <a:cubicBezTo>
                    <a:pt x="1074" y="664"/>
                    <a:pt x="1075" y="661"/>
                    <a:pt x="1076" y="658"/>
                  </a:cubicBezTo>
                  <a:cubicBezTo>
                    <a:pt x="1076" y="655"/>
                    <a:pt x="1076" y="652"/>
                    <a:pt x="1075" y="650"/>
                  </a:cubicBezTo>
                  <a:cubicBezTo>
                    <a:pt x="1073" y="647"/>
                    <a:pt x="1071" y="645"/>
                    <a:pt x="1068" y="645"/>
                  </a:cubicBezTo>
                  <a:cubicBezTo>
                    <a:pt x="1065" y="644"/>
                    <a:pt x="1050" y="639"/>
                    <a:pt x="1036" y="634"/>
                  </a:cubicBezTo>
                  <a:cubicBezTo>
                    <a:pt x="1037" y="627"/>
                    <a:pt x="1039" y="620"/>
                    <a:pt x="1040" y="612"/>
                  </a:cubicBezTo>
                  <a:cubicBezTo>
                    <a:pt x="1054" y="612"/>
                    <a:pt x="1070" y="612"/>
                    <a:pt x="1073" y="612"/>
                  </a:cubicBezTo>
                  <a:cubicBezTo>
                    <a:pt x="1076" y="613"/>
                    <a:pt x="1079" y="611"/>
                    <a:pt x="1081" y="609"/>
                  </a:cubicBezTo>
                  <a:cubicBezTo>
                    <a:pt x="1083" y="607"/>
                    <a:pt x="1084" y="605"/>
                    <a:pt x="1085" y="602"/>
                  </a:cubicBezTo>
                  <a:cubicBezTo>
                    <a:pt x="1085" y="599"/>
                    <a:pt x="1084" y="596"/>
                    <a:pt x="1083" y="594"/>
                  </a:cubicBezTo>
                  <a:cubicBezTo>
                    <a:pt x="1081" y="591"/>
                    <a:pt x="1079" y="590"/>
                    <a:pt x="1076" y="589"/>
                  </a:cubicBezTo>
                  <a:cubicBezTo>
                    <a:pt x="1073" y="588"/>
                    <a:pt x="1057" y="585"/>
                    <a:pt x="1043" y="582"/>
                  </a:cubicBezTo>
                  <a:cubicBezTo>
                    <a:pt x="1043" y="575"/>
                    <a:pt x="1044" y="567"/>
                    <a:pt x="1044" y="560"/>
                  </a:cubicBezTo>
                  <a:cubicBezTo>
                    <a:pt x="1058" y="558"/>
                    <a:pt x="1074" y="557"/>
                    <a:pt x="1078" y="557"/>
                  </a:cubicBezTo>
                  <a:close/>
                  <a:moveTo>
                    <a:pt x="544" y="979"/>
                  </a:moveTo>
                  <a:cubicBezTo>
                    <a:pt x="305" y="979"/>
                    <a:pt x="111" y="785"/>
                    <a:pt x="111" y="545"/>
                  </a:cubicBezTo>
                  <a:cubicBezTo>
                    <a:pt x="111" y="305"/>
                    <a:pt x="305" y="111"/>
                    <a:pt x="544" y="111"/>
                  </a:cubicBezTo>
                  <a:cubicBezTo>
                    <a:pt x="783" y="111"/>
                    <a:pt x="977" y="305"/>
                    <a:pt x="977" y="545"/>
                  </a:cubicBezTo>
                  <a:cubicBezTo>
                    <a:pt x="977" y="785"/>
                    <a:pt x="783" y="979"/>
                    <a:pt x="544" y="979"/>
                  </a:cubicBez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11" name="Freeform 12"/>
            <p:cNvSpPr>
              <a:spLocks noEditPoints="1"/>
            </p:cNvSpPr>
            <p:nvPr/>
          </p:nvSpPr>
          <p:spPr bwMode="auto">
            <a:xfrm>
              <a:off x="7345768" y="3064834"/>
              <a:ext cx="297934" cy="298568"/>
            </a:xfrm>
            <a:custGeom>
              <a:avLst/>
              <a:gdLst>
                <a:gd name="T0" fmla="*/ 1043 w 1088"/>
                <a:gd name="T1" fmla="*/ 507 h 1090"/>
                <a:gd name="T2" fmla="*/ 1036 w 1088"/>
                <a:gd name="T3" fmla="*/ 455 h 1090"/>
                <a:gd name="T4" fmla="*/ 1024 w 1088"/>
                <a:gd name="T5" fmla="*/ 404 h 1090"/>
                <a:gd name="T6" fmla="*/ 1007 w 1088"/>
                <a:gd name="T7" fmla="*/ 355 h 1090"/>
                <a:gd name="T8" fmla="*/ 984 w 1088"/>
                <a:gd name="T9" fmla="*/ 307 h 1090"/>
                <a:gd name="T10" fmla="*/ 957 w 1088"/>
                <a:gd name="T11" fmla="*/ 263 h 1090"/>
                <a:gd name="T12" fmla="*/ 925 w 1088"/>
                <a:gd name="T13" fmla="*/ 221 h 1090"/>
                <a:gd name="T14" fmla="*/ 890 w 1088"/>
                <a:gd name="T15" fmla="*/ 183 h 1090"/>
                <a:gd name="T16" fmla="*/ 850 w 1088"/>
                <a:gd name="T17" fmla="*/ 149 h 1090"/>
                <a:gd name="T18" fmla="*/ 807 w 1088"/>
                <a:gd name="T19" fmla="*/ 119 h 1090"/>
                <a:gd name="T20" fmla="*/ 761 w 1088"/>
                <a:gd name="T21" fmla="*/ 93 h 1090"/>
                <a:gd name="T22" fmla="*/ 713 w 1088"/>
                <a:gd name="T23" fmla="*/ 73 h 1090"/>
                <a:gd name="T24" fmla="*/ 663 w 1088"/>
                <a:gd name="T25" fmla="*/ 58 h 1090"/>
                <a:gd name="T26" fmla="*/ 611 w 1088"/>
                <a:gd name="T27" fmla="*/ 48 h 1090"/>
                <a:gd name="T28" fmla="*/ 559 w 1088"/>
                <a:gd name="T29" fmla="*/ 44 h 1090"/>
                <a:gd name="T30" fmla="*/ 507 w 1088"/>
                <a:gd name="T31" fmla="*/ 45 h 1090"/>
                <a:gd name="T32" fmla="*/ 455 w 1088"/>
                <a:gd name="T33" fmla="*/ 52 h 1090"/>
                <a:gd name="T34" fmla="*/ 404 w 1088"/>
                <a:gd name="T35" fmla="*/ 64 h 1090"/>
                <a:gd name="T36" fmla="*/ 354 w 1088"/>
                <a:gd name="T37" fmla="*/ 81 h 1090"/>
                <a:gd name="T38" fmla="*/ 307 w 1088"/>
                <a:gd name="T39" fmla="*/ 104 h 1090"/>
                <a:gd name="T40" fmla="*/ 262 w 1088"/>
                <a:gd name="T41" fmla="*/ 131 h 1090"/>
                <a:gd name="T42" fmla="*/ 221 w 1088"/>
                <a:gd name="T43" fmla="*/ 163 h 1090"/>
                <a:gd name="T44" fmla="*/ 182 w 1088"/>
                <a:gd name="T45" fmla="*/ 199 h 1090"/>
                <a:gd name="T46" fmla="*/ 148 w 1088"/>
                <a:gd name="T47" fmla="*/ 238 h 1090"/>
                <a:gd name="T48" fmla="*/ 118 w 1088"/>
                <a:gd name="T49" fmla="*/ 282 h 1090"/>
                <a:gd name="T50" fmla="*/ 93 w 1088"/>
                <a:gd name="T51" fmla="*/ 328 h 1090"/>
                <a:gd name="T52" fmla="*/ 73 w 1088"/>
                <a:gd name="T53" fmla="*/ 376 h 1090"/>
                <a:gd name="T54" fmla="*/ 58 w 1088"/>
                <a:gd name="T55" fmla="*/ 426 h 1090"/>
                <a:gd name="T56" fmla="*/ 48 w 1088"/>
                <a:gd name="T57" fmla="*/ 478 h 1090"/>
                <a:gd name="T58" fmla="*/ 44 w 1088"/>
                <a:gd name="T59" fmla="*/ 530 h 1090"/>
                <a:gd name="T60" fmla="*/ 45 w 1088"/>
                <a:gd name="T61" fmla="*/ 582 h 1090"/>
                <a:gd name="T62" fmla="*/ 52 w 1088"/>
                <a:gd name="T63" fmla="*/ 634 h 1090"/>
                <a:gd name="T64" fmla="*/ 64 w 1088"/>
                <a:gd name="T65" fmla="*/ 686 h 1090"/>
                <a:gd name="T66" fmla="*/ 81 w 1088"/>
                <a:gd name="T67" fmla="*/ 735 h 1090"/>
                <a:gd name="T68" fmla="*/ 104 w 1088"/>
                <a:gd name="T69" fmla="*/ 782 h 1090"/>
                <a:gd name="T70" fmla="*/ 131 w 1088"/>
                <a:gd name="T71" fmla="*/ 827 h 1090"/>
                <a:gd name="T72" fmla="*/ 163 w 1088"/>
                <a:gd name="T73" fmla="*/ 869 h 1090"/>
                <a:gd name="T74" fmla="*/ 198 w 1088"/>
                <a:gd name="T75" fmla="*/ 907 h 1090"/>
                <a:gd name="T76" fmla="*/ 238 w 1088"/>
                <a:gd name="T77" fmla="*/ 941 h 1090"/>
                <a:gd name="T78" fmla="*/ 281 w 1088"/>
                <a:gd name="T79" fmla="*/ 971 h 1090"/>
                <a:gd name="T80" fmla="*/ 327 w 1088"/>
                <a:gd name="T81" fmla="*/ 996 h 1090"/>
                <a:gd name="T82" fmla="*/ 375 w 1088"/>
                <a:gd name="T83" fmla="*/ 1017 h 1090"/>
                <a:gd name="T84" fmla="*/ 425 w 1088"/>
                <a:gd name="T85" fmla="*/ 1032 h 1090"/>
                <a:gd name="T86" fmla="*/ 477 w 1088"/>
                <a:gd name="T87" fmla="*/ 1041 h 1090"/>
                <a:gd name="T88" fmla="*/ 529 w 1088"/>
                <a:gd name="T89" fmla="*/ 1046 h 1090"/>
                <a:gd name="T90" fmla="*/ 581 w 1088"/>
                <a:gd name="T91" fmla="*/ 1045 h 1090"/>
                <a:gd name="T92" fmla="*/ 633 w 1088"/>
                <a:gd name="T93" fmla="*/ 1038 h 1090"/>
                <a:gd name="T94" fmla="*/ 684 w 1088"/>
                <a:gd name="T95" fmla="*/ 1026 h 1090"/>
                <a:gd name="T96" fmla="*/ 734 w 1088"/>
                <a:gd name="T97" fmla="*/ 1009 h 1090"/>
                <a:gd name="T98" fmla="*/ 781 w 1088"/>
                <a:gd name="T99" fmla="*/ 986 h 1090"/>
                <a:gd name="T100" fmla="*/ 826 w 1088"/>
                <a:gd name="T101" fmla="*/ 959 h 1090"/>
                <a:gd name="T102" fmla="*/ 867 w 1088"/>
                <a:gd name="T103" fmla="*/ 927 h 1090"/>
                <a:gd name="T104" fmla="*/ 905 w 1088"/>
                <a:gd name="T105" fmla="*/ 891 h 1090"/>
                <a:gd name="T106" fmla="*/ 940 w 1088"/>
                <a:gd name="T107" fmla="*/ 851 h 1090"/>
                <a:gd name="T108" fmla="*/ 969 w 1088"/>
                <a:gd name="T109" fmla="*/ 808 h 1090"/>
                <a:gd name="T110" fmla="*/ 995 w 1088"/>
                <a:gd name="T111" fmla="*/ 762 h 1090"/>
                <a:gd name="T112" fmla="*/ 1015 w 1088"/>
                <a:gd name="T113" fmla="*/ 714 h 1090"/>
                <a:gd name="T114" fmla="*/ 1030 w 1088"/>
                <a:gd name="T115" fmla="*/ 664 h 1090"/>
                <a:gd name="T116" fmla="*/ 1040 w 1088"/>
                <a:gd name="T117" fmla="*/ 612 h 1090"/>
                <a:gd name="T118" fmla="*/ 1044 w 1088"/>
                <a:gd name="T119" fmla="*/ 560 h 1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88" h="1090">
                  <a:moveTo>
                    <a:pt x="1078" y="557"/>
                  </a:moveTo>
                  <a:cubicBezTo>
                    <a:pt x="1080" y="556"/>
                    <a:pt x="1083" y="555"/>
                    <a:pt x="1085" y="553"/>
                  </a:cubicBezTo>
                  <a:cubicBezTo>
                    <a:pt x="1087" y="551"/>
                    <a:pt x="1088" y="548"/>
                    <a:pt x="1088" y="545"/>
                  </a:cubicBezTo>
                  <a:cubicBezTo>
                    <a:pt x="1088" y="542"/>
                    <a:pt x="1087" y="539"/>
                    <a:pt x="1085" y="537"/>
                  </a:cubicBezTo>
                  <a:cubicBezTo>
                    <a:pt x="1083" y="535"/>
                    <a:pt x="1080" y="533"/>
                    <a:pt x="1078" y="533"/>
                  </a:cubicBezTo>
                  <a:cubicBezTo>
                    <a:pt x="1074" y="533"/>
                    <a:pt x="1058" y="531"/>
                    <a:pt x="1044" y="530"/>
                  </a:cubicBezTo>
                  <a:cubicBezTo>
                    <a:pt x="1044" y="522"/>
                    <a:pt x="1043" y="515"/>
                    <a:pt x="1043" y="507"/>
                  </a:cubicBezTo>
                  <a:cubicBezTo>
                    <a:pt x="1057" y="505"/>
                    <a:pt x="1073" y="501"/>
                    <a:pt x="1076" y="501"/>
                  </a:cubicBezTo>
                  <a:cubicBezTo>
                    <a:pt x="1079" y="500"/>
                    <a:pt x="1081" y="498"/>
                    <a:pt x="1083" y="496"/>
                  </a:cubicBezTo>
                  <a:cubicBezTo>
                    <a:pt x="1084" y="494"/>
                    <a:pt x="1085" y="491"/>
                    <a:pt x="1085" y="488"/>
                  </a:cubicBezTo>
                  <a:cubicBezTo>
                    <a:pt x="1084" y="485"/>
                    <a:pt x="1083" y="482"/>
                    <a:pt x="1081" y="481"/>
                  </a:cubicBezTo>
                  <a:cubicBezTo>
                    <a:pt x="1079" y="479"/>
                    <a:pt x="1076" y="477"/>
                    <a:pt x="1073" y="477"/>
                  </a:cubicBezTo>
                  <a:cubicBezTo>
                    <a:pt x="1070" y="477"/>
                    <a:pt x="1054" y="478"/>
                    <a:pt x="1040" y="478"/>
                  </a:cubicBezTo>
                  <a:cubicBezTo>
                    <a:pt x="1039" y="470"/>
                    <a:pt x="1037" y="463"/>
                    <a:pt x="1036" y="455"/>
                  </a:cubicBezTo>
                  <a:cubicBezTo>
                    <a:pt x="1050" y="451"/>
                    <a:pt x="1065" y="446"/>
                    <a:pt x="1068" y="445"/>
                  </a:cubicBezTo>
                  <a:cubicBezTo>
                    <a:pt x="1071" y="444"/>
                    <a:pt x="1073" y="442"/>
                    <a:pt x="1075" y="440"/>
                  </a:cubicBezTo>
                  <a:cubicBezTo>
                    <a:pt x="1076" y="437"/>
                    <a:pt x="1076" y="435"/>
                    <a:pt x="1076" y="432"/>
                  </a:cubicBezTo>
                  <a:cubicBezTo>
                    <a:pt x="1075" y="429"/>
                    <a:pt x="1074" y="426"/>
                    <a:pt x="1071" y="425"/>
                  </a:cubicBezTo>
                  <a:cubicBezTo>
                    <a:pt x="1069" y="423"/>
                    <a:pt x="1066" y="422"/>
                    <a:pt x="1063" y="422"/>
                  </a:cubicBezTo>
                  <a:cubicBezTo>
                    <a:pt x="1060" y="423"/>
                    <a:pt x="1044" y="425"/>
                    <a:pt x="1030" y="426"/>
                  </a:cubicBezTo>
                  <a:cubicBezTo>
                    <a:pt x="1028" y="419"/>
                    <a:pt x="1026" y="412"/>
                    <a:pt x="1024" y="404"/>
                  </a:cubicBezTo>
                  <a:cubicBezTo>
                    <a:pt x="1037" y="399"/>
                    <a:pt x="1052" y="392"/>
                    <a:pt x="1055" y="391"/>
                  </a:cubicBezTo>
                  <a:cubicBezTo>
                    <a:pt x="1058" y="390"/>
                    <a:pt x="1060" y="388"/>
                    <a:pt x="1061" y="385"/>
                  </a:cubicBezTo>
                  <a:cubicBezTo>
                    <a:pt x="1062" y="382"/>
                    <a:pt x="1062" y="379"/>
                    <a:pt x="1061" y="377"/>
                  </a:cubicBezTo>
                  <a:cubicBezTo>
                    <a:pt x="1060" y="374"/>
                    <a:pt x="1058" y="372"/>
                    <a:pt x="1056" y="370"/>
                  </a:cubicBezTo>
                  <a:cubicBezTo>
                    <a:pt x="1054" y="369"/>
                    <a:pt x="1051" y="368"/>
                    <a:pt x="1048" y="369"/>
                  </a:cubicBezTo>
                  <a:cubicBezTo>
                    <a:pt x="1045" y="369"/>
                    <a:pt x="1029" y="373"/>
                    <a:pt x="1015" y="376"/>
                  </a:cubicBezTo>
                  <a:cubicBezTo>
                    <a:pt x="1012" y="369"/>
                    <a:pt x="1010" y="362"/>
                    <a:pt x="1007" y="355"/>
                  </a:cubicBezTo>
                  <a:cubicBezTo>
                    <a:pt x="1020" y="348"/>
                    <a:pt x="1033" y="340"/>
                    <a:pt x="1036" y="338"/>
                  </a:cubicBezTo>
                  <a:cubicBezTo>
                    <a:pt x="1039" y="337"/>
                    <a:pt x="1040" y="334"/>
                    <a:pt x="1041" y="332"/>
                  </a:cubicBezTo>
                  <a:cubicBezTo>
                    <a:pt x="1042" y="329"/>
                    <a:pt x="1042" y="326"/>
                    <a:pt x="1041" y="323"/>
                  </a:cubicBezTo>
                  <a:cubicBezTo>
                    <a:pt x="1039" y="321"/>
                    <a:pt x="1037" y="319"/>
                    <a:pt x="1035" y="317"/>
                  </a:cubicBezTo>
                  <a:cubicBezTo>
                    <a:pt x="1032" y="316"/>
                    <a:pt x="1029" y="316"/>
                    <a:pt x="1027" y="317"/>
                  </a:cubicBezTo>
                  <a:cubicBezTo>
                    <a:pt x="1024" y="318"/>
                    <a:pt x="1009" y="323"/>
                    <a:pt x="995" y="328"/>
                  </a:cubicBezTo>
                  <a:cubicBezTo>
                    <a:pt x="991" y="321"/>
                    <a:pt x="988" y="314"/>
                    <a:pt x="984" y="307"/>
                  </a:cubicBezTo>
                  <a:cubicBezTo>
                    <a:pt x="996" y="299"/>
                    <a:pt x="1009" y="290"/>
                    <a:pt x="1012" y="288"/>
                  </a:cubicBezTo>
                  <a:cubicBezTo>
                    <a:pt x="1014" y="286"/>
                    <a:pt x="1016" y="284"/>
                    <a:pt x="1016" y="281"/>
                  </a:cubicBezTo>
                  <a:cubicBezTo>
                    <a:pt x="1017" y="278"/>
                    <a:pt x="1016" y="275"/>
                    <a:pt x="1015" y="273"/>
                  </a:cubicBezTo>
                  <a:cubicBezTo>
                    <a:pt x="1013" y="270"/>
                    <a:pt x="1011" y="268"/>
                    <a:pt x="1008" y="267"/>
                  </a:cubicBezTo>
                  <a:cubicBezTo>
                    <a:pt x="1006" y="266"/>
                    <a:pt x="1003" y="266"/>
                    <a:pt x="1000" y="268"/>
                  </a:cubicBezTo>
                  <a:cubicBezTo>
                    <a:pt x="997" y="269"/>
                    <a:pt x="983" y="276"/>
                    <a:pt x="969" y="282"/>
                  </a:cubicBezTo>
                  <a:cubicBezTo>
                    <a:pt x="966" y="275"/>
                    <a:pt x="961" y="269"/>
                    <a:pt x="957" y="263"/>
                  </a:cubicBezTo>
                  <a:cubicBezTo>
                    <a:pt x="968" y="253"/>
                    <a:pt x="980" y="242"/>
                    <a:pt x="983" y="240"/>
                  </a:cubicBezTo>
                  <a:cubicBezTo>
                    <a:pt x="985" y="238"/>
                    <a:pt x="986" y="236"/>
                    <a:pt x="986" y="233"/>
                  </a:cubicBezTo>
                  <a:cubicBezTo>
                    <a:pt x="986" y="230"/>
                    <a:pt x="986" y="227"/>
                    <a:pt x="984" y="225"/>
                  </a:cubicBezTo>
                  <a:cubicBezTo>
                    <a:pt x="982" y="222"/>
                    <a:pt x="980" y="221"/>
                    <a:pt x="977" y="220"/>
                  </a:cubicBezTo>
                  <a:cubicBezTo>
                    <a:pt x="974" y="220"/>
                    <a:pt x="971" y="220"/>
                    <a:pt x="969" y="221"/>
                  </a:cubicBezTo>
                  <a:cubicBezTo>
                    <a:pt x="966" y="223"/>
                    <a:pt x="952" y="231"/>
                    <a:pt x="940" y="238"/>
                  </a:cubicBezTo>
                  <a:cubicBezTo>
                    <a:pt x="935" y="233"/>
                    <a:pt x="930" y="227"/>
                    <a:pt x="925" y="221"/>
                  </a:cubicBezTo>
                  <a:cubicBezTo>
                    <a:pt x="935" y="210"/>
                    <a:pt x="946" y="198"/>
                    <a:pt x="948" y="196"/>
                  </a:cubicBezTo>
                  <a:cubicBezTo>
                    <a:pt x="950" y="194"/>
                    <a:pt x="951" y="191"/>
                    <a:pt x="951" y="188"/>
                  </a:cubicBezTo>
                  <a:cubicBezTo>
                    <a:pt x="951" y="185"/>
                    <a:pt x="950" y="183"/>
                    <a:pt x="948" y="180"/>
                  </a:cubicBezTo>
                  <a:cubicBezTo>
                    <a:pt x="946" y="178"/>
                    <a:pt x="943" y="177"/>
                    <a:pt x="941" y="177"/>
                  </a:cubicBezTo>
                  <a:cubicBezTo>
                    <a:pt x="938" y="176"/>
                    <a:pt x="935" y="177"/>
                    <a:pt x="933" y="179"/>
                  </a:cubicBezTo>
                  <a:cubicBezTo>
                    <a:pt x="930" y="181"/>
                    <a:pt x="917" y="190"/>
                    <a:pt x="905" y="199"/>
                  </a:cubicBezTo>
                  <a:cubicBezTo>
                    <a:pt x="900" y="193"/>
                    <a:pt x="895" y="188"/>
                    <a:pt x="890" y="183"/>
                  </a:cubicBezTo>
                  <a:cubicBezTo>
                    <a:pt x="898" y="171"/>
                    <a:pt x="908" y="158"/>
                    <a:pt x="910" y="156"/>
                  </a:cubicBezTo>
                  <a:cubicBezTo>
                    <a:pt x="911" y="153"/>
                    <a:pt x="912" y="150"/>
                    <a:pt x="912" y="148"/>
                  </a:cubicBezTo>
                  <a:cubicBezTo>
                    <a:pt x="911" y="145"/>
                    <a:pt x="910" y="142"/>
                    <a:pt x="908" y="140"/>
                  </a:cubicBezTo>
                  <a:cubicBezTo>
                    <a:pt x="906" y="138"/>
                    <a:pt x="903" y="137"/>
                    <a:pt x="900" y="137"/>
                  </a:cubicBezTo>
                  <a:cubicBezTo>
                    <a:pt x="897" y="137"/>
                    <a:pt x="894" y="138"/>
                    <a:pt x="892" y="140"/>
                  </a:cubicBezTo>
                  <a:cubicBezTo>
                    <a:pt x="890" y="142"/>
                    <a:pt x="878" y="153"/>
                    <a:pt x="867" y="163"/>
                  </a:cubicBezTo>
                  <a:cubicBezTo>
                    <a:pt x="862" y="158"/>
                    <a:pt x="856" y="153"/>
                    <a:pt x="850" y="149"/>
                  </a:cubicBezTo>
                  <a:cubicBezTo>
                    <a:pt x="857" y="136"/>
                    <a:pt x="865" y="122"/>
                    <a:pt x="867" y="119"/>
                  </a:cubicBezTo>
                  <a:cubicBezTo>
                    <a:pt x="869" y="117"/>
                    <a:pt x="869" y="114"/>
                    <a:pt x="868" y="111"/>
                  </a:cubicBezTo>
                  <a:cubicBezTo>
                    <a:pt x="868" y="109"/>
                    <a:pt x="866" y="106"/>
                    <a:pt x="864" y="104"/>
                  </a:cubicBezTo>
                  <a:cubicBezTo>
                    <a:pt x="861" y="103"/>
                    <a:pt x="858" y="102"/>
                    <a:pt x="856" y="102"/>
                  </a:cubicBezTo>
                  <a:cubicBezTo>
                    <a:pt x="853" y="102"/>
                    <a:pt x="850" y="103"/>
                    <a:pt x="848" y="106"/>
                  </a:cubicBezTo>
                  <a:cubicBezTo>
                    <a:pt x="846" y="108"/>
                    <a:pt x="835" y="120"/>
                    <a:pt x="826" y="131"/>
                  </a:cubicBezTo>
                  <a:cubicBezTo>
                    <a:pt x="820" y="127"/>
                    <a:pt x="813" y="123"/>
                    <a:pt x="807" y="119"/>
                  </a:cubicBezTo>
                  <a:cubicBezTo>
                    <a:pt x="813" y="105"/>
                    <a:pt x="820" y="91"/>
                    <a:pt x="821" y="88"/>
                  </a:cubicBezTo>
                  <a:cubicBezTo>
                    <a:pt x="822" y="85"/>
                    <a:pt x="822" y="82"/>
                    <a:pt x="821" y="80"/>
                  </a:cubicBezTo>
                  <a:cubicBezTo>
                    <a:pt x="820" y="77"/>
                    <a:pt x="818" y="75"/>
                    <a:pt x="816" y="73"/>
                  </a:cubicBezTo>
                  <a:cubicBezTo>
                    <a:pt x="813" y="72"/>
                    <a:pt x="810" y="71"/>
                    <a:pt x="808" y="72"/>
                  </a:cubicBezTo>
                  <a:cubicBezTo>
                    <a:pt x="805" y="72"/>
                    <a:pt x="802" y="74"/>
                    <a:pt x="801" y="76"/>
                  </a:cubicBezTo>
                  <a:cubicBezTo>
                    <a:pt x="799" y="79"/>
                    <a:pt x="790" y="92"/>
                    <a:pt x="781" y="104"/>
                  </a:cubicBezTo>
                  <a:cubicBezTo>
                    <a:pt x="774" y="100"/>
                    <a:pt x="768" y="97"/>
                    <a:pt x="761" y="93"/>
                  </a:cubicBezTo>
                  <a:cubicBezTo>
                    <a:pt x="766" y="80"/>
                    <a:pt x="771" y="65"/>
                    <a:pt x="772" y="61"/>
                  </a:cubicBezTo>
                  <a:cubicBezTo>
                    <a:pt x="773" y="59"/>
                    <a:pt x="772" y="56"/>
                    <a:pt x="771" y="53"/>
                  </a:cubicBezTo>
                  <a:cubicBezTo>
                    <a:pt x="770" y="51"/>
                    <a:pt x="768" y="49"/>
                    <a:pt x="765" y="47"/>
                  </a:cubicBezTo>
                  <a:cubicBezTo>
                    <a:pt x="762" y="46"/>
                    <a:pt x="760" y="46"/>
                    <a:pt x="757" y="47"/>
                  </a:cubicBezTo>
                  <a:cubicBezTo>
                    <a:pt x="754" y="48"/>
                    <a:pt x="752" y="49"/>
                    <a:pt x="750" y="52"/>
                  </a:cubicBezTo>
                  <a:cubicBezTo>
                    <a:pt x="749" y="55"/>
                    <a:pt x="741" y="69"/>
                    <a:pt x="734" y="81"/>
                  </a:cubicBezTo>
                  <a:cubicBezTo>
                    <a:pt x="727" y="78"/>
                    <a:pt x="720" y="76"/>
                    <a:pt x="713" y="73"/>
                  </a:cubicBezTo>
                  <a:cubicBezTo>
                    <a:pt x="716" y="59"/>
                    <a:pt x="719" y="43"/>
                    <a:pt x="720" y="40"/>
                  </a:cubicBezTo>
                  <a:cubicBezTo>
                    <a:pt x="721" y="37"/>
                    <a:pt x="720" y="34"/>
                    <a:pt x="719" y="32"/>
                  </a:cubicBezTo>
                  <a:cubicBezTo>
                    <a:pt x="717" y="30"/>
                    <a:pt x="715" y="28"/>
                    <a:pt x="712" y="27"/>
                  </a:cubicBezTo>
                  <a:cubicBezTo>
                    <a:pt x="709" y="26"/>
                    <a:pt x="706" y="26"/>
                    <a:pt x="704" y="27"/>
                  </a:cubicBezTo>
                  <a:cubicBezTo>
                    <a:pt x="701" y="28"/>
                    <a:pt x="699" y="30"/>
                    <a:pt x="698" y="33"/>
                  </a:cubicBezTo>
                  <a:cubicBezTo>
                    <a:pt x="696" y="36"/>
                    <a:pt x="690" y="51"/>
                    <a:pt x="684" y="64"/>
                  </a:cubicBezTo>
                  <a:cubicBezTo>
                    <a:pt x="677" y="62"/>
                    <a:pt x="670" y="60"/>
                    <a:pt x="663" y="58"/>
                  </a:cubicBezTo>
                  <a:cubicBezTo>
                    <a:pt x="664" y="44"/>
                    <a:pt x="666" y="28"/>
                    <a:pt x="666" y="25"/>
                  </a:cubicBezTo>
                  <a:cubicBezTo>
                    <a:pt x="667" y="22"/>
                    <a:pt x="666" y="19"/>
                    <a:pt x="664" y="17"/>
                  </a:cubicBezTo>
                  <a:cubicBezTo>
                    <a:pt x="662" y="14"/>
                    <a:pt x="660" y="13"/>
                    <a:pt x="657" y="12"/>
                  </a:cubicBezTo>
                  <a:cubicBezTo>
                    <a:pt x="654" y="12"/>
                    <a:pt x="651" y="12"/>
                    <a:pt x="649" y="13"/>
                  </a:cubicBezTo>
                  <a:cubicBezTo>
                    <a:pt x="646" y="15"/>
                    <a:pt x="644" y="17"/>
                    <a:pt x="643" y="20"/>
                  </a:cubicBezTo>
                  <a:cubicBezTo>
                    <a:pt x="642" y="23"/>
                    <a:pt x="638" y="38"/>
                    <a:pt x="633" y="52"/>
                  </a:cubicBezTo>
                  <a:cubicBezTo>
                    <a:pt x="626" y="51"/>
                    <a:pt x="619" y="49"/>
                    <a:pt x="611" y="48"/>
                  </a:cubicBezTo>
                  <a:cubicBezTo>
                    <a:pt x="611" y="34"/>
                    <a:pt x="611" y="18"/>
                    <a:pt x="611" y="15"/>
                  </a:cubicBezTo>
                  <a:cubicBezTo>
                    <a:pt x="611" y="12"/>
                    <a:pt x="610" y="9"/>
                    <a:pt x="608" y="7"/>
                  </a:cubicBezTo>
                  <a:cubicBezTo>
                    <a:pt x="606" y="5"/>
                    <a:pt x="604" y="4"/>
                    <a:pt x="601" y="3"/>
                  </a:cubicBezTo>
                  <a:cubicBezTo>
                    <a:pt x="598" y="3"/>
                    <a:pt x="595" y="4"/>
                    <a:pt x="593" y="5"/>
                  </a:cubicBezTo>
                  <a:cubicBezTo>
                    <a:pt x="590" y="7"/>
                    <a:pt x="589" y="9"/>
                    <a:pt x="588" y="12"/>
                  </a:cubicBezTo>
                  <a:cubicBezTo>
                    <a:pt x="587" y="15"/>
                    <a:pt x="584" y="31"/>
                    <a:pt x="581" y="45"/>
                  </a:cubicBezTo>
                  <a:cubicBezTo>
                    <a:pt x="574" y="45"/>
                    <a:pt x="566" y="44"/>
                    <a:pt x="559" y="44"/>
                  </a:cubicBezTo>
                  <a:cubicBezTo>
                    <a:pt x="558" y="30"/>
                    <a:pt x="556" y="14"/>
                    <a:pt x="556" y="10"/>
                  </a:cubicBezTo>
                  <a:cubicBezTo>
                    <a:pt x="555" y="8"/>
                    <a:pt x="554" y="5"/>
                    <a:pt x="552" y="3"/>
                  </a:cubicBezTo>
                  <a:cubicBezTo>
                    <a:pt x="550" y="1"/>
                    <a:pt x="547" y="0"/>
                    <a:pt x="544" y="0"/>
                  </a:cubicBezTo>
                  <a:cubicBezTo>
                    <a:pt x="541" y="0"/>
                    <a:pt x="538" y="1"/>
                    <a:pt x="536" y="3"/>
                  </a:cubicBezTo>
                  <a:cubicBezTo>
                    <a:pt x="534" y="5"/>
                    <a:pt x="533" y="8"/>
                    <a:pt x="532" y="10"/>
                  </a:cubicBezTo>
                  <a:cubicBezTo>
                    <a:pt x="532" y="14"/>
                    <a:pt x="530" y="30"/>
                    <a:pt x="529" y="44"/>
                  </a:cubicBezTo>
                  <a:cubicBezTo>
                    <a:pt x="522" y="44"/>
                    <a:pt x="514" y="45"/>
                    <a:pt x="507" y="45"/>
                  </a:cubicBezTo>
                  <a:cubicBezTo>
                    <a:pt x="504" y="31"/>
                    <a:pt x="501" y="15"/>
                    <a:pt x="500" y="12"/>
                  </a:cubicBezTo>
                  <a:cubicBezTo>
                    <a:pt x="499" y="9"/>
                    <a:pt x="497" y="7"/>
                    <a:pt x="495" y="5"/>
                  </a:cubicBezTo>
                  <a:cubicBezTo>
                    <a:pt x="493" y="4"/>
                    <a:pt x="490" y="3"/>
                    <a:pt x="487" y="3"/>
                  </a:cubicBezTo>
                  <a:cubicBezTo>
                    <a:pt x="484" y="4"/>
                    <a:pt x="482" y="5"/>
                    <a:pt x="480" y="7"/>
                  </a:cubicBezTo>
                  <a:cubicBezTo>
                    <a:pt x="478" y="9"/>
                    <a:pt x="477" y="12"/>
                    <a:pt x="477" y="15"/>
                  </a:cubicBezTo>
                  <a:cubicBezTo>
                    <a:pt x="477" y="18"/>
                    <a:pt x="477" y="34"/>
                    <a:pt x="477" y="48"/>
                  </a:cubicBezTo>
                  <a:cubicBezTo>
                    <a:pt x="469" y="49"/>
                    <a:pt x="462" y="51"/>
                    <a:pt x="455" y="52"/>
                  </a:cubicBezTo>
                  <a:cubicBezTo>
                    <a:pt x="450" y="38"/>
                    <a:pt x="446" y="23"/>
                    <a:pt x="445" y="20"/>
                  </a:cubicBezTo>
                  <a:cubicBezTo>
                    <a:pt x="444" y="17"/>
                    <a:pt x="442" y="15"/>
                    <a:pt x="439" y="13"/>
                  </a:cubicBezTo>
                  <a:cubicBezTo>
                    <a:pt x="437" y="12"/>
                    <a:pt x="434" y="12"/>
                    <a:pt x="431" y="12"/>
                  </a:cubicBezTo>
                  <a:cubicBezTo>
                    <a:pt x="428" y="13"/>
                    <a:pt x="426" y="14"/>
                    <a:pt x="424" y="17"/>
                  </a:cubicBezTo>
                  <a:cubicBezTo>
                    <a:pt x="422" y="19"/>
                    <a:pt x="421" y="22"/>
                    <a:pt x="422" y="25"/>
                  </a:cubicBezTo>
                  <a:cubicBezTo>
                    <a:pt x="422" y="28"/>
                    <a:pt x="424" y="44"/>
                    <a:pt x="425" y="58"/>
                  </a:cubicBezTo>
                  <a:cubicBezTo>
                    <a:pt x="418" y="60"/>
                    <a:pt x="411" y="62"/>
                    <a:pt x="404" y="64"/>
                  </a:cubicBezTo>
                  <a:cubicBezTo>
                    <a:pt x="398" y="51"/>
                    <a:pt x="392" y="36"/>
                    <a:pt x="390" y="33"/>
                  </a:cubicBezTo>
                  <a:cubicBezTo>
                    <a:pt x="389" y="30"/>
                    <a:pt x="387" y="28"/>
                    <a:pt x="384" y="27"/>
                  </a:cubicBezTo>
                  <a:cubicBezTo>
                    <a:pt x="382" y="26"/>
                    <a:pt x="379" y="26"/>
                    <a:pt x="376" y="27"/>
                  </a:cubicBezTo>
                  <a:cubicBezTo>
                    <a:pt x="373" y="28"/>
                    <a:pt x="371" y="30"/>
                    <a:pt x="369" y="32"/>
                  </a:cubicBezTo>
                  <a:cubicBezTo>
                    <a:pt x="368" y="34"/>
                    <a:pt x="367" y="37"/>
                    <a:pt x="368" y="40"/>
                  </a:cubicBezTo>
                  <a:cubicBezTo>
                    <a:pt x="369" y="43"/>
                    <a:pt x="372" y="59"/>
                    <a:pt x="375" y="73"/>
                  </a:cubicBezTo>
                  <a:cubicBezTo>
                    <a:pt x="368" y="76"/>
                    <a:pt x="361" y="78"/>
                    <a:pt x="354" y="81"/>
                  </a:cubicBezTo>
                  <a:cubicBezTo>
                    <a:pt x="347" y="69"/>
                    <a:pt x="339" y="55"/>
                    <a:pt x="338" y="52"/>
                  </a:cubicBezTo>
                  <a:cubicBezTo>
                    <a:pt x="336" y="49"/>
                    <a:pt x="334" y="48"/>
                    <a:pt x="331" y="47"/>
                  </a:cubicBezTo>
                  <a:cubicBezTo>
                    <a:pt x="328" y="46"/>
                    <a:pt x="326" y="46"/>
                    <a:pt x="323" y="47"/>
                  </a:cubicBezTo>
                  <a:cubicBezTo>
                    <a:pt x="320" y="49"/>
                    <a:pt x="318" y="51"/>
                    <a:pt x="317" y="53"/>
                  </a:cubicBezTo>
                  <a:cubicBezTo>
                    <a:pt x="316" y="56"/>
                    <a:pt x="315" y="59"/>
                    <a:pt x="316" y="61"/>
                  </a:cubicBezTo>
                  <a:cubicBezTo>
                    <a:pt x="317" y="65"/>
                    <a:pt x="322" y="80"/>
                    <a:pt x="327" y="93"/>
                  </a:cubicBezTo>
                  <a:cubicBezTo>
                    <a:pt x="320" y="97"/>
                    <a:pt x="314" y="100"/>
                    <a:pt x="307" y="104"/>
                  </a:cubicBezTo>
                  <a:cubicBezTo>
                    <a:pt x="298" y="92"/>
                    <a:pt x="289" y="79"/>
                    <a:pt x="287" y="76"/>
                  </a:cubicBezTo>
                  <a:cubicBezTo>
                    <a:pt x="286" y="74"/>
                    <a:pt x="283" y="72"/>
                    <a:pt x="280" y="72"/>
                  </a:cubicBezTo>
                  <a:cubicBezTo>
                    <a:pt x="278" y="71"/>
                    <a:pt x="275" y="72"/>
                    <a:pt x="272" y="73"/>
                  </a:cubicBezTo>
                  <a:cubicBezTo>
                    <a:pt x="270" y="75"/>
                    <a:pt x="268" y="77"/>
                    <a:pt x="267" y="80"/>
                  </a:cubicBezTo>
                  <a:cubicBezTo>
                    <a:pt x="266" y="82"/>
                    <a:pt x="266" y="85"/>
                    <a:pt x="267" y="88"/>
                  </a:cubicBezTo>
                  <a:cubicBezTo>
                    <a:pt x="268" y="91"/>
                    <a:pt x="275" y="105"/>
                    <a:pt x="281" y="119"/>
                  </a:cubicBezTo>
                  <a:cubicBezTo>
                    <a:pt x="275" y="123"/>
                    <a:pt x="268" y="127"/>
                    <a:pt x="262" y="131"/>
                  </a:cubicBezTo>
                  <a:cubicBezTo>
                    <a:pt x="253" y="120"/>
                    <a:pt x="242" y="108"/>
                    <a:pt x="240" y="106"/>
                  </a:cubicBezTo>
                  <a:cubicBezTo>
                    <a:pt x="238" y="103"/>
                    <a:pt x="235" y="102"/>
                    <a:pt x="232" y="102"/>
                  </a:cubicBezTo>
                  <a:cubicBezTo>
                    <a:pt x="230" y="102"/>
                    <a:pt x="227" y="103"/>
                    <a:pt x="224" y="104"/>
                  </a:cubicBezTo>
                  <a:cubicBezTo>
                    <a:pt x="222" y="106"/>
                    <a:pt x="220" y="109"/>
                    <a:pt x="220" y="111"/>
                  </a:cubicBezTo>
                  <a:cubicBezTo>
                    <a:pt x="219" y="114"/>
                    <a:pt x="219" y="117"/>
                    <a:pt x="221" y="119"/>
                  </a:cubicBezTo>
                  <a:cubicBezTo>
                    <a:pt x="223" y="122"/>
                    <a:pt x="231" y="136"/>
                    <a:pt x="238" y="149"/>
                  </a:cubicBezTo>
                  <a:cubicBezTo>
                    <a:pt x="232" y="153"/>
                    <a:pt x="226" y="158"/>
                    <a:pt x="221" y="163"/>
                  </a:cubicBezTo>
                  <a:cubicBezTo>
                    <a:pt x="210" y="153"/>
                    <a:pt x="198" y="142"/>
                    <a:pt x="196" y="140"/>
                  </a:cubicBezTo>
                  <a:cubicBezTo>
                    <a:pt x="194" y="138"/>
                    <a:pt x="191" y="137"/>
                    <a:pt x="188" y="137"/>
                  </a:cubicBezTo>
                  <a:cubicBezTo>
                    <a:pt x="185" y="137"/>
                    <a:pt x="182" y="138"/>
                    <a:pt x="180" y="140"/>
                  </a:cubicBezTo>
                  <a:cubicBezTo>
                    <a:pt x="178" y="142"/>
                    <a:pt x="177" y="145"/>
                    <a:pt x="176" y="148"/>
                  </a:cubicBezTo>
                  <a:cubicBezTo>
                    <a:pt x="176" y="150"/>
                    <a:pt x="176" y="153"/>
                    <a:pt x="178" y="156"/>
                  </a:cubicBezTo>
                  <a:cubicBezTo>
                    <a:pt x="180" y="158"/>
                    <a:pt x="190" y="171"/>
                    <a:pt x="198" y="183"/>
                  </a:cubicBezTo>
                  <a:cubicBezTo>
                    <a:pt x="193" y="188"/>
                    <a:pt x="188" y="193"/>
                    <a:pt x="182" y="199"/>
                  </a:cubicBezTo>
                  <a:cubicBezTo>
                    <a:pt x="171" y="190"/>
                    <a:pt x="158" y="181"/>
                    <a:pt x="155" y="179"/>
                  </a:cubicBezTo>
                  <a:cubicBezTo>
                    <a:pt x="153" y="177"/>
                    <a:pt x="150" y="176"/>
                    <a:pt x="147" y="177"/>
                  </a:cubicBezTo>
                  <a:cubicBezTo>
                    <a:pt x="145" y="177"/>
                    <a:pt x="142" y="178"/>
                    <a:pt x="140" y="180"/>
                  </a:cubicBezTo>
                  <a:cubicBezTo>
                    <a:pt x="138" y="183"/>
                    <a:pt x="137" y="185"/>
                    <a:pt x="137" y="188"/>
                  </a:cubicBezTo>
                  <a:cubicBezTo>
                    <a:pt x="137" y="191"/>
                    <a:pt x="138" y="194"/>
                    <a:pt x="140" y="196"/>
                  </a:cubicBezTo>
                  <a:cubicBezTo>
                    <a:pt x="142" y="198"/>
                    <a:pt x="153" y="210"/>
                    <a:pt x="163" y="221"/>
                  </a:cubicBezTo>
                  <a:cubicBezTo>
                    <a:pt x="158" y="227"/>
                    <a:pt x="153" y="233"/>
                    <a:pt x="148" y="238"/>
                  </a:cubicBezTo>
                  <a:cubicBezTo>
                    <a:pt x="136" y="231"/>
                    <a:pt x="122" y="223"/>
                    <a:pt x="119" y="221"/>
                  </a:cubicBezTo>
                  <a:cubicBezTo>
                    <a:pt x="117" y="220"/>
                    <a:pt x="114" y="220"/>
                    <a:pt x="111" y="220"/>
                  </a:cubicBezTo>
                  <a:cubicBezTo>
                    <a:pt x="108" y="221"/>
                    <a:pt x="106" y="222"/>
                    <a:pt x="104" y="225"/>
                  </a:cubicBezTo>
                  <a:cubicBezTo>
                    <a:pt x="102" y="227"/>
                    <a:pt x="102" y="230"/>
                    <a:pt x="102" y="233"/>
                  </a:cubicBezTo>
                  <a:cubicBezTo>
                    <a:pt x="102" y="236"/>
                    <a:pt x="103" y="238"/>
                    <a:pt x="105" y="240"/>
                  </a:cubicBezTo>
                  <a:cubicBezTo>
                    <a:pt x="108" y="242"/>
                    <a:pt x="120" y="253"/>
                    <a:pt x="131" y="263"/>
                  </a:cubicBezTo>
                  <a:cubicBezTo>
                    <a:pt x="127" y="269"/>
                    <a:pt x="122" y="275"/>
                    <a:pt x="118" y="282"/>
                  </a:cubicBezTo>
                  <a:cubicBezTo>
                    <a:pt x="105" y="276"/>
                    <a:pt x="91" y="269"/>
                    <a:pt x="88" y="268"/>
                  </a:cubicBezTo>
                  <a:cubicBezTo>
                    <a:pt x="85" y="266"/>
                    <a:pt x="82" y="266"/>
                    <a:pt x="80" y="267"/>
                  </a:cubicBezTo>
                  <a:cubicBezTo>
                    <a:pt x="77" y="268"/>
                    <a:pt x="75" y="270"/>
                    <a:pt x="73" y="273"/>
                  </a:cubicBezTo>
                  <a:cubicBezTo>
                    <a:pt x="72" y="275"/>
                    <a:pt x="71" y="278"/>
                    <a:pt x="72" y="281"/>
                  </a:cubicBezTo>
                  <a:cubicBezTo>
                    <a:pt x="72" y="284"/>
                    <a:pt x="74" y="286"/>
                    <a:pt x="76" y="288"/>
                  </a:cubicBezTo>
                  <a:cubicBezTo>
                    <a:pt x="79" y="290"/>
                    <a:pt x="92" y="299"/>
                    <a:pt x="104" y="307"/>
                  </a:cubicBezTo>
                  <a:cubicBezTo>
                    <a:pt x="100" y="314"/>
                    <a:pt x="97" y="321"/>
                    <a:pt x="93" y="328"/>
                  </a:cubicBezTo>
                  <a:cubicBezTo>
                    <a:pt x="79" y="323"/>
                    <a:pt x="64" y="318"/>
                    <a:pt x="61" y="317"/>
                  </a:cubicBezTo>
                  <a:cubicBezTo>
                    <a:pt x="59" y="316"/>
                    <a:pt x="56" y="316"/>
                    <a:pt x="53" y="317"/>
                  </a:cubicBezTo>
                  <a:cubicBezTo>
                    <a:pt x="51" y="319"/>
                    <a:pt x="48" y="321"/>
                    <a:pt x="47" y="323"/>
                  </a:cubicBezTo>
                  <a:cubicBezTo>
                    <a:pt x="46" y="326"/>
                    <a:pt x="46" y="329"/>
                    <a:pt x="47" y="332"/>
                  </a:cubicBezTo>
                  <a:cubicBezTo>
                    <a:pt x="48" y="334"/>
                    <a:pt x="49" y="337"/>
                    <a:pt x="52" y="338"/>
                  </a:cubicBezTo>
                  <a:cubicBezTo>
                    <a:pt x="55" y="340"/>
                    <a:pt x="68" y="348"/>
                    <a:pt x="81" y="355"/>
                  </a:cubicBezTo>
                  <a:cubicBezTo>
                    <a:pt x="78" y="362"/>
                    <a:pt x="76" y="369"/>
                    <a:pt x="73" y="376"/>
                  </a:cubicBezTo>
                  <a:cubicBezTo>
                    <a:pt x="59" y="373"/>
                    <a:pt x="43" y="369"/>
                    <a:pt x="40" y="369"/>
                  </a:cubicBezTo>
                  <a:cubicBezTo>
                    <a:pt x="37" y="368"/>
                    <a:pt x="34" y="369"/>
                    <a:pt x="32" y="370"/>
                  </a:cubicBezTo>
                  <a:cubicBezTo>
                    <a:pt x="30" y="372"/>
                    <a:pt x="28" y="374"/>
                    <a:pt x="27" y="377"/>
                  </a:cubicBezTo>
                  <a:cubicBezTo>
                    <a:pt x="26" y="379"/>
                    <a:pt x="26" y="382"/>
                    <a:pt x="27" y="385"/>
                  </a:cubicBezTo>
                  <a:cubicBezTo>
                    <a:pt x="28" y="388"/>
                    <a:pt x="30" y="390"/>
                    <a:pt x="33" y="391"/>
                  </a:cubicBezTo>
                  <a:cubicBezTo>
                    <a:pt x="36" y="392"/>
                    <a:pt x="50" y="399"/>
                    <a:pt x="64" y="404"/>
                  </a:cubicBezTo>
                  <a:cubicBezTo>
                    <a:pt x="62" y="412"/>
                    <a:pt x="60" y="419"/>
                    <a:pt x="58" y="426"/>
                  </a:cubicBezTo>
                  <a:cubicBezTo>
                    <a:pt x="44" y="425"/>
                    <a:pt x="28" y="423"/>
                    <a:pt x="25" y="422"/>
                  </a:cubicBezTo>
                  <a:cubicBezTo>
                    <a:pt x="22" y="422"/>
                    <a:pt x="19" y="423"/>
                    <a:pt x="17" y="425"/>
                  </a:cubicBezTo>
                  <a:cubicBezTo>
                    <a:pt x="14" y="426"/>
                    <a:pt x="13" y="429"/>
                    <a:pt x="12" y="432"/>
                  </a:cubicBezTo>
                  <a:cubicBezTo>
                    <a:pt x="12" y="435"/>
                    <a:pt x="12" y="437"/>
                    <a:pt x="13" y="440"/>
                  </a:cubicBezTo>
                  <a:cubicBezTo>
                    <a:pt x="15" y="442"/>
                    <a:pt x="17" y="444"/>
                    <a:pt x="20" y="445"/>
                  </a:cubicBezTo>
                  <a:cubicBezTo>
                    <a:pt x="23" y="446"/>
                    <a:pt x="38" y="451"/>
                    <a:pt x="52" y="455"/>
                  </a:cubicBezTo>
                  <a:cubicBezTo>
                    <a:pt x="50" y="463"/>
                    <a:pt x="49" y="470"/>
                    <a:pt x="48" y="478"/>
                  </a:cubicBezTo>
                  <a:cubicBezTo>
                    <a:pt x="34" y="478"/>
                    <a:pt x="18" y="477"/>
                    <a:pt x="15" y="477"/>
                  </a:cubicBezTo>
                  <a:cubicBezTo>
                    <a:pt x="12" y="477"/>
                    <a:pt x="9" y="479"/>
                    <a:pt x="7" y="481"/>
                  </a:cubicBezTo>
                  <a:cubicBezTo>
                    <a:pt x="5" y="482"/>
                    <a:pt x="4" y="485"/>
                    <a:pt x="3" y="488"/>
                  </a:cubicBezTo>
                  <a:cubicBezTo>
                    <a:pt x="3" y="491"/>
                    <a:pt x="4" y="494"/>
                    <a:pt x="5" y="496"/>
                  </a:cubicBezTo>
                  <a:cubicBezTo>
                    <a:pt x="7" y="498"/>
                    <a:pt x="9" y="500"/>
                    <a:pt x="12" y="501"/>
                  </a:cubicBezTo>
                  <a:cubicBezTo>
                    <a:pt x="15" y="501"/>
                    <a:pt x="31" y="505"/>
                    <a:pt x="45" y="507"/>
                  </a:cubicBezTo>
                  <a:cubicBezTo>
                    <a:pt x="45" y="515"/>
                    <a:pt x="44" y="522"/>
                    <a:pt x="44" y="530"/>
                  </a:cubicBezTo>
                  <a:cubicBezTo>
                    <a:pt x="30" y="531"/>
                    <a:pt x="14" y="533"/>
                    <a:pt x="10" y="533"/>
                  </a:cubicBezTo>
                  <a:cubicBezTo>
                    <a:pt x="7" y="533"/>
                    <a:pt x="5" y="535"/>
                    <a:pt x="3" y="537"/>
                  </a:cubicBezTo>
                  <a:cubicBezTo>
                    <a:pt x="1" y="539"/>
                    <a:pt x="0" y="542"/>
                    <a:pt x="0" y="545"/>
                  </a:cubicBezTo>
                  <a:cubicBezTo>
                    <a:pt x="0" y="548"/>
                    <a:pt x="1" y="551"/>
                    <a:pt x="3" y="553"/>
                  </a:cubicBezTo>
                  <a:cubicBezTo>
                    <a:pt x="5" y="555"/>
                    <a:pt x="7" y="556"/>
                    <a:pt x="10" y="557"/>
                  </a:cubicBezTo>
                  <a:cubicBezTo>
                    <a:pt x="14" y="557"/>
                    <a:pt x="30" y="558"/>
                    <a:pt x="44" y="560"/>
                  </a:cubicBezTo>
                  <a:cubicBezTo>
                    <a:pt x="44" y="567"/>
                    <a:pt x="45" y="575"/>
                    <a:pt x="45" y="582"/>
                  </a:cubicBezTo>
                  <a:cubicBezTo>
                    <a:pt x="31" y="585"/>
                    <a:pt x="15" y="588"/>
                    <a:pt x="12" y="589"/>
                  </a:cubicBezTo>
                  <a:cubicBezTo>
                    <a:pt x="9" y="590"/>
                    <a:pt x="7" y="591"/>
                    <a:pt x="5" y="594"/>
                  </a:cubicBezTo>
                  <a:cubicBezTo>
                    <a:pt x="4" y="596"/>
                    <a:pt x="3" y="599"/>
                    <a:pt x="3" y="602"/>
                  </a:cubicBezTo>
                  <a:cubicBezTo>
                    <a:pt x="4" y="605"/>
                    <a:pt x="5" y="607"/>
                    <a:pt x="7" y="609"/>
                  </a:cubicBezTo>
                  <a:cubicBezTo>
                    <a:pt x="9" y="611"/>
                    <a:pt x="12" y="613"/>
                    <a:pt x="15" y="612"/>
                  </a:cubicBezTo>
                  <a:cubicBezTo>
                    <a:pt x="18" y="612"/>
                    <a:pt x="34" y="612"/>
                    <a:pt x="48" y="612"/>
                  </a:cubicBezTo>
                  <a:cubicBezTo>
                    <a:pt x="49" y="620"/>
                    <a:pt x="50" y="627"/>
                    <a:pt x="52" y="634"/>
                  </a:cubicBezTo>
                  <a:cubicBezTo>
                    <a:pt x="38" y="639"/>
                    <a:pt x="23" y="644"/>
                    <a:pt x="20" y="645"/>
                  </a:cubicBezTo>
                  <a:cubicBezTo>
                    <a:pt x="17" y="645"/>
                    <a:pt x="15" y="647"/>
                    <a:pt x="13" y="650"/>
                  </a:cubicBezTo>
                  <a:cubicBezTo>
                    <a:pt x="12" y="652"/>
                    <a:pt x="12" y="655"/>
                    <a:pt x="12" y="658"/>
                  </a:cubicBezTo>
                  <a:cubicBezTo>
                    <a:pt x="13" y="661"/>
                    <a:pt x="14" y="664"/>
                    <a:pt x="17" y="665"/>
                  </a:cubicBezTo>
                  <a:cubicBezTo>
                    <a:pt x="19" y="667"/>
                    <a:pt x="22" y="668"/>
                    <a:pt x="25" y="668"/>
                  </a:cubicBezTo>
                  <a:cubicBezTo>
                    <a:pt x="28" y="667"/>
                    <a:pt x="44" y="665"/>
                    <a:pt x="58" y="664"/>
                  </a:cubicBezTo>
                  <a:cubicBezTo>
                    <a:pt x="60" y="671"/>
                    <a:pt x="62" y="678"/>
                    <a:pt x="64" y="686"/>
                  </a:cubicBezTo>
                  <a:cubicBezTo>
                    <a:pt x="50" y="691"/>
                    <a:pt x="36" y="698"/>
                    <a:pt x="33" y="699"/>
                  </a:cubicBezTo>
                  <a:cubicBezTo>
                    <a:pt x="30" y="700"/>
                    <a:pt x="28" y="702"/>
                    <a:pt x="27" y="705"/>
                  </a:cubicBezTo>
                  <a:cubicBezTo>
                    <a:pt x="26" y="708"/>
                    <a:pt x="26" y="710"/>
                    <a:pt x="27" y="713"/>
                  </a:cubicBezTo>
                  <a:cubicBezTo>
                    <a:pt x="28" y="716"/>
                    <a:pt x="30" y="718"/>
                    <a:pt x="32" y="720"/>
                  </a:cubicBezTo>
                  <a:cubicBezTo>
                    <a:pt x="34" y="721"/>
                    <a:pt x="37" y="722"/>
                    <a:pt x="40" y="721"/>
                  </a:cubicBezTo>
                  <a:cubicBezTo>
                    <a:pt x="43" y="721"/>
                    <a:pt x="59" y="717"/>
                    <a:pt x="73" y="714"/>
                  </a:cubicBezTo>
                  <a:cubicBezTo>
                    <a:pt x="76" y="721"/>
                    <a:pt x="78" y="728"/>
                    <a:pt x="81" y="735"/>
                  </a:cubicBezTo>
                  <a:cubicBezTo>
                    <a:pt x="68" y="742"/>
                    <a:pt x="55" y="750"/>
                    <a:pt x="52" y="752"/>
                  </a:cubicBezTo>
                  <a:cubicBezTo>
                    <a:pt x="49" y="753"/>
                    <a:pt x="48" y="755"/>
                    <a:pt x="47" y="758"/>
                  </a:cubicBezTo>
                  <a:cubicBezTo>
                    <a:pt x="46" y="761"/>
                    <a:pt x="46" y="764"/>
                    <a:pt x="47" y="766"/>
                  </a:cubicBezTo>
                  <a:cubicBezTo>
                    <a:pt x="48" y="769"/>
                    <a:pt x="51" y="771"/>
                    <a:pt x="53" y="772"/>
                  </a:cubicBezTo>
                  <a:cubicBezTo>
                    <a:pt x="56" y="774"/>
                    <a:pt x="59" y="774"/>
                    <a:pt x="61" y="773"/>
                  </a:cubicBezTo>
                  <a:cubicBezTo>
                    <a:pt x="64" y="772"/>
                    <a:pt x="79" y="767"/>
                    <a:pt x="93" y="762"/>
                  </a:cubicBezTo>
                  <a:cubicBezTo>
                    <a:pt x="97" y="769"/>
                    <a:pt x="100" y="776"/>
                    <a:pt x="104" y="782"/>
                  </a:cubicBezTo>
                  <a:cubicBezTo>
                    <a:pt x="92" y="791"/>
                    <a:pt x="79" y="800"/>
                    <a:pt x="76" y="802"/>
                  </a:cubicBezTo>
                  <a:cubicBezTo>
                    <a:pt x="74" y="804"/>
                    <a:pt x="72" y="806"/>
                    <a:pt x="72" y="809"/>
                  </a:cubicBezTo>
                  <a:cubicBezTo>
                    <a:pt x="71" y="812"/>
                    <a:pt x="72" y="815"/>
                    <a:pt x="73" y="817"/>
                  </a:cubicBezTo>
                  <a:cubicBezTo>
                    <a:pt x="75" y="820"/>
                    <a:pt x="77" y="822"/>
                    <a:pt x="80" y="823"/>
                  </a:cubicBezTo>
                  <a:cubicBezTo>
                    <a:pt x="82" y="824"/>
                    <a:pt x="85" y="824"/>
                    <a:pt x="88" y="822"/>
                  </a:cubicBezTo>
                  <a:cubicBezTo>
                    <a:pt x="91" y="821"/>
                    <a:pt x="105" y="814"/>
                    <a:pt x="118" y="808"/>
                  </a:cubicBezTo>
                  <a:cubicBezTo>
                    <a:pt x="122" y="815"/>
                    <a:pt x="127" y="821"/>
                    <a:pt x="131" y="827"/>
                  </a:cubicBezTo>
                  <a:cubicBezTo>
                    <a:pt x="120" y="837"/>
                    <a:pt x="108" y="847"/>
                    <a:pt x="105" y="850"/>
                  </a:cubicBezTo>
                  <a:cubicBezTo>
                    <a:pt x="103" y="852"/>
                    <a:pt x="102" y="854"/>
                    <a:pt x="102" y="857"/>
                  </a:cubicBezTo>
                  <a:cubicBezTo>
                    <a:pt x="102" y="860"/>
                    <a:pt x="102" y="863"/>
                    <a:pt x="104" y="865"/>
                  </a:cubicBezTo>
                  <a:cubicBezTo>
                    <a:pt x="106" y="867"/>
                    <a:pt x="108" y="869"/>
                    <a:pt x="111" y="870"/>
                  </a:cubicBezTo>
                  <a:cubicBezTo>
                    <a:pt x="114" y="870"/>
                    <a:pt x="117" y="870"/>
                    <a:pt x="119" y="869"/>
                  </a:cubicBezTo>
                  <a:cubicBezTo>
                    <a:pt x="122" y="867"/>
                    <a:pt x="136" y="859"/>
                    <a:pt x="148" y="851"/>
                  </a:cubicBezTo>
                  <a:cubicBezTo>
                    <a:pt x="153" y="857"/>
                    <a:pt x="158" y="863"/>
                    <a:pt x="163" y="869"/>
                  </a:cubicBezTo>
                  <a:cubicBezTo>
                    <a:pt x="153" y="880"/>
                    <a:pt x="142" y="891"/>
                    <a:pt x="140" y="894"/>
                  </a:cubicBezTo>
                  <a:cubicBezTo>
                    <a:pt x="138" y="896"/>
                    <a:pt x="137" y="899"/>
                    <a:pt x="137" y="902"/>
                  </a:cubicBezTo>
                  <a:cubicBezTo>
                    <a:pt x="137" y="904"/>
                    <a:pt x="138" y="907"/>
                    <a:pt x="140" y="909"/>
                  </a:cubicBezTo>
                  <a:cubicBezTo>
                    <a:pt x="142" y="912"/>
                    <a:pt x="145" y="913"/>
                    <a:pt x="147" y="913"/>
                  </a:cubicBezTo>
                  <a:cubicBezTo>
                    <a:pt x="150" y="914"/>
                    <a:pt x="153" y="913"/>
                    <a:pt x="155" y="911"/>
                  </a:cubicBezTo>
                  <a:cubicBezTo>
                    <a:pt x="158" y="909"/>
                    <a:pt x="171" y="900"/>
                    <a:pt x="182" y="891"/>
                  </a:cubicBezTo>
                  <a:cubicBezTo>
                    <a:pt x="188" y="897"/>
                    <a:pt x="193" y="902"/>
                    <a:pt x="198" y="907"/>
                  </a:cubicBezTo>
                  <a:cubicBezTo>
                    <a:pt x="190" y="919"/>
                    <a:pt x="180" y="932"/>
                    <a:pt x="178" y="934"/>
                  </a:cubicBezTo>
                  <a:cubicBezTo>
                    <a:pt x="176" y="937"/>
                    <a:pt x="176" y="940"/>
                    <a:pt x="176" y="942"/>
                  </a:cubicBezTo>
                  <a:cubicBezTo>
                    <a:pt x="177" y="945"/>
                    <a:pt x="178" y="948"/>
                    <a:pt x="180" y="950"/>
                  </a:cubicBezTo>
                  <a:cubicBezTo>
                    <a:pt x="182" y="952"/>
                    <a:pt x="185" y="953"/>
                    <a:pt x="188" y="953"/>
                  </a:cubicBezTo>
                  <a:cubicBezTo>
                    <a:pt x="191" y="953"/>
                    <a:pt x="194" y="952"/>
                    <a:pt x="196" y="950"/>
                  </a:cubicBezTo>
                  <a:cubicBezTo>
                    <a:pt x="198" y="948"/>
                    <a:pt x="210" y="937"/>
                    <a:pt x="221" y="927"/>
                  </a:cubicBezTo>
                  <a:cubicBezTo>
                    <a:pt x="226" y="932"/>
                    <a:pt x="232" y="937"/>
                    <a:pt x="238" y="941"/>
                  </a:cubicBezTo>
                  <a:cubicBezTo>
                    <a:pt x="231" y="954"/>
                    <a:pt x="223" y="968"/>
                    <a:pt x="221" y="970"/>
                  </a:cubicBezTo>
                  <a:cubicBezTo>
                    <a:pt x="219" y="973"/>
                    <a:pt x="219" y="976"/>
                    <a:pt x="220" y="979"/>
                  </a:cubicBezTo>
                  <a:cubicBezTo>
                    <a:pt x="220" y="981"/>
                    <a:pt x="222" y="984"/>
                    <a:pt x="224" y="986"/>
                  </a:cubicBezTo>
                  <a:cubicBezTo>
                    <a:pt x="227" y="987"/>
                    <a:pt x="230" y="988"/>
                    <a:pt x="232" y="988"/>
                  </a:cubicBezTo>
                  <a:cubicBezTo>
                    <a:pt x="235" y="988"/>
                    <a:pt x="238" y="986"/>
                    <a:pt x="240" y="984"/>
                  </a:cubicBezTo>
                  <a:cubicBezTo>
                    <a:pt x="242" y="982"/>
                    <a:pt x="253" y="970"/>
                    <a:pt x="262" y="959"/>
                  </a:cubicBezTo>
                  <a:cubicBezTo>
                    <a:pt x="268" y="963"/>
                    <a:pt x="275" y="967"/>
                    <a:pt x="281" y="971"/>
                  </a:cubicBezTo>
                  <a:cubicBezTo>
                    <a:pt x="275" y="984"/>
                    <a:pt x="268" y="999"/>
                    <a:pt x="267" y="1002"/>
                  </a:cubicBezTo>
                  <a:cubicBezTo>
                    <a:pt x="266" y="1005"/>
                    <a:pt x="266" y="1008"/>
                    <a:pt x="267" y="1010"/>
                  </a:cubicBezTo>
                  <a:cubicBezTo>
                    <a:pt x="268" y="1013"/>
                    <a:pt x="270" y="1015"/>
                    <a:pt x="272" y="1017"/>
                  </a:cubicBezTo>
                  <a:cubicBezTo>
                    <a:pt x="275" y="1018"/>
                    <a:pt x="278" y="1019"/>
                    <a:pt x="280" y="1018"/>
                  </a:cubicBezTo>
                  <a:cubicBezTo>
                    <a:pt x="283" y="1018"/>
                    <a:pt x="286" y="1016"/>
                    <a:pt x="287" y="1014"/>
                  </a:cubicBezTo>
                  <a:cubicBezTo>
                    <a:pt x="289" y="1011"/>
                    <a:pt x="298" y="998"/>
                    <a:pt x="307" y="986"/>
                  </a:cubicBezTo>
                  <a:cubicBezTo>
                    <a:pt x="314" y="990"/>
                    <a:pt x="320" y="993"/>
                    <a:pt x="327" y="996"/>
                  </a:cubicBezTo>
                  <a:cubicBezTo>
                    <a:pt x="322" y="1010"/>
                    <a:pt x="317" y="1025"/>
                    <a:pt x="316" y="1028"/>
                  </a:cubicBezTo>
                  <a:cubicBezTo>
                    <a:pt x="315" y="1031"/>
                    <a:pt x="316" y="1034"/>
                    <a:pt x="317" y="1037"/>
                  </a:cubicBezTo>
                  <a:cubicBezTo>
                    <a:pt x="318" y="1039"/>
                    <a:pt x="320" y="1041"/>
                    <a:pt x="323" y="1042"/>
                  </a:cubicBezTo>
                  <a:cubicBezTo>
                    <a:pt x="326" y="1044"/>
                    <a:pt x="328" y="1044"/>
                    <a:pt x="331" y="1043"/>
                  </a:cubicBezTo>
                  <a:cubicBezTo>
                    <a:pt x="334" y="1042"/>
                    <a:pt x="336" y="1041"/>
                    <a:pt x="338" y="1038"/>
                  </a:cubicBezTo>
                  <a:cubicBezTo>
                    <a:pt x="339" y="1035"/>
                    <a:pt x="347" y="1021"/>
                    <a:pt x="354" y="1009"/>
                  </a:cubicBezTo>
                  <a:cubicBezTo>
                    <a:pt x="361" y="1011"/>
                    <a:pt x="368" y="1014"/>
                    <a:pt x="375" y="1017"/>
                  </a:cubicBezTo>
                  <a:cubicBezTo>
                    <a:pt x="372" y="1031"/>
                    <a:pt x="369" y="1046"/>
                    <a:pt x="368" y="1050"/>
                  </a:cubicBezTo>
                  <a:cubicBezTo>
                    <a:pt x="367" y="1052"/>
                    <a:pt x="368" y="1055"/>
                    <a:pt x="369" y="1058"/>
                  </a:cubicBezTo>
                  <a:cubicBezTo>
                    <a:pt x="371" y="1060"/>
                    <a:pt x="373" y="1062"/>
                    <a:pt x="376" y="1063"/>
                  </a:cubicBezTo>
                  <a:cubicBezTo>
                    <a:pt x="379" y="1064"/>
                    <a:pt x="382" y="1064"/>
                    <a:pt x="384" y="1063"/>
                  </a:cubicBezTo>
                  <a:cubicBezTo>
                    <a:pt x="387" y="1062"/>
                    <a:pt x="389" y="1060"/>
                    <a:pt x="390" y="1057"/>
                  </a:cubicBezTo>
                  <a:cubicBezTo>
                    <a:pt x="392" y="1054"/>
                    <a:pt x="398" y="1039"/>
                    <a:pt x="404" y="1026"/>
                  </a:cubicBezTo>
                  <a:cubicBezTo>
                    <a:pt x="411" y="1028"/>
                    <a:pt x="418" y="1030"/>
                    <a:pt x="425" y="1032"/>
                  </a:cubicBezTo>
                  <a:cubicBezTo>
                    <a:pt x="424" y="1046"/>
                    <a:pt x="422" y="1062"/>
                    <a:pt x="422" y="1065"/>
                  </a:cubicBezTo>
                  <a:cubicBezTo>
                    <a:pt x="421" y="1068"/>
                    <a:pt x="422" y="1071"/>
                    <a:pt x="424" y="1073"/>
                  </a:cubicBezTo>
                  <a:cubicBezTo>
                    <a:pt x="426" y="1075"/>
                    <a:pt x="428" y="1077"/>
                    <a:pt x="431" y="1078"/>
                  </a:cubicBezTo>
                  <a:cubicBezTo>
                    <a:pt x="434" y="1078"/>
                    <a:pt x="437" y="1078"/>
                    <a:pt x="439" y="1076"/>
                  </a:cubicBezTo>
                  <a:cubicBezTo>
                    <a:pt x="442" y="1075"/>
                    <a:pt x="444" y="1073"/>
                    <a:pt x="445" y="1070"/>
                  </a:cubicBezTo>
                  <a:cubicBezTo>
                    <a:pt x="446" y="1067"/>
                    <a:pt x="450" y="1052"/>
                    <a:pt x="455" y="1038"/>
                  </a:cubicBezTo>
                  <a:cubicBezTo>
                    <a:pt x="462" y="1039"/>
                    <a:pt x="469" y="1040"/>
                    <a:pt x="477" y="1041"/>
                  </a:cubicBezTo>
                  <a:cubicBezTo>
                    <a:pt x="477" y="1056"/>
                    <a:pt x="477" y="1072"/>
                    <a:pt x="477" y="1075"/>
                  </a:cubicBezTo>
                  <a:cubicBezTo>
                    <a:pt x="477" y="1078"/>
                    <a:pt x="478" y="1081"/>
                    <a:pt x="480" y="1083"/>
                  </a:cubicBezTo>
                  <a:cubicBezTo>
                    <a:pt x="482" y="1085"/>
                    <a:pt x="484" y="1086"/>
                    <a:pt x="487" y="1087"/>
                  </a:cubicBezTo>
                  <a:cubicBezTo>
                    <a:pt x="490" y="1087"/>
                    <a:pt x="493" y="1086"/>
                    <a:pt x="495" y="1085"/>
                  </a:cubicBezTo>
                  <a:cubicBezTo>
                    <a:pt x="497" y="1083"/>
                    <a:pt x="499" y="1081"/>
                    <a:pt x="500" y="1078"/>
                  </a:cubicBezTo>
                  <a:cubicBezTo>
                    <a:pt x="501" y="1074"/>
                    <a:pt x="504" y="1059"/>
                    <a:pt x="507" y="1045"/>
                  </a:cubicBezTo>
                  <a:cubicBezTo>
                    <a:pt x="514" y="1045"/>
                    <a:pt x="522" y="1045"/>
                    <a:pt x="529" y="1046"/>
                  </a:cubicBezTo>
                  <a:cubicBezTo>
                    <a:pt x="530" y="1060"/>
                    <a:pt x="532" y="1076"/>
                    <a:pt x="532" y="1079"/>
                  </a:cubicBezTo>
                  <a:cubicBezTo>
                    <a:pt x="533" y="1082"/>
                    <a:pt x="534" y="1085"/>
                    <a:pt x="536" y="1087"/>
                  </a:cubicBezTo>
                  <a:cubicBezTo>
                    <a:pt x="538" y="1089"/>
                    <a:pt x="541" y="1090"/>
                    <a:pt x="544" y="1090"/>
                  </a:cubicBezTo>
                  <a:cubicBezTo>
                    <a:pt x="547" y="1090"/>
                    <a:pt x="550" y="1088"/>
                    <a:pt x="552" y="1087"/>
                  </a:cubicBezTo>
                  <a:cubicBezTo>
                    <a:pt x="554" y="1085"/>
                    <a:pt x="555" y="1082"/>
                    <a:pt x="556" y="1079"/>
                  </a:cubicBezTo>
                  <a:cubicBezTo>
                    <a:pt x="556" y="1076"/>
                    <a:pt x="558" y="1060"/>
                    <a:pt x="559" y="1046"/>
                  </a:cubicBezTo>
                  <a:cubicBezTo>
                    <a:pt x="566" y="1045"/>
                    <a:pt x="574" y="1045"/>
                    <a:pt x="581" y="1045"/>
                  </a:cubicBezTo>
                  <a:cubicBezTo>
                    <a:pt x="584" y="1059"/>
                    <a:pt x="587" y="1074"/>
                    <a:pt x="588" y="1078"/>
                  </a:cubicBezTo>
                  <a:cubicBezTo>
                    <a:pt x="589" y="1081"/>
                    <a:pt x="590" y="1083"/>
                    <a:pt x="593" y="1085"/>
                  </a:cubicBezTo>
                  <a:cubicBezTo>
                    <a:pt x="595" y="1086"/>
                    <a:pt x="598" y="1087"/>
                    <a:pt x="601" y="1087"/>
                  </a:cubicBezTo>
                  <a:cubicBezTo>
                    <a:pt x="604" y="1086"/>
                    <a:pt x="606" y="1085"/>
                    <a:pt x="608" y="1083"/>
                  </a:cubicBezTo>
                  <a:cubicBezTo>
                    <a:pt x="610" y="1081"/>
                    <a:pt x="611" y="1078"/>
                    <a:pt x="611" y="1075"/>
                  </a:cubicBezTo>
                  <a:cubicBezTo>
                    <a:pt x="611" y="1072"/>
                    <a:pt x="611" y="1056"/>
                    <a:pt x="611" y="1041"/>
                  </a:cubicBezTo>
                  <a:cubicBezTo>
                    <a:pt x="619" y="1040"/>
                    <a:pt x="626" y="1039"/>
                    <a:pt x="633" y="1038"/>
                  </a:cubicBezTo>
                  <a:cubicBezTo>
                    <a:pt x="638" y="1052"/>
                    <a:pt x="642" y="1067"/>
                    <a:pt x="643" y="1070"/>
                  </a:cubicBezTo>
                  <a:cubicBezTo>
                    <a:pt x="644" y="1073"/>
                    <a:pt x="646" y="1075"/>
                    <a:pt x="649" y="1076"/>
                  </a:cubicBezTo>
                  <a:cubicBezTo>
                    <a:pt x="651" y="1078"/>
                    <a:pt x="654" y="1078"/>
                    <a:pt x="657" y="1078"/>
                  </a:cubicBezTo>
                  <a:cubicBezTo>
                    <a:pt x="660" y="1077"/>
                    <a:pt x="662" y="1075"/>
                    <a:pt x="664" y="1073"/>
                  </a:cubicBezTo>
                  <a:cubicBezTo>
                    <a:pt x="666" y="1071"/>
                    <a:pt x="667" y="1068"/>
                    <a:pt x="666" y="1065"/>
                  </a:cubicBezTo>
                  <a:cubicBezTo>
                    <a:pt x="666" y="1062"/>
                    <a:pt x="664" y="1046"/>
                    <a:pt x="663" y="1032"/>
                  </a:cubicBezTo>
                  <a:cubicBezTo>
                    <a:pt x="670" y="1030"/>
                    <a:pt x="677" y="1028"/>
                    <a:pt x="684" y="1026"/>
                  </a:cubicBezTo>
                  <a:cubicBezTo>
                    <a:pt x="690" y="1039"/>
                    <a:pt x="696" y="1054"/>
                    <a:pt x="698" y="1057"/>
                  </a:cubicBezTo>
                  <a:cubicBezTo>
                    <a:pt x="699" y="1060"/>
                    <a:pt x="701" y="1062"/>
                    <a:pt x="704" y="1063"/>
                  </a:cubicBezTo>
                  <a:cubicBezTo>
                    <a:pt x="706" y="1064"/>
                    <a:pt x="709" y="1064"/>
                    <a:pt x="712" y="1063"/>
                  </a:cubicBezTo>
                  <a:cubicBezTo>
                    <a:pt x="715" y="1062"/>
                    <a:pt x="717" y="1060"/>
                    <a:pt x="719" y="1058"/>
                  </a:cubicBezTo>
                  <a:cubicBezTo>
                    <a:pt x="720" y="1055"/>
                    <a:pt x="721" y="1052"/>
                    <a:pt x="720" y="1050"/>
                  </a:cubicBezTo>
                  <a:cubicBezTo>
                    <a:pt x="719" y="1046"/>
                    <a:pt x="716" y="1031"/>
                    <a:pt x="713" y="1017"/>
                  </a:cubicBezTo>
                  <a:cubicBezTo>
                    <a:pt x="720" y="1014"/>
                    <a:pt x="727" y="1011"/>
                    <a:pt x="734" y="1009"/>
                  </a:cubicBezTo>
                  <a:cubicBezTo>
                    <a:pt x="741" y="1021"/>
                    <a:pt x="749" y="1035"/>
                    <a:pt x="750" y="1038"/>
                  </a:cubicBezTo>
                  <a:cubicBezTo>
                    <a:pt x="752" y="1041"/>
                    <a:pt x="754" y="1042"/>
                    <a:pt x="757" y="1043"/>
                  </a:cubicBezTo>
                  <a:cubicBezTo>
                    <a:pt x="760" y="1044"/>
                    <a:pt x="762" y="1044"/>
                    <a:pt x="765" y="1042"/>
                  </a:cubicBezTo>
                  <a:cubicBezTo>
                    <a:pt x="768" y="1041"/>
                    <a:pt x="770" y="1039"/>
                    <a:pt x="771" y="1037"/>
                  </a:cubicBezTo>
                  <a:cubicBezTo>
                    <a:pt x="772" y="1034"/>
                    <a:pt x="773" y="1031"/>
                    <a:pt x="772" y="1028"/>
                  </a:cubicBezTo>
                  <a:cubicBezTo>
                    <a:pt x="771" y="1025"/>
                    <a:pt x="766" y="1010"/>
                    <a:pt x="761" y="996"/>
                  </a:cubicBezTo>
                  <a:cubicBezTo>
                    <a:pt x="768" y="993"/>
                    <a:pt x="774" y="990"/>
                    <a:pt x="781" y="986"/>
                  </a:cubicBezTo>
                  <a:cubicBezTo>
                    <a:pt x="790" y="998"/>
                    <a:pt x="799" y="1011"/>
                    <a:pt x="801" y="1014"/>
                  </a:cubicBezTo>
                  <a:cubicBezTo>
                    <a:pt x="802" y="1016"/>
                    <a:pt x="805" y="1018"/>
                    <a:pt x="808" y="1018"/>
                  </a:cubicBezTo>
                  <a:cubicBezTo>
                    <a:pt x="810" y="1019"/>
                    <a:pt x="813" y="1018"/>
                    <a:pt x="816" y="1017"/>
                  </a:cubicBezTo>
                  <a:cubicBezTo>
                    <a:pt x="818" y="1015"/>
                    <a:pt x="820" y="1013"/>
                    <a:pt x="821" y="1010"/>
                  </a:cubicBezTo>
                  <a:cubicBezTo>
                    <a:pt x="822" y="1008"/>
                    <a:pt x="822" y="1005"/>
                    <a:pt x="821" y="1002"/>
                  </a:cubicBezTo>
                  <a:cubicBezTo>
                    <a:pt x="820" y="999"/>
                    <a:pt x="813" y="984"/>
                    <a:pt x="807" y="971"/>
                  </a:cubicBezTo>
                  <a:cubicBezTo>
                    <a:pt x="813" y="967"/>
                    <a:pt x="820" y="963"/>
                    <a:pt x="826" y="959"/>
                  </a:cubicBezTo>
                  <a:cubicBezTo>
                    <a:pt x="835" y="970"/>
                    <a:pt x="846" y="982"/>
                    <a:pt x="848" y="984"/>
                  </a:cubicBezTo>
                  <a:cubicBezTo>
                    <a:pt x="850" y="986"/>
                    <a:pt x="853" y="988"/>
                    <a:pt x="856" y="988"/>
                  </a:cubicBezTo>
                  <a:cubicBezTo>
                    <a:pt x="858" y="988"/>
                    <a:pt x="861" y="987"/>
                    <a:pt x="864" y="986"/>
                  </a:cubicBezTo>
                  <a:cubicBezTo>
                    <a:pt x="866" y="984"/>
                    <a:pt x="868" y="981"/>
                    <a:pt x="868" y="979"/>
                  </a:cubicBezTo>
                  <a:cubicBezTo>
                    <a:pt x="869" y="976"/>
                    <a:pt x="869" y="973"/>
                    <a:pt x="867" y="970"/>
                  </a:cubicBezTo>
                  <a:cubicBezTo>
                    <a:pt x="865" y="968"/>
                    <a:pt x="857" y="954"/>
                    <a:pt x="850" y="941"/>
                  </a:cubicBezTo>
                  <a:cubicBezTo>
                    <a:pt x="856" y="937"/>
                    <a:pt x="862" y="932"/>
                    <a:pt x="867" y="927"/>
                  </a:cubicBezTo>
                  <a:cubicBezTo>
                    <a:pt x="878" y="937"/>
                    <a:pt x="890" y="948"/>
                    <a:pt x="892" y="950"/>
                  </a:cubicBezTo>
                  <a:cubicBezTo>
                    <a:pt x="894" y="952"/>
                    <a:pt x="897" y="953"/>
                    <a:pt x="900" y="953"/>
                  </a:cubicBezTo>
                  <a:cubicBezTo>
                    <a:pt x="903" y="953"/>
                    <a:pt x="906" y="952"/>
                    <a:pt x="908" y="950"/>
                  </a:cubicBezTo>
                  <a:cubicBezTo>
                    <a:pt x="910" y="948"/>
                    <a:pt x="911" y="945"/>
                    <a:pt x="912" y="942"/>
                  </a:cubicBezTo>
                  <a:cubicBezTo>
                    <a:pt x="912" y="940"/>
                    <a:pt x="911" y="937"/>
                    <a:pt x="910" y="934"/>
                  </a:cubicBezTo>
                  <a:cubicBezTo>
                    <a:pt x="908" y="932"/>
                    <a:pt x="898" y="919"/>
                    <a:pt x="890" y="907"/>
                  </a:cubicBezTo>
                  <a:cubicBezTo>
                    <a:pt x="895" y="902"/>
                    <a:pt x="900" y="897"/>
                    <a:pt x="905" y="891"/>
                  </a:cubicBezTo>
                  <a:cubicBezTo>
                    <a:pt x="917" y="900"/>
                    <a:pt x="930" y="909"/>
                    <a:pt x="933" y="911"/>
                  </a:cubicBezTo>
                  <a:cubicBezTo>
                    <a:pt x="935" y="913"/>
                    <a:pt x="938" y="914"/>
                    <a:pt x="941" y="913"/>
                  </a:cubicBezTo>
                  <a:cubicBezTo>
                    <a:pt x="943" y="913"/>
                    <a:pt x="946" y="912"/>
                    <a:pt x="948" y="909"/>
                  </a:cubicBezTo>
                  <a:cubicBezTo>
                    <a:pt x="950" y="907"/>
                    <a:pt x="951" y="904"/>
                    <a:pt x="951" y="902"/>
                  </a:cubicBezTo>
                  <a:cubicBezTo>
                    <a:pt x="951" y="899"/>
                    <a:pt x="950" y="896"/>
                    <a:pt x="948" y="894"/>
                  </a:cubicBezTo>
                  <a:cubicBezTo>
                    <a:pt x="946" y="891"/>
                    <a:pt x="935" y="880"/>
                    <a:pt x="925" y="869"/>
                  </a:cubicBezTo>
                  <a:cubicBezTo>
                    <a:pt x="930" y="863"/>
                    <a:pt x="935" y="857"/>
                    <a:pt x="940" y="851"/>
                  </a:cubicBezTo>
                  <a:cubicBezTo>
                    <a:pt x="952" y="859"/>
                    <a:pt x="966" y="867"/>
                    <a:pt x="969" y="869"/>
                  </a:cubicBezTo>
                  <a:cubicBezTo>
                    <a:pt x="971" y="870"/>
                    <a:pt x="974" y="870"/>
                    <a:pt x="977" y="870"/>
                  </a:cubicBezTo>
                  <a:cubicBezTo>
                    <a:pt x="980" y="869"/>
                    <a:pt x="982" y="867"/>
                    <a:pt x="984" y="865"/>
                  </a:cubicBezTo>
                  <a:cubicBezTo>
                    <a:pt x="986" y="863"/>
                    <a:pt x="986" y="860"/>
                    <a:pt x="986" y="857"/>
                  </a:cubicBezTo>
                  <a:cubicBezTo>
                    <a:pt x="986" y="854"/>
                    <a:pt x="985" y="852"/>
                    <a:pt x="983" y="850"/>
                  </a:cubicBezTo>
                  <a:cubicBezTo>
                    <a:pt x="980" y="847"/>
                    <a:pt x="968" y="837"/>
                    <a:pt x="957" y="827"/>
                  </a:cubicBezTo>
                  <a:cubicBezTo>
                    <a:pt x="961" y="821"/>
                    <a:pt x="966" y="815"/>
                    <a:pt x="969" y="808"/>
                  </a:cubicBezTo>
                  <a:cubicBezTo>
                    <a:pt x="983" y="814"/>
                    <a:pt x="997" y="821"/>
                    <a:pt x="1000" y="822"/>
                  </a:cubicBezTo>
                  <a:cubicBezTo>
                    <a:pt x="1003" y="824"/>
                    <a:pt x="1006" y="824"/>
                    <a:pt x="1008" y="823"/>
                  </a:cubicBezTo>
                  <a:cubicBezTo>
                    <a:pt x="1011" y="822"/>
                    <a:pt x="1013" y="820"/>
                    <a:pt x="1015" y="817"/>
                  </a:cubicBezTo>
                  <a:cubicBezTo>
                    <a:pt x="1016" y="815"/>
                    <a:pt x="1017" y="812"/>
                    <a:pt x="1016" y="809"/>
                  </a:cubicBezTo>
                  <a:cubicBezTo>
                    <a:pt x="1016" y="806"/>
                    <a:pt x="1014" y="804"/>
                    <a:pt x="1012" y="802"/>
                  </a:cubicBezTo>
                  <a:cubicBezTo>
                    <a:pt x="1009" y="800"/>
                    <a:pt x="996" y="791"/>
                    <a:pt x="984" y="782"/>
                  </a:cubicBezTo>
                  <a:cubicBezTo>
                    <a:pt x="988" y="776"/>
                    <a:pt x="991" y="769"/>
                    <a:pt x="995" y="762"/>
                  </a:cubicBezTo>
                  <a:cubicBezTo>
                    <a:pt x="1009" y="767"/>
                    <a:pt x="1024" y="772"/>
                    <a:pt x="1027" y="773"/>
                  </a:cubicBezTo>
                  <a:cubicBezTo>
                    <a:pt x="1029" y="774"/>
                    <a:pt x="1032" y="774"/>
                    <a:pt x="1035" y="772"/>
                  </a:cubicBezTo>
                  <a:cubicBezTo>
                    <a:pt x="1037" y="771"/>
                    <a:pt x="1039" y="769"/>
                    <a:pt x="1041" y="766"/>
                  </a:cubicBezTo>
                  <a:cubicBezTo>
                    <a:pt x="1042" y="764"/>
                    <a:pt x="1042" y="761"/>
                    <a:pt x="1041" y="758"/>
                  </a:cubicBezTo>
                  <a:cubicBezTo>
                    <a:pt x="1040" y="755"/>
                    <a:pt x="1039" y="753"/>
                    <a:pt x="1036" y="752"/>
                  </a:cubicBezTo>
                  <a:cubicBezTo>
                    <a:pt x="1033" y="750"/>
                    <a:pt x="1020" y="742"/>
                    <a:pt x="1007" y="735"/>
                  </a:cubicBezTo>
                  <a:cubicBezTo>
                    <a:pt x="1010" y="728"/>
                    <a:pt x="1012" y="721"/>
                    <a:pt x="1015" y="714"/>
                  </a:cubicBezTo>
                  <a:cubicBezTo>
                    <a:pt x="1029" y="717"/>
                    <a:pt x="1045" y="721"/>
                    <a:pt x="1048" y="721"/>
                  </a:cubicBezTo>
                  <a:cubicBezTo>
                    <a:pt x="1051" y="722"/>
                    <a:pt x="1054" y="721"/>
                    <a:pt x="1056" y="720"/>
                  </a:cubicBezTo>
                  <a:cubicBezTo>
                    <a:pt x="1058" y="718"/>
                    <a:pt x="1060" y="716"/>
                    <a:pt x="1061" y="713"/>
                  </a:cubicBezTo>
                  <a:cubicBezTo>
                    <a:pt x="1062" y="710"/>
                    <a:pt x="1062" y="707"/>
                    <a:pt x="1061" y="705"/>
                  </a:cubicBezTo>
                  <a:cubicBezTo>
                    <a:pt x="1060" y="702"/>
                    <a:pt x="1058" y="700"/>
                    <a:pt x="1055" y="699"/>
                  </a:cubicBezTo>
                  <a:cubicBezTo>
                    <a:pt x="1052" y="698"/>
                    <a:pt x="1037" y="691"/>
                    <a:pt x="1024" y="686"/>
                  </a:cubicBezTo>
                  <a:cubicBezTo>
                    <a:pt x="1026" y="678"/>
                    <a:pt x="1028" y="671"/>
                    <a:pt x="1030" y="664"/>
                  </a:cubicBezTo>
                  <a:cubicBezTo>
                    <a:pt x="1044" y="665"/>
                    <a:pt x="1060" y="667"/>
                    <a:pt x="1063" y="668"/>
                  </a:cubicBezTo>
                  <a:cubicBezTo>
                    <a:pt x="1066" y="668"/>
                    <a:pt x="1069" y="667"/>
                    <a:pt x="1071" y="665"/>
                  </a:cubicBezTo>
                  <a:cubicBezTo>
                    <a:pt x="1074" y="664"/>
                    <a:pt x="1075" y="661"/>
                    <a:pt x="1076" y="658"/>
                  </a:cubicBezTo>
                  <a:cubicBezTo>
                    <a:pt x="1076" y="655"/>
                    <a:pt x="1076" y="652"/>
                    <a:pt x="1075" y="650"/>
                  </a:cubicBezTo>
                  <a:cubicBezTo>
                    <a:pt x="1073" y="647"/>
                    <a:pt x="1071" y="645"/>
                    <a:pt x="1068" y="645"/>
                  </a:cubicBezTo>
                  <a:cubicBezTo>
                    <a:pt x="1065" y="644"/>
                    <a:pt x="1050" y="639"/>
                    <a:pt x="1036" y="634"/>
                  </a:cubicBezTo>
                  <a:cubicBezTo>
                    <a:pt x="1037" y="627"/>
                    <a:pt x="1039" y="620"/>
                    <a:pt x="1040" y="612"/>
                  </a:cubicBezTo>
                  <a:cubicBezTo>
                    <a:pt x="1054" y="612"/>
                    <a:pt x="1070" y="612"/>
                    <a:pt x="1073" y="612"/>
                  </a:cubicBezTo>
                  <a:cubicBezTo>
                    <a:pt x="1076" y="613"/>
                    <a:pt x="1079" y="611"/>
                    <a:pt x="1081" y="609"/>
                  </a:cubicBezTo>
                  <a:cubicBezTo>
                    <a:pt x="1083" y="607"/>
                    <a:pt x="1084" y="605"/>
                    <a:pt x="1085" y="602"/>
                  </a:cubicBezTo>
                  <a:cubicBezTo>
                    <a:pt x="1085" y="599"/>
                    <a:pt x="1084" y="596"/>
                    <a:pt x="1083" y="594"/>
                  </a:cubicBezTo>
                  <a:cubicBezTo>
                    <a:pt x="1081" y="591"/>
                    <a:pt x="1079" y="590"/>
                    <a:pt x="1076" y="589"/>
                  </a:cubicBezTo>
                  <a:cubicBezTo>
                    <a:pt x="1073" y="588"/>
                    <a:pt x="1057" y="585"/>
                    <a:pt x="1043" y="582"/>
                  </a:cubicBezTo>
                  <a:cubicBezTo>
                    <a:pt x="1043" y="575"/>
                    <a:pt x="1044" y="567"/>
                    <a:pt x="1044" y="560"/>
                  </a:cubicBezTo>
                  <a:cubicBezTo>
                    <a:pt x="1058" y="558"/>
                    <a:pt x="1074" y="557"/>
                    <a:pt x="1078" y="557"/>
                  </a:cubicBezTo>
                  <a:close/>
                  <a:moveTo>
                    <a:pt x="544" y="979"/>
                  </a:moveTo>
                  <a:cubicBezTo>
                    <a:pt x="305" y="979"/>
                    <a:pt x="111" y="785"/>
                    <a:pt x="111" y="545"/>
                  </a:cubicBezTo>
                  <a:cubicBezTo>
                    <a:pt x="111" y="305"/>
                    <a:pt x="305" y="111"/>
                    <a:pt x="544" y="111"/>
                  </a:cubicBezTo>
                  <a:cubicBezTo>
                    <a:pt x="783" y="111"/>
                    <a:pt x="977" y="305"/>
                    <a:pt x="977" y="545"/>
                  </a:cubicBezTo>
                  <a:cubicBezTo>
                    <a:pt x="977" y="785"/>
                    <a:pt x="783" y="979"/>
                    <a:pt x="544" y="979"/>
                  </a:cubicBez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12" name="Freeform 14"/>
            <p:cNvSpPr>
              <a:spLocks noEditPoints="1"/>
            </p:cNvSpPr>
            <p:nvPr/>
          </p:nvSpPr>
          <p:spPr bwMode="auto">
            <a:xfrm>
              <a:off x="7135694" y="2142095"/>
              <a:ext cx="297934" cy="298568"/>
            </a:xfrm>
            <a:custGeom>
              <a:avLst/>
              <a:gdLst>
                <a:gd name="T0" fmla="*/ 1043 w 1088"/>
                <a:gd name="T1" fmla="*/ 507 h 1090"/>
                <a:gd name="T2" fmla="*/ 1036 w 1088"/>
                <a:gd name="T3" fmla="*/ 455 h 1090"/>
                <a:gd name="T4" fmla="*/ 1024 w 1088"/>
                <a:gd name="T5" fmla="*/ 404 h 1090"/>
                <a:gd name="T6" fmla="*/ 1007 w 1088"/>
                <a:gd name="T7" fmla="*/ 355 h 1090"/>
                <a:gd name="T8" fmla="*/ 984 w 1088"/>
                <a:gd name="T9" fmla="*/ 307 h 1090"/>
                <a:gd name="T10" fmla="*/ 957 w 1088"/>
                <a:gd name="T11" fmla="*/ 263 h 1090"/>
                <a:gd name="T12" fmla="*/ 925 w 1088"/>
                <a:gd name="T13" fmla="*/ 221 h 1090"/>
                <a:gd name="T14" fmla="*/ 890 w 1088"/>
                <a:gd name="T15" fmla="*/ 183 h 1090"/>
                <a:gd name="T16" fmla="*/ 850 w 1088"/>
                <a:gd name="T17" fmla="*/ 149 h 1090"/>
                <a:gd name="T18" fmla="*/ 807 w 1088"/>
                <a:gd name="T19" fmla="*/ 119 h 1090"/>
                <a:gd name="T20" fmla="*/ 761 w 1088"/>
                <a:gd name="T21" fmla="*/ 93 h 1090"/>
                <a:gd name="T22" fmla="*/ 713 w 1088"/>
                <a:gd name="T23" fmla="*/ 73 h 1090"/>
                <a:gd name="T24" fmla="*/ 663 w 1088"/>
                <a:gd name="T25" fmla="*/ 58 h 1090"/>
                <a:gd name="T26" fmla="*/ 611 w 1088"/>
                <a:gd name="T27" fmla="*/ 48 h 1090"/>
                <a:gd name="T28" fmla="*/ 559 w 1088"/>
                <a:gd name="T29" fmla="*/ 44 h 1090"/>
                <a:gd name="T30" fmla="*/ 507 w 1088"/>
                <a:gd name="T31" fmla="*/ 45 h 1090"/>
                <a:gd name="T32" fmla="*/ 455 w 1088"/>
                <a:gd name="T33" fmla="*/ 52 h 1090"/>
                <a:gd name="T34" fmla="*/ 404 w 1088"/>
                <a:gd name="T35" fmla="*/ 64 h 1090"/>
                <a:gd name="T36" fmla="*/ 354 w 1088"/>
                <a:gd name="T37" fmla="*/ 81 h 1090"/>
                <a:gd name="T38" fmla="*/ 307 w 1088"/>
                <a:gd name="T39" fmla="*/ 104 h 1090"/>
                <a:gd name="T40" fmla="*/ 262 w 1088"/>
                <a:gd name="T41" fmla="*/ 131 h 1090"/>
                <a:gd name="T42" fmla="*/ 221 w 1088"/>
                <a:gd name="T43" fmla="*/ 163 h 1090"/>
                <a:gd name="T44" fmla="*/ 182 w 1088"/>
                <a:gd name="T45" fmla="*/ 199 h 1090"/>
                <a:gd name="T46" fmla="*/ 148 w 1088"/>
                <a:gd name="T47" fmla="*/ 238 h 1090"/>
                <a:gd name="T48" fmla="*/ 118 w 1088"/>
                <a:gd name="T49" fmla="*/ 282 h 1090"/>
                <a:gd name="T50" fmla="*/ 93 w 1088"/>
                <a:gd name="T51" fmla="*/ 328 h 1090"/>
                <a:gd name="T52" fmla="*/ 73 w 1088"/>
                <a:gd name="T53" fmla="*/ 376 h 1090"/>
                <a:gd name="T54" fmla="*/ 58 w 1088"/>
                <a:gd name="T55" fmla="*/ 426 h 1090"/>
                <a:gd name="T56" fmla="*/ 48 w 1088"/>
                <a:gd name="T57" fmla="*/ 478 h 1090"/>
                <a:gd name="T58" fmla="*/ 44 w 1088"/>
                <a:gd name="T59" fmla="*/ 530 h 1090"/>
                <a:gd name="T60" fmla="*/ 45 w 1088"/>
                <a:gd name="T61" fmla="*/ 582 h 1090"/>
                <a:gd name="T62" fmla="*/ 52 w 1088"/>
                <a:gd name="T63" fmla="*/ 634 h 1090"/>
                <a:gd name="T64" fmla="*/ 64 w 1088"/>
                <a:gd name="T65" fmla="*/ 686 h 1090"/>
                <a:gd name="T66" fmla="*/ 81 w 1088"/>
                <a:gd name="T67" fmla="*/ 735 h 1090"/>
                <a:gd name="T68" fmla="*/ 104 w 1088"/>
                <a:gd name="T69" fmla="*/ 782 h 1090"/>
                <a:gd name="T70" fmla="*/ 131 w 1088"/>
                <a:gd name="T71" fmla="*/ 827 h 1090"/>
                <a:gd name="T72" fmla="*/ 163 w 1088"/>
                <a:gd name="T73" fmla="*/ 869 h 1090"/>
                <a:gd name="T74" fmla="*/ 198 w 1088"/>
                <a:gd name="T75" fmla="*/ 907 h 1090"/>
                <a:gd name="T76" fmla="*/ 238 w 1088"/>
                <a:gd name="T77" fmla="*/ 941 h 1090"/>
                <a:gd name="T78" fmla="*/ 281 w 1088"/>
                <a:gd name="T79" fmla="*/ 971 h 1090"/>
                <a:gd name="T80" fmla="*/ 327 w 1088"/>
                <a:gd name="T81" fmla="*/ 996 h 1090"/>
                <a:gd name="T82" fmla="*/ 375 w 1088"/>
                <a:gd name="T83" fmla="*/ 1017 h 1090"/>
                <a:gd name="T84" fmla="*/ 425 w 1088"/>
                <a:gd name="T85" fmla="*/ 1032 h 1090"/>
                <a:gd name="T86" fmla="*/ 477 w 1088"/>
                <a:gd name="T87" fmla="*/ 1041 h 1090"/>
                <a:gd name="T88" fmla="*/ 529 w 1088"/>
                <a:gd name="T89" fmla="*/ 1046 h 1090"/>
                <a:gd name="T90" fmla="*/ 581 w 1088"/>
                <a:gd name="T91" fmla="*/ 1045 h 1090"/>
                <a:gd name="T92" fmla="*/ 633 w 1088"/>
                <a:gd name="T93" fmla="*/ 1038 h 1090"/>
                <a:gd name="T94" fmla="*/ 684 w 1088"/>
                <a:gd name="T95" fmla="*/ 1026 h 1090"/>
                <a:gd name="T96" fmla="*/ 734 w 1088"/>
                <a:gd name="T97" fmla="*/ 1009 h 1090"/>
                <a:gd name="T98" fmla="*/ 781 w 1088"/>
                <a:gd name="T99" fmla="*/ 986 h 1090"/>
                <a:gd name="T100" fmla="*/ 826 w 1088"/>
                <a:gd name="T101" fmla="*/ 959 h 1090"/>
                <a:gd name="T102" fmla="*/ 867 w 1088"/>
                <a:gd name="T103" fmla="*/ 927 h 1090"/>
                <a:gd name="T104" fmla="*/ 905 w 1088"/>
                <a:gd name="T105" fmla="*/ 891 h 1090"/>
                <a:gd name="T106" fmla="*/ 940 w 1088"/>
                <a:gd name="T107" fmla="*/ 851 h 1090"/>
                <a:gd name="T108" fmla="*/ 969 w 1088"/>
                <a:gd name="T109" fmla="*/ 808 h 1090"/>
                <a:gd name="T110" fmla="*/ 995 w 1088"/>
                <a:gd name="T111" fmla="*/ 762 h 1090"/>
                <a:gd name="T112" fmla="*/ 1015 w 1088"/>
                <a:gd name="T113" fmla="*/ 714 h 1090"/>
                <a:gd name="T114" fmla="*/ 1030 w 1088"/>
                <a:gd name="T115" fmla="*/ 664 h 1090"/>
                <a:gd name="T116" fmla="*/ 1040 w 1088"/>
                <a:gd name="T117" fmla="*/ 612 h 1090"/>
                <a:gd name="T118" fmla="*/ 1044 w 1088"/>
                <a:gd name="T119" fmla="*/ 560 h 1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88" h="1090">
                  <a:moveTo>
                    <a:pt x="1078" y="557"/>
                  </a:moveTo>
                  <a:cubicBezTo>
                    <a:pt x="1080" y="556"/>
                    <a:pt x="1083" y="555"/>
                    <a:pt x="1085" y="553"/>
                  </a:cubicBezTo>
                  <a:cubicBezTo>
                    <a:pt x="1087" y="551"/>
                    <a:pt x="1088" y="548"/>
                    <a:pt x="1088" y="545"/>
                  </a:cubicBezTo>
                  <a:cubicBezTo>
                    <a:pt x="1088" y="542"/>
                    <a:pt x="1087" y="539"/>
                    <a:pt x="1085" y="537"/>
                  </a:cubicBezTo>
                  <a:cubicBezTo>
                    <a:pt x="1083" y="535"/>
                    <a:pt x="1080" y="533"/>
                    <a:pt x="1078" y="533"/>
                  </a:cubicBezTo>
                  <a:cubicBezTo>
                    <a:pt x="1074" y="533"/>
                    <a:pt x="1058" y="531"/>
                    <a:pt x="1044" y="530"/>
                  </a:cubicBezTo>
                  <a:cubicBezTo>
                    <a:pt x="1044" y="522"/>
                    <a:pt x="1043" y="515"/>
                    <a:pt x="1043" y="507"/>
                  </a:cubicBezTo>
                  <a:cubicBezTo>
                    <a:pt x="1057" y="505"/>
                    <a:pt x="1073" y="501"/>
                    <a:pt x="1076" y="501"/>
                  </a:cubicBezTo>
                  <a:cubicBezTo>
                    <a:pt x="1079" y="500"/>
                    <a:pt x="1081" y="498"/>
                    <a:pt x="1083" y="496"/>
                  </a:cubicBezTo>
                  <a:cubicBezTo>
                    <a:pt x="1084" y="494"/>
                    <a:pt x="1085" y="491"/>
                    <a:pt x="1085" y="488"/>
                  </a:cubicBezTo>
                  <a:cubicBezTo>
                    <a:pt x="1084" y="485"/>
                    <a:pt x="1083" y="482"/>
                    <a:pt x="1081" y="481"/>
                  </a:cubicBezTo>
                  <a:cubicBezTo>
                    <a:pt x="1079" y="479"/>
                    <a:pt x="1076" y="477"/>
                    <a:pt x="1073" y="477"/>
                  </a:cubicBezTo>
                  <a:cubicBezTo>
                    <a:pt x="1070" y="477"/>
                    <a:pt x="1054" y="478"/>
                    <a:pt x="1040" y="478"/>
                  </a:cubicBezTo>
                  <a:cubicBezTo>
                    <a:pt x="1039" y="470"/>
                    <a:pt x="1037" y="463"/>
                    <a:pt x="1036" y="455"/>
                  </a:cubicBezTo>
                  <a:cubicBezTo>
                    <a:pt x="1050" y="451"/>
                    <a:pt x="1065" y="446"/>
                    <a:pt x="1068" y="445"/>
                  </a:cubicBezTo>
                  <a:cubicBezTo>
                    <a:pt x="1071" y="444"/>
                    <a:pt x="1073" y="442"/>
                    <a:pt x="1075" y="440"/>
                  </a:cubicBezTo>
                  <a:cubicBezTo>
                    <a:pt x="1076" y="437"/>
                    <a:pt x="1076" y="435"/>
                    <a:pt x="1076" y="432"/>
                  </a:cubicBezTo>
                  <a:cubicBezTo>
                    <a:pt x="1075" y="429"/>
                    <a:pt x="1074" y="426"/>
                    <a:pt x="1071" y="425"/>
                  </a:cubicBezTo>
                  <a:cubicBezTo>
                    <a:pt x="1069" y="423"/>
                    <a:pt x="1066" y="422"/>
                    <a:pt x="1063" y="422"/>
                  </a:cubicBezTo>
                  <a:cubicBezTo>
                    <a:pt x="1060" y="423"/>
                    <a:pt x="1044" y="425"/>
                    <a:pt x="1030" y="426"/>
                  </a:cubicBezTo>
                  <a:cubicBezTo>
                    <a:pt x="1028" y="419"/>
                    <a:pt x="1026" y="412"/>
                    <a:pt x="1024" y="404"/>
                  </a:cubicBezTo>
                  <a:cubicBezTo>
                    <a:pt x="1037" y="399"/>
                    <a:pt x="1052" y="392"/>
                    <a:pt x="1055" y="391"/>
                  </a:cubicBezTo>
                  <a:cubicBezTo>
                    <a:pt x="1058" y="390"/>
                    <a:pt x="1060" y="388"/>
                    <a:pt x="1061" y="385"/>
                  </a:cubicBezTo>
                  <a:cubicBezTo>
                    <a:pt x="1062" y="382"/>
                    <a:pt x="1062" y="379"/>
                    <a:pt x="1061" y="377"/>
                  </a:cubicBezTo>
                  <a:cubicBezTo>
                    <a:pt x="1060" y="374"/>
                    <a:pt x="1058" y="372"/>
                    <a:pt x="1056" y="370"/>
                  </a:cubicBezTo>
                  <a:cubicBezTo>
                    <a:pt x="1054" y="369"/>
                    <a:pt x="1051" y="368"/>
                    <a:pt x="1048" y="369"/>
                  </a:cubicBezTo>
                  <a:cubicBezTo>
                    <a:pt x="1045" y="369"/>
                    <a:pt x="1029" y="373"/>
                    <a:pt x="1015" y="376"/>
                  </a:cubicBezTo>
                  <a:cubicBezTo>
                    <a:pt x="1012" y="369"/>
                    <a:pt x="1010" y="362"/>
                    <a:pt x="1007" y="355"/>
                  </a:cubicBezTo>
                  <a:cubicBezTo>
                    <a:pt x="1020" y="348"/>
                    <a:pt x="1033" y="340"/>
                    <a:pt x="1036" y="338"/>
                  </a:cubicBezTo>
                  <a:cubicBezTo>
                    <a:pt x="1039" y="337"/>
                    <a:pt x="1040" y="334"/>
                    <a:pt x="1041" y="332"/>
                  </a:cubicBezTo>
                  <a:cubicBezTo>
                    <a:pt x="1042" y="329"/>
                    <a:pt x="1042" y="326"/>
                    <a:pt x="1041" y="323"/>
                  </a:cubicBezTo>
                  <a:cubicBezTo>
                    <a:pt x="1039" y="321"/>
                    <a:pt x="1037" y="319"/>
                    <a:pt x="1035" y="317"/>
                  </a:cubicBezTo>
                  <a:cubicBezTo>
                    <a:pt x="1032" y="316"/>
                    <a:pt x="1029" y="316"/>
                    <a:pt x="1027" y="317"/>
                  </a:cubicBezTo>
                  <a:cubicBezTo>
                    <a:pt x="1024" y="318"/>
                    <a:pt x="1009" y="323"/>
                    <a:pt x="995" y="328"/>
                  </a:cubicBezTo>
                  <a:cubicBezTo>
                    <a:pt x="991" y="321"/>
                    <a:pt x="988" y="314"/>
                    <a:pt x="984" y="307"/>
                  </a:cubicBezTo>
                  <a:cubicBezTo>
                    <a:pt x="996" y="299"/>
                    <a:pt x="1009" y="290"/>
                    <a:pt x="1012" y="288"/>
                  </a:cubicBezTo>
                  <a:cubicBezTo>
                    <a:pt x="1014" y="286"/>
                    <a:pt x="1016" y="284"/>
                    <a:pt x="1016" y="281"/>
                  </a:cubicBezTo>
                  <a:cubicBezTo>
                    <a:pt x="1017" y="278"/>
                    <a:pt x="1016" y="275"/>
                    <a:pt x="1015" y="273"/>
                  </a:cubicBezTo>
                  <a:cubicBezTo>
                    <a:pt x="1013" y="270"/>
                    <a:pt x="1011" y="268"/>
                    <a:pt x="1008" y="267"/>
                  </a:cubicBezTo>
                  <a:cubicBezTo>
                    <a:pt x="1006" y="266"/>
                    <a:pt x="1003" y="266"/>
                    <a:pt x="1000" y="268"/>
                  </a:cubicBezTo>
                  <a:cubicBezTo>
                    <a:pt x="997" y="269"/>
                    <a:pt x="983" y="276"/>
                    <a:pt x="969" y="282"/>
                  </a:cubicBezTo>
                  <a:cubicBezTo>
                    <a:pt x="966" y="275"/>
                    <a:pt x="961" y="269"/>
                    <a:pt x="957" y="263"/>
                  </a:cubicBezTo>
                  <a:cubicBezTo>
                    <a:pt x="968" y="253"/>
                    <a:pt x="980" y="242"/>
                    <a:pt x="983" y="240"/>
                  </a:cubicBezTo>
                  <a:cubicBezTo>
                    <a:pt x="985" y="238"/>
                    <a:pt x="986" y="236"/>
                    <a:pt x="986" y="233"/>
                  </a:cubicBezTo>
                  <a:cubicBezTo>
                    <a:pt x="986" y="230"/>
                    <a:pt x="986" y="227"/>
                    <a:pt x="984" y="225"/>
                  </a:cubicBezTo>
                  <a:cubicBezTo>
                    <a:pt x="982" y="222"/>
                    <a:pt x="980" y="221"/>
                    <a:pt x="977" y="220"/>
                  </a:cubicBezTo>
                  <a:cubicBezTo>
                    <a:pt x="974" y="220"/>
                    <a:pt x="971" y="220"/>
                    <a:pt x="969" y="221"/>
                  </a:cubicBezTo>
                  <a:cubicBezTo>
                    <a:pt x="966" y="223"/>
                    <a:pt x="952" y="231"/>
                    <a:pt x="940" y="238"/>
                  </a:cubicBezTo>
                  <a:cubicBezTo>
                    <a:pt x="935" y="233"/>
                    <a:pt x="930" y="227"/>
                    <a:pt x="925" y="221"/>
                  </a:cubicBezTo>
                  <a:cubicBezTo>
                    <a:pt x="935" y="210"/>
                    <a:pt x="946" y="198"/>
                    <a:pt x="948" y="196"/>
                  </a:cubicBezTo>
                  <a:cubicBezTo>
                    <a:pt x="950" y="194"/>
                    <a:pt x="951" y="191"/>
                    <a:pt x="951" y="188"/>
                  </a:cubicBezTo>
                  <a:cubicBezTo>
                    <a:pt x="951" y="185"/>
                    <a:pt x="950" y="183"/>
                    <a:pt x="948" y="180"/>
                  </a:cubicBezTo>
                  <a:cubicBezTo>
                    <a:pt x="946" y="178"/>
                    <a:pt x="943" y="177"/>
                    <a:pt x="941" y="177"/>
                  </a:cubicBezTo>
                  <a:cubicBezTo>
                    <a:pt x="938" y="176"/>
                    <a:pt x="935" y="177"/>
                    <a:pt x="933" y="179"/>
                  </a:cubicBezTo>
                  <a:cubicBezTo>
                    <a:pt x="930" y="181"/>
                    <a:pt x="917" y="190"/>
                    <a:pt x="905" y="199"/>
                  </a:cubicBezTo>
                  <a:cubicBezTo>
                    <a:pt x="900" y="193"/>
                    <a:pt x="895" y="188"/>
                    <a:pt x="890" y="183"/>
                  </a:cubicBezTo>
                  <a:cubicBezTo>
                    <a:pt x="898" y="171"/>
                    <a:pt x="908" y="158"/>
                    <a:pt x="910" y="156"/>
                  </a:cubicBezTo>
                  <a:cubicBezTo>
                    <a:pt x="911" y="153"/>
                    <a:pt x="912" y="150"/>
                    <a:pt x="912" y="148"/>
                  </a:cubicBezTo>
                  <a:cubicBezTo>
                    <a:pt x="911" y="145"/>
                    <a:pt x="910" y="142"/>
                    <a:pt x="908" y="140"/>
                  </a:cubicBezTo>
                  <a:cubicBezTo>
                    <a:pt x="906" y="138"/>
                    <a:pt x="903" y="137"/>
                    <a:pt x="900" y="137"/>
                  </a:cubicBezTo>
                  <a:cubicBezTo>
                    <a:pt x="897" y="137"/>
                    <a:pt x="894" y="138"/>
                    <a:pt x="892" y="140"/>
                  </a:cubicBezTo>
                  <a:cubicBezTo>
                    <a:pt x="890" y="142"/>
                    <a:pt x="878" y="153"/>
                    <a:pt x="867" y="163"/>
                  </a:cubicBezTo>
                  <a:cubicBezTo>
                    <a:pt x="862" y="158"/>
                    <a:pt x="856" y="153"/>
                    <a:pt x="850" y="149"/>
                  </a:cubicBezTo>
                  <a:cubicBezTo>
                    <a:pt x="857" y="136"/>
                    <a:pt x="865" y="122"/>
                    <a:pt x="867" y="119"/>
                  </a:cubicBezTo>
                  <a:cubicBezTo>
                    <a:pt x="869" y="117"/>
                    <a:pt x="869" y="114"/>
                    <a:pt x="868" y="111"/>
                  </a:cubicBezTo>
                  <a:cubicBezTo>
                    <a:pt x="868" y="109"/>
                    <a:pt x="866" y="106"/>
                    <a:pt x="864" y="104"/>
                  </a:cubicBezTo>
                  <a:cubicBezTo>
                    <a:pt x="861" y="103"/>
                    <a:pt x="858" y="102"/>
                    <a:pt x="856" y="102"/>
                  </a:cubicBezTo>
                  <a:cubicBezTo>
                    <a:pt x="853" y="102"/>
                    <a:pt x="850" y="103"/>
                    <a:pt x="848" y="106"/>
                  </a:cubicBezTo>
                  <a:cubicBezTo>
                    <a:pt x="846" y="108"/>
                    <a:pt x="835" y="120"/>
                    <a:pt x="826" y="131"/>
                  </a:cubicBezTo>
                  <a:cubicBezTo>
                    <a:pt x="820" y="127"/>
                    <a:pt x="813" y="123"/>
                    <a:pt x="807" y="119"/>
                  </a:cubicBezTo>
                  <a:cubicBezTo>
                    <a:pt x="813" y="105"/>
                    <a:pt x="820" y="91"/>
                    <a:pt x="821" y="88"/>
                  </a:cubicBezTo>
                  <a:cubicBezTo>
                    <a:pt x="822" y="85"/>
                    <a:pt x="822" y="82"/>
                    <a:pt x="821" y="80"/>
                  </a:cubicBezTo>
                  <a:cubicBezTo>
                    <a:pt x="820" y="77"/>
                    <a:pt x="818" y="75"/>
                    <a:pt x="816" y="73"/>
                  </a:cubicBezTo>
                  <a:cubicBezTo>
                    <a:pt x="813" y="72"/>
                    <a:pt x="810" y="71"/>
                    <a:pt x="808" y="72"/>
                  </a:cubicBezTo>
                  <a:cubicBezTo>
                    <a:pt x="805" y="72"/>
                    <a:pt x="802" y="74"/>
                    <a:pt x="801" y="76"/>
                  </a:cubicBezTo>
                  <a:cubicBezTo>
                    <a:pt x="799" y="79"/>
                    <a:pt x="790" y="92"/>
                    <a:pt x="781" y="104"/>
                  </a:cubicBezTo>
                  <a:cubicBezTo>
                    <a:pt x="774" y="100"/>
                    <a:pt x="768" y="97"/>
                    <a:pt x="761" y="93"/>
                  </a:cubicBezTo>
                  <a:cubicBezTo>
                    <a:pt x="766" y="80"/>
                    <a:pt x="771" y="65"/>
                    <a:pt x="772" y="61"/>
                  </a:cubicBezTo>
                  <a:cubicBezTo>
                    <a:pt x="773" y="59"/>
                    <a:pt x="772" y="56"/>
                    <a:pt x="771" y="53"/>
                  </a:cubicBezTo>
                  <a:cubicBezTo>
                    <a:pt x="770" y="51"/>
                    <a:pt x="768" y="49"/>
                    <a:pt x="765" y="47"/>
                  </a:cubicBezTo>
                  <a:cubicBezTo>
                    <a:pt x="762" y="46"/>
                    <a:pt x="760" y="46"/>
                    <a:pt x="757" y="47"/>
                  </a:cubicBezTo>
                  <a:cubicBezTo>
                    <a:pt x="754" y="48"/>
                    <a:pt x="752" y="49"/>
                    <a:pt x="750" y="52"/>
                  </a:cubicBezTo>
                  <a:cubicBezTo>
                    <a:pt x="749" y="55"/>
                    <a:pt x="741" y="69"/>
                    <a:pt x="734" y="81"/>
                  </a:cubicBezTo>
                  <a:cubicBezTo>
                    <a:pt x="727" y="78"/>
                    <a:pt x="720" y="76"/>
                    <a:pt x="713" y="73"/>
                  </a:cubicBezTo>
                  <a:cubicBezTo>
                    <a:pt x="716" y="59"/>
                    <a:pt x="719" y="43"/>
                    <a:pt x="720" y="40"/>
                  </a:cubicBezTo>
                  <a:cubicBezTo>
                    <a:pt x="721" y="37"/>
                    <a:pt x="720" y="34"/>
                    <a:pt x="719" y="32"/>
                  </a:cubicBezTo>
                  <a:cubicBezTo>
                    <a:pt x="717" y="30"/>
                    <a:pt x="715" y="28"/>
                    <a:pt x="712" y="27"/>
                  </a:cubicBezTo>
                  <a:cubicBezTo>
                    <a:pt x="709" y="26"/>
                    <a:pt x="706" y="26"/>
                    <a:pt x="704" y="27"/>
                  </a:cubicBezTo>
                  <a:cubicBezTo>
                    <a:pt x="701" y="28"/>
                    <a:pt x="699" y="30"/>
                    <a:pt x="698" y="33"/>
                  </a:cubicBezTo>
                  <a:cubicBezTo>
                    <a:pt x="696" y="36"/>
                    <a:pt x="690" y="51"/>
                    <a:pt x="684" y="64"/>
                  </a:cubicBezTo>
                  <a:cubicBezTo>
                    <a:pt x="677" y="62"/>
                    <a:pt x="670" y="60"/>
                    <a:pt x="663" y="58"/>
                  </a:cubicBezTo>
                  <a:cubicBezTo>
                    <a:pt x="664" y="44"/>
                    <a:pt x="666" y="28"/>
                    <a:pt x="666" y="25"/>
                  </a:cubicBezTo>
                  <a:cubicBezTo>
                    <a:pt x="667" y="22"/>
                    <a:pt x="666" y="19"/>
                    <a:pt x="664" y="17"/>
                  </a:cubicBezTo>
                  <a:cubicBezTo>
                    <a:pt x="662" y="14"/>
                    <a:pt x="660" y="13"/>
                    <a:pt x="657" y="12"/>
                  </a:cubicBezTo>
                  <a:cubicBezTo>
                    <a:pt x="654" y="12"/>
                    <a:pt x="651" y="12"/>
                    <a:pt x="649" y="13"/>
                  </a:cubicBezTo>
                  <a:cubicBezTo>
                    <a:pt x="646" y="15"/>
                    <a:pt x="644" y="17"/>
                    <a:pt x="643" y="20"/>
                  </a:cubicBezTo>
                  <a:cubicBezTo>
                    <a:pt x="642" y="23"/>
                    <a:pt x="638" y="38"/>
                    <a:pt x="633" y="52"/>
                  </a:cubicBezTo>
                  <a:cubicBezTo>
                    <a:pt x="626" y="51"/>
                    <a:pt x="619" y="49"/>
                    <a:pt x="611" y="48"/>
                  </a:cubicBezTo>
                  <a:cubicBezTo>
                    <a:pt x="611" y="34"/>
                    <a:pt x="611" y="18"/>
                    <a:pt x="611" y="15"/>
                  </a:cubicBezTo>
                  <a:cubicBezTo>
                    <a:pt x="611" y="12"/>
                    <a:pt x="610" y="9"/>
                    <a:pt x="608" y="7"/>
                  </a:cubicBezTo>
                  <a:cubicBezTo>
                    <a:pt x="606" y="5"/>
                    <a:pt x="604" y="4"/>
                    <a:pt x="601" y="3"/>
                  </a:cubicBezTo>
                  <a:cubicBezTo>
                    <a:pt x="598" y="3"/>
                    <a:pt x="595" y="4"/>
                    <a:pt x="593" y="5"/>
                  </a:cubicBezTo>
                  <a:cubicBezTo>
                    <a:pt x="590" y="7"/>
                    <a:pt x="589" y="9"/>
                    <a:pt x="588" y="12"/>
                  </a:cubicBezTo>
                  <a:cubicBezTo>
                    <a:pt x="587" y="15"/>
                    <a:pt x="584" y="31"/>
                    <a:pt x="581" y="45"/>
                  </a:cubicBezTo>
                  <a:cubicBezTo>
                    <a:pt x="574" y="45"/>
                    <a:pt x="566" y="44"/>
                    <a:pt x="559" y="44"/>
                  </a:cubicBezTo>
                  <a:cubicBezTo>
                    <a:pt x="558" y="30"/>
                    <a:pt x="556" y="14"/>
                    <a:pt x="556" y="10"/>
                  </a:cubicBezTo>
                  <a:cubicBezTo>
                    <a:pt x="555" y="8"/>
                    <a:pt x="554" y="5"/>
                    <a:pt x="552" y="3"/>
                  </a:cubicBezTo>
                  <a:cubicBezTo>
                    <a:pt x="550" y="1"/>
                    <a:pt x="547" y="0"/>
                    <a:pt x="544" y="0"/>
                  </a:cubicBezTo>
                  <a:cubicBezTo>
                    <a:pt x="541" y="0"/>
                    <a:pt x="538" y="1"/>
                    <a:pt x="536" y="3"/>
                  </a:cubicBezTo>
                  <a:cubicBezTo>
                    <a:pt x="534" y="5"/>
                    <a:pt x="533" y="8"/>
                    <a:pt x="532" y="10"/>
                  </a:cubicBezTo>
                  <a:cubicBezTo>
                    <a:pt x="532" y="14"/>
                    <a:pt x="530" y="30"/>
                    <a:pt x="529" y="44"/>
                  </a:cubicBezTo>
                  <a:cubicBezTo>
                    <a:pt x="522" y="44"/>
                    <a:pt x="514" y="45"/>
                    <a:pt x="507" y="45"/>
                  </a:cubicBezTo>
                  <a:cubicBezTo>
                    <a:pt x="504" y="31"/>
                    <a:pt x="501" y="15"/>
                    <a:pt x="500" y="12"/>
                  </a:cubicBezTo>
                  <a:cubicBezTo>
                    <a:pt x="499" y="9"/>
                    <a:pt x="497" y="7"/>
                    <a:pt x="495" y="5"/>
                  </a:cubicBezTo>
                  <a:cubicBezTo>
                    <a:pt x="493" y="4"/>
                    <a:pt x="490" y="3"/>
                    <a:pt x="487" y="3"/>
                  </a:cubicBezTo>
                  <a:cubicBezTo>
                    <a:pt x="484" y="4"/>
                    <a:pt x="482" y="5"/>
                    <a:pt x="480" y="7"/>
                  </a:cubicBezTo>
                  <a:cubicBezTo>
                    <a:pt x="478" y="9"/>
                    <a:pt x="477" y="12"/>
                    <a:pt x="477" y="15"/>
                  </a:cubicBezTo>
                  <a:cubicBezTo>
                    <a:pt x="477" y="18"/>
                    <a:pt x="477" y="34"/>
                    <a:pt x="477" y="48"/>
                  </a:cubicBezTo>
                  <a:cubicBezTo>
                    <a:pt x="469" y="49"/>
                    <a:pt x="462" y="51"/>
                    <a:pt x="455" y="52"/>
                  </a:cubicBezTo>
                  <a:cubicBezTo>
                    <a:pt x="450" y="38"/>
                    <a:pt x="446" y="23"/>
                    <a:pt x="445" y="20"/>
                  </a:cubicBezTo>
                  <a:cubicBezTo>
                    <a:pt x="444" y="17"/>
                    <a:pt x="442" y="15"/>
                    <a:pt x="439" y="13"/>
                  </a:cubicBezTo>
                  <a:cubicBezTo>
                    <a:pt x="437" y="12"/>
                    <a:pt x="434" y="12"/>
                    <a:pt x="431" y="12"/>
                  </a:cubicBezTo>
                  <a:cubicBezTo>
                    <a:pt x="428" y="13"/>
                    <a:pt x="426" y="14"/>
                    <a:pt x="424" y="17"/>
                  </a:cubicBezTo>
                  <a:cubicBezTo>
                    <a:pt x="422" y="19"/>
                    <a:pt x="421" y="22"/>
                    <a:pt x="422" y="25"/>
                  </a:cubicBezTo>
                  <a:cubicBezTo>
                    <a:pt x="422" y="28"/>
                    <a:pt x="424" y="44"/>
                    <a:pt x="425" y="58"/>
                  </a:cubicBezTo>
                  <a:cubicBezTo>
                    <a:pt x="418" y="60"/>
                    <a:pt x="411" y="62"/>
                    <a:pt x="404" y="64"/>
                  </a:cubicBezTo>
                  <a:cubicBezTo>
                    <a:pt x="398" y="51"/>
                    <a:pt x="392" y="36"/>
                    <a:pt x="390" y="33"/>
                  </a:cubicBezTo>
                  <a:cubicBezTo>
                    <a:pt x="389" y="30"/>
                    <a:pt x="387" y="28"/>
                    <a:pt x="384" y="27"/>
                  </a:cubicBezTo>
                  <a:cubicBezTo>
                    <a:pt x="382" y="26"/>
                    <a:pt x="379" y="26"/>
                    <a:pt x="376" y="27"/>
                  </a:cubicBezTo>
                  <a:cubicBezTo>
                    <a:pt x="373" y="28"/>
                    <a:pt x="371" y="30"/>
                    <a:pt x="369" y="32"/>
                  </a:cubicBezTo>
                  <a:cubicBezTo>
                    <a:pt x="368" y="34"/>
                    <a:pt x="367" y="37"/>
                    <a:pt x="368" y="40"/>
                  </a:cubicBezTo>
                  <a:cubicBezTo>
                    <a:pt x="369" y="43"/>
                    <a:pt x="372" y="59"/>
                    <a:pt x="375" y="73"/>
                  </a:cubicBezTo>
                  <a:cubicBezTo>
                    <a:pt x="368" y="76"/>
                    <a:pt x="361" y="78"/>
                    <a:pt x="354" y="81"/>
                  </a:cubicBezTo>
                  <a:cubicBezTo>
                    <a:pt x="347" y="69"/>
                    <a:pt x="339" y="55"/>
                    <a:pt x="338" y="52"/>
                  </a:cubicBezTo>
                  <a:cubicBezTo>
                    <a:pt x="336" y="49"/>
                    <a:pt x="334" y="48"/>
                    <a:pt x="331" y="47"/>
                  </a:cubicBezTo>
                  <a:cubicBezTo>
                    <a:pt x="328" y="46"/>
                    <a:pt x="326" y="46"/>
                    <a:pt x="323" y="47"/>
                  </a:cubicBezTo>
                  <a:cubicBezTo>
                    <a:pt x="320" y="49"/>
                    <a:pt x="318" y="51"/>
                    <a:pt x="317" y="53"/>
                  </a:cubicBezTo>
                  <a:cubicBezTo>
                    <a:pt x="316" y="56"/>
                    <a:pt x="315" y="59"/>
                    <a:pt x="316" y="61"/>
                  </a:cubicBezTo>
                  <a:cubicBezTo>
                    <a:pt x="317" y="65"/>
                    <a:pt x="322" y="80"/>
                    <a:pt x="327" y="93"/>
                  </a:cubicBezTo>
                  <a:cubicBezTo>
                    <a:pt x="320" y="97"/>
                    <a:pt x="314" y="100"/>
                    <a:pt x="307" y="104"/>
                  </a:cubicBezTo>
                  <a:cubicBezTo>
                    <a:pt x="298" y="92"/>
                    <a:pt x="289" y="79"/>
                    <a:pt x="287" y="76"/>
                  </a:cubicBezTo>
                  <a:cubicBezTo>
                    <a:pt x="286" y="74"/>
                    <a:pt x="283" y="72"/>
                    <a:pt x="280" y="72"/>
                  </a:cubicBezTo>
                  <a:cubicBezTo>
                    <a:pt x="278" y="71"/>
                    <a:pt x="275" y="72"/>
                    <a:pt x="272" y="73"/>
                  </a:cubicBezTo>
                  <a:cubicBezTo>
                    <a:pt x="270" y="75"/>
                    <a:pt x="268" y="77"/>
                    <a:pt x="267" y="80"/>
                  </a:cubicBezTo>
                  <a:cubicBezTo>
                    <a:pt x="266" y="82"/>
                    <a:pt x="266" y="85"/>
                    <a:pt x="267" y="88"/>
                  </a:cubicBezTo>
                  <a:cubicBezTo>
                    <a:pt x="268" y="91"/>
                    <a:pt x="275" y="105"/>
                    <a:pt x="281" y="119"/>
                  </a:cubicBezTo>
                  <a:cubicBezTo>
                    <a:pt x="275" y="123"/>
                    <a:pt x="268" y="127"/>
                    <a:pt x="262" y="131"/>
                  </a:cubicBezTo>
                  <a:cubicBezTo>
                    <a:pt x="253" y="120"/>
                    <a:pt x="242" y="108"/>
                    <a:pt x="240" y="106"/>
                  </a:cubicBezTo>
                  <a:cubicBezTo>
                    <a:pt x="238" y="103"/>
                    <a:pt x="235" y="102"/>
                    <a:pt x="232" y="102"/>
                  </a:cubicBezTo>
                  <a:cubicBezTo>
                    <a:pt x="230" y="102"/>
                    <a:pt x="227" y="103"/>
                    <a:pt x="224" y="104"/>
                  </a:cubicBezTo>
                  <a:cubicBezTo>
                    <a:pt x="222" y="106"/>
                    <a:pt x="220" y="109"/>
                    <a:pt x="220" y="111"/>
                  </a:cubicBezTo>
                  <a:cubicBezTo>
                    <a:pt x="219" y="114"/>
                    <a:pt x="219" y="117"/>
                    <a:pt x="221" y="119"/>
                  </a:cubicBezTo>
                  <a:cubicBezTo>
                    <a:pt x="223" y="122"/>
                    <a:pt x="231" y="136"/>
                    <a:pt x="238" y="149"/>
                  </a:cubicBezTo>
                  <a:cubicBezTo>
                    <a:pt x="232" y="153"/>
                    <a:pt x="226" y="158"/>
                    <a:pt x="221" y="163"/>
                  </a:cubicBezTo>
                  <a:cubicBezTo>
                    <a:pt x="210" y="153"/>
                    <a:pt x="198" y="142"/>
                    <a:pt x="196" y="140"/>
                  </a:cubicBezTo>
                  <a:cubicBezTo>
                    <a:pt x="194" y="138"/>
                    <a:pt x="191" y="137"/>
                    <a:pt x="188" y="137"/>
                  </a:cubicBezTo>
                  <a:cubicBezTo>
                    <a:pt x="185" y="137"/>
                    <a:pt x="182" y="138"/>
                    <a:pt x="180" y="140"/>
                  </a:cubicBezTo>
                  <a:cubicBezTo>
                    <a:pt x="178" y="142"/>
                    <a:pt x="177" y="145"/>
                    <a:pt x="176" y="148"/>
                  </a:cubicBezTo>
                  <a:cubicBezTo>
                    <a:pt x="176" y="150"/>
                    <a:pt x="176" y="153"/>
                    <a:pt x="178" y="156"/>
                  </a:cubicBezTo>
                  <a:cubicBezTo>
                    <a:pt x="180" y="158"/>
                    <a:pt x="190" y="171"/>
                    <a:pt x="198" y="183"/>
                  </a:cubicBezTo>
                  <a:cubicBezTo>
                    <a:pt x="193" y="188"/>
                    <a:pt x="188" y="193"/>
                    <a:pt x="182" y="199"/>
                  </a:cubicBezTo>
                  <a:cubicBezTo>
                    <a:pt x="171" y="190"/>
                    <a:pt x="158" y="181"/>
                    <a:pt x="155" y="179"/>
                  </a:cubicBezTo>
                  <a:cubicBezTo>
                    <a:pt x="153" y="177"/>
                    <a:pt x="150" y="176"/>
                    <a:pt x="147" y="177"/>
                  </a:cubicBezTo>
                  <a:cubicBezTo>
                    <a:pt x="145" y="177"/>
                    <a:pt x="142" y="178"/>
                    <a:pt x="140" y="180"/>
                  </a:cubicBezTo>
                  <a:cubicBezTo>
                    <a:pt x="138" y="183"/>
                    <a:pt x="137" y="185"/>
                    <a:pt x="137" y="188"/>
                  </a:cubicBezTo>
                  <a:cubicBezTo>
                    <a:pt x="137" y="191"/>
                    <a:pt x="138" y="194"/>
                    <a:pt x="140" y="196"/>
                  </a:cubicBezTo>
                  <a:cubicBezTo>
                    <a:pt x="142" y="198"/>
                    <a:pt x="153" y="210"/>
                    <a:pt x="163" y="221"/>
                  </a:cubicBezTo>
                  <a:cubicBezTo>
                    <a:pt x="158" y="227"/>
                    <a:pt x="153" y="233"/>
                    <a:pt x="148" y="238"/>
                  </a:cubicBezTo>
                  <a:cubicBezTo>
                    <a:pt x="136" y="231"/>
                    <a:pt x="122" y="223"/>
                    <a:pt x="119" y="221"/>
                  </a:cubicBezTo>
                  <a:cubicBezTo>
                    <a:pt x="117" y="220"/>
                    <a:pt x="114" y="220"/>
                    <a:pt x="111" y="220"/>
                  </a:cubicBezTo>
                  <a:cubicBezTo>
                    <a:pt x="108" y="221"/>
                    <a:pt x="106" y="222"/>
                    <a:pt x="104" y="225"/>
                  </a:cubicBezTo>
                  <a:cubicBezTo>
                    <a:pt x="102" y="227"/>
                    <a:pt x="102" y="230"/>
                    <a:pt x="102" y="233"/>
                  </a:cubicBezTo>
                  <a:cubicBezTo>
                    <a:pt x="102" y="236"/>
                    <a:pt x="103" y="238"/>
                    <a:pt x="105" y="240"/>
                  </a:cubicBezTo>
                  <a:cubicBezTo>
                    <a:pt x="108" y="242"/>
                    <a:pt x="120" y="253"/>
                    <a:pt x="131" y="263"/>
                  </a:cubicBezTo>
                  <a:cubicBezTo>
                    <a:pt x="127" y="269"/>
                    <a:pt x="122" y="275"/>
                    <a:pt x="118" y="282"/>
                  </a:cubicBezTo>
                  <a:cubicBezTo>
                    <a:pt x="105" y="276"/>
                    <a:pt x="91" y="269"/>
                    <a:pt x="88" y="268"/>
                  </a:cubicBezTo>
                  <a:cubicBezTo>
                    <a:pt x="85" y="266"/>
                    <a:pt x="82" y="266"/>
                    <a:pt x="80" y="267"/>
                  </a:cubicBezTo>
                  <a:cubicBezTo>
                    <a:pt x="77" y="268"/>
                    <a:pt x="75" y="270"/>
                    <a:pt x="73" y="273"/>
                  </a:cubicBezTo>
                  <a:cubicBezTo>
                    <a:pt x="72" y="275"/>
                    <a:pt x="71" y="278"/>
                    <a:pt x="72" y="281"/>
                  </a:cubicBezTo>
                  <a:cubicBezTo>
                    <a:pt x="72" y="284"/>
                    <a:pt x="74" y="286"/>
                    <a:pt x="76" y="288"/>
                  </a:cubicBezTo>
                  <a:cubicBezTo>
                    <a:pt x="79" y="290"/>
                    <a:pt x="92" y="299"/>
                    <a:pt x="104" y="307"/>
                  </a:cubicBezTo>
                  <a:cubicBezTo>
                    <a:pt x="100" y="314"/>
                    <a:pt x="97" y="321"/>
                    <a:pt x="93" y="328"/>
                  </a:cubicBezTo>
                  <a:cubicBezTo>
                    <a:pt x="79" y="323"/>
                    <a:pt x="64" y="318"/>
                    <a:pt x="61" y="317"/>
                  </a:cubicBezTo>
                  <a:cubicBezTo>
                    <a:pt x="59" y="316"/>
                    <a:pt x="56" y="316"/>
                    <a:pt x="53" y="317"/>
                  </a:cubicBezTo>
                  <a:cubicBezTo>
                    <a:pt x="51" y="319"/>
                    <a:pt x="48" y="321"/>
                    <a:pt x="47" y="323"/>
                  </a:cubicBezTo>
                  <a:cubicBezTo>
                    <a:pt x="46" y="326"/>
                    <a:pt x="46" y="329"/>
                    <a:pt x="47" y="332"/>
                  </a:cubicBezTo>
                  <a:cubicBezTo>
                    <a:pt x="48" y="334"/>
                    <a:pt x="49" y="337"/>
                    <a:pt x="52" y="338"/>
                  </a:cubicBezTo>
                  <a:cubicBezTo>
                    <a:pt x="55" y="340"/>
                    <a:pt x="68" y="348"/>
                    <a:pt x="81" y="355"/>
                  </a:cubicBezTo>
                  <a:cubicBezTo>
                    <a:pt x="78" y="362"/>
                    <a:pt x="76" y="369"/>
                    <a:pt x="73" y="376"/>
                  </a:cubicBezTo>
                  <a:cubicBezTo>
                    <a:pt x="59" y="373"/>
                    <a:pt x="43" y="369"/>
                    <a:pt x="40" y="369"/>
                  </a:cubicBezTo>
                  <a:cubicBezTo>
                    <a:pt x="37" y="368"/>
                    <a:pt x="34" y="369"/>
                    <a:pt x="32" y="370"/>
                  </a:cubicBezTo>
                  <a:cubicBezTo>
                    <a:pt x="30" y="372"/>
                    <a:pt x="28" y="374"/>
                    <a:pt x="27" y="377"/>
                  </a:cubicBezTo>
                  <a:cubicBezTo>
                    <a:pt x="26" y="379"/>
                    <a:pt x="26" y="382"/>
                    <a:pt x="27" y="385"/>
                  </a:cubicBezTo>
                  <a:cubicBezTo>
                    <a:pt x="28" y="388"/>
                    <a:pt x="30" y="390"/>
                    <a:pt x="33" y="391"/>
                  </a:cubicBezTo>
                  <a:cubicBezTo>
                    <a:pt x="36" y="392"/>
                    <a:pt x="50" y="399"/>
                    <a:pt x="64" y="404"/>
                  </a:cubicBezTo>
                  <a:cubicBezTo>
                    <a:pt x="62" y="412"/>
                    <a:pt x="60" y="419"/>
                    <a:pt x="58" y="426"/>
                  </a:cubicBezTo>
                  <a:cubicBezTo>
                    <a:pt x="44" y="425"/>
                    <a:pt x="28" y="423"/>
                    <a:pt x="25" y="422"/>
                  </a:cubicBezTo>
                  <a:cubicBezTo>
                    <a:pt x="22" y="422"/>
                    <a:pt x="19" y="423"/>
                    <a:pt x="17" y="425"/>
                  </a:cubicBezTo>
                  <a:cubicBezTo>
                    <a:pt x="14" y="426"/>
                    <a:pt x="13" y="429"/>
                    <a:pt x="12" y="432"/>
                  </a:cubicBezTo>
                  <a:cubicBezTo>
                    <a:pt x="12" y="435"/>
                    <a:pt x="12" y="437"/>
                    <a:pt x="13" y="440"/>
                  </a:cubicBezTo>
                  <a:cubicBezTo>
                    <a:pt x="15" y="442"/>
                    <a:pt x="17" y="444"/>
                    <a:pt x="20" y="445"/>
                  </a:cubicBezTo>
                  <a:cubicBezTo>
                    <a:pt x="23" y="446"/>
                    <a:pt x="38" y="451"/>
                    <a:pt x="52" y="455"/>
                  </a:cubicBezTo>
                  <a:cubicBezTo>
                    <a:pt x="50" y="463"/>
                    <a:pt x="49" y="470"/>
                    <a:pt x="48" y="478"/>
                  </a:cubicBezTo>
                  <a:cubicBezTo>
                    <a:pt x="34" y="478"/>
                    <a:pt x="18" y="477"/>
                    <a:pt x="15" y="477"/>
                  </a:cubicBezTo>
                  <a:cubicBezTo>
                    <a:pt x="12" y="477"/>
                    <a:pt x="9" y="479"/>
                    <a:pt x="7" y="481"/>
                  </a:cubicBezTo>
                  <a:cubicBezTo>
                    <a:pt x="5" y="482"/>
                    <a:pt x="4" y="485"/>
                    <a:pt x="3" y="488"/>
                  </a:cubicBezTo>
                  <a:cubicBezTo>
                    <a:pt x="3" y="491"/>
                    <a:pt x="4" y="494"/>
                    <a:pt x="5" y="496"/>
                  </a:cubicBezTo>
                  <a:cubicBezTo>
                    <a:pt x="7" y="498"/>
                    <a:pt x="9" y="500"/>
                    <a:pt x="12" y="501"/>
                  </a:cubicBezTo>
                  <a:cubicBezTo>
                    <a:pt x="15" y="501"/>
                    <a:pt x="31" y="505"/>
                    <a:pt x="45" y="507"/>
                  </a:cubicBezTo>
                  <a:cubicBezTo>
                    <a:pt x="45" y="515"/>
                    <a:pt x="44" y="522"/>
                    <a:pt x="44" y="530"/>
                  </a:cubicBezTo>
                  <a:cubicBezTo>
                    <a:pt x="30" y="531"/>
                    <a:pt x="14" y="533"/>
                    <a:pt x="10" y="533"/>
                  </a:cubicBezTo>
                  <a:cubicBezTo>
                    <a:pt x="7" y="533"/>
                    <a:pt x="5" y="535"/>
                    <a:pt x="3" y="537"/>
                  </a:cubicBezTo>
                  <a:cubicBezTo>
                    <a:pt x="1" y="539"/>
                    <a:pt x="0" y="542"/>
                    <a:pt x="0" y="545"/>
                  </a:cubicBezTo>
                  <a:cubicBezTo>
                    <a:pt x="0" y="548"/>
                    <a:pt x="1" y="551"/>
                    <a:pt x="3" y="553"/>
                  </a:cubicBezTo>
                  <a:cubicBezTo>
                    <a:pt x="5" y="555"/>
                    <a:pt x="7" y="556"/>
                    <a:pt x="10" y="557"/>
                  </a:cubicBezTo>
                  <a:cubicBezTo>
                    <a:pt x="14" y="557"/>
                    <a:pt x="30" y="558"/>
                    <a:pt x="44" y="560"/>
                  </a:cubicBezTo>
                  <a:cubicBezTo>
                    <a:pt x="44" y="567"/>
                    <a:pt x="45" y="575"/>
                    <a:pt x="45" y="582"/>
                  </a:cubicBezTo>
                  <a:cubicBezTo>
                    <a:pt x="31" y="585"/>
                    <a:pt x="15" y="588"/>
                    <a:pt x="12" y="589"/>
                  </a:cubicBezTo>
                  <a:cubicBezTo>
                    <a:pt x="9" y="590"/>
                    <a:pt x="7" y="591"/>
                    <a:pt x="5" y="594"/>
                  </a:cubicBezTo>
                  <a:cubicBezTo>
                    <a:pt x="4" y="596"/>
                    <a:pt x="3" y="599"/>
                    <a:pt x="3" y="602"/>
                  </a:cubicBezTo>
                  <a:cubicBezTo>
                    <a:pt x="4" y="605"/>
                    <a:pt x="5" y="607"/>
                    <a:pt x="7" y="609"/>
                  </a:cubicBezTo>
                  <a:cubicBezTo>
                    <a:pt x="9" y="611"/>
                    <a:pt x="12" y="613"/>
                    <a:pt x="15" y="612"/>
                  </a:cubicBezTo>
                  <a:cubicBezTo>
                    <a:pt x="18" y="612"/>
                    <a:pt x="34" y="612"/>
                    <a:pt x="48" y="612"/>
                  </a:cubicBezTo>
                  <a:cubicBezTo>
                    <a:pt x="49" y="620"/>
                    <a:pt x="50" y="627"/>
                    <a:pt x="52" y="634"/>
                  </a:cubicBezTo>
                  <a:cubicBezTo>
                    <a:pt x="38" y="639"/>
                    <a:pt x="23" y="644"/>
                    <a:pt x="20" y="645"/>
                  </a:cubicBezTo>
                  <a:cubicBezTo>
                    <a:pt x="17" y="645"/>
                    <a:pt x="15" y="647"/>
                    <a:pt x="13" y="650"/>
                  </a:cubicBezTo>
                  <a:cubicBezTo>
                    <a:pt x="12" y="652"/>
                    <a:pt x="12" y="655"/>
                    <a:pt x="12" y="658"/>
                  </a:cubicBezTo>
                  <a:cubicBezTo>
                    <a:pt x="13" y="661"/>
                    <a:pt x="14" y="664"/>
                    <a:pt x="17" y="665"/>
                  </a:cubicBezTo>
                  <a:cubicBezTo>
                    <a:pt x="19" y="667"/>
                    <a:pt x="22" y="668"/>
                    <a:pt x="25" y="668"/>
                  </a:cubicBezTo>
                  <a:cubicBezTo>
                    <a:pt x="28" y="667"/>
                    <a:pt x="44" y="665"/>
                    <a:pt x="58" y="664"/>
                  </a:cubicBezTo>
                  <a:cubicBezTo>
                    <a:pt x="60" y="671"/>
                    <a:pt x="62" y="678"/>
                    <a:pt x="64" y="686"/>
                  </a:cubicBezTo>
                  <a:cubicBezTo>
                    <a:pt x="50" y="691"/>
                    <a:pt x="36" y="698"/>
                    <a:pt x="33" y="699"/>
                  </a:cubicBezTo>
                  <a:cubicBezTo>
                    <a:pt x="30" y="700"/>
                    <a:pt x="28" y="702"/>
                    <a:pt x="27" y="705"/>
                  </a:cubicBezTo>
                  <a:cubicBezTo>
                    <a:pt x="26" y="708"/>
                    <a:pt x="26" y="710"/>
                    <a:pt x="27" y="713"/>
                  </a:cubicBezTo>
                  <a:cubicBezTo>
                    <a:pt x="28" y="716"/>
                    <a:pt x="30" y="718"/>
                    <a:pt x="32" y="720"/>
                  </a:cubicBezTo>
                  <a:cubicBezTo>
                    <a:pt x="34" y="721"/>
                    <a:pt x="37" y="722"/>
                    <a:pt x="40" y="721"/>
                  </a:cubicBezTo>
                  <a:cubicBezTo>
                    <a:pt x="43" y="721"/>
                    <a:pt x="59" y="717"/>
                    <a:pt x="73" y="714"/>
                  </a:cubicBezTo>
                  <a:cubicBezTo>
                    <a:pt x="76" y="721"/>
                    <a:pt x="78" y="728"/>
                    <a:pt x="81" y="735"/>
                  </a:cubicBezTo>
                  <a:cubicBezTo>
                    <a:pt x="68" y="742"/>
                    <a:pt x="55" y="750"/>
                    <a:pt x="52" y="752"/>
                  </a:cubicBezTo>
                  <a:cubicBezTo>
                    <a:pt x="49" y="753"/>
                    <a:pt x="48" y="755"/>
                    <a:pt x="47" y="758"/>
                  </a:cubicBezTo>
                  <a:cubicBezTo>
                    <a:pt x="46" y="761"/>
                    <a:pt x="46" y="764"/>
                    <a:pt x="47" y="766"/>
                  </a:cubicBezTo>
                  <a:cubicBezTo>
                    <a:pt x="48" y="769"/>
                    <a:pt x="51" y="771"/>
                    <a:pt x="53" y="772"/>
                  </a:cubicBezTo>
                  <a:cubicBezTo>
                    <a:pt x="56" y="774"/>
                    <a:pt x="59" y="774"/>
                    <a:pt x="61" y="773"/>
                  </a:cubicBezTo>
                  <a:cubicBezTo>
                    <a:pt x="64" y="772"/>
                    <a:pt x="79" y="767"/>
                    <a:pt x="93" y="762"/>
                  </a:cubicBezTo>
                  <a:cubicBezTo>
                    <a:pt x="97" y="769"/>
                    <a:pt x="100" y="776"/>
                    <a:pt x="104" y="782"/>
                  </a:cubicBezTo>
                  <a:cubicBezTo>
                    <a:pt x="92" y="791"/>
                    <a:pt x="79" y="800"/>
                    <a:pt x="76" y="802"/>
                  </a:cubicBezTo>
                  <a:cubicBezTo>
                    <a:pt x="74" y="804"/>
                    <a:pt x="72" y="806"/>
                    <a:pt x="72" y="809"/>
                  </a:cubicBezTo>
                  <a:cubicBezTo>
                    <a:pt x="71" y="812"/>
                    <a:pt x="72" y="815"/>
                    <a:pt x="73" y="817"/>
                  </a:cubicBezTo>
                  <a:cubicBezTo>
                    <a:pt x="75" y="820"/>
                    <a:pt x="77" y="822"/>
                    <a:pt x="80" y="823"/>
                  </a:cubicBezTo>
                  <a:cubicBezTo>
                    <a:pt x="82" y="824"/>
                    <a:pt x="85" y="824"/>
                    <a:pt x="88" y="822"/>
                  </a:cubicBezTo>
                  <a:cubicBezTo>
                    <a:pt x="91" y="821"/>
                    <a:pt x="105" y="814"/>
                    <a:pt x="118" y="808"/>
                  </a:cubicBezTo>
                  <a:cubicBezTo>
                    <a:pt x="122" y="815"/>
                    <a:pt x="127" y="821"/>
                    <a:pt x="131" y="827"/>
                  </a:cubicBezTo>
                  <a:cubicBezTo>
                    <a:pt x="120" y="837"/>
                    <a:pt x="108" y="847"/>
                    <a:pt x="105" y="850"/>
                  </a:cubicBezTo>
                  <a:cubicBezTo>
                    <a:pt x="103" y="852"/>
                    <a:pt x="102" y="854"/>
                    <a:pt x="102" y="857"/>
                  </a:cubicBezTo>
                  <a:cubicBezTo>
                    <a:pt x="102" y="860"/>
                    <a:pt x="102" y="863"/>
                    <a:pt x="104" y="865"/>
                  </a:cubicBezTo>
                  <a:cubicBezTo>
                    <a:pt x="106" y="867"/>
                    <a:pt x="108" y="869"/>
                    <a:pt x="111" y="870"/>
                  </a:cubicBezTo>
                  <a:cubicBezTo>
                    <a:pt x="114" y="870"/>
                    <a:pt x="117" y="870"/>
                    <a:pt x="119" y="869"/>
                  </a:cubicBezTo>
                  <a:cubicBezTo>
                    <a:pt x="122" y="867"/>
                    <a:pt x="136" y="859"/>
                    <a:pt x="148" y="851"/>
                  </a:cubicBezTo>
                  <a:cubicBezTo>
                    <a:pt x="153" y="857"/>
                    <a:pt x="158" y="863"/>
                    <a:pt x="163" y="869"/>
                  </a:cubicBezTo>
                  <a:cubicBezTo>
                    <a:pt x="153" y="880"/>
                    <a:pt x="142" y="891"/>
                    <a:pt x="140" y="894"/>
                  </a:cubicBezTo>
                  <a:cubicBezTo>
                    <a:pt x="138" y="896"/>
                    <a:pt x="137" y="899"/>
                    <a:pt x="137" y="902"/>
                  </a:cubicBezTo>
                  <a:cubicBezTo>
                    <a:pt x="137" y="904"/>
                    <a:pt x="138" y="907"/>
                    <a:pt x="140" y="909"/>
                  </a:cubicBezTo>
                  <a:cubicBezTo>
                    <a:pt x="142" y="912"/>
                    <a:pt x="145" y="913"/>
                    <a:pt x="147" y="913"/>
                  </a:cubicBezTo>
                  <a:cubicBezTo>
                    <a:pt x="150" y="914"/>
                    <a:pt x="153" y="913"/>
                    <a:pt x="155" y="911"/>
                  </a:cubicBezTo>
                  <a:cubicBezTo>
                    <a:pt x="158" y="909"/>
                    <a:pt x="171" y="900"/>
                    <a:pt x="182" y="891"/>
                  </a:cubicBezTo>
                  <a:cubicBezTo>
                    <a:pt x="188" y="897"/>
                    <a:pt x="193" y="902"/>
                    <a:pt x="198" y="907"/>
                  </a:cubicBezTo>
                  <a:cubicBezTo>
                    <a:pt x="190" y="919"/>
                    <a:pt x="180" y="932"/>
                    <a:pt x="178" y="934"/>
                  </a:cubicBezTo>
                  <a:cubicBezTo>
                    <a:pt x="176" y="937"/>
                    <a:pt x="176" y="940"/>
                    <a:pt x="176" y="942"/>
                  </a:cubicBezTo>
                  <a:cubicBezTo>
                    <a:pt x="177" y="945"/>
                    <a:pt x="178" y="948"/>
                    <a:pt x="180" y="950"/>
                  </a:cubicBezTo>
                  <a:cubicBezTo>
                    <a:pt x="182" y="952"/>
                    <a:pt x="185" y="953"/>
                    <a:pt x="188" y="953"/>
                  </a:cubicBezTo>
                  <a:cubicBezTo>
                    <a:pt x="191" y="953"/>
                    <a:pt x="194" y="952"/>
                    <a:pt x="196" y="950"/>
                  </a:cubicBezTo>
                  <a:cubicBezTo>
                    <a:pt x="198" y="948"/>
                    <a:pt x="210" y="937"/>
                    <a:pt x="221" y="927"/>
                  </a:cubicBezTo>
                  <a:cubicBezTo>
                    <a:pt x="226" y="932"/>
                    <a:pt x="232" y="937"/>
                    <a:pt x="238" y="941"/>
                  </a:cubicBezTo>
                  <a:cubicBezTo>
                    <a:pt x="231" y="954"/>
                    <a:pt x="223" y="968"/>
                    <a:pt x="221" y="970"/>
                  </a:cubicBezTo>
                  <a:cubicBezTo>
                    <a:pt x="219" y="973"/>
                    <a:pt x="219" y="976"/>
                    <a:pt x="220" y="979"/>
                  </a:cubicBezTo>
                  <a:cubicBezTo>
                    <a:pt x="220" y="981"/>
                    <a:pt x="222" y="984"/>
                    <a:pt x="224" y="986"/>
                  </a:cubicBezTo>
                  <a:cubicBezTo>
                    <a:pt x="227" y="987"/>
                    <a:pt x="230" y="988"/>
                    <a:pt x="232" y="988"/>
                  </a:cubicBezTo>
                  <a:cubicBezTo>
                    <a:pt x="235" y="988"/>
                    <a:pt x="238" y="986"/>
                    <a:pt x="240" y="984"/>
                  </a:cubicBezTo>
                  <a:cubicBezTo>
                    <a:pt x="242" y="982"/>
                    <a:pt x="253" y="970"/>
                    <a:pt x="262" y="959"/>
                  </a:cubicBezTo>
                  <a:cubicBezTo>
                    <a:pt x="268" y="963"/>
                    <a:pt x="275" y="967"/>
                    <a:pt x="281" y="971"/>
                  </a:cubicBezTo>
                  <a:cubicBezTo>
                    <a:pt x="275" y="984"/>
                    <a:pt x="268" y="999"/>
                    <a:pt x="267" y="1002"/>
                  </a:cubicBezTo>
                  <a:cubicBezTo>
                    <a:pt x="266" y="1005"/>
                    <a:pt x="266" y="1008"/>
                    <a:pt x="267" y="1010"/>
                  </a:cubicBezTo>
                  <a:cubicBezTo>
                    <a:pt x="268" y="1013"/>
                    <a:pt x="270" y="1015"/>
                    <a:pt x="272" y="1017"/>
                  </a:cubicBezTo>
                  <a:cubicBezTo>
                    <a:pt x="275" y="1018"/>
                    <a:pt x="278" y="1019"/>
                    <a:pt x="280" y="1018"/>
                  </a:cubicBezTo>
                  <a:cubicBezTo>
                    <a:pt x="283" y="1018"/>
                    <a:pt x="286" y="1016"/>
                    <a:pt x="287" y="1014"/>
                  </a:cubicBezTo>
                  <a:cubicBezTo>
                    <a:pt x="289" y="1011"/>
                    <a:pt x="298" y="998"/>
                    <a:pt x="307" y="986"/>
                  </a:cubicBezTo>
                  <a:cubicBezTo>
                    <a:pt x="314" y="990"/>
                    <a:pt x="320" y="993"/>
                    <a:pt x="327" y="996"/>
                  </a:cubicBezTo>
                  <a:cubicBezTo>
                    <a:pt x="322" y="1010"/>
                    <a:pt x="317" y="1025"/>
                    <a:pt x="316" y="1028"/>
                  </a:cubicBezTo>
                  <a:cubicBezTo>
                    <a:pt x="315" y="1031"/>
                    <a:pt x="316" y="1034"/>
                    <a:pt x="317" y="1037"/>
                  </a:cubicBezTo>
                  <a:cubicBezTo>
                    <a:pt x="318" y="1039"/>
                    <a:pt x="320" y="1041"/>
                    <a:pt x="323" y="1042"/>
                  </a:cubicBezTo>
                  <a:cubicBezTo>
                    <a:pt x="326" y="1044"/>
                    <a:pt x="328" y="1044"/>
                    <a:pt x="331" y="1043"/>
                  </a:cubicBezTo>
                  <a:cubicBezTo>
                    <a:pt x="334" y="1042"/>
                    <a:pt x="336" y="1041"/>
                    <a:pt x="338" y="1038"/>
                  </a:cubicBezTo>
                  <a:cubicBezTo>
                    <a:pt x="339" y="1035"/>
                    <a:pt x="347" y="1021"/>
                    <a:pt x="354" y="1009"/>
                  </a:cubicBezTo>
                  <a:cubicBezTo>
                    <a:pt x="361" y="1011"/>
                    <a:pt x="368" y="1014"/>
                    <a:pt x="375" y="1017"/>
                  </a:cubicBezTo>
                  <a:cubicBezTo>
                    <a:pt x="372" y="1031"/>
                    <a:pt x="369" y="1046"/>
                    <a:pt x="368" y="1050"/>
                  </a:cubicBezTo>
                  <a:cubicBezTo>
                    <a:pt x="367" y="1052"/>
                    <a:pt x="368" y="1055"/>
                    <a:pt x="369" y="1058"/>
                  </a:cubicBezTo>
                  <a:cubicBezTo>
                    <a:pt x="371" y="1060"/>
                    <a:pt x="373" y="1062"/>
                    <a:pt x="376" y="1063"/>
                  </a:cubicBezTo>
                  <a:cubicBezTo>
                    <a:pt x="379" y="1064"/>
                    <a:pt x="382" y="1064"/>
                    <a:pt x="384" y="1063"/>
                  </a:cubicBezTo>
                  <a:cubicBezTo>
                    <a:pt x="387" y="1062"/>
                    <a:pt x="389" y="1060"/>
                    <a:pt x="390" y="1057"/>
                  </a:cubicBezTo>
                  <a:cubicBezTo>
                    <a:pt x="392" y="1054"/>
                    <a:pt x="398" y="1039"/>
                    <a:pt x="404" y="1026"/>
                  </a:cubicBezTo>
                  <a:cubicBezTo>
                    <a:pt x="411" y="1028"/>
                    <a:pt x="418" y="1030"/>
                    <a:pt x="425" y="1032"/>
                  </a:cubicBezTo>
                  <a:cubicBezTo>
                    <a:pt x="424" y="1046"/>
                    <a:pt x="422" y="1062"/>
                    <a:pt x="422" y="1065"/>
                  </a:cubicBezTo>
                  <a:cubicBezTo>
                    <a:pt x="421" y="1068"/>
                    <a:pt x="422" y="1071"/>
                    <a:pt x="424" y="1073"/>
                  </a:cubicBezTo>
                  <a:cubicBezTo>
                    <a:pt x="426" y="1075"/>
                    <a:pt x="428" y="1077"/>
                    <a:pt x="431" y="1078"/>
                  </a:cubicBezTo>
                  <a:cubicBezTo>
                    <a:pt x="434" y="1078"/>
                    <a:pt x="437" y="1078"/>
                    <a:pt x="439" y="1076"/>
                  </a:cubicBezTo>
                  <a:cubicBezTo>
                    <a:pt x="442" y="1075"/>
                    <a:pt x="444" y="1073"/>
                    <a:pt x="445" y="1070"/>
                  </a:cubicBezTo>
                  <a:cubicBezTo>
                    <a:pt x="446" y="1067"/>
                    <a:pt x="450" y="1052"/>
                    <a:pt x="455" y="1038"/>
                  </a:cubicBezTo>
                  <a:cubicBezTo>
                    <a:pt x="462" y="1039"/>
                    <a:pt x="469" y="1040"/>
                    <a:pt x="477" y="1041"/>
                  </a:cubicBezTo>
                  <a:cubicBezTo>
                    <a:pt x="477" y="1056"/>
                    <a:pt x="477" y="1072"/>
                    <a:pt x="477" y="1075"/>
                  </a:cubicBezTo>
                  <a:cubicBezTo>
                    <a:pt x="477" y="1078"/>
                    <a:pt x="478" y="1081"/>
                    <a:pt x="480" y="1083"/>
                  </a:cubicBezTo>
                  <a:cubicBezTo>
                    <a:pt x="482" y="1085"/>
                    <a:pt x="484" y="1086"/>
                    <a:pt x="487" y="1087"/>
                  </a:cubicBezTo>
                  <a:cubicBezTo>
                    <a:pt x="490" y="1087"/>
                    <a:pt x="493" y="1086"/>
                    <a:pt x="495" y="1085"/>
                  </a:cubicBezTo>
                  <a:cubicBezTo>
                    <a:pt x="497" y="1083"/>
                    <a:pt x="499" y="1081"/>
                    <a:pt x="500" y="1078"/>
                  </a:cubicBezTo>
                  <a:cubicBezTo>
                    <a:pt x="501" y="1074"/>
                    <a:pt x="504" y="1059"/>
                    <a:pt x="507" y="1045"/>
                  </a:cubicBezTo>
                  <a:cubicBezTo>
                    <a:pt x="514" y="1045"/>
                    <a:pt x="522" y="1045"/>
                    <a:pt x="529" y="1046"/>
                  </a:cubicBezTo>
                  <a:cubicBezTo>
                    <a:pt x="530" y="1060"/>
                    <a:pt x="532" y="1076"/>
                    <a:pt x="532" y="1079"/>
                  </a:cubicBezTo>
                  <a:cubicBezTo>
                    <a:pt x="533" y="1082"/>
                    <a:pt x="534" y="1085"/>
                    <a:pt x="536" y="1087"/>
                  </a:cubicBezTo>
                  <a:cubicBezTo>
                    <a:pt x="538" y="1089"/>
                    <a:pt x="541" y="1090"/>
                    <a:pt x="544" y="1090"/>
                  </a:cubicBezTo>
                  <a:cubicBezTo>
                    <a:pt x="547" y="1090"/>
                    <a:pt x="550" y="1088"/>
                    <a:pt x="552" y="1087"/>
                  </a:cubicBezTo>
                  <a:cubicBezTo>
                    <a:pt x="554" y="1085"/>
                    <a:pt x="555" y="1082"/>
                    <a:pt x="556" y="1079"/>
                  </a:cubicBezTo>
                  <a:cubicBezTo>
                    <a:pt x="556" y="1076"/>
                    <a:pt x="558" y="1060"/>
                    <a:pt x="559" y="1046"/>
                  </a:cubicBezTo>
                  <a:cubicBezTo>
                    <a:pt x="566" y="1045"/>
                    <a:pt x="574" y="1045"/>
                    <a:pt x="581" y="1045"/>
                  </a:cubicBezTo>
                  <a:cubicBezTo>
                    <a:pt x="584" y="1059"/>
                    <a:pt x="587" y="1074"/>
                    <a:pt x="588" y="1078"/>
                  </a:cubicBezTo>
                  <a:cubicBezTo>
                    <a:pt x="589" y="1081"/>
                    <a:pt x="590" y="1083"/>
                    <a:pt x="593" y="1085"/>
                  </a:cubicBezTo>
                  <a:cubicBezTo>
                    <a:pt x="595" y="1086"/>
                    <a:pt x="598" y="1087"/>
                    <a:pt x="601" y="1087"/>
                  </a:cubicBezTo>
                  <a:cubicBezTo>
                    <a:pt x="604" y="1086"/>
                    <a:pt x="606" y="1085"/>
                    <a:pt x="608" y="1083"/>
                  </a:cubicBezTo>
                  <a:cubicBezTo>
                    <a:pt x="610" y="1081"/>
                    <a:pt x="611" y="1078"/>
                    <a:pt x="611" y="1075"/>
                  </a:cubicBezTo>
                  <a:cubicBezTo>
                    <a:pt x="611" y="1072"/>
                    <a:pt x="611" y="1056"/>
                    <a:pt x="611" y="1041"/>
                  </a:cubicBezTo>
                  <a:cubicBezTo>
                    <a:pt x="619" y="1040"/>
                    <a:pt x="626" y="1039"/>
                    <a:pt x="633" y="1038"/>
                  </a:cubicBezTo>
                  <a:cubicBezTo>
                    <a:pt x="638" y="1052"/>
                    <a:pt x="642" y="1067"/>
                    <a:pt x="643" y="1070"/>
                  </a:cubicBezTo>
                  <a:cubicBezTo>
                    <a:pt x="644" y="1073"/>
                    <a:pt x="646" y="1075"/>
                    <a:pt x="649" y="1076"/>
                  </a:cubicBezTo>
                  <a:cubicBezTo>
                    <a:pt x="651" y="1078"/>
                    <a:pt x="654" y="1078"/>
                    <a:pt x="657" y="1078"/>
                  </a:cubicBezTo>
                  <a:cubicBezTo>
                    <a:pt x="660" y="1077"/>
                    <a:pt x="662" y="1075"/>
                    <a:pt x="664" y="1073"/>
                  </a:cubicBezTo>
                  <a:cubicBezTo>
                    <a:pt x="666" y="1071"/>
                    <a:pt x="667" y="1068"/>
                    <a:pt x="666" y="1065"/>
                  </a:cubicBezTo>
                  <a:cubicBezTo>
                    <a:pt x="666" y="1062"/>
                    <a:pt x="664" y="1046"/>
                    <a:pt x="663" y="1032"/>
                  </a:cubicBezTo>
                  <a:cubicBezTo>
                    <a:pt x="670" y="1030"/>
                    <a:pt x="677" y="1028"/>
                    <a:pt x="684" y="1026"/>
                  </a:cubicBezTo>
                  <a:cubicBezTo>
                    <a:pt x="690" y="1039"/>
                    <a:pt x="696" y="1054"/>
                    <a:pt x="698" y="1057"/>
                  </a:cubicBezTo>
                  <a:cubicBezTo>
                    <a:pt x="699" y="1060"/>
                    <a:pt x="701" y="1062"/>
                    <a:pt x="704" y="1063"/>
                  </a:cubicBezTo>
                  <a:cubicBezTo>
                    <a:pt x="706" y="1064"/>
                    <a:pt x="709" y="1064"/>
                    <a:pt x="712" y="1063"/>
                  </a:cubicBezTo>
                  <a:cubicBezTo>
                    <a:pt x="715" y="1062"/>
                    <a:pt x="717" y="1060"/>
                    <a:pt x="719" y="1058"/>
                  </a:cubicBezTo>
                  <a:cubicBezTo>
                    <a:pt x="720" y="1055"/>
                    <a:pt x="721" y="1052"/>
                    <a:pt x="720" y="1050"/>
                  </a:cubicBezTo>
                  <a:cubicBezTo>
                    <a:pt x="719" y="1046"/>
                    <a:pt x="716" y="1031"/>
                    <a:pt x="713" y="1017"/>
                  </a:cubicBezTo>
                  <a:cubicBezTo>
                    <a:pt x="720" y="1014"/>
                    <a:pt x="727" y="1011"/>
                    <a:pt x="734" y="1009"/>
                  </a:cubicBezTo>
                  <a:cubicBezTo>
                    <a:pt x="741" y="1021"/>
                    <a:pt x="749" y="1035"/>
                    <a:pt x="750" y="1038"/>
                  </a:cubicBezTo>
                  <a:cubicBezTo>
                    <a:pt x="752" y="1041"/>
                    <a:pt x="754" y="1042"/>
                    <a:pt x="757" y="1043"/>
                  </a:cubicBezTo>
                  <a:cubicBezTo>
                    <a:pt x="760" y="1044"/>
                    <a:pt x="762" y="1044"/>
                    <a:pt x="765" y="1042"/>
                  </a:cubicBezTo>
                  <a:cubicBezTo>
                    <a:pt x="768" y="1041"/>
                    <a:pt x="770" y="1039"/>
                    <a:pt x="771" y="1037"/>
                  </a:cubicBezTo>
                  <a:cubicBezTo>
                    <a:pt x="772" y="1034"/>
                    <a:pt x="773" y="1031"/>
                    <a:pt x="772" y="1028"/>
                  </a:cubicBezTo>
                  <a:cubicBezTo>
                    <a:pt x="771" y="1025"/>
                    <a:pt x="766" y="1010"/>
                    <a:pt x="761" y="996"/>
                  </a:cubicBezTo>
                  <a:cubicBezTo>
                    <a:pt x="768" y="993"/>
                    <a:pt x="774" y="990"/>
                    <a:pt x="781" y="986"/>
                  </a:cubicBezTo>
                  <a:cubicBezTo>
                    <a:pt x="790" y="998"/>
                    <a:pt x="799" y="1011"/>
                    <a:pt x="801" y="1014"/>
                  </a:cubicBezTo>
                  <a:cubicBezTo>
                    <a:pt x="802" y="1016"/>
                    <a:pt x="805" y="1018"/>
                    <a:pt x="808" y="1018"/>
                  </a:cubicBezTo>
                  <a:cubicBezTo>
                    <a:pt x="810" y="1019"/>
                    <a:pt x="813" y="1018"/>
                    <a:pt x="816" y="1017"/>
                  </a:cubicBezTo>
                  <a:cubicBezTo>
                    <a:pt x="818" y="1015"/>
                    <a:pt x="820" y="1013"/>
                    <a:pt x="821" y="1010"/>
                  </a:cubicBezTo>
                  <a:cubicBezTo>
                    <a:pt x="822" y="1008"/>
                    <a:pt x="822" y="1005"/>
                    <a:pt x="821" y="1002"/>
                  </a:cubicBezTo>
                  <a:cubicBezTo>
                    <a:pt x="820" y="999"/>
                    <a:pt x="813" y="984"/>
                    <a:pt x="807" y="971"/>
                  </a:cubicBezTo>
                  <a:cubicBezTo>
                    <a:pt x="813" y="967"/>
                    <a:pt x="820" y="963"/>
                    <a:pt x="826" y="959"/>
                  </a:cubicBezTo>
                  <a:cubicBezTo>
                    <a:pt x="835" y="970"/>
                    <a:pt x="846" y="982"/>
                    <a:pt x="848" y="984"/>
                  </a:cubicBezTo>
                  <a:cubicBezTo>
                    <a:pt x="850" y="986"/>
                    <a:pt x="853" y="988"/>
                    <a:pt x="856" y="988"/>
                  </a:cubicBezTo>
                  <a:cubicBezTo>
                    <a:pt x="858" y="988"/>
                    <a:pt x="861" y="987"/>
                    <a:pt x="864" y="986"/>
                  </a:cubicBezTo>
                  <a:cubicBezTo>
                    <a:pt x="866" y="984"/>
                    <a:pt x="868" y="981"/>
                    <a:pt x="868" y="979"/>
                  </a:cubicBezTo>
                  <a:cubicBezTo>
                    <a:pt x="869" y="976"/>
                    <a:pt x="869" y="973"/>
                    <a:pt x="867" y="970"/>
                  </a:cubicBezTo>
                  <a:cubicBezTo>
                    <a:pt x="865" y="968"/>
                    <a:pt x="857" y="954"/>
                    <a:pt x="850" y="941"/>
                  </a:cubicBezTo>
                  <a:cubicBezTo>
                    <a:pt x="856" y="937"/>
                    <a:pt x="862" y="932"/>
                    <a:pt x="867" y="927"/>
                  </a:cubicBezTo>
                  <a:cubicBezTo>
                    <a:pt x="878" y="937"/>
                    <a:pt x="890" y="948"/>
                    <a:pt x="892" y="950"/>
                  </a:cubicBezTo>
                  <a:cubicBezTo>
                    <a:pt x="894" y="952"/>
                    <a:pt x="897" y="953"/>
                    <a:pt x="900" y="953"/>
                  </a:cubicBezTo>
                  <a:cubicBezTo>
                    <a:pt x="903" y="953"/>
                    <a:pt x="906" y="952"/>
                    <a:pt x="908" y="950"/>
                  </a:cubicBezTo>
                  <a:cubicBezTo>
                    <a:pt x="910" y="948"/>
                    <a:pt x="911" y="945"/>
                    <a:pt x="912" y="942"/>
                  </a:cubicBezTo>
                  <a:cubicBezTo>
                    <a:pt x="912" y="940"/>
                    <a:pt x="911" y="937"/>
                    <a:pt x="910" y="934"/>
                  </a:cubicBezTo>
                  <a:cubicBezTo>
                    <a:pt x="908" y="932"/>
                    <a:pt x="898" y="919"/>
                    <a:pt x="890" y="907"/>
                  </a:cubicBezTo>
                  <a:cubicBezTo>
                    <a:pt x="895" y="902"/>
                    <a:pt x="900" y="897"/>
                    <a:pt x="905" y="891"/>
                  </a:cubicBezTo>
                  <a:cubicBezTo>
                    <a:pt x="917" y="900"/>
                    <a:pt x="930" y="909"/>
                    <a:pt x="933" y="911"/>
                  </a:cubicBezTo>
                  <a:cubicBezTo>
                    <a:pt x="935" y="913"/>
                    <a:pt x="938" y="914"/>
                    <a:pt x="941" y="913"/>
                  </a:cubicBezTo>
                  <a:cubicBezTo>
                    <a:pt x="943" y="913"/>
                    <a:pt x="946" y="912"/>
                    <a:pt x="948" y="909"/>
                  </a:cubicBezTo>
                  <a:cubicBezTo>
                    <a:pt x="950" y="907"/>
                    <a:pt x="951" y="904"/>
                    <a:pt x="951" y="902"/>
                  </a:cubicBezTo>
                  <a:cubicBezTo>
                    <a:pt x="951" y="899"/>
                    <a:pt x="950" y="896"/>
                    <a:pt x="948" y="894"/>
                  </a:cubicBezTo>
                  <a:cubicBezTo>
                    <a:pt x="946" y="891"/>
                    <a:pt x="935" y="880"/>
                    <a:pt x="925" y="869"/>
                  </a:cubicBezTo>
                  <a:cubicBezTo>
                    <a:pt x="930" y="863"/>
                    <a:pt x="935" y="857"/>
                    <a:pt x="940" y="851"/>
                  </a:cubicBezTo>
                  <a:cubicBezTo>
                    <a:pt x="952" y="859"/>
                    <a:pt x="966" y="867"/>
                    <a:pt x="969" y="869"/>
                  </a:cubicBezTo>
                  <a:cubicBezTo>
                    <a:pt x="971" y="870"/>
                    <a:pt x="974" y="870"/>
                    <a:pt x="977" y="870"/>
                  </a:cubicBezTo>
                  <a:cubicBezTo>
                    <a:pt x="980" y="869"/>
                    <a:pt x="982" y="867"/>
                    <a:pt x="984" y="865"/>
                  </a:cubicBezTo>
                  <a:cubicBezTo>
                    <a:pt x="986" y="863"/>
                    <a:pt x="986" y="860"/>
                    <a:pt x="986" y="857"/>
                  </a:cubicBezTo>
                  <a:cubicBezTo>
                    <a:pt x="986" y="854"/>
                    <a:pt x="985" y="852"/>
                    <a:pt x="983" y="850"/>
                  </a:cubicBezTo>
                  <a:cubicBezTo>
                    <a:pt x="980" y="847"/>
                    <a:pt x="968" y="837"/>
                    <a:pt x="957" y="827"/>
                  </a:cubicBezTo>
                  <a:cubicBezTo>
                    <a:pt x="961" y="821"/>
                    <a:pt x="966" y="815"/>
                    <a:pt x="969" y="808"/>
                  </a:cubicBezTo>
                  <a:cubicBezTo>
                    <a:pt x="983" y="814"/>
                    <a:pt x="997" y="821"/>
                    <a:pt x="1000" y="822"/>
                  </a:cubicBezTo>
                  <a:cubicBezTo>
                    <a:pt x="1003" y="824"/>
                    <a:pt x="1006" y="824"/>
                    <a:pt x="1008" y="823"/>
                  </a:cubicBezTo>
                  <a:cubicBezTo>
                    <a:pt x="1011" y="822"/>
                    <a:pt x="1013" y="820"/>
                    <a:pt x="1015" y="817"/>
                  </a:cubicBezTo>
                  <a:cubicBezTo>
                    <a:pt x="1016" y="815"/>
                    <a:pt x="1017" y="812"/>
                    <a:pt x="1016" y="809"/>
                  </a:cubicBezTo>
                  <a:cubicBezTo>
                    <a:pt x="1016" y="806"/>
                    <a:pt x="1014" y="804"/>
                    <a:pt x="1012" y="802"/>
                  </a:cubicBezTo>
                  <a:cubicBezTo>
                    <a:pt x="1009" y="800"/>
                    <a:pt x="996" y="791"/>
                    <a:pt x="984" y="782"/>
                  </a:cubicBezTo>
                  <a:cubicBezTo>
                    <a:pt x="988" y="776"/>
                    <a:pt x="991" y="769"/>
                    <a:pt x="995" y="762"/>
                  </a:cubicBezTo>
                  <a:cubicBezTo>
                    <a:pt x="1009" y="767"/>
                    <a:pt x="1024" y="772"/>
                    <a:pt x="1027" y="773"/>
                  </a:cubicBezTo>
                  <a:cubicBezTo>
                    <a:pt x="1029" y="774"/>
                    <a:pt x="1032" y="774"/>
                    <a:pt x="1035" y="772"/>
                  </a:cubicBezTo>
                  <a:cubicBezTo>
                    <a:pt x="1037" y="771"/>
                    <a:pt x="1039" y="769"/>
                    <a:pt x="1041" y="766"/>
                  </a:cubicBezTo>
                  <a:cubicBezTo>
                    <a:pt x="1042" y="764"/>
                    <a:pt x="1042" y="761"/>
                    <a:pt x="1041" y="758"/>
                  </a:cubicBezTo>
                  <a:cubicBezTo>
                    <a:pt x="1040" y="755"/>
                    <a:pt x="1039" y="753"/>
                    <a:pt x="1036" y="752"/>
                  </a:cubicBezTo>
                  <a:cubicBezTo>
                    <a:pt x="1033" y="750"/>
                    <a:pt x="1020" y="742"/>
                    <a:pt x="1007" y="735"/>
                  </a:cubicBezTo>
                  <a:cubicBezTo>
                    <a:pt x="1010" y="728"/>
                    <a:pt x="1012" y="721"/>
                    <a:pt x="1015" y="714"/>
                  </a:cubicBezTo>
                  <a:cubicBezTo>
                    <a:pt x="1029" y="717"/>
                    <a:pt x="1045" y="721"/>
                    <a:pt x="1048" y="721"/>
                  </a:cubicBezTo>
                  <a:cubicBezTo>
                    <a:pt x="1051" y="722"/>
                    <a:pt x="1054" y="721"/>
                    <a:pt x="1056" y="720"/>
                  </a:cubicBezTo>
                  <a:cubicBezTo>
                    <a:pt x="1058" y="718"/>
                    <a:pt x="1060" y="716"/>
                    <a:pt x="1061" y="713"/>
                  </a:cubicBezTo>
                  <a:cubicBezTo>
                    <a:pt x="1062" y="710"/>
                    <a:pt x="1062" y="707"/>
                    <a:pt x="1061" y="705"/>
                  </a:cubicBezTo>
                  <a:cubicBezTo>
                    <a:pt x="1060" y="702"/>
                    <a:pt x="1058" y="700"/>
                    <a:pt x="1055" y="699"/>
                  </a:cubicBezTo>
                  <a:cubicBezTo>
                    <a:pt x="1052" y="698"/>
                    <a:pt x="1037" y="691"/>
                    <a:pt x="1024" y="686"/>
                  </a:cubicBezTo>
                  <a:cubicBezTo>
                    <a:pt x="1026" y="678"/>
                    <a:pt x="1028" y="671"/>
                    <a:pt x="1030" y="664"/>
                  </a:cubicBezTo>
                  <a:cubicBezTo>
                    <a:pt x="1044" y="665"/>
                    <a:pt x="1060" y="667"/>
                    <a:pt x="1063" y="668"/>
                  </a:cubicBezTo>
                  <a:cubicBezTo>
                    <a:pt x="1066" y="668"/>
                    <a:pt x="1069" y="667"/>
                    <a:pt x="1071" y="665"/>
                  </a:cubicBezTo>
                  <a:cubicBezTo>
                    <a:pt x="1074" y="664"/>
                    <a:pt x="1075" y="661"/>
                    <a:pt x="1076" y="658"/>
                  </a:cubicBezTo>
                  <a:cubicBezTo>
                    <a:pt x="1076" y="655"/>
                    <a:pt x="1076" y="652"/>
                    <a:pt x="1075" y="650"/>
                  </a:cubicBezTo>
                  <a:cubicBezTo>
                    <a:pt x="1073" y="647"/>
                    <a:pt x="1071" y="645"/>
                    <a:pt x="1068" y="645"/>
                  </a:cubicBezTo>
                  <a:cubicBezTo>
                    <a:pt x="1065" y="644"/>
                    <a:pt x="1050" y="639"/>
                    <a:pt x="1036" y="634"/>
                  </a:cubicBezTo>
                  <a:cubicBezTo>
                    <a:pt x="1037" y="627"/>
                    <a:pt x="1039" y="620"/>
                    <a:pt x="1040" y="612"/>
                  </a:cubicBezTo>
                  <a:cubicBezTo>
                    <a:pt x="1054" y="612"/>
                    <a:pt x="1070" y="612"/>
                    <a:pt x="1073" y="612"/>
                  </a:cubicBezTo>
                  <a:cubicBezTo>
                    <a:pt x="1076" y="613"/>
                    <a:pt x="1079" y="611"/>
                    <a:pt x="1081" y="609"/>
                  </a:cubicBezTo>
                  <a:cubicBezTo>
                    <a:pt x="1083" y="607"/>
                    <a:pt x="1084" y="605"/>
                    <a:pt x="1085" y="602"/>
                  </a:cubicBezTo>
                  <a:cubicBezTo>
                    <a:pt x="1085" y="599"/>
                    <a:pt x="1084" y="596"/>
                    <a:pt x="1083" y="594"/>
                  </a:cubicBezTo>
                  <a:cubicBezTo>
                    <a:pt x="1081" y="591"/>
                    <a:pt x="1079" y="590"/>
                    <a:pt x="1076" y="589"/>
                  </a:cubicBezTo>
                  <a:cubicBezTo>
                    <a:pt x="1073" y="588"/>
                    <a:pt x="1057" y="585"/>
                    <a:pt x="1043" y="582"/>
                  </a:cubicBezTo>
                  <a:cubicBezTo>
                    <a:pt x="1043" y="575"/>
                    <a:pt x="1044" y="567"/>
                    <a:pt x="1044" y="560"/>
                  </a:cubicBezTo>
                  <a:cubicBezTo>
                    <a:pt x="1058" y="558"/>
                    <a:pt x="1074" y="557"/>
                    <a:pt x="1078" y="557"/>
                  </a:cubicBezTo>
                  <a:close/>
                  <a:moveTo>
                    <a:pt x="544" y="979"/>
                  </a:moveTo>
                  <a:cubicBezTo>
                    <a:pt x="305" y="979"/>
                    <a:pt x="111" y="785"/>
                    <a:pt x="111" y="545"/>
                  </a:cubicBezTo>
                  <a:cubicBezTo>
                    <a:pt x="111" y="305"/>
                    <a:pt x="305" y="111"/>
                    <a:pt x="544" y="111"/>
                  </a:cubicBezTo>
                  <a:cubicBezTo>
                    <a:pt x="783" y="111"/>
                    <a:pt x="977" y="305"/>
                    <a:pt x="977" y="545"/>
                  </a:cubicBezTo>
                  <a:cubicBezTo>
                    <a:pt x="977" y="785"/>
                    <a:pt x="783" y="979"/>
                    <a:pt x="544" y="979"/>
                  </a:cubicBez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13" name="Freeform 15"/>
            <p:cNvSpPr>
              <a:spLocks noEditPoints="1"/>
            </p:cNvSpPr>
            <p:nvPr/>
          </p:nvSpPr>
          <p:spPr bwMode="auto">
            <a:xfrm>
              <a:off x="4923970" y="2404342"/>
              <a:ext cx="297934" cy="298568"/>
            </a:xfrm>
            <a:custGeom>
              <a:avLst/>
              <a:gdLst>
                <a:gd name="T0" fmla="*/ 1043 w 1088"/>
                <a:gd name="T1" fmla="*/ 507 h 1090"/>
                <a:gd name="T2" fmla="*/ 1036 w 1088"/>
                <a:gd name="T3" fmla="*/ 455 h 1090"/>
                <a:gd name="T4" fmla="*/ 1024 w 1088"/>
                <a:gd name="T5" fmla="*/ 404 h 1090"/>
                <a:gd name="T6" fmla="*/ 1007 w 1088"/>
                <a:gd name="T7" fmla="*/ 355 h 1090"/>
                <a:gd name="T8" fmla="*/ 984 w 1088"/>
                <a:gd name="T9" fmla="*/ 307 h 1090"/>
                <a:gd name="T10" fmla="*/ 957 w 1088"/>
                <a:gd name="T11" fmla="*/ 263 h 1090"/>
                <a:gd name="T12" fmla="*/ 925 w 1088"/>
                <a:gd name="T13" fmla="*/ 221 h 1090"/>
                <a:gd name="T14" fmla="*/ 890 w 1088"/>
                <a:gd name="T15" fmla="*/ 183 h 1090"/>
                <a:gd name="T16" fmla="*/ 850 w 1088"/>
                <a:gd name="T17" fmla="*/ 149 h 1090"/>
                <a:gd name="T18" fmla="*/ 807 w 1088"/>
                <a:gd name="T19" fmla="*/ 119 h 1090"/>
                <a:gd name="T20" fmla="*/ 761 w 1088"/>
                <a:gd name="T21" fmla="*/ 93 h 1090"/>
                <a:gd name="T22" fmla="*/ 713 w 1088"/>
                <a:gd name="T23" fmla="*/ 73 h 1090"/>
                <a:gd name="T24" fmla="*/ 663 w 1088"/>
                <a:gd name="T25" fmla="*/ 58 h 1090"/>
                <a:gd name="T26" fmla="*/ 611 w 1088"/>
                <a:gd name="T27" fmla="*/ 48 h 1090"/>
                <a:gd name="T28" fmla="*/ 559 w 1088"/>
                <a:gd name="T29" fmla="*/ 44 h 1090"/>
                <a:gd name="T30" fmla="*/ 507 w 1088"/>
                <a:gd name="T31" fmla="*/ 45 h 1090"/>
                <a:gd name="T32" fmla="*/ 455 w 1088"/>
                <a:gd name="T33" fmla="*/ 52 h 1090"/>
                <a:gd name="T34" fmla="*/ 404 w 1088"/>
                <a:gd name="T35" fmla="*/ 64 h 1090"/>
                <a:gd name="T36" fmla="*/ 354 w 1088"/>
                <a:gd name="T37" fmla="*/ 81 h 1090"/>
                <a:gd name="T38" fmla="*/ 307 w 1088"/>
                <a:gd name="T39" fmla="*/ 104 h 1090"/>
                <a:gd name="T40" fmla="*/ 262 w 1088"/>
                <a:gd name="T41" fmla="*/ 131 h 1090"/>
                <a:gd name="T42" fmla="*/ 221 w 1088"/>
                <a:gd name="T43" fmla="*/ 163 h 1090"/>
                <a:gd name="T44" fmla="*/ 182 w 1088"/>
                <a:gd name="T45" fmla="*/ 199 h 1090"/>
                <a:gd name="T46" fmla="*/ 148 w 1088"/>
                <a:gd name="T47" fmla="*/ 238 h 1090"/>
                <a:gd name="T48" fmla="*/ 118 w 1088"/>
                <a:gd name="T49" fmla="*/ 282 h 1090"/>
                <a:gd name="T50" fmla="*/ 93 w 1088"/>
                <a:gd name="T51" fmla="*/ 328 h 1090"/>
                <a:gd name="T52" fmla="*/ 73 w 1088"/>
                <a:gd name="T53" fmla="*/ 376 h 1090"/>
                <a:gd name="T54" fmla="*/ 58 w 1088"/>
                <a:gd name="T55" fmla="*/ 426 h 1090"/>
                <a:gd name="T56" fmla="*/ 48 w 1088"/>
                <a:gd name="T57" fmla="*/ 478 h 1090"/>
                <a:gd name="T58" fmla="*/ 44 w 1088"/>
                <a:gd name="T59" fmla="*/ 530 h 1090"/>
                <a:gd name="T60" fmla="*/ 45 w 1088"/>
                <a:gd name="T61" fmla="*/ 582 h 1090"/>
                <a:gd name="T62" fmla="*/ 52 w 1088"/>
                <a:gd name="T63" fmla="*/ 634 h 1090"/>
                <a:gd name="T64" fmla="*/ 64 w 1088"/>
                <a:gd name="T65" fmla="*/ 686 h 1090"/>
                <a:gd name="T66" fmla="*/ 81 w 1088"/>
                <a:gd name="T67" fmla="*/ 735 h 1090"/>
                <a:gd name="T68" fmla="*/ 104 w 1088"/>
                <a:gd name="T69" fmla="*/ 782 h 1090"/>
                <a:gd name="T70" fmla="*/ 131 w 1088"/>
                <a:gd name="T71" fmla="*/ 827 h 1090"/>
                <a:gd name="T72" fmla="*/ 163 w 1088"/>
                <a:gd name="T73" fmla="*/ 869 h 1090"/>
                <a:gd name="T74" fmla="*/ 198 w 1088"/>
                <a:gd name="T75" fmla="*/ 907 h 1090"/>
                <a:gd name="T76" fmla="*/ 238 w 1088"/>
                <a:gd name="T77" fmla="*/ 941 h 1090"/>
                <a:gd name="T78" fmla="*/ 281 w 1088"/>
                <a:gd name="T79" fmla="*/ 971 h 1090"/>
                <a:gd name="T80" fmla="*/ 327 w 1088"/>
                <a:gd name="T81" fmla="*/ 996 h 1090"/>
                <a:gd name="T82" fmla="*/ 375 w 1088"/>
                <a:gd name="T83" fmla="*/ 1017 h 1090"/>
                <a:gd name="T84" fmla="*/ 425 w 1088"/>
                <a:gd name="T85" fmla="*/ 1032 h 1090"/>
                <a:gd name="T86" fmla="*/ 477 w 1088"/>
                <a:gd name="T87" fmla="*/ 1041 h 1090"/>
                <a:gd name="T88" fmla="*/ 529 w 1088"/>
                <a:gd name="T89" fmla="*/ 1046 h 1090"/>
                <a:gd name="T90" fmla="*/ 581 w 1088"/>
                <a:gd name="T91" fmla="*/ 1045 h 1090"/>
                <a:gd name="T92" fmla="*/ 633 w 1088"/>
                <a:gd name="T93" fmla="*/ 1038 h 1090"/>
                <a:gd name="T94" fmla="*/ 684 w 1088"/>
                <a:gd name="T95" fmla="*/ 1026 h 1090"/>
                <a:gd name="T96" fmla="*/ 734 w 1088"/>
                <a:gd name="T97" fmla="*/ 1009 h 1090"/>
                <a:gd name="T98" fmla="*/ 781 w 1088"/>
                <a:gd name="T99" fmla="*/ 986 h 1090"/>
                <a:gd name="T100" fmla="*/ 826 w 1088"/>
                <a:gd name="T101" fmla="*/ 959 h 1090"/>
                <a:gd name="T102" fmla="*/ 867 w 1088"/>
                <a:gd name="T103" fmla="*/ 927 h 1090"/>
                <a:gd name="T104" fmla="*/ 905 w 1088"/>
                <a:gd name="T105" fmla="*/ 891 h 1090"/>
                <a:gd name="T106" fmla="*/ 940 w 1088"/>
                <a:gd name="T107" fmla="*/ 851 h 1090"/>
                <a:gd name="T108" fmla="*/ 969 w 1088"/>
                <a:gd name="T109" fmla="*/ 808 h 1090"/>
                <a:gd name="T110" fmla="*/ 995 w 1088"/>
                <a:gd name="T111" fmla="*/ 762 h 1090"/>
                <a:gd name="T112" fmla="*/ 1015 w 1088"/>
                <a:gd name="T113" fmla="*/ 714 h 1090"/>
                <a:gd name="T114" fmla="*/ 1030 w 1088"/>
                <a:gd name="T115" fmla="*/ 664 h 1090"/>
                <a:gd name="T116" fmla="*/ 1040 w 1088"/>
                <a:gd name="T117" fmla="*/ 612 h 1090"/>
                <a:gd name="T118" fmla="*/ 1044 w 1088"/>
                <a:gd name="T119" fmla="*/ 560 h 1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88" h="1090">
                  <a:moveTo>
                    <a:pt x="1078" y="557"/>
                  </a:moveTo>
                  <a:cubicBezTo>
                    <a:pt x="1080" y="556"/>
                    <a:pt x="1083" y="555"/>
                    <a:pt x="1085" y="553"/>
                  </a:cubicBezTo>
                  <a:cubicBezTo>
                    <a:pt x="1087" y="551"/>
                    <a:pt x="1088" y="548"/>
                    <a:pt x="1088" y="545"/>
                  </a:cubicBezTo>
                  <a:cubicBezTo>
                    <a:pt x="1088" y="542"/>
                    <a:pt x="1087" y="539"/>
                    <a:pt x="1085" y="537"/>
                  </a:cubicBezTo>
                  <a:cubicBezTo>
                    <a:pt x="1083" y="535"/>
                    <a:pt x="1080" y="533"/>
                    <a:pt x="1078" y="533"/>
                  </a:cubicBezTo>
                  <a:cubicBezTo>
                    <a:pt x="1074" y="533"/>
                    <a:pt x="1058" y="531"/>
                    <a:pt x="1044" y="530"/>
                  </a:cubicBezTo>
                  <a:cubicBezTo>
                    <a:pt x="1044" y="522"/>
                    <a:pt x="1043" y="515"/>
                    <a:pt x="1043" y="507"/>
                  </a:cubicBezTo>
                  <a:cubicBezTo>
                    <a:pt x="1057" y="505"/>
                    <a:pt x="1073" y="501"/>
                    <a:pt x="1076" y="501"/>
                  </a:cubicBezTo>
                  <a:cubicBezTo>
                    <a:pt x="1079" y="500"/>
                    <a:pt x="1081" y="498"/>
                    <a:pt x="1083" y="496"/>
                  </a:cubicBezTo>
                  <a:cubicBezTo>
                    <a:pt x="1084" y="494"/>
                    <a:pt x="1085" y="491"/>
                    <a:pt x="1085" y="488"/>
                  </a:cubicBezTo>
                  <a:cubicBezTo>
                    <a:pt x="1084" y="485"/>
                    <a:pt x="1083" y="482"/>
                    <a:pt x="1081" y="481"/>
                  </a:cubicBezTo>
                  <a:cubicBezTo>
                    <a:pt x="1079" y="479"/>
                    <a:pt x="1076" y="477"/>
                    <a:pt x="1073" y="477"/>
                  </a:cubicBezTo>
                  <a:cubicBezTo>
                    <a:pt x="1070" y="477"/>
                    <a:pt x="1054" y="478"/>
                    <a:pt x="1040" y="478"/>
                  </a:cubicBezTo>
                  <a:cubicBezTo>
                    <a:pt x="1039" y="470"/>
                    <a:pt x="1037" y="463"/>
                    <a:pt x="1036" y="455"/>
                  </a:cubicBezTo>
                  <a:cubicBezTo>
                    <a:pt x="1050" y="451"/>
                    <a:pt x="1065" y="446"/>
                    <a:pt x="1068" y="445"/>
                  </a:cubicBezTo>
                  <a:cubicBezTo>
                    <a:pt x="1071" y="444"/>
                    <a:pt x="1073" y="442"/>
                    <a:pt x="1075" y="440"/>
                  </a:cubicBezTo>
                  <a:cubicBezTo>
                    <a:pt x="1076" y="437"/>
                    <a:pt x="1076" y="435"/>
                    <a:pt x="1076" y="432"/>
                  </a:cubicBezTo>
                  <a:cubicBezTo>
                    <a:pt x="1075" y="429"/>
                    <a:pt x="1074" y="426"/>
                    <a:pt x="1071" y="425"/>
                  </a:cubicBezTo>
                  <a:cubicBezTo>
                    <a:pt x="1069" y="423"/>
                    <a:pt x="1066" y="422"/>
                    <a:pt x="1063" y="422"/>
                  </a:cubicBezTo>
                  <a:cubicBezTo>
                    <a:pt x="1060" y="423"/>
                    <a:pt x="1044" y="425"/>
                    <a:pt x="1030" y="426"/>
                  </a:cubicBezTo>
                  <a:cubicBezTo>
                    <a:pt x="1028" y="419"/>
                    <a:pt x="1026" y="412"/>
                    <a:pt x="1024" y="404"/>
                  </a:cubicBezTo>
                  <a:cubicBezTo>
                    <a:pt x="1037" y="399"/>
                    <a:pt x="1052" y="392"/>
                    <a:pt x="1055" y="391"/>
                  </a:cubicBezTo>
                  <a:cubicBezTo>
                    <a:pt x="1058" y="390"/>
                    <a:pt x="1060" y="388"/>
                    <a:pt x="1061" y="385"/>
                  </a:cubicBezTo>
                  <a:cubicBezTo>
                    <a:pt x="1062" y="382"/>
                    <a:pt x="1062" y="379"/>
                    <a:pt x="1061" y="377"/>
                  </a:cubicBezTo>
                  <a:cubicBezTo>
                    <a:pt x="1060" y="374"/>
                    <a:pt x="1058" y="372"/>
                    <a:pt x="1056" y="370"/>
                  </a:cubicBezTo>
                  <a:cubicBezTo>
                    <a:pt x="1054" y="369"/>
                    <a:pt x="1051" y="368"/>
                    <a:pt x="1048" y="369"/>
                  </a:cubicBezTo>
                  <a:cubicBezTo>
                    <a:pt x="1045" y="369"/>
                    <a:pt x="1029" y="373"/>
                    <a:pt x="1015" y="376"/>
                  </a:cubicBezTo>
                  <a:cubicBezTo>
                    <a:pt x="1012" y="369"/>
                    <a:pt x="1010" y="362"/>
                    <a:pt x="1007" y="355"/>
                  </a:cubicBezTo>
                  <a:cubicBezTo>
                    <a:pt x="1020" y="348"/>
                    <a:pt x="1033" y="340"/>
                    <a:pt x="1036" y="338"/>
                  </a:cubicBezTo>
                  <a:cubicBezTo>
                    <a:pt x="1039" y="337"/>
                    <a:pt x="1040" y="334"/>
                    <a:pt x="1041" y="332"/>
                  </a:cubicBezTo>
                  <a:cubicBezTo>
                    <a:pt x="1042" y="329"/>
                    <a:pt x="1042" y="326"/>
                    <a:pt x="1041" y="323"/>
                  </a:cubicBezTo>
                  <a:cubicBezTo>
                    <a:pt x="1039" y="321"/>
                    <a:pt x="1037" y="319"/>
                    <a:pt x="1035" y="317"/>
                  </a:cubicBezTo>
                  <a:cubicBezTo>
                    <a:pt x="1032" y="316"/>
                    <a:pt x="1029" y="316"/>
                    <a:pt x="1027" y="317"/>
                  </a:cubicBezTo>
                  <a:cubicBezTo>
                    <a:pt x="1024" y="318"/>
                    <a:pt x="1009" y="323"/>
                    <a:pt x="995" y="328"/>
                  </a:cubicBezTo>
                  <a:cubicBezTo>
                    <a:pt x="991" y="321"/>
                    <a:pt x="988" y="314"/>
                    <a:pt x="984" y="307"/>
                  </a:cubicBezTo>
                  <a:cubicBezTo>
                    <a:pt x="996" y="299"/>
                    <a:pt x="1009" y="290"/>
                    <a:pt x="1012" y="288"/>
                  </a:cubicBezTo>
                  <a:cubicBezTo>
                    <a:pt x="1014" y="286"/>
                    <a:pt x="1016" y="284"/>
                    <a:pt x="1016" y="281"/>
                  </a:cubicBezTo>
                  <a:cubicBezTo>
                    <a:pt x="1017" y="278"/>
                    <a:pt x="1016" y="275"/>
                    <a:pt x="1015" y="273"/>
                  </a:cubicBezTo>
                  <a:cubicBezTo>
                    <a:pt x="1013" y="270"/>
                    <a:pt x="1011" y="268"/>
                    <a:pt x="1008" y="267"/>
                  </a:cubicBezTo>
                  <a:cubicBezTo>
                    <a:pt x="1006" y="266"/>
                    <a:pt x="1003" y="266"/>
                    <a:pt x="1000" y="268"/>
                  </a:cubicBezTo>
                  <a:cubicBezTo>
                    <a:pt x="997" y="269"/>
                    <a:pt x="983" y="276"/>
                    <a:pt x="969" y="282"/>
                  </a:cubicBezTo>
                  <a:cubicBezTo>
                    <a:pt x="966" y="275"/>
                    <a:pt x="961" y="269"/>
                    <a:pt x="957" y="263"/>
                  </a:cubicBezTo>
                  <a:cubicBezTo>
                    <a:pt x="968" y="253"/>
                    <a:pt x="980" y="242"/>
                    <a:pt x="983" y="240"/>
                  </a:cubicBezTo>
                  <a:cubicBezTo>
                    <a:pt x="985" y="238"/>
                    <a:pt x="986" y="236"/>
                    <a:pt x="986" y="233"/>
                  </a:cubicBezTo>
                  <a:cubicBezTo>
                    <a:pt x="986" y="230"/>
                    <a:pt x="986" y="227"/>
                    <a:pt x="984" y="225"/>
                  </a:cubicBezTo>
                  <a:cubicBezTo>
                    <a:pt x="982" y="222"/>
                    <a:pt x="980" y="221"/>
                    <a:pt x="977" y="220"/>
                  </a:cubicBezTo>
                  <a:cubicBezTo>
                    <a:pt x="974" y="220"/>
                    <a:pt x="971" y="220"/>
                    <a:pt x="969" y="221"/>
                  </a:cubicBezTo>
                  <a:cubicBezTo>
                    <a:pt x="966" y="223"/>
                    <a:pt x="952" y="231"/>
                    <a:pt x="940" y="238"/>
                  </a:cubicBezTo>
                  <a:cubicBezTo>
                    <a:pt x="935" y="233"/>
                    <a:pt x="930" y="227"/>
                    <a:pt x="925" y="221"/>
                  </a:cubicBezTo>
                  <a:cubicBezTo>
                    <a:pt x="935" y="210"/>
                    <a:pt x="946" y="198"/>
                    <a:pt x="948" y="196"/>
                  </a:cubicBezTo>
                  <a:cubicBezTo>
                    <a:pt x="950" y="194"/>
                    <a:pt x="951" y="191"/>
                    <a:pt x="951" y="188"/>
                  </a:cubicBezTo>
                  <a:cubicBezTo>
                    <a:pt x="951" y="185"/>
                    <a:pt x="950" y="183"/>
                    <a:pt x="948" y="180"/>
                  </a:cubicBezTo>
                  <a:cubicBezTo>
                    <a:pt x="946" y="178"/>
                    <a:pt x="943" y="177"/>
                    <a:pt x="941" y="177"/>
                  </a:cubicBezTo>
                  <a:cubicBezTo>
                    <a:pt x="938" y="176"/>
                    <a:pt x="935" y="177"/>
                    <a:pt x="933" y="179"/>
                  </a:cubicBezTo>
                  <a:cubicBezTo>
                    <a:pt x="930" y="181"/>
                    <a:pt x="917" y="190"/>
                    <a:pt x="905" y="199"/>
                  </a:cubicBezTo>
                  <a:cubicBezTo>
                    <a:pt x="900" y="193"/>
                    <a:pt x="895" y="188"/>
                    <a:pt x="890" y="183"/>
                  </a:cubicBezTo>
                  <a:cubicBezTo>
                    <a:pt x="898" y="171"/>
                    <a:pt x="908" y="158"/>
                    <a:pt x="910" y="156"/>
                  </a:cubicBezTo>
                  <a:cubicBezTo>
                    <a:pt x="911" y="153"/>
                    <a:pt x="912" y="150"/>
                    <a:pt x="912" y="148"/>
                  </a:cubicBezTo>
                  <a:cubicBezTo>
                    <a:pt x="911" y="145"/>
                    <a:pt x="910" y="142"/>
                    <a:pt x="908" y="140"/>
                  </a:cubicBezTo>
                  <a:cubicBezTo>
                    <a:pt x="906" y="138"/>
                    <a:pt x="903" y="137"/>
                    <a:pt x="900" y="137"/>
                  </a:cubicBezTo>
                  <a:cubicBezTo>
                    <a:pt x="897" y="137"/>
                    <a:pt x="894" y="138"/>
                    <a:pt x="892" y="140"/>
                  </a:cubicBezTo>
                  <a:cubicBezTo>
                    <a:pt x="890" y="142"/>
                    <a:pt x="878" y="153"/>
                    <a:pt x="867" y="163"/>
                  </a:cubicBezTo>
                  <a:cubicBezTo>
                    <a:pt x="862" y="158"/>
                    <a:pt x="856" y="153"/>
                    <a:pt x="850" y="149"/>
                  </a:cubicBezTo>
                  <a:cubicBezTo>
                    <a:pt x="857" y="136"/>
                    <a:pt x="865" y="122"/>
                    <a:pt x="867" y="119"/>
                  </a:cubicBezTo>
                  <a:cubicBezTo>
                    <a:pt x="869" y="117"/>
                    <a:pt x="869" y="114"/>
                    <a:pt x="868" y="111"/>
                  </a:cubicBezTo>
                  <a:cubicBezTo>
                    <a:pt x="868" y="109"/>
                    <a:pt x="866" y="106"/>
                    <a:pt x="864" y="104"/>
                  </a:cubicBezTo>
                  <a:cubicBezTo>
                    <a:pt x="861" y="103"/>
                    <a:pt x="858" y="102"/>
                    <a:pt x="856" y="102"/>
                  </a:cubicBezTo>
                  <a:cubicBezTo>
                    <a:pt x="853" y="102"/>
                    <a:pt x="850" y="103"/>
                    <a:pt x="848" y="106"/>
                  </a:cubicBezTo>
                  <a:cubicBezTo>
                    <a:pt x="846" y="108"/>
                    <a:pt x="835" y="120"/>
                    <a:pt x="826" y="131"/>
                  </a:cubicBezTo>
                  <a:cubicBezTo>
                    <a:pt x="820" y="127"/>
                    <a:pt x="813" y="123"/>
                    <a:pt x="807" y="119"/>
                  </a:cubicBezTo>
                  <a:cubicBezTo>
                    <a:pt x="813" y="105"/>
                    <a:pt x="820" y="91"/>
                    <a:pt x="821" y="88"/>
                  </a:cubicBezTo>
                  <a:cubicBezTo>
                    <a:pt x="822" y="85"/>
                    <a:pt x="822" y="82"/>
                    <a:pt x="821" y="80"/>
                  </a:cubicBezTo>
                  <a:cubicBezTo>
                    <a:pt x="820" y="77"/>
                    <a:pt x="818" y="75"/>
                    <a:pt x="816" y="73"/>
                  </a:cubicBezTo>
                  <a:cubicBezTo>
                    <a:pt x="813" y="72"/>
                    <a:pt x="810" y="71"/>
                    <a:pt x="808" y="72"/>
                  </a:cubicBezTo>
                  <a:cubicBezTo>
                    <a:pt x="805" y="72"/>
                    <a:pt x="802" y="74"/>
                    <a:pt x="801" y="76"/>
                  </a:cubicBezTo>
                  <a:cubicBezTo>
                    <a:pt x="799" y="79"/>
                    <a:pt x="790" y="92"/>
                    <a:pt x="781" y="104"/>
                  </a:cubicBezTo>
                  <a:cubicBezTo>
                    <a:pt x="774" y="100"/>
                    <a:pt x="768" y="97"/>
                    <a:pt x="761" y="93"/>
                  </a:cubicBezTo>
                  <a:cubicBezTo>
                    <a:pt x="766" y="80"/>
                    <a:pt x="771" y="65"/>
                    <a:pt x="772" y="61"/>
                  </a:cubicBezTo>
                  <a:cubicBezTo>
                    <a:pt x="773" y="59"/>
                    <a:pt x="772" y="56"/>
                    <a:pt x="771" y="53"/>
                  </a:cubicBezTo>
                  <a:cubicBezTo>
                    <a:pt x="770" y="51"/>
                    <a:pt x="768" y="49"/>
                    <a:pt x="765" y="47"/>
                  </a:cubicBezTo>
                  <a:cubicBezTo>
                    <a:pt x="762" y="46"/>
                    <a:pt x="760" y="46"/>
                    <a:pt x="757" y="47"/>
                  </a:cubicBezTo>
                  <a:cubicBezTo>
                    <a:pt x="754" y="48"/>
                    <a:pt x="752" y="49"/>
                    <a:pt x="750" y="52"/>
                  </a:cubicBezTo>
                  <a:cubicBezTo>
                    <a:pt x="749" y="55"/>
                    <a:pt x="741" y="69"/>
                    <a:pt x="734" y="81"/>
                  </a:cubicBezTo>
                  <a:cubicBezTo>
                    <a:pt x="727" y="78"/>
                    <a:pt x="720" y="76"/>
                    <a:pt x="713" y="73"/>
                  </a:cubicBezTo>
                  <a:cubicBezTo>
                    <a:pt x="716" y="59"/>
                    <a:pt x="719" y="43"/>
                    <a:pt x="720" y="40"/>
                  </a:cubicBezTo>
                  <a:cubicBezTo>
                    <a:pt x="721" y="37"/>
                    <a:pt x="720" y="34"/>
                    <a:pt x="719" y="32"/>
                  </a:cubicBezTo>
                  <a:cubicBezTo>
                    <a:pt x="717" y="30"/>
                    <a:pt x="715" y="28"/>
                    <a:pt x="712" y="27"/>
                  </a:cubicBezTo>
                  <a:cubicBezTo>
                    <a:pt x="709" y="26"/>
                    <a:pt x="706" y="26"/>
                    <a:pt x="704" y="27"/>
                  </a:cubicBezTo>
                  <a:cubicBezTo>
                    <a:pt x="701" y="28"/>
                    <a:pt x="699" y="30"/>
                    <a:pt x="698" y="33"/>
                  </a:cubicBezTo>
                  <a:cubicBezTo>
                    <a:pt x="696" y="36"/>
                    <a:pt x="690" y="51"/>
                    <a:pt x="684" y="64"/>
                  </a:cubicBezTo>
                  <a:cubicBezTo>
                    <a:pt x="677" y="62"/>
                    <a:pt x="670" y="60"/>
                    <a:pt x="663" y="58"/>
                  </a:cubicBezTo>
                  <a:cubicBezTo>
                    <a:pt x="664" y="44"/>
                    <a:pt x="666" y="28"/>
                    <a:pt x="666" y="25"/>
                  </a:cubicBezTo>
                  <a:cubicBezTo>
                    <a:pt x="667" y="22"/>
                    <a:pt x="666" y="19"/>
                    <a:pt x="664" y="17"/>
                  </a:cubicBezTo>
                  <a:cubicBezTo>
                    <a:pt x="662" y="14"/>
                    <a:pt x="660" y="13"/>
                    <a:pt x="657" y="12"/>
                  </a:cubicBezTo>
                  <a:cubicBezTo>
                    <a:pt x="654" y="12"/>
                    <a:pt x="651" y="12"/>
                    <a:pt x="649" y="13"/>
                  </a:cubicBezTo>
                  <a:cubicBezTo>
                    <a:pt x="646" y="15"/>
                    <a:pt x="644" y="17"/>
                    <a:pt x="643" y="20"/>
                  </a:cubicBezTo>
                  <a:cubicBezTo>
                    <a:pt x="642" y="23"/>
                    <a:pt x="638" y="38"/>
                    <a:pt x="633" y="52"/>
                  </a:cubicBezTo>
                  <a:cubicBezTo>
                    <a:pt x="626" y="51"/>
                    <a:pt x="619" y="49"/>
                    <a:pt x="611" y="48"/>
                  </a:cubicBezTo>
                  <a:cubicBezTo>
                    <a:pt x="611" y="34"/>
                    <a:pt x="611" y="18"/>
                    <a:pt x="611" y="15"/>
                  </a:cubicBezTo>
                  <a:cubicBezTo>
                    <a:pt x="611" y="12"/>
                    <a:pt x="610" y="9"/>
                    <a:pt x="608" y="7"/>
                  </a:cubicBezTo>
                  <a:cubicBezTo>
                    <a:pt x="606" y="5"/>
                    <a:pt x="604" y="4"/>
                    <a:pt x="601" y="3"/>
                  </a:cubicBezTo>
                  <a:cubicBezTo>
                    <a:pt x="598" y="3"/>
                    <a:pt x="595" y="4"/>
                    <a:pt x="593" y="5"/>
                  </a:cubicBezTo>
                  <a:cubicBezTo>
                    <a:pt x="590" y="7"/>
                    <a:pt x="589" y="9"/>
                    <a:pt x="588" y="12"/>
                  </a:cubicBezTo>
                  <a:cubicBezTo>
                    <a:pt x="587" y="15"/>
                    <a:pt x="584" y="31"/>
                    <a:pt x="581" y="45"/>
                  </a:cubicBezTo>
                  <a:cubicBezTo>
                    <a:pt x="574" y="45"/>
                    <a:pt x="566" y="44"/>
                    <a:pt x="559" y="44"/>
                  </a:cubicBezTo>
                  <a:cubicBezTo>
                    <a:pt x="558" y="30"/>
                    <a:pt x="556" y="14"/>
                    <a:pt x="556" y="10"/>
                  </a:cubicBezTo>
                  <a:cubicBezTo>
                    <a:pt x="555" y="8"/>
                    <a:pt x="554" y="5"/>
                    <a:pt x="552" y="3"/>
                  </a:cubicBezTo>
                  <a:cubicBezTo>
                    <a:pt x="550" y="1"/>
                    <a:pt x="547" y="0"/>
                    <a:pt x="544" y="0"/>
                  </a:cubicBezTo>
                  <a:cubicBezTo>
                    <a:pt x="541" y="0"/>
                    <a:pt x="538" y="1"/>
                    <a:pt x="536" y="3"/>
                  </a:cubicBezTo>
                  <a:cubicBezTo>
                    <a:pt x="534" y="5"/>
                    <a:pt x="533" y="8"/>
                    <a:pt x="532" y="10"/>
                  </a:cubicBezTo>
                  <a:cubicBezTo>
                    <a:pt x="532" y="14"/>
                    <a:pt x="530" y="30"/>
                    <a:pt x="529" y="44"/>
                  </a:cubicBezTo>
                  <a:cubicBezTo>
                    <a:pt x="522" y="44"/>
                    <a:pt x="514" y="45"/>
                    <a:pt x="507" y="45"/>
                  </a:cubicBezTo>
                  <a:cubicBezTo>
                    <a:pt x="504" y="31"/>
                    <a:pt x="501" y="15"/>
                    <a:pt x="500" y="12"/>
                  </a:cubicBezTo>
                  <a:cubicBezTo>
                    <a:pt x="499" y="9"/>
                    <a:pt x="497" y="7"/>
                    <a:pt x="495" y="5"/>
                  </a:cubicBezTo>
                  <a:cubicBezTo>
                    <a:pt x="493" y="4"/>
                    <a:pt x="490" y="3"/>
                    <a:pt x="487" y="3"/>
                  </a:cubicBezTo>
                  <a:cubicBezTo>
                    <a:pt x="484" y="4"/>
                    <a:pt x="482" y="5"/>
                    <a:pt x="480" y="7"/>
                  </a:cubicBezTo>
                  <a:cubicBezTo>
                    <a:pt x="478" y="9"/>
                    <a:pt x="477" y="12"/>
                    <a:pt x="477" y="15"/>
                  </a:cubicBezTo>
                  <a:cubicBezTo>
                    <a:pt x="477" y="18"/>
                    <a:pt x="477" y="34"/>
                    <a:pt x="477" y="48"/>
                  </a:cubicBezTo>
                  <a:cubicBezTo>
                    <a:pt x="469" y="49"/>
                    <a:pt x="462" y="51"/>
                    <a:pt x="455" y="52"/>
                  </a:cubicBezTo>
                  <a:cubicBezTo>
                    <a:pt x="450" y="38"/>
                    <a:pt x="446" y="23"/>
                    <a:pt x="445" y="20"/>
                  </a:cubicBezTo>
                  <a:cubicBezTo>
                    <a:pt x="444" y="17"/>
                    <a:pt x="442" y="15"/>
                    <a:pt x="439" y="13"/>
                  </a:cubicBezTo>
                  <a:cubicBezTo>
                    <a:pt x="437" y="12"/>
                    <a:pt x="434" y="12"/>
                    <a:pt x="431" y="12"/>
                  </a:cubicBezTo>
                  <a:cubicBezTo>
                    <a:pt x="428" y="13"/>
                    <a:pt x="426" y="14"/>
                    <a:pt x="424" y="17"/>
                  </a:cubicBezTo>
                  <a:cubicBezTo>
                    <a:pt x="422" y="19"/>
                    <a:pt x="421" y="22"/>
                    <a:pt x="422" y="25"/>
                  </a:cubicBezTo>
                  <a:cubicBezTo>
                    <a:pt x="422" y="28"/>
                    <a:pt x="424" y="44"/>
                    <a:pt x="425" y="58"/>
                  </a:cubicBezTo>
                  <a:cubicBezTo>
                    <a:pt x="418" y="60"/>
                    <a:pt x="411" y="62"/>
                    <a:pt x="404" y="64"/>
                  </a:cubicBezTo>
                  <a:cubicBezTo>
                    <a:pt x="398" y="51"/>
                    <a:pt x="392" y="36"/>
                    <a:pt x="390" y="33"/>
                  </a:cubicBezTo>
                  <a:cubicBezTo>
                    <a:pt x="389" y="30"/>
                    <a:pt x="387" y="28"/>
                    <a:pt x="384" y="27"/>
                  </a:cubicBezTo>
                  <a:cubicBezTo>
                    <a:pt x="382" y="26"/>
                    <a:pt x="379" y="26"/>
                    <a:pt x="376" y="27"/>
                  </a:cubicBezTo>
                  <a:cubicBezTo>
                    <a:pt x="373" y="28"/>
                    <a:pt x="371" y="30"/>
                    <a:pt x="369" y="32"/>
                  </a:cubicBezTo>
                  <a:cubicBezTo>
                    <a:pt x="368" y="34"/>
                    <a:pt x="367" y="37"/>
                    <a:pt x="368" y="40"/>
                  </a:cubicBezTo>
                  <a:cubicBezTo>
                    <a:pt x="369" y="43"/>
                    <a:pt x="372" y="59"/>
                    <a:pt x="375" y="73"/>
                  </a:cubicBezTo>
                  <a:cubicBezTo>
                    <a:pt x="368" y="76"/>
                    <a:pt x="361" y="78"/>
                    <a:pt x="354" y="81"/>
                  </a:cubicBezTo>
                  <a:cubicBezTo>
                    <a:pt x="347" y="69"/>
                    <a:pt x="339" y="55"/>
                    <a:pt x="338" y="52"/>
                  </a:cubicBezTo>
                  <a:cubicBezTo>
                    <a:pt x="336" y="49"/>
                    <a:pt x="334" y="48"/>
                    <a:pt x="331" y="47"/>
                  </a:cubicBezTo>
                  <a:cubicBezTo>
                    <a:pt x="328" y="46"/>
                    <a:pt x="326" y="46"/>
                    <a:pt x="323" y="47"/>
                  </a:cubicBezTo>
                  <a:cubicBezTo>
                    <a:pt x="320" y="49"/>
                    <a:pt x="318" y="51"/>
                    <a:pt x="317" y="53"/>
                  </a:cubicBezTo>
                  <a:cubicBezTo>
                    <a:pt x="316" y="56"/>
                    <a:pt x="315" y="59"/>
                    <a:pt x="316" y="61"/>
                  </a:cubicBezTo>
                  <a:cubicBezTo>
                    <a:pt x="317" y="65"/>
                    <a:pt x="322" y="80"/>
                    <a:pt x="327" y="93"/>
                  </a:cubicBezTo>
                  <a:cubicBezTo>
                    <a:pt x="320" y="97"/>
                    <a:pt x="314" y="100"/>
                    <a:pt x="307" y="104"/>
                  </a:cubicBezTo>
                  <a:cubicBezTo>
                    <a:pt x="298" y="92"/>
                    <a:pt x="289" y="79"/>
                    <a:pt x="287" y="76"/>
                  </a:cubicBezTo>
                  <a:cubicBezTo>
                    <a:pt x="286" y="74"/>
                    <a:pt x="283" y="72"/>
                    <a:pt x="280" y="72"/>
                  </a:cubicBezTo>
                  <a:cubicBezTo>
                    <a:pt x="278" y="71"/>
                    <a:pt x="275" y="72"/>
                    <a:pt x="272" y="73"/>
                  </a:cubicBezTo>
                  <a:cubicBezTo>
                    <a:pt x="270" y="75"/>
                    <a:pt x="268" y="77"/>
                    <a:pt x="267" y="80"/>
                  </a:cubicBezTo>
                  <a:cubicBezTo>
                    <a:pt x="266" y="82"/>
                    <a:pt x="266" y="85"/>
                    <a:pt x="267" y="88"/>
                  </a:cubicBezTo>
                  <a:cubicBezTo>
                    <a:pt x="268" y="91"/>
                    <a:pt x="275" y="105"/>
                    <a:pt x="281" y="119"/>
                  </a:cubicBezTo>
                  <a:cubicBezTo>
                    <a:pt x="275" y="123"/>
                    <a:pt x="268" y="127"/>
                    <a:pt x="262" y="131"/>
                  </a:cubicBezTo>
                  <a:cubicBezTo>
                    <a:pt x="253" y="120"/>
                    <a:pt x="242" y="108"/>
                    <a:pt x="240" y="106"/>
                  </a:cubicBezTo>
                  <a:cubicBezTo>
                    <a:pt x="238" y="103"/>
                    <a:pt x="235" y="102"/>
                    <a:pt x="232" y="102"/>
                  </a:cubicBezTo>
                  <a:cubicBezTo>
                    <a:pt x="230" y="102"/>
                    <a:pt x="227" y="103"/>
                    <a:pt x="224" y="104"/>
                  </a:cubicBezTo>
                  <a:cubicBezTo>
                    <a:pt x="222" y="106"/>
                    <a:pt x="220" y="109"/>
                    <a:pt x="220" y="111"/>
                  </a:cubicBezTo>
                  <a:cubicBezTo>
                    <a:pt x="219" y="114"/>
                    <a:pt x="219" y="117"/>
                    <a:pt x="221" y="119"/>
                  </a:cubicBezTo>
                  <a:cubicBezTo>
                    <a:pt x="223" y="122"/>
                    <a:pt x="231" y="136"/>
                    <a:pt x="238" y="149"/>
                  </a:cubicBezTo>
                  <a:cubicBezTo>
                    <a:pt x="232" y="153"/>
                    <a:pt x="226" y="158"/>
                    <a:pt x="221" y="163"/>
                  </a:cubicBezTo>
                  <a:cubicBezTo>
                    <a:pt x="210" y="153"/>
                    <a:pt x="198" y="142"/>
                    <a:pt x="196" y="140"/>
                  </a:cubicBezTo>
                  <a:cubicBezTo>
                    <a:pt x="194" y="138"/>
                    <a:pt x="191" y="137"/>
                    <a:pt x="188" y="137"/>
                  </a:cubicBezTo>
                  <a:cubicBezTo>
                    <a:pt x="185" y="137"/>
                    <a:pt x="182" y="138"/>
                    <a:pt x="180" y="140"/>
                  </a:cubicBezTo>
                  <a:cubicBezTo>
                    <a:pt x="178" y="142"/>
                    <a:pt x="177" y="145"/>
                    <a:pt x="176" y="148"/>
                  </a:cubicBezTo>
                  <a:cubicBezTo>
                    <a:pt x="176" y="150"/>
                    <a:pt x="176" y="153"/>
                    <a:pt x="178" y="156"/>
                  </a:cubicBezTo>
                  <a:cubicBezTo>
                    <a:pt x="180" y="158"/>
                    <a:pt x="190" y="171"/>
                    <a:pt x="198" y="183"/>
                  </a:cubicBezTo>
                  <a:cubicBezTo>
                    <a:pt x="193" y="188"/>
                    <a:pt x="188" y="193"/>
                    <a:pt x="182" y="199"/>
                  </a:cubicBezTo>
                  <a:cubicBezTo>
                    <a:pt x="171" y="190"/>
                    <a:pt x="158" y="181"/>
                    <a:pt x="155" y="179"/>
                  </a:cubicBezTo>
                  <a:cubicBezTo>
                    <a:pt x="153" y="177"/>
                    <a:pt x="150" y="176"/>
                    <a:pt x="147" y="177"/>
                  </a:cubicBezTo>
                  <a:cubicBezTo>
                    <a:pt x="145" y="177"/>
                    <a:pt x="142" y="178"/>
                    <a:pt x="140" y="180"/>
                  </a:cubicBezTo>
                  <a:cubicBezTo>
                    <a:pt x="138" y="183"/>
                    <a:pt x="137" y="185"/>
                    <a:pt x="137" y="188"/>
                  </a:cubicBezTo>
                  <a:cubicBezTo>
                    <a:pt x="137" y="191"/>
                    <a:pt x="138" y="194"/>
                    <a:pt x="140" y="196"/>
                  </a:cubicBezTo>
                  <a:cubicBezTo>
                    <a:pt x="142" y="198"/>
                    <a:pt x="153" y="210"/>
                    <a:pt x="163" y="221"/>
                  </a:cubicBezTo>
                  <a:cubicBezTo>
                    <a:pt x="158" y="227"/>
                    <a:pt x="153" y="233"/>
                    <a:pt x="148" y="238"/>
                  </a:cubicBezTo>
                  <a:cubicBezTo>
                    <a:pt x="136" y="231"/>
                    <a:pt x="122" y="223"/>
                    <a:pt x="119" y="221"/>
                  </a:cubicBezTo>
                  <a:cubicBezTo>
                    <a:pt x="117" y="220"/>
                    <a:pt x="114" y="220"/>
                    <a:pt x="111" y="220"/>
                  </a:cubicBezTo>
                  <a:cubicBezTo>
                    <a:pt x="108" y="221"/>
                    <a:pt x="106" y="222"/>
                    <a:pt x="104" y="225"/>
                  </a:cubicBezTo>
                  <a:cubicBezTo>
                    <a:pt x="102" y="227"/>
                    <a:pt x="102" y="230"/>
                    <a:pt x="102" y="233"/>
                  </a:cubicBezTo>
                  <a:cubicBezTo>
                    <a:pt x="102" y="236"/>
                    <a:pt x="103" y="238"/>
                    <a:pt x="105" y="240"/>
                  </a:cubicBezTo>
                  <a:cubicBezTo>
                    <a:pt x="108" y="242"/>
                    <a:pt x="120" y="253"/>
                    <a:pt x="131" y="263"/>
                  </a:cubicBezTo>
                  <a:cubicBezTo>
                    <a:pt x="127" y="269"/>
                    <a:pt x="122" y="275"/>
                    <a:pt x="118" y="282"/>
                  </a:cubicBezTo>
                  <a:cubicBezTo>
                    <a:pt x="105" y="276"/>
                    <a:pt x="91" y="269"/>
                    <a:pt x="88" y="268"/>
                  </a:cubicBezTo>
                  <a:cubicBezTo>
                    <a:pt x="85" y="266"/>
                    <a:pt x="82" y="266"/>
                    <a:pt x="80" y="267"/>
                  </a:cubicBezTo>
                  <a:cubicBezTo>
                    <a:pt x="77" y="268"/>
                    <a:pt x="75" y="270"/>
                    <a:pt x="73" y="273"/>
                  </a:cubicBezTo>
                  <a:cubicBezTo>
                    <a:pt x="72" y="275"/>
                    <a:pt x="71" y="278"/>
                    <a:pt x="72" y="281"/>
                  </a:cubicBezTo>
                  <a:cubicBezTo>
                    <a:pt x="72" y="284"/>
                    <a:pt x="74" y="286"/>
                    <a:pt x="76" y="288"/>
                  </a:cubicBezTo>
                  <a:cubicBezTo>
                    <a:pt x="79" y="290"/>
                    <a:pt x="92" y="299"/>
                    <a:pt x="104" y="307"/>
                  </a:cubicBezTo>
                  <a:cubicBezTo>
                    <a:pt x="100" y="314"/>
                    <a:pt x="97" y="321"/>
                    <a:pt x="93" y="328"/>
                  </a:cubicBezTo>
                  <a:cubicBezTo>
                    <a:pt x="79" y="323"/>
                    <a:pt x="64" y="318"/>
                    <a:pt x="61" y="317"/>
                  </a:cubicBezTo>
                  <a:cubicBezTo>
                    <a:pt x="59" y="316"/>
                    <a:pt x="56" y="316"/>
                    <a:pt x="53" y="317"/>
                  </a:cubicBezTo>
                  <a:cubicBezTo>
                    <a:pt x="51" y="319"/>
                    <a:pt x="48" y="321"/>
                    <a:pt x="47" y="323"/>
                  </a:cubicBezTo>
                  <a:cubicBezTo>
                    <a:pt x="46" y="326"/>
                    <a:pt x="46" y="329"/>
                    <a:pt x="47" y="332"/>
                  </a:cubicBezTo>
                  <a:cubicBezTo>
                    <a:pt x="48" y="334"/>
                    <a:pt x="49" y="337"/>
                    <a:pt x="52" y="338"/>
                  </a:cubicBezTo>
                  <a:cubicBezTo>
                    <a:pt x="55" y="340"/>
                    <a:pt x="68" y="348"/>
                    <a:pt x="81" y="355"/>
                  </a:cubicBezTo>
                  <a:cubicBezTo>
                    <a:pt x="78" y="362"/>
                    <a:pt x="76" y="369"/>
                    <a:pt x="73" y="376"/>
                  </a:cubicBezTo>
                  <a:cubicBezTo>
                    <a:pt x="59" y="373"/>
                    <a:pt x="43" y="369"/>
                    <a:pt x="40" y="369"/>
                  </a:cubicBezTo>
                  <a:cubicBezTo>
                    <a:pt x="37" y="368"/>
                    <a:pt x="34" y="369"/>
                    <a:pt x="32" y="370"/>
                  </a:cubicBezTo>
                  <a:cubicBezTo>
                    <a:pt x="30" y="372"/>
                    <a:pt x="28" y="374"/>
                    <a:pt x="27" y="377"/>
                  </a:cubicBezTo>
                  <a:cubicBezTo>
                    <a:pt x="26" y="379"/>
                    <a:pt x="26" y="382"/>
                    <a:pt x="27" y="385"/>
                  </a:cubicBezTo>
                  <a:cubicBezTo>
                    <a:pt x="28" y="388"/>
                    <a:pt x="30" y="390"/>
                    <a:pt x="33" y="391"/>
                  </a:cubicBezTo>
                  <a:cubicBezTo>
                    <a:pt x="36" y="392"/>
                    <a:pt x="50" y="399"/>
                    <a:pt x="64" y="404"/>
                  </a:cubicBezTo>
                  <a:cubicBezTo>
                    <a:pt x="62" y="412"/>
                    <a:pt x="60" y="419"/>
                    <a:pt x="58" y="426"/>
                  </a:cubicBezTo>
                  <a:cubicBezTo>
                    <a:pt x="44" y="425"/>
                    <a:pt x="28" y="423"/>
                    <a:pt x="25" y="422"/>
                  </a:cubicBezTo>
                  <a:cubicBezTo>
                    <a:pt x="22" y="422"/>
                    <a:pt x="19" y="423"/>
                    <a:pt x="17" y="425"/>
                  </a:cubicBezTo>
                  <a:cubicBezTo>
                    <a:pt x="14" y="426"/>
                    <a:pt x="13" y="429"/>
                    <a:pt x="12" y="432"/>
                  </a:cubicBezTo>
                  <a:cubicBezTo>
                    <a:pt x="12" y="435"/>
                    <a:pt x="12" y="437"/>
                    <a:pt x="13" y="440"/>
                  </a:cubicBezTo>
                  <a:cubicBezTo>
                    <a:pt x="15" y="442"/>
                    <a:pt x="17" y="444"/>
                    <a:pt x="20" y="445"/>
                  </a:cubicBezTo>
                  <a:cubicBezTo>
                    <a:pt x="23" y="446"/>
                    <a:pt x="38" y="451"/>
                    <a:pt x="52" y="455"/>
                  </a:cubicBezTo>
                  <a:cubicBezTo>
                    <a:pt x="50" y="463"/>
                    <a:pt x="49" y="470"/>
                    <a:pt x="48" y="478"/>
                  </a:cubicBezTo>
                  <a:cubicBezTo>
                    <a:pt x="34" y="478"/>
                    <a:pt x="18" y="477"/>
                    <a:pt x="15" y="477"/>
                  </a:cubicBezTo>
                  <a:cubicBezTo>
                    <a:pt x="12" y="477"/>
                    <a:pt x="9" y="479"/>
                    <a:pt x="7" y="481"/>
                  </a:cubicBezTo>
                  <a:cubicBezTo>
                    <a:pt x="5" y="482"/>
                    <a:pt x="4" y="485"/>
                    <a:pt x="3" y="488"/>
                  </a:cubicBezTo>
                  <a:cubicBezTo>
                    <a:pt x="3" y="491"/>
                    <a:pt x="4" y="494"/>
                    <a:pt x="5" y="496"/>
                  </a:cubicBezTo>
                  <a:cubicBezTo>
                    <a:pt x="7" y="498"/>
                    <a:pt x="9" y="500"/>
                    <a:pt x="12" y="501"/>
                  </a:cubicBezTo>
                  <a:cubicBezTo>
                    <a:pt x="15" y="501"/>
                    <a:pt x="31" y="505"/>
                    <a:pt x="45" y="507"/>
                  </a:cubicBezTo>
                  <a:cubicBezTo>
                    <a:pt x="45" y="515"/>
                    <a:pt x="44" y="522"/>
                    <a:pt x="44" y="530"/>
                  </a:cubicBezTo>
                  <a:cubicBezTo>
                    <a:pt x="30" y="531"/>
                    <a:pt x="14" y="533"/>
                    <a:pt x="10" y="533"/>
                  </a:cubicBezTo>
                  <a:cubicBezTo>
                    <a:pt x="7" y="533"/>
                    <a:pt x="5" y="535"/>
                    <a:pt x="3" y="537"/>
                  </a:cubicBezTo>
                  <a:cubicBezTo>
                    <a:pt x="1" y="539"/>
                    <a:pt x="0" y="542"/>
                    <a:pt x="0" y="545"/>
                  </a:cubicBezTo>
                  <a:cubicBezTo>
                    <a:pt x="0" y="548"/>
                    <a:pt x="1" y="551"/>
                    <a:pt x="3" y="553"/>
                  </a:cubicBezTo>
                  <a:cubicBezTo>
                    <a:pt x="5" y="555"/>
                    <a:pt x="7" y="556"/>
                    <a:pt x="10" y="557"/>
                  </a:cubicBezTo>
                  <a:cubicBezTo>
                    <a:pt x="14" y="557"/>
                    <a:pt x="30" y="558"/>
                    <a:pt x="44" y="560"/>
                  </a:cubicBezTo>
                  <a:cubicBezTo>
                    <a:pt x="44" y="567"/>
                    <a:pt x="45" y="575"/>
                    <a:pt x="45" y="582"/>
                  </a:cubicBezTo>
                  <a:cubicBezTo>
                    <a:pt x="31" y="585"/>
                    <a:pt x="15" y="588"/>
                    <a:pt x="12" y="589"/>
                  </a:cubicBezTo>
                  <a:cubicBezTo>
                    <a:pt x="9" y="590"/>
                    <a:pt x="7" y="591"/>
                    <a:pt x="5" y="594"/>
                  </a:cubicBezTo>
                  <a:cubicBezTo>
                    <a:pt x="4" y="596"/>
                    <a:pt x="3" y="599"/>
                    <a:pt x="3" y="602"/>
                  </a:cubicBezTo>
                  <a:cubicBezTo>
                    <a:pt x="4" y="605"/>
                    <a:pt x="5" y="607"/>
                    <a:pt x="7" y="609"/>
                  </a:cubicBezTo>
                  <a:cubicBezTo>
                    <a:pt x="9" y="611"/>
                    <a:pt x="12" y="613"/>
                    <a:pt x="15" y="612"/>
                  </a:cubicBezTo>
                  <a:cubicBezTo>
                    <a:pt x="18" y="612"/>
                    <a:pt x="34" y="612"/>
                    <a:pt x="48" y="612"/>
                  </a:cubicBezTo>
                  <a:cubicBezTo>
                    <a:pt x="49" y="620"/>
                    <a:pt x="50" y="627"/>
                    <a:pt x="52" y="634"/>
                  </a:cubicBezTo>
                  <a:cubicBezTo>
                    <a:pt x="38" y="639"/>
                    <a:pt x="23" y="644"/>
                    <a:pt x="20" y="645"/>
                  </a:cubicBezTo>
                  <a:cubicBezTo>
                    <a:pt x="17" y="645"/>
                    <a:pt x="15" y="647"/>
                    <a:pt x="13" y="650"/>
                  </a:cubicBezTo>
                  <a:cubicBezTo>
                    <a:pt x="12" y="652"/>
                    <a:pt x="12" y="655"/>
                    <a:pt x="12" y="658"/>
                  </a:cubicBezTo>
                  <a:cubicBezTo>
                    <a:pt x="13" y="661"/>
                    <a:pt x="14" y="664"/>
                    <a:pt x="17" y="665"/>
                  </a:cubicBezTo>
                  <a:cubicBezTo>
                    <a:pt x="19" y="667"/>
                    <a:pt x="22" y="668"/>
                    <a:pt x="25" y="668"/>
                  </a:cubicBezTo>
                  <a:cubicBezTo>
                    <a:pt x="28" y="667"/>
                    <a:pt x="44" y="665"/>
                    <a:pt x="58" y="664"/>
                  </a:cubicBezTo>
                  <a:cubicBezTo>
                    <a:pt x="60" y="671"/>
                    <a:pt x="62" y="678"/>
                    <a:pt x="64" y="686"/>
                  </a:cubicBezTo>
                  <a:cubicBezTo>
                    <a:pt x="50" y="691"/>
                    <a:pt x="36" y="698"/>
                    <a:pt x="33" y="699"/>
                  </a:cubicBezTo>
                  <a:cubicBezTo>
                    <a:pt x="30" y="700"/>
                    <a:pt x="28" y="702"/>
                    <a:pt x="27" y="705"/>
                  </a:cubicBezTo>
                  <a:cubicBezTo>
                    <a:pt x="26" y="708"/>
                    <a:pt x="26" y="710"/>
                    <a:pt x="27" y="713"/>
                  </a:cubicBezTo>
                  <a:cubicBezTo>
                    <a:pt x="28" y="716"/>
                    <a:pt x="30" y="718"/>
                    <a:pt x="32" y="720"/>
                  </a:cubicBezTo>
                  <a:cubicBezTo>
                    <a:pt x="34" y="721"/>
                    <a:pt x="37" y="722"/>
                    <a:pt x="40" y="721"/>
                  </a:cubicBezTo>
                  <a:cubicBezTo>
                    <a:pt x="43" y="721"/>
                    <a:pt x="59" y="717"/>
                    <a:pt x="73" y="714"/>
                  </a:cubicBezTo>
                  <a:cubicBezTo>
                    <a:pt x="76" y="721"/>
                    <a:pt x="78" y="728"/>
                    <a:pt x="81" y="735"/>
                  </a:cubicBezTo>
                  <a:cubicBezTo>
                    <a:pt x="68" y="742"/>
                    <a:pt x="55" y="750"/>
                    <a:pt x="52" y="752"/>
                  </a:cubicBezTo>
                  <a:cubicBezTo>
                    <a:pt x="49" y="753"/>
                    <a:pt x="48" y="755"/>
                    <a:pt x="47" y="758"/>
                  </a:cubicBezTo>
                  <a:cubicBezTo>
                    <a:pt x="46" y="761"/>
                    <a:pt x="46" y="764"/>
                    <a:pt x="47" y="766"/>
                  </a:cubicBezTo>
                  <a:cubicBezTo>
                    <a:pt x="48" y="769"/>
                    <a:pt x="51" y="771"/>
                    <a:pt x="53" y="772"/>
                  </a:cubicBezTo>
                  <a:cubicBezTo>
                    <a:pt x="56" y="774"/>
                    <a:pt x="59" y="774"/>
                    <a:pt x="61" y="773"/>
                  </a:cubicBezTo>
                  <a:cubicBezTo>
                    <a:pt x="64" y="772"/>
                    <a:pt x="79" y="767"/>
                    <a:pt x="93" y="762"/>
                  </a:cubicBezTo>
                  <a:cubicBezTo>
                    <a:pt x="97" y="769"/>
                    <a:pt x="100" y="776"/>
                    <a:pt x="104" y="782"/>
                  </a:cubicBezTo>
                  <a:cubicBezTo>
                    <a:pt x="92" y="791"/>
                    <a:pt x="79" y="800"/>
                    <a:pt x="76" y="802"/>
                  </a:cubicBezTo>
                  <a:cubicBezTo>
                    <a:pt x="74" y="804"/>
                    <a:pt x="72" y="806"/>
                    <a:pt x="72" y="809"/>
                  </a:cubicBezTo>
                  <a:cubicBezTo>
                    <a:pt x="71" y="812"/>
                    <a:pt x="72" y="815"/>
                    <a:pt x="73" y="817"/>
                  </a:cubicBezTo>
                  <a:cubicBezTo>
                    <a:pt x="75" y="820"/>
                    <a:pt x="77" y="822"/>
                    <a:pt x="80" y="823"/>
                  </a:cubicBezTo>
                  <a:cubicBezTo>
                    <a:pt x="82" y="824"/>
                    <a:pt x="85" y="824"/>
                    <a:pt x="88" y="822"/>
                  </a:cubicBezTo>
                  <a:cubicBezTo>
                    <a:pt x="91" y="821"/>
                    <a:pt x="105" y="814"/>
                    <a:pt x="118" y="808"/>
                  </a:cubicBezTo>
                  <a:cubicBezTo>
                    <a:pt x="122" y="815"/>
                    <a:pt x="127" y="821"/>
                    <a:pt x="131" y="827"/>
                  </a:cubicBezTo>
                  <a:cubicBezTo>
                    <a:pt x="120" y="837"/>
                    <a:pt x="108" y="847"/>
                    <a:pt x="105" y="850"/>
                  </a:cubicBezTo>
                  <a:cubicBezTo>
                    <a:pt x="103" y="852"/>
                    <a:pt x="102" y="854"/>
                    <a:pt x="102" y="857"/>
                  </a:cubicBezTo>
                  <a:cubicBezTo>
                    <a:pt x="102" y="860"/>
                    <a:pt x="102" y="863"/>
                    <a:pt x="104" y="865"/>
                  </a:cubicBezTo>
                  <a:cubicBezTo>
                    <a:pt x="106" y="867"/>
                    <a:pt x="108" y="869"/>
                    <a:pt x="111" y="870"/>
                  </a:cubicBezTo>
                  <a:cubicBezTo>
                    <a:pt x="114" y="870"/>
                    <a:pt x="117" y="870"/>
                    <a:pt x="119" y="869"/>
                  </a:cubicBezTo>
                  <a:cubicBezTo>
                    <a:pt x="122" y="867"/>
                    <a:pt x="136" y="859"/>
                    <a:pt x="148" y="851"/>
                  </a:cubicBezTo>
                  <a:cubicBezTo>
                    <a:pt x="153" y="857"/>
                    <a:pt x="158" y="863"/>
                    <a:pt x="163" y="869"/>
                  </a:cubicBezTo>
                  <a:cubicBezTo>
                    <a:pt x="153" y="880"/>
                    <a:pt x="142" y="891"/>
                    <a:pt x="140" y="894"/>
                  </a:cubicBezTo>
                  <a:cubicBezTo>
                    <a:pt x="138" y="896"/>
                    <a:pt x="137" y="899"/>
                    <a:pt x="137" y="902"/>
                  </a:cubicBezTo>
                  <a:cubicBezTo>
                    <a:pt x="137" y="904"/>
                    <a:pt x="138" y="907"/>
                    <a:pt x="140" y="909"/>
                  </a:cubicBezTo>
                  <a:cubicBezTo>
                    <a:pt x="142" y="912"/>
                    <a:pt x="145" y="913"/>
                    <a:pt x="147" y="913"/>
                  </a:cubicBezTo>
                  <a:cubicBezTo>
                    <a:pt x="150" y="914"/>
                    <a:pt x="153" y="913"/>
                    <a:pt x="155" y="911"/>
                  </a:cubicBezTo>
                  <a:cubicBezTo>
                    <a:pt x="158" y="909"/>
                    <a:pt x="171" y="900"/>
                    <a:pt x="182" y="891"/>
                  </a:cubicBezTo>
                  <a:cubicBezTo>
                    <a:pt x="188" y="897"/>
                    <a:pt x="193" y="902"/>
                    <a:pt x="198" y="907"/>
                  </a:cubicBezTo>
                  <a:cubicBezTo>
                    <a:pt x="190" y="919"/>
                    <a:pt x="180" y="932"/>
                    <a:pt x="178" y="934"/>
                  </a:cubicBezTo>
                  <a:cubicBezTo>
                    <a:pt x="176" y="937"/>
                    <a:pt x="176" y="940"/>
                    <a:pt x="176" y="942"/>
                  </a:cubicBezTo>
                  <a:cubicBezTo>
                    <a:pt x="177" y="945"/>
                    <a:pt x="178" y="948"/>
                    <a:pt x="180" y="950"/>
                  </a:cubicBezTo>
                  <a:cubicBezTo>
                    <a:pt x="182" y="952"/>
                    <a:pt x="185" y="953"/>
                    <a:pt x="188" y="953"/>
                  </a:cubicBezTo>
                  <a:cubicBezTo>
                    <a:pt x="191" y="953"/>
                    <a:pt x="194" y="952"/>
                    <a:pt x="196" y="950"/>
                  </a:cubicBezTo>
                  <a:cubicBezTo>
                    <a:pt x="198" y="948"/>
                    <a:pt x="210" y="937"/>
                    <a:pt x="221" y="927"/>
                  </a:cubicBezTo>
                  <a:cubicBezTo>
                    <a:pt x="226" y="932"/>
                    <a:pt x="232" y="937"/>
                    <a:pt x="238" y="941"/>
                  </a:cubicBezTo>
                  <a:cubicBezTo>
                    <a:pt x="231" y="954"/>
                    <a:pt x="223" y="968"/>
                    <a:pt x="221" y="970"/>
                  </a:cubicBezTo>
                  <a:cubicBezTo>
                    <a:pt x="219" y="973"/>
                    <a:pt x="219" y="976"/>
                    <a:pt x="220" y="979"/>
                  </a:cubicBezTo>
                  <a:cubicBezTo>
                    <a:pt x="220" y="981"/>
                    <a:pt x="222" y="984"/>
                    <a:pt x="224" y="986"/>
                  </a:cubicBezTo>
                  <a:cubicBezTo>
                    <a:pt x="227" y="987"/>
                    <a:pt x="230" y="988"/>
                    <a:pt x="232" y="988"/>
                  </a:cubicBezTo>
                  <a:cubicBezTo>
                    <a:pt x="235" y="988"/>
                    <a:pt x="238" y="986"/>
                    <a:pt x="240" y="984"/>
                  </a:cubicBezTo>
                  <a:cubicBezTo>
                    <a:pt x="242" y="982"/>
                    <a:pt x="253" y="970"/>
                    <a:pt x="262" y="959"/>
                  </a:cubicBezTo>
                  <a:cubicBezTo>
                    <a:pt x="268" y="963"/>
                    <a:pt x="275" y="967"/>
                    <a:pt x="281" y="971"/>
                  </a:cubicBezTo>
                  <a:cubicBezTo>
                    <a:pt x="275" y="984"/>
                    <a:pt x="268" y="999"/>
                    <a:pt x="267" y="1002"/>
                  </a:cubicBezTo>
                  <a:cubicBezTo>
                    <a:pt x="266" y="1005"/>
                    <a:pt x="266" y="1008"/>
                    <a:pt x="267" y="1010"/>
                  </a:cubicBezTo>
                  <a:cubicBezTo>
                    <a:pt x="268" y="1013"/>
                    <a:pt x="270" y="1015"/>
                    <a:pt x="272" y="1017"/>
                  </a:cubicBezTo>
                  <a:cubicBezTo>
                    <a:pt x="275" y="1018"/>
                    <a:pt x="278" y="1019"/>
                    <a:pt x="280" y="1018"/>
                  </a:cubicBezTo>
                  <a:cubicBezTo>
                    <a:pt x="283" y="1018"/>
                    <a:pt x="286" y="1016"/>
                    <a:pt x="287" y="1014"/>
                  </a:cubicBezTo>
                  <a:cubicBezTo>
                    <a:pt x="289" y="1011"/>
                    <a:pt x="298" y="998"/>
                    <a:pt x="307" y="986"/>
                  </a:cubicBezTo>
                  <a:cubicBezTo>
                    <a:pt x="314" y="990"/>
                    <a:pt x="320" y="993"/>
                    <a:pt x="327" y="996"/>
                  </a:cubicBezTo>
                  <a:cubicBezTo>
                    <a:pt x="322" y="1010"/>
                    <a:pt x="317" y="1025"/>
                    <a:pt x="316" y="1028"/>
                  </a:cubicBezTo>
                  <a:cubicBezTo>
                    <a:pt x="315" y="1031"/>
                    <a:pt x="316" y="1034"/>
                    <a:pt x="317" y="1037"/>
                  </a:cubicBezTo>
                  <a:cubicBezTo>
                    <a:pt x="318" y="1039"/>
                    <a:pt x="320" y="1041"/>
                    <a:pt x="323" y="1042"/>
                  </a:cubicBezTo>
                  <a:cubicBezTo>
                    <a:pt x="326" y="1044"/>
                    <a:pt x="328" y="1044"/>
                    <a:pt x="331" y="1043"/>
                  </a:cubicBezTo>
                  <a:cubicBezTo>
                    <a:pt x="334" y="1042"/>
                    <a:pt x="336" y="1041"/>
                    <a:pt x="338" y="1038"/>
                  </a:cubicBezTo>
                  <a:cubicBezTo>
                    <a:pt x="339" y="1035"/>
                    <a:pt x="347" y="1021"/>
                    <a:pt x="354" y="1009"/>
                  </a:cubicBezTo>
                  <a:cubicBezTo>
                    <a:pt x="361" y="1011"/>
                    <a:pt x="368" y="1014"/>
                    <a:pt x="375" y="1017"/>
                  </a:cubicBezTo>
                  <a:cubicBezTo>
                    <a:pt x="372" y="1031"/>
                    <a:pt x="369" y="1046"/>
                    <a:pt x="368" y="1050"/>
                  </a:cubicBezTo>
                  <a:cubicBezTo>
                    <a:pt x="367" y="1052"/>
                    <a:pt x="368" y="1055"/>
                    <a:pt x="369" y="1058"/>
                  </a:cubicBezTo>
                  <a:cubicBezTo>
                    <a:pt x="371" y="1060"/>
                    <a:pt x="373" y="1062"/>
                    <a:pt x="376" y="1063"/>
                  </a:cubicBezTo>
                  <a:cubicBezTo>
                    <a:pt x="379" y="1064"/>
                    <a:pt x="382" y="1064"/>
                    <a:pt x="384" y="1063"/>
                  </a:cubicBezTo>
                  <a:cubicBezTo>
                    <a:pt x="387" y="1062"/>
                    <a:pt x="389" y="1060"/>
                    <a:pt x="390" y="1057"/>
                  </a:cubicBezTo>
                  <a:cubicBezTo>
                    <a:pt x="392" y="1054"/>
                    <a:pt x="398" y="1039"/>
                    <a:pt x="404" y="1026"/>
                  </a:cubicBezTo>
                  <a:cubicBezTo>
                    <a:pt x="411" y="1028"/>
                    <a:pt x="418" y="1030"/>
                    <a:pt x="425" y="1032"/>
                  </a:cubicBezTo>
                  <a:cubicBezTo>
                    <a:pt x="424" y="1046"/>
                    <a:pt x="422" y="1062"/>
                    <a:pt x="422" y="1065"/>
                  </a:cubicBezTo>
                  <a:cubicBezTo>
                    <a:pt x="421" y="1068"/>
                    <a:pt x="422" y="1071"/>
                    <a:pt x="424" y="1073"/>
                  </a:cubicBezTo>
                  <a:cubicBezTo>
                    <a:pt x="426" y="1075"/>
                    <a:pt x="428" y="1077"/>
                    <a:pt x="431" y="1078"/>
                  </a:cubicBezTo>
                  <a:cubicBezTo>
                    <a:pt x="434" y="1078"/>
                    <a:pt x="437" y="1078"/>
                    <a:pt x="439" y="1076"/>
                  </a:cubicBezTo>
                  <a:cubicBezTo>
                    <a:pt x="442" y="1075"/>
                    <a:pt x="444" y="1073"/>
                    <a:pt x="445" y="1070"/>
                  </a:cubicBezTo>
                  <a:cubicBezTo>
                    <a:pt x="446" y="1067"/>
                    <a:pt x="450" y="1052"/>
                    <a:pt x="455" y="1038"/>
                  </a:cubicBezTo>
                  <a:cubicBezTo>
                    <a:pt x="462" y="1039"/>
                    <a:pt x="469" y="1040"/>
                    <a:pt x="477" y="1041"/>
                  </a:cubicBezTo>
                  <a:cubicBezTo>
                    <a:pt x="477" y="1056"/>
                    <a:pt x="477" y="1072"/>
                    <a:pt x="477" y="1075"/>
                  </a:cubicBezTo>
                  <a:cubicBezTo>
                    <a:pt x="477" y="1078"/>
                    <a:pt x="478" y="1081"/>
                    <a:pt x="480" y="1083"/>
                  </a:cubicBezTo>
                  <a:cubicBezTo>
                    <a:pt x="482" y="1085"/>
                    <a:pt x="484" y="1086"/>
                    <a:pt x="487" y="1087"/>
                  </a:cubicBezTo>
                  <a:cubicBezTo>
                    <a:pt x="490" y="1087"/>
                    <a:pt x="493" y="1086"/>
                    <a:pt x="495" y="1085"/>
                  </a:cubicBezTo>
                  <a:cubicBezTo>
                    <a:pt x="497" y="1083"/>
                    <a:pt x="499" y="1081"/>
                    <a:pt x="500" y="1078"/>
                  </a:cubicBezTo>
                  <a:cubicBezTo>
                    <a:pt x="501" y="1074"/>
                    <a:pt x="504" y="1059"/>
                    <a:pt x="507" y="1045"/>
                  </a:cubicBezTo>
                  <a:cubicBezTo>
                    <a:pt x="514" y="1045"/>
                    <a:pt x="522" y="1045"/>
                    <a:pt x="529" y="1046"/>
                  </a:cubicBezTo>
                  <a:cubicBezTo>
                    <a:pt x="530" y="1060"/>
                    <a:pt x="532" y="1076"/>
                    <a:pt x="532" y="1079"/>
                  </a:cubicBezTo>
                  <a:cubicBezTo>
                    <a:pt x="533" y="1082"/>
                    <a:pt x="534" y="1085"/>
                    <a:pt x="536" y="1087"/>
                  </a:cubicBezTo>
                  <a:cubicBezTo>
                    <a:pt x="538" y="1089"/>
                    <a:pt x="541" y="1090"/>
                    <a:pt x="544" y="1090"/>
                  </a:cubicBezTo>
                  <a:cubicBezTo>
                    <a:pt x="547" y="1090"/>
                    <a:pt x="550" y="1088"/>
                    <a:pt x="552" y="1087"/>
                  </a:cubicBezTo>
                  <a:cubicBezTo>
                    <a:pt x="554" y="1085"/>
                    <a:pt x="555" y="1082"/>
                    <a:pt x="556" y="1079"/>
                  </a:cubicBezTo>
                  <a:cubicBezTo>
                    <a:pt x="556" y="1076"/>
                    <a:pt x="558" y="1060"/>
                    <a:pt x="559" y="1046"/>
                  </a:cubicBezTo>
                  <a:cubicBezTo>
                    <a:pt x="566" y="1045"/>
                    <a:pt x="574" y="1045"/>
                    <a:pt x="581" y="1045"/>
                  </a:cubicBezTo>
                  <a:cubicBezTo>
                    <a:pt x="584" y="1059"/>
                    <a:pt x="587" y="1074"/>
                    <a:pt x="588" y="1078"/>
                  </a:cubicBezTo>
                  <a:cubicBezTo>
                    <a:pt x="589" y="1081"/>
                    <a:pt x="590" y="1083"/>
                    <a:pt x="593" y="1085"/>
                  </a:cubicBezTo>
                  <a:cubicBezTo>
                    <a:pt x="595" y="1086"/>
                    <a:pt x="598" y="1087"/>
                    <a:pt x="601" y="1087"/>
                  </a:cubicBezTo>
                  <a:cubicBezTo>
                    <a:pt x="604" y="1086"/>
                    <a:pt x="606" y="1085"/>
                    <a:pt x="608" y="1083"/>
                  </a:cubicBezTo>
                  <a:cubicBezTo>
                    <a:pt x="610" y="1081"/>
                    <a:pt x="611" y="1078"/>
                    <a:pt x="611" y="1075"/>
                  </a:cubicBezTo>
                  <a:cubicBezTo>
                    <a:pt x="611" y="1072"/>
                    <a:pt x="611" y="1056"/>
                    <a:pt x="611" y="1041"/>
                  </a:cubicBezTo>
                  <a:cubicBezTo>
                    <a:pt x="619" y="1040"/>
                    <a:pt x="626" y="1039"/>
                    <a:pt x="633" y="1038"/>
                  </a:cubicBezTo>
                  <a:cubicBezTo>
                    <a:pt x="638" y="1052"/>
                    <a:pt x="642" y="1067"/>
                    <a:pt x="643" y="1070"/>
                  </a:cubicBezTo>
                  <a:cubicBezTo>
                    <a:pt x="644" y="1073"/>
                    <a:pt x="646" y="1075"/>
                    <a:pt x="649" y="1076"/>
                  </a:cubicBezTo>
                  <a:cubicBezTo>
                    <a:pt x="651" y="1078"/>
                    <a:pt x="654" y="1078"/>
                    <a:pt x="657" y="1078"/>
                  </a:cubicBezTo>
                  <a:cubicBezTo>
                    <a:pt x="660" y="1077"/>
                    <a:pt x="662" y="1075"/>
                    <a:pt x="664" y="1073"/>
                  </a:cubicBezTo>
                  <a:cubicBezTo>
                    <a:pt x="666" y="1071"/>
                    <a:pt x="667" y="1068"/>
                    <a:pt x="666" y="1065"/>
                  </a:cubicBezTo>
                  <a:cubicBezTo>
                    <a:pt x="666" y="1062"/>
                    <a:pt x="664" y="1046"/>
                    <a:pt x="663" y="1032"/>
                  </a:cubicBezTo>
                  <a:cubicBezTo>
                    <a:pt x="670" y="1030"/>
                    <a:pt x="677" y="1028"/>
                    <a:pt x="684" y="1026"/>
                  </a:cubicBezTo>
                  <a:cubicBezTo>
                    <a:pt x="690" y="1039"/>
                    <a:pt x="696" y="1054"/>
                    <a:pt x="698" y="1057"/>
                  </a:cubicBezTo>
                  <a:cubicBezTo>
                    <a:pt x="699" y="1060"/>
                    <a:pt x="701" y="1062"/>
                    <a:pt x="704" y="1063"/>
                  </a:cubicBezTo>
                  <a:cubicBezTo>
                    <a:pt x="706" y="1064"/>
                    <a:pt x="709" y="1064"/>
                    <a:pt x="712" y="1063"/>
                  </a:cubicBezTo>
                  <a:cubicBezTo>
                    <a:pt x="715" y="1062"/>
                    <a:pt x="717" y="1060"/>
                    <a:pt x="719" y="1058"/>
                  </a:cubicBezTo>
                  <a:cubicBezTo>
                    <a:pt x="720" y="1055"/>
                    <a:pt x="721" y="1052"/>
                    <a:pt x="720" y="1050"/>
                  </a:cubicBezTo>
                  <a:cubicBezTo>
                    <a:pt x="719" y="1046"/>
                    <a:pt x="716" y="1031"/>
                    <a:pt x="713" y="1017"/>
                  </a:cubicBezTo>
                  <a:cubicBezTo>
                    <a:pt x="720" y="1014"/>
                    <a:pt x="727" y="1011"/>
                    <a:pt x="734" y="1009"/>
                  </a:cubicBezTo>
                  <a:cubicBezTo>
                    <a:pt x="741" y="1021"/>
                    <a:pt x="749" y="1035"/>
                    <a:pt x="750" y="1038"/>
                  </a:cubicBezTo>
                  <a:cubicBezTo>
                    <a:pt x="752" y="1041"/>
                    <a:pt x="754" y="1042"/>
                    <a:pt x="757" y="1043"/>
                  </a:cubicBezTo>
                  <a:cubicBezTo>
                    <a:pt x="760" y="1044"/>
                    <a:pt x="762" y="1044"/>
                    <a:pt x="765" y="1042"/>
                  </a:cubicBezTo>
                  <a:cubicBezTo>
                    <a:pt x="768" y="1041"/>
                    <a:pt x="770" y="1039"/>
                    <a:pt x="771" y="1037"/>
                  </a:cubicBezTo>
                  <a:cubicBezTo>
                    <a:pt x="772" y="1034"/>
                    <a:pt x="773" y="1031"/>
                    <a:pt x="772" y="1028"/>
                  </a:cubicBezTo>
                  <a:cubicBezTo>
                    <a:pt x="771" y="1025"/>
                    <a:pt x="766" y="1010"/>
                    <a:pt x="761" y="996"/>
                  </a:cubicBezTo>
                  <a:cubicBezTo>
                    <a:pt x="768" y="993"/>
                    <a:pt x="774" y="990"/>
                    <a:pt x="781" y="986"/>
                  </a:cubicBezTo>
                  <a:cubicBezTo>
                    <a:pt x="790" y="998"/>
                    <a:pt x="799" y="1011"/>
                    <a:pt x="801" y="1014"/>
                  </a:cubicBezTo>
                  <a:cubicBezTo>
                    <a:pt x="802" y="1016"/>
                    <a:pt x="805" y="1018"/>
                    <a:pt x="808" y="1018"/>
                  </a:cubicBezTo>
                  <a:cubicBezTo>
                    <a:pt x="810" y="1019"/>
                    <a:pt x="813" y="1018"/>
                    <a:pt x="816" y="1017"/>
                  </a:cubicBezTo>
                  <a:cubicBezTo>
                    <a:pt x="818" y="1015"/>
                    <a:pt x="820" y="1013"/>
                    <a:pt x="821" y="1010"/>
                  </a:cubicBezTo>
                  <a:cubicBezTo>
                    <a:pt x="822" y="1008"/>
                    <a:pt x="822" y="1005"/>
                    <a:pt x="821" y="1002"/>
                  </a:cubicBezTo>
                  <a:cubicBezTo>
                    <a:pt x="820" y="999"/>
                    <a:pt x="813" y="984"/>
                    <a:pt x="807" y="971"/>
                  </a:cubicBezTo>
                  <a:cubicBezTo>
                    <a:pt x="813" y="967"/>
                    <a:pt x="820" y="963"/>
                    <a:pt x="826" y="959"/>
                  </a:cubicBezTo>
                  <a:cubicBezTo>
                    <a:pt x="835" y="970"/>
                    <a:pt x="846" y="982"/>
                    <a:pt x="848" y="984"/>
                  </a:cubicBezTo>
                  <a:cubicBezTo>
                    <a:pt x="850" y="986"/>
                    <a:pt x="853" y="988"/>
                    <a:pt x="856" y="988"/>
                  </a:cubicBezTo>
                  <a:cubicBezTo>
                    <a:pt x="858" y="988"/>
                    <a:pt x="861" y="987"/>
                    <a:pt x="864" y="986"/>
                  </a:cubicBezTo>
                  <a:cubicBezTo>
                    <a:pt x="866" y="984"/>
                    <a:pt x="868" y="981"/>
                    <a:pt x="868" y="979"/>
                  </a:cubicBezTo>
                  <a:cubicBezTo>
                    <a:pt x="869" y="976"/>
                    <a:pt x="869" y="973"/>
                    <a:pt x="867" y="970"/>
                  </a:cubicBezTo>
                  <a:cubicBezTo>
                    <a:pt x="865" y="968"/>
                    <a:pt x="857" y="954"/>
                    <a:pt x="850" y="941"/>
                  </a:cubicBezTo>
                  <a:cubicBezTo>
                    <a:pt x="856" y="937"/>
                    <a:pt x="862" y="932"/>
                    <a:pt x="867" y="927"/>
                  </a:cubicBezTo>
                  <a:cubicBezTo>
                    <a:pt x="878" y="937"/>
                    <a:pt x="890" y="948"/>
                    <a:pt x="892" y="950"/>
                  </a:cubicBezTo>
                  <a:cubicBezTo>
                    <a:pt x="894" y="952"/>
                    <a:pt x="897" y="953"/>
                    <a:pt x="900" y="953"/>
                  </a:cubicBezTo>
                  <a:cubicBezTo>
                    <a:pt x="903" y="953"/>
                    <a:pt x="906" y="952"/>
                    <a:pt x="908" y="950"/>
                  </a:cubicBezTo>
                  <a:cubicBezTo>
                    <a:pt x="910" y="948"/>
                    <a:pt x="911" y="945"/>
                    <a:pt x="912" y="942"/>
                  </a:cubicBezTo>
                  <a:cubicBezTo>
                    <a:pt x="912" y="940"/>
                    <a:pt x="911" y="937"/>
                    <a:pt x="910" y="934"/>
                  </a:cubicBezTo>
                  <a:cubicBezTo>
                    <a:pt x="908" y="932"/>
                    <a:pt x="898" y="919"/>
                    <a:pt x="890" y="907"/>
                  </a:cubicBezTo>
                  <a:cubicBezTo>
                    <a:pt x="895" y="902"/>
                    <a:pt x="900" y="897"/>
                    <a:pt x="905" y="891"/>
                  </a:cubicBezTo>
                  <a:cubicBezTo>
                    <a:pt x="917" y="900"/>
                    <a:pt x="930" y="909"/>
                    <a:pt x="933" y="911"/>
                  </a:cubicBezTo>
                  <a:cubicBezTo>
                    <a:pt x="935" y="913"/>
                    <a:pt x="938" y="914"/>
                    <a:pt x="941" y="913"/>
                  </a:cubicBezTo>
                  <a:cubicBezTo>
                    <a:pt x="943" y="913"/>
                    <a:pt x="946" y="912"/>
                    <a:pt x="948" y="909"/>
                  </a:cubicBezTo>
                  <a:cubicBezTo>
                    <a:pt x="950" y="907"/>
                    <a:pt x="951" y="904"/>
                    <a:pt x="951" y="902"/>
                  </a:cubicBezTo>
                  <a:cubicBezTo>
                    <a:pt x="951" y="899"/>
                    <a:pt x="950" y="896"/>
                    <a:pt x="948" y="894"/>
                  </a:cubicBezTo>
                  <a:cubicBezTo>
                    <a:pt x="946" y="891"/>
                    <a:pt x="935" y="880"/>
                    <a:pt x="925" y="869"/>
                  </a:cubicBezTo>
                  <a:cubicBezTo>
                    <a:pt x="930" y="863"/>
                    <a:pt x="935" y="857"/>
                    <a:pt x="940" y="851"/>
                  </a:cubicBezTo>
                  <a:cubicBezTo>
                    <a:pt x="952" y="859"/>
                    <a:pt x="966" y="867"/>
                    <a:pt x="969" y="869"/>
                  </a:cubicBezTo>
                  <a:cubicBezTo>
                    <a:pt x="971" y="870"/>
                    <a:pt x="974" y="870"/>
                    <a:pt x="977" y="870"/>
                  </a:cubicBezTo>
                  <a:cubicBezTo>
                    <a:pt x="980" y="869"/>
                    <a:pt x="982" y="867"/>
                    <a:pt x="984" y="865"/>
                  </a:cubicBezTo>
                  <a:cubicBezTo>
                    <a:pt x="986" y="863"/>
                    <a:pt x="986" y="860"/>
                    <a:pt x="986" y="857"/>
                  </a:cubicBezTo>
                  <a:cubicBezTo>
                    <a:pt x="986" y="854"/>
                    <a:pt x="985" y="852"/>
                    <a:pt x="983" y="850"/>
                  </a:cubicBezTo>
                  <a:cubicBezTo>
                    <a:pt x="980" y="847"/>
                    <a:pt x="968" y="837"/>
                    <a:pt x="957" y="827"/>
                  </a:cubicBezTo>
                  <a:cubicBezTo>
                    <a:pt x="961" y="821"/>
                    <a:pt x="966" y="815"/>
                    <a:pt x="969" y="808"/>
                  </a:cubicBezTo>
                  <a:cubicBezTo>
                    <a:pt x="983" y="814"/>
                    <a:pt x="997" y="821"/>
                    <a:pt x="1000" y="822"/>
                  </a:cubicBezTo>
                  <a:cubicBezTo>
                    <a:pt x="1003" y="824"/>
                    <a:pt x="1006" y="824"/>
                    <a:pt x="1008" y="823"/>
                  </a:cubicBezTo>
                  <a:cubicBezTo>
                    <a:pt x="1011" y="822"/>
                    <a:pt x="1013" y="820"/>
                    <a:pt x="1015" y="817"/>
                  </a:cubicBezTo>
                  <a:cubicBezTo>
                    <a:pt x="1016" y="815"/>
                    <a:pt x="1017" y="812"/>
                    <a:pt x="1016" y="809"/>
                  </a:cubicBezTo>
                  <a:cubicBezTo>
                    <a:pt x="1016" y="806"/>
                    <a:pt x="1014" y="804"/>
                    <a:pt x="1012" y="802"/>
                  </a:cubicBezTo>
                  <a:cubicBezTo>
                    <a:pt x="1009" y="800"/>
                    <a:pt x="996" y="791"/>
                    <a:pt x="984" y="782"/>
                  </a:cubicBezTo>
                  <a:cubicBezTo>
                    <a:pt x="988" y="776"/>
                    <a:pt x="991" y="769"/>
                    <a:pt x="995" y="762"/>
                  </a:cubicBezTo>
                  <a:cubicBezTo>
                    <a:pt x="1009" y="767"/>
                    <a:pt x="1024" y="772"/>
                    <a:pt x="1027" y="773"/>
                  </a:cubicBezTo>
                  <a:cubicBezTo>
                    <a:pt x="1029" y="774"/>
                    <a:pt x="1032" y="774"/>
                    <a:pt x="1035" y="772"/>
                  </a:cubicBezTo>
                  <a:cubicBezTo>
                    <a:pt x="1037" y="771"/>
                    <a:pt x="1039" y="769"/>
                    <a:pt x="1041" y="766"/>
                  </a:cubicBezTo>
                  <a:cubicBezTo>
                    <a:pt x="1042" y="764"/>
                    <a:pt x="1042" y="761"/>
                    <a:pt x="1041" y="758"/>
                  </a:cubicBezTo>
                  <a:cubicBezTo>
                    <a:pt x="1040" y="755"/>
                    <a:pt x="1039" y="753"/>
                    <a:pt x="1036" y="752"/>
                  </a:cubicBezTo>
                  <a:cubicBezTo>
                    <a:pt x="1033" y="750"/>
                    <a:pt x="1020" y="742"/>
                    <a:pt x="1007" y="735"/>
                  </a:cubicBezTo>
                  <a:cubicBezTo>
                    <a:pt x="1010" y="728"/>
                    <a:pt x="1012" y="721"/>
                    <a:pt x="1015" y="714"/>
                  </a:cubicBezTo>
                  <a:cubicBezTo>
                    <a:pt x="1029" y="717"/>
                    <a:pt x="1045" y="721"/>
                    <a:pt x="1048" y="721"/>
                  </a:cubicBezTo>
                  <a:cubicBezTo>
                    <a:pt x="1051" y="722"/>
                    <a:pt x="1054" y="721"/>
                    <a:pt x="1056" y="720"/>
                  </a:cubicBezTo>
                  <a:cubicBezTo>
                    <a:pt x="1058" y="718"/>
                    <a:pt x="1060" y="716"/>
                    <a:pt x="1061" y="713"/>
                  </a:cubicBezTo>
                  <a:cubicBezTo>
                    <a:pt x="1062" y="710"/>
                    <a:pt x="1062" y="707"/>
                    <a:pt x="1061" y="705"/>
                  </a:cubicBezTo>
                  <a:cubicBezTo>
                    <a:pt x="1060" y="702"/>
                    <a:pt x="1058" y="700"/>
                    <a:pt x="1055" y="699"/>
                  </a:cubicBezTo>
                  <a:cubicBezTo>
                    <a:pt x="1052" y="698"/>
                    <a:pt x="1037" y="691"/>
                    <a:pt x="1024" y="686"/>
                  </a:cubicBezTo>
                  <a:cubicBezTo>
                    <a:pt x="1026" y="678"/>
                    <a:pt x="1028" y="671"/>
                    <a:pt x="1030" y="664"/>
                  </a:cubicBezTo>
                  <a:cubicBezTo>
                    <a:pt x="1044" y="665"/>
                    <a:pt x="1060" y="667"/>
                    <a:pt x="1063" y="668"/>
                  </a:cubicBezTo>
                  <a:cubicBezTo>
                    <a:pt x="1066" y="668"/>
                    <a:pt x="1069" y="667"/>
                    <a:pt x="1071" y="665"/>
                  </a:cubicBezTo>
                  <a:cubicBezTo>
                    <a:pt x="1074" y="664"/>
                    <a:pt x="1075" y="661"/>
                    <a:pt x="1076" y="658"/>
                  </a:cubicBezTo>
                  <a:cubicBezTo>
                    <a:pt x="1076" y="655"/>
                    <a:pt x="1076" y="652"/>
                    <a:pt x="1075" y="650"/>
                  </a:cubicBezTo>
                  <a:cubicBezTo>
                    <a:pt x="1073" y="647"/>
                    <a:pt x="1071" y="645"/>
                    <a:pt x="1068" y="645"/>
                  </a:cubicBezTo>
                  <a:cubicBezTo>
                    <a:pt x="1065" y="644"/>
                    <a:pt x="1050" y="639"/>
                    <a:pt x="1036" y="634"/>
                  </a:cubicBezTo>
                  <a:cubicBezTo>
                    <a:pt x="1037" y="627"/>
                    <a:pt x="1039" y="620"/>
                    <a:pt x="1040" y="612"/>
                  </a:cubicBezTo>
                  <a:cubicBezTo>
                    <a:pt x="1054" y="612"/>
                    <a:pt x="1070" y="612"/>
                    <a:pt x="1073" y="612"/>
                  </a:cubicBezTo>
                  <a:cubicBezTo>
                    <a:pt x="1076" y="613"/>
                    <a:pt x="1079" y="611"/>
                    <a:pt x="1081" y="609"/>
                  </a:cubicBezTo>
                  <a:cubicBezTo>
                    <a:pt x="1083" y="607"/>
                    <a:pt x="1084" y="605"/>
                    <a:pt x="1085" y="602"/>
                  </a:cubicBezTo>
                  <a:cubicBezTo>
                    <a:pt x="1085" y="599"/>
                    <a:pt x="1084" y="596"/>
                    <a:pt x="1083" y="594"/>
                  </a:cubicBezTo>
                  <a:cubicBezTo>
                    <a:pt x="1081" y="591"/>
                    <a:pt x="1079" y="590"/>
                    <a:pt x="1076" y="589"/>
                  </a:cubicBezTo>
                  <a:cubicBezTo>
                    <a:pt x="1073" y="588"/>
                    <a:pt x="1057" y="585"/>
                    <a:pt x="1043" y="582"/>
                  </a:cubicBezTo>
                  <a:cubicBezTo>
                    <a:pt x="1043" y="575"/>
                    <a:pt x="1044" y="567"/>
                    <a:pt x="1044" y="560"/>
                  </a:cubicBezTo>
                  <a:cubicBezTo>
                    <a:pt x="1058" y="558"/>
                    <a:pt x="1074" y="557"/>
                    <a:pt x="1078" y="557"/>
                  </a:cubicBezTo>
                  <a:close/>
                  <a:moveTo>
                    <a:pt x="544" y="979"/>
                  </a:moveTo>
                  <a:cubicBezTo>
                    <a:pt x="305" y="979"/>
                    <a:pt x="111" y="785"/>
                    <a:pt x="111" y="545"/>
                  </a:cubicBezTo>
                  <a:cubicBezTo>
                    <a:pt x="111" y="305"/>
                    <a:pt x="305" y="111"/>
                    <a:pt x="544" y="111"/>
                  </a:cubicBezTo>
                  <a:cubicBezTo>
                    <a:pt x="783" y="111"/>
                    <a:pt x="977" y="305"/>
                    <a:pt x="977" y="545"/>
                  </a:cubicBezTo>
                  <a:cubicBezTo>
                    <a:pt x="977" y="785"/>
                    <a:pt x="783" y="979"/>
                    <a:pt x="544" y="979"/>
                  </a:cubicBez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14" name="Freeform 16"/>
            <p:cNvSpPr>
              <a:spLocks noEditPoints="1"/>
            </p:cNvSpPr>
            <p:nvPr/>
          </p:nvSpPr>
          <p:spPr bwMode="auto">
            <a:xfrm>
              <a:off x="5488620" y="1783163"/>
              <a:ext cx="297934" cy="298568"/>
            </a:xfrm>
            <a:custGeom>
              <a:avLst/>
              <a:gdLst>
                <a:gd name="T0" fmla="*/ 1043 w 1088"/>
                <a:gd name="T1" fmla="*/ 507 h 1090"/>
                <a:gd name="T2" fmla="*/ 1036 w 1088"/>
                <a:gd name="T3" fmla="*/ 455 h 1090"/>
                <a:gd name="T4" fmla="*/ 1024 w 1088"/>
                <a:gd name="T5" fmla="*/ 404 h 1090"/>
                <a:gd name="T6" fmla="*/ 1007 w 1088"/>
                <a:gd name="T7" fmla="*/ 355 h 1090"/>
                <a:gd name="T8" fmla="*/ 984 w 1088"/>
                <a:gd name="T9" fmla="*/ 307 h 1090"/>
                <a:gd name="T10" fmla="*/ 957 w 1088"/>
                <a:gd name="T11" fmla="*/ 263 h 1090"/>
                <a:gd name="T12" fmla="*/ 925 w 1088"/>
                <a:gd name="T13" fmla="*/ 221 h 1090"/>
                <a:gd name="T14" fmla="*/ 890 w 1088"/>
                <a:gd name="T15" fmla="*/ 183 h 1090"/>
                <a:gd name="T16" fmla="*/ 850 w 1088"/>
                <a:gd name="T17" fmla="*/ 149 h 1090"/>
                <a:gd name="T18" fmla="*/ 807 w 1088"/>
                <a:gd name="T19" fmla="*/ 119 h 1090"/>
                <a:gd name="T20" fmla="*/ 761 w 1088"/>
                <a:gd name="T21" fmla="*/ 93 h 1090"/>
                <a:gd name="T22" fmla="*/ 713 w 1088"/>
                <a:gd name="T23" fmla="*/ 73 h 1090"/>
                <a:gd name="T24" fmla="*/ 663 w 1088"/>
                <a:gd name="T25" fmla="*/ 58 h 1090"/>
                <a:gd name="T26" fmla="*/ 611 w 1088"/>
                <a:gd name="T27" fmla="*/ 48 h 1090"/>
                <a:gd name="T28" fmla="*/ 559 w 1088"/>
                <a:gd name="T29" fmla="*/ 44 h 1090"/>
                <a:gd name="T30" fmla="*/ 507 w 1088"/>
                <a:gd name="T31" fmla="*/ 45 h 1090"/>
                <a:gd name="T32" fmla="*/ 455 w 1088"/>
                <a:gd name="T33" fmla="*/ 52 h 1090"/>
                <a:gd name="T34" fmla="*/ 404 w 1088"/>
                <a:gd name="T35" fmla="*/ 64 h 1090"/>
                <a:gd name="T36" fmla="*/ 354 w 1088"/>
                <a:gd name="T37" fmla="*/ 81 h 1090"/>
                <a:gd name="T38" fmla="*/ 307 w 1088"/>
                <a:gd name="T39" fmla="*/ 104 h 1090"/>
                <a:gd name="T40" fmla="*/ 262 w 1088"/>
                <a:gd name="T41" fmla="*/ 131 h 1090"/>
                <a:gd name="T42" fmla="*/ 221 w 1088"/>
                <a:gd name="T43" fmla="*/ 163 h 1090"/>
                <a:gd name="T44" fmla="*/ 182 w 1088"/>
                <a:gd name="T45" fmla="*/ 199 h 1090"/>
                <a:gd name="T46" fmla="*/ 148 w 1088"/>
                <a:gd name="T47" fmla="*/ 238 h 1090"/>
                <a:gd name="T48" fmla="*/ 118 w 1088"/>
                <a:gd name="T49" fmla="*/ 282 h 1090"/>
                <a:gd name="T50" fmla="*/ 93 w 1088"/>
                <a:gd name="T51" fmla="*/ 328 h 1090"/>
                <a:gd name="T52" fmla="*/ 73 w 1088"/>
                <a:gd name="T53" fmla="*/ 376 h 1090"/>
                <a:gd name="T54" fmla="*/ 58 w 1088"/>
                <a:gd name="T55" fmla="*/ 426 h 1090"/>
                <a:gd name="T56" fmla="*/ 48 w 1088"/>
                <a:gd name="T57" fmla="*/ 478 h 1090"/>
                <a:gd name="T58" fmla="*/ 44 w 1088"/>
                <a:gd name="T59" fmla="*/ 530 h 1090"/>
                <a:gd name="T60" fmla="*/ 45 w 1088"/>
                <a:gd name="T61" fmla="*/ 582 h 1090"/>
                <a:gd name="T62" fmla="*/ 52 w 1088"/>
                <a:gd name="T63" fmla="*/ 634 h 1090"/>
                <a:gd name="T64" fmla="*/ 64 w 1088"/>
                <a:gd name="T65" fmla="*/ 686 h 1090"/>
                <a:gd name="T66" fmla="*/ 81 w 1088"/>
                <a:gd name="T67" fmla="*/ 735 h 1090"/>
                <a:gd name="T68" fmla="*/ 104 w 1088"/>
                <a:gd name="T69" fmla="*/ 782 h 1090"/>
                <a:gd name="T70" fmla="*/ 131 w 1088"/>
                <a:gd name="T71" fmla="*/ 827 h 1090"/>
                <a:gd name="T72" fmla="*/ 163 w 1088"/>
                <a:gd name="T73" fmla="*/ 869 h 1090"/>
                <a:gd name="T74" fmla="*/ 198 w 1088"/>
                <a:gd name="T75" fmla="*/ 907 h 1090"/>
                <a:gd name="T76" fmla="*/ 238 w 1088"/>
                <a:gd name="T77" fmla="*/ 941 h 1090"/>
                <a:gd name="T78" fmla="*/ 281 w 1088"/>
                <a:gd name="T79" fmla="*/ 971 h 1090"/>
                <a:gd name="T80" fmla="*/ 327 w 1088"/>
                <a:gd name="T81" fmla="*/ 996 h 1090"/>
                <a:gd name="T82" fmla="*/ 375 w 1088"/>
                <a:gd name="T83" fmla="*/ 1017 h 1090"/>
                <a:gd name="T84" fmla="*/ 425 w 1088"/>
                <a:gd name="T85" fmla="*/ 1032 h 1090"/>
                <a:gd name="T86" fmla="*/ 477 w 1088"/>
                <a:gd name="T87" fmla="*/ 1041 h 1090"/>
                <a:gd name="T88" fmla="*/ 529 w 1088"/>
                <a:gd name="T89" fmla="*/ 1046 h 1090"/>
                <a:gd name="T90" fmla="*/ 581 w 1088"/>
                <a:gd name="T91" fmla="*/ 1045 h 1090"/>
                <a:gd name="T92" fmla="*/ 633 w 1088"/>
                <a:gd name="T93" fmla="*/ 1038 h 1090"/>
                <a:gd name="T94" fmla="*/ 684 w 1088"/>
                <a:gd name="T95" fmla="*/ 1026 h 1090"/>
                <a:gd name="T96" fmla="*/ 734 w 1088"/>
                <a:gd name="T97" fmla="*/ 1009 h 1090"/>
                <a:gd name="T98" fmla="*/ 781 w 1088"/>
                <a:gd name="T99" fmla="*/ 986 h 1090"/>
                <a:gd name="T100" fmla="*/ 826 w 1088"/>
                <a:gd name="T101" fmla="*/ 959 h 1090"/>
                <a:gd name="T102" fmla="*/ 867 w 1088"/>
                <a:gd name="T103" fmla="*/ 927 h 1090"/>
                <a:gd name="T104" fmla="*/ 905 w 1088"/>
                <a:gd name="T105" fmla="*/ 891 h 1090"/>
                <a:gd name="T106" fmla="*/ 940 w 1088"/>
                <a:gd name="T107" fmla="*/ 851 h 1090"/>
                <a:gd name="T108" fmla="*/ 969 w 1088"/>
                <a:gd name="T109" fmla="*/ 808 h 1090"/>
                <a:gd name="T110" fmla="*/ 995 w 1088"/>
                <a:gd name="T111" fmla="*/ 762 h 1090"/>
                <a:gd name="T112" fmla="*/ 1015 w 1088"/>
                <a:gd name="T113" fmla="*/ 714 h 1090"/>
                <a:gd name="T114" fmla="*/ 1030 w 1088"/>
                <a:gd name="T115" fmla="*/ 664 h 1090"/>
                <a:gd name="T116" fmla="*/ 1040 w 1088"/>
                <a:gd name="T117" fmla="*/ 612 h 1090"/>
                <a:gd name="T118" fmla="*/ 1044 w 1088"/>
                <a:gd name="T119" fmla="*/ 560 h 1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88" h="1090">
                  <a:moveTo>
                    <a:pt x="1078" y="557"/>
                  </a:moveTo>
                  <a:cubicBezTo>
                    <a:pt x="1080" y="556"/>
                    <a:pt x="1083" y="555"/>
                    <a:pt x="1085" y="553"/>
                  </a:cubicBezTo>
                  <a:cubicBezTo>
                    <a:pt x="1087" y="551"/>
                    <a:pt x="1088" y="548"/>
                    <a:pt x="1088" y="545"/>
                  </a:cubicBezTo>
                  <a:cubicBezTo>
                    <a:pt x="1088" y="542"/>
                    <a:pt x="1087" y="539"/>
                    <a:pt x="1085" y="537"/>
                  </a:cubicBezTo>
                  <a:cubicBezTo>
                    <a:pt x="1083" y="535"/>
                    <a:pt x="1080" y="533"/>
                    <a:pt x="1078" y="533"/>
                  </a:cubicBezTo>
                  <a:cubicBezTo>
                    <a:pt x="1074" y="533"/>
                    <a:pt x="1058" y="531"/>
                    <a:pt x="1044" y="530"/>
                  </a:cubicBezTo>
                  <a:cubicBezTo>
                    <a:pt x="1044" y="522"/>
                    <a:pt x="1043" y="515"/>
                    <a:pt x="1043" y="507"/>
                  </a:cubicBezTo>
                  <a:cubicBezTo>
                    <a:pt x="1057" y="505"/>
                    <a:pt x="1073" y="501"/>
                    <a:pt x="1076" y="501"/>
                  </a:cubicBezTo>
                  <a:cubicBezTo>
                    <a:pt x="1079" y="500"/>
                    <a:pt x="1081" y="498"/>
                    <a:pt x="1083" y="496"/>
                  </a:cubicBezTo>
                  <a:cubicBezTo>
                    <a:pt x="1084" y="494"/>
                    <a:pt x="1085" y="491"/>
                    <a:pt x="1085" y="488"/>
                  </a:cubicBezTo>
                  <a:cubicBezTo>
                    <a:pt x="1084" y="485"/>
                    <a:pt x="1083" y="482"/>
                    <a:pt x="1081" y="481"/>
                  </a:cubicBezTo>
                  <a:cubicBezTo>
                    <a:pt x="1079" y="479"/>
                    <a:pt x="1076" y="477"/>
                    <a:pt x="1073" y="477"/>
                  </a:cubicBezTo>
                  <a:cubicBezTo>
                    <a:pt x="1070" y="477"/>
                    <a:pt x="1054" y="478"/>
                    <a:pt x="1040" y="478"/>
                  </a:cubicBezTo>
                  <a:cubicBezTo>
                    <a:pt x="1039" y="470"/>
                    <a:pt x="1037" y="463"/>
                    <a:pt x="1036" y="455"/>
                  </a:cubicBezTo>
                  <a:cubicBezTo>
                    <a:pt x="1050" y="451"/>
                    <a:pt x="1065" y="446"/>
                    <a:pt x="1068" y="445"/>
                  </a:cubicBezTo>
                  <a:cubicBezTo>
                    <a:pt x="1071" y="444"/>
                    <a:pt x="1073" y="442"/>
                    <a:pt x="1075" y="440"/>
                  </a:cubicBezTo>
                  <a:cubicBezTo>
                    <a:pt x="1076" y="437"/>
                    <a:pt x="1076" y="435"/>
                    <a:pt x="1076" y="432"/>
                  </a:cubicBezTo>
                  <a:cubicBezTo>
                    <a:pt x="1075" y="429"/>
                    <a:pt x="1074" y="426"/>
                    <a:pt x="1071" y="425"/>
                  </a:cubicBezTo>
                  <a:cubicBezTo>
                    <a:pt x="1069" y="423"/>
                    <a:pt x="1066" y="422"/>
                    <a:pt x="1063" y="422"/>
                  </a:cubicBezTo>
                  <a:cubicBezTo>
                    <a:pt x="1060" y="423"/>
                    <a:pt x="1044" y="425"/>
                    <a:pt x="1030" y="426"/>
                  </a:cubicBezTo>
                  <a:cubicBezTo>
                    <a:pt x="1028" y="419"/>
                    <a:pt x="1026" y="412"/>
                    <a:pt x="1024" y="404"/>
                  </a:cubicBezTo>
                  <a:cubicBezTo>
                    <a:pt x="1037" y="399"/>
                    <a:pt x="1052" y="392"/>
                    <a:pt x="1055" y="391"/>
                  </a:cubicBezTo>
                  <a:cubicBezTo>
                    <a:pt x="1058" y="390"/>
                    <a:pt x="1060" y="388"/>
                    <a:pt x="1061" y="385"/>
                  </a:cubicBezTo>
                  <a:cubicBezTo>
                    <a:pt x="1062" y="382"/>
                    <a:pt x="1062" y="379"/>
                    <a:pt x="1061" y="377"/>
                  </a:cubicBezTo>
                  <a:cubicBezTo>
                    <a:pt x="1060" y="374"/>
                    <a:pt x="1058" y="372"/>
                    <a:pt x="1056" y="370"/>
                  </a:cubicBezTo>
                  <a:cubicBezTo>
                    <a:pt x="1054" y="369"/>
                    <a:pt x="1051" y="368"/>
                    <a:pt x="1048" y="369"/>
                  </a:cubicBezTo>
                  <a:cubicBezTo>
                    <a:pt x="1045" y="369"/>
                    <a:pt x="1029" y="373"/>
                    <a:pt x="1015" y="376"/>
                  </a:cubicBezTo>
                  <a:cubicBezTo>
                    <a:pt x="1012" y="369"/>
                    <a:pt x="1010" y="362"/>
                    <a:pt x="1007" y="355"/>
                  </a:cubicBezTo>
                  <a:cubicBezTo>
                    <a:pt x="1020" y="348"/>
                    <a:pt x="1033" y="340"/>
                    <a:pt x="1036" y="338"/>
                  </a:cubicBezTo>
                  <a:cubicBezTo>
                    <a:pt x="1039" y="337"/>
                    <a:pt x="1040" y="334"/>
                    <a:pt x="1041" y="332"/>
                  </a:cubicBezTo>
                  <a:cubicBezTo>
                    <a:pt x="1042" y="329"/>
                    <a:pt x="1042" y="326"/>
                    <a:pt x="1041" y="323"/>
                  </a:cubicBezTo>
                  <a:cubicBezTo>
                    <a:pt x="1039" y="321"/>
                    <a:pt x="1037" y="319"/>
                    <a:pt x="1035" y="317"/>
                  </a:cubicBezTo>
                  <a:cubicBezTo>
                    <a:pt x="1032" y="316"/>
                    <a:pt x="1029" y="316"/>
                    <a:pt x="1027" y="317"/>
                  </a:cubicBezTo>
                  <a:cubicBezTo>
                    <a:pt x="1024" y="318"/>
                    <a:pt x="1009" y="323"/>
                    <a:pt x="995" y="328"/>
                  </a:cubicBezTo>
                  <a:cubicBezTo>
                    <a:pt x="991" y="321"/>
                    <a:pt x="988" y="314"/>
                    <a:pt x="984" y="307"/>
                  </a:cubicBezTo>
                  <a:cubicBezTo>
                    <a:pt x="996" y="299"/>
                    <a:pt x="1009" y="290"/>
                    <a:pt x="1012" y="288"/>
                  </a:cubicBezTo>
                  <a:cubicBezTo>
                    <a:pt x="1014" y="286"/>
                    <a:pt x="1016" y="284"/>
                    <a:pt x="1016" y="281"/>
                  </a:cubicBezTo>
                  <a:cubicBezTo>
                    <a:pt x="1017" y="278"/>
                    <a:pt x="1016" y="275"/>
                    <a:pt x="1015" y="273"/>
                  </a:cubicBezTo>
                  <a:cubicBezTo>
                    <a:pt x="1013" y="270"/>
                    <a:pt x="1011" y="268"/>
                    <a:pt x="1008" y="267"/>
                  </a:cubicBezTo>
                  <a:cubicBezTo>
                    <a:pt x="1006" y="266"/>
                    <a:pt x="1003" y="266"/>
                    <a:pt x="1000" y="268"/>
                  </a:cubicBezTo>
                  <a:cubicBezTo>
                    <a:pt x="997" y="269"/>
                    <a:pt x="983" y="276"/>
                    <a:pt x="969" y="282"/>
                  </a:cubicBezTo>
                  <a:cubicBezTo>
                    <a:pt x="966" y="275"/>
                    <a:pt x="961" y="269"/>
                    <a:pt x="957" y="263"/>
                  </a:cubicBezTo>
                  <a:cubicBezTo>
                    <a:pt x="968" y="253"/>
                    <a:pt x="980" y="242"/>
                    <a:pt x="983" y="240"/>
                  </a:cubicBezTo>
                  <a:cubicBezTo>
                    <a:pt x="985" y="238"/>
                    <a:pt x="986" y="236"/>
                    <a:pt x="986" y="233"/>
                  </a:cubicBezTo>
                  <a:cubicBezTo>
                    <a:pt x="986" y="230"/>
                    <a:pt x="986" y="227"/>
                    <a:pt x="984" y="225"/>
                  </a:cubicBezTo>
                  <a:cubicBezTo>
                    <a:pt x="982" y="222"/>
                    <a:pt x="980" y="221"/>
                    <a:pt x="977" y="220"/>
                  </a:cubicBezTo>
                  <a:cubicBezTo>
                    <a:pt x="974" y="220"/>
                    <a:pt x="971" y="220"/>
                    <a:pt x="969" y="221"/>
                  </a:cubicBezTo>
                  <a:cubicBezTo>
                    <a:pt x="966" y="223"/>
                    <a:pt x="952" y="231"/>
                    <a:pt x="940" y="238"/>
                  </a:cubicBezTo>
                  <a:cubicBezTo>
                    <a:pt x="935" y="233"/>
                    <a:pt x="930" y="227"/>
                    <a:pt x="925" y="221"/>
                  </a:cubicBezTo>
                  <a:cubicBezTo>
                    <a:pt x="935" y="210"/>
                    <a:pt x="946" y="198"/>
                    <a:pt x="948" y="196"/>
                  </a:cubicBezTo>
                  <a:cubicBezTo>
                    <a:pt x="950" y="194"/>
                    <a:pt x="951" y="191"/>
                    <a:pt x="951" y="188"/>
                  </a:cubicBezTo>
                  <a:cubicBezTo>
                    <a:pt x="951" y="185"/>
                    <a:pt x="950" y="183"/>
                    <a:pt x="948" y="180"/>
                  </a:cubicBezTo>
                  <a:cubicBezTo>
                    <a:pt x="946" y="178"/>
                    <a:pt x="943" y="177"/>
                    <a:pt x="941" y="177"/>
                  </a:cubicBezTo>
                  <a:cubicBezTo>
                    <a:pt x="938" y="176"/>
                    <a:pt x="935" y="177"/>
                    <a:pt x="933" y="179"/>
                  </a:cubicBezTo>
                  <a:cubicBezTo>
                    <a:pt x="930" y="181"/>
                    <a:pt x="917" y="190"/>
                    <a:pt x="905" y="199"/>
                  </a:cubicBezTo>
                  <a:cubicBezTo>
                    <a:pt x="900" y="193"/>
                    <a:pt x="895" y="188"/>
                    <a:pt x="890" y="183"/>
                  </a:cubicBezTo>
                  <a:cubicBezTo>
                    <a:pt x="898" y="171"/>
                    <a:pt x="908" y="158"/>
                    <a:pt x="910" y="156"/>
                  </a:cubicBezTo>
                  <a:cubicBezTo>
                    <a:pt x="911" y="153"/>
                    <a:pt x="912" y="150"/>
                    <a:pt x="912" y="148"/>
                  </a:cubicBezTo>
                  <a:cubicBezTo>
                    <a:pt x="911" y="145"/>
                    <a:pt x="910" y="142"/>
                    <a:pt x="908" y="140"/>
                  </a:cubicBezTo>
                  <a:cubicBezTo>
                    <a:pt x="906" y="138"/>
                    <a:pt x="903" y="137"/>
                    <a:pt x="900" y="137"/>
                  </a:cubicBezTo>
                  <a:cubicBezTo>
                    <a:pt x="897" y="137"/>
                    <a:pt x="894" y="138"/>
                    <a:pt x="892" y="140"/>
                  </a:cubicBezTo>
                  <a:cubicBezTo>
                    <a:pt x="890" y="142"/>
                    <a:pt x="878" y="153"/>
                    <a:pt x="867" y="163"/>
                  </a:cubicBezTo>
                  <a:cubicBezTo>
                    <a:pt x="862" y="158"/>
                    <a:pt x="856" y="153"/>
                    <a:pt x="850" y="149"/>
                  </a:cubicBezTo>
                  <a:cubicBezTo>
                    <a:pt x="857" y="136"/>
                    <a:pt x="865" y="122"/>
                    <a:pt x="867" y="119"/>
                  </a:cubicBezTo>
                  <a:cubicBezTo>
                    <a:pt x="869" y="117"/>
                    <a:pt x="869" y="114"/>
                    <a:pt x="868" y="111"/>
                  </a:cubicBezTo>
                  <a:cubicBezTo>
                    <a:pt x="868" y="109"/>
                    <a:pt x="866" y="106"/>
                    <a:pt x="864" y="104"/>
                  </a:cubicBezTo>
                  <a:cubicBezTo>
                    <a:pt x="861" y="103"/>
                    <a:pt x="858" y="102"/>
                    <a:pt x="856" y="102"/>
                  </a:cubicBezTo>
                  <a:cubicBezTo>
                    <a:pt x="853" y="102"/>
                    <a:pt x="850" y="103"/>
                    <a:pt x="848" y="106"/>
                  </a:cubicBezTo>
                  <a:cubicBezTo>
                    <a:pt x="846" y="108"/>
                    <a:pt x="835" y="120"/>
                    <a:pt x="826" y="131"/>
                  </a:cubicBezTo>
                  <a:cubicBezTo>
                    <a:pt x="820" y="127"/>
                    <a:pt x="813" y="123"/>
                    <a:pt x="807" y="119"/>
                  </a:cubicBezTo>
                  <a:cubicBezTo>
                    <a:pt x="813" y="105"/>
                    <a:pt x="820" y="91"/>
                    <a:pt x="821" y="88"/>
                  </a:cubicBezTo>
                  <a:cubicBezTo>
                    <a:pt x="822" y="85"/>
                    <a:pt x="822" y="82"/>
                    <a:pt x="821" y="80"/>
                  </a:cubicBezTo>
                  <a:cubicBezTo>
                    <a:pt x="820" y="77"/>
                    <a:pt x="818" y="75"/>
                    <a:pt x="816" y="73"/>
                  </a:cubicBezTo>
                  <a:cubicBezTo>
                    <a:pt x="813" y="72"/>
                    <a:pt x="810" y="71"/>
                    <a:pt x="808" y="72"/>
                  </a:cubicBezTo>
                  <a:cubicBezTo>
                    <a:pt x="805" y="72"/>
                    <a:pt x="802" y="74"/>
                    <a:pt x="801" y="76"/>
                  </a:cubicBezTo>
                  <a:cubicBezTo>
                    <a:pt x="799" y="79"/>
                    <a:pt x="790" y="92"/>
                    <a:pt x="781" y="104"/>
                  </a:cubicBezTo>
                  <a:cubicBezTo>
                    <a:pt x="774" y="100"/>
                    <a:pt x="768" y="97"/>
                    <a:pt x="761" y="93"/>
                  </a:cubicBezTo>
                  <a:cubicBezTo>
                    <a:pt x="766" y="80"/>
                    <a:pt x="771" y="65"/>
                    <a:pt x="772" y="61"/>
                  </a:cubicBezTo>
                  <a:cubicBezTo>
                    <a:pt x="773" y="59"/>
                    <a:pt x="772" y="56"/>
                    <a:pt x="771" y="53"/>
                  </a:cubicBezTo>
                  <a:cubicBezTo>
                    <a:pt x="770" y="51"/>
                    <a:pt x="768" y="49"/>
                    <a:pt x="765" y="47"/>
                  </a:cubicBezTo>
                  <a:cubicBezTo>
                    <a:pt x="762" y="46"/>
                    <a:pt x="760" y="46"/>
                    <a:pt x="757" y="47"/>
                  </a:cubicBezTo>
                  <a:cubicBezTo>
                    <a:pt x="754" y="48"/>
                    <a:pt x="752" y="49"/>
                    <a:pt x="750" y="52"/>
                  </a:cubicBezTo>
                  <a:cubicBezTo>
                    <a:pt x="749" y="55"/>
                    <a:pt x="741" y="69"/>
                    <a:pt x="734" y="81"/>
                  </a:cubicBezTo>
                  <a:cubicBezTo>
                    <a:pt x="727" y="78"/>
                    <a:pt x="720" y="76"/>
                    <a:pt x="713" y="73"/>
                  </a:cubicBezTo>
                  <a:cubicBezTo>
                    <a:pt x="716" y="59"/>
                    <a:pt x="719" y="43"/>
                    <a:pt x="720" y="40"/>
                  </a:cubicBezTo>
                  <a:cubicBezTo>
                    <a:pt x="721" y="37"/>
                    <a:pt x="720" y="34"/>
                    <a:pt x="719" y="32"/>
                  </a:cubicBezTo>
                  <a:cubicBezTo>
                    <a:pt x="717" y="30"/>
                    <a:pt x="715" y="28"/>
                    <a:pt x="712" y="27"/>
                  </a:cubicBezTo>
                  <a:cubicBezTo>
                    <a:pt x="709" y="26"/>
                    <a:pt x="706" y="26"/>
                    <a:pt x="704" y="27"/>
                  </a:cubicBezTo>
                  <a:cubicBezTo>
                    <a:pt x="701" y="28"/>
                    <a:pt x="699" y="30"/>
                    <a:pt x="698" y="33"/>
                  </a:cubicBezTo>
                  <a:cubicBezTo>
                    <a:pt x="696" y="36"/>
                    <a:pt x="690" y="51"/>
                    <a:pt x="684" y="64"/>
                  </a:cubicBezTo>
                  <a:cubicBezTo>
                    <a:pt x="677" y="62"/>
                    <a:pt x="670" y="60"/>
                    <a:pt x="663" y="58"/>
                  </a:cubicBezTo>
                  <a:cubicBezTo>
                    <a:pt x="664" y="44"/>
                    <a:pt x="666" y="28"/>
                    <a:pt x="666" y="25"/>
                  </a:cubicBezTo>
                  <a:cubicBezTo>
                    <a:pt x="667" y="22"/>
                    <a:pt x="666" y="19"/>
                    <a:pt x="664" y="17"/>
                  </a:cubicBezTo>
                  <a:cubicBezTo>
                    <a:pt x="662" y="14"/>
                    <a:pt x="660" y="13"/>
                    <a:pt x="657" y="12"/>
                  </a:cubicBezTo>
                  <a:cubicBezTo>
                    <a:pt x="654" y="12"/>
                    <a:pt x="651" y="12"/>
                    <a:pt x="649" y="13"/>
                  </a:cubicBezTo>
                  <a:cubicBezTo>
                    <a:pt x="646" y="15"/>
                    <a:pt x="644" y="17"/>
                    <a:pt x="643" y="20"/>
                  </a:cubicBezTo>
                  <a:cubicBezTo>
                    <a:pt x="642" y="23"/>
                    <a:pt x="638" y="38"/>
                    <a:pt x="633" y="52"/>
                  </a:cubicBezTo>
                  <a:cubicBezTo>
                    <a:pt x="626" y="51"/>
                    <a:pt x="619" y="49"/>
                    <a:pt x="611" y="48"/>
                  </a:cubicBezTo>
                  <a:cubicBezTo>
                    <a:pt x="611" y="34"/>
                    <a:pt x="611" y="18"/>
                    <a:pt x="611" y="15"/>
                  </a:cubicBezTo>
                  <a:cubicBezTo>
                    <a:pt x="611" y="12"/>
                    <a:pt x="610" y="9"/>
                    <a:pt x="608" y="7"/>
                  </a:cubicBezTo>
                  <a:cubicBezTo>
                    <a:pt x="606" y="5"/>
                    <a:pt x="604" y="4"/>
                    <a:pt x="601" y="3"/>
                  </a:cubicBezTo>
                  <a:cubicBezTo>
                    <a:pt x="598" y="3"/>
                    <a:pt x="595" y="4"/>
                    <a:pt x="593" y="5"/>
                  </a:cubicBezTo>
                  <a:cubicBezTo>
                    <a:pt x="590" y="7"/>
                    <a:pt x="589" y="9"/>
                    <a:pt x="588" y="12"/>
                  </a:cubicBezTo>
                  <a:cubicBezTo>
                    <a:pt x="587" y="15"/>
                    <a:pt x="584" y="31"/>
                    <a:pt x="581" y="45"/>
                  </a:cubicBezTo>
                  <a:cubicBezTo>
                    <a:pt x="574" y="45"/>
                    <a:pt x="566" y="44"/>
                    <a:pt x="559" y="44"/>
                  </a:cubicBezTo>
                  <a:cubicBezTo>
                    <a:pt x="558" y="30"/>
                    <a:pt x="556" y="14"/>
                    <a:pt x="556" y="10"/>
                  </a:cubicBezTo>
                  <a:cubicBezTo>
                    <a:pt x="555" y="8"/>
                    <a:pt x="554" y="5"/>
                    <a:pt x="552" y="3"/>
                  </a:cubicBezTo>
                  <a:cubicBezTo>
                    <a:pt x="550" y="1"/>
                    <a:pt x="547" y="0"/>
                    <a:pt x="544" y="0"/>
                  </a:cubicBezTo>
                  <a:cubicBezTo>
                    <a:pt x="541" y="0"/>
                    <a:pt x="538" y="1"/>
                    <a:pt x="536" y="3"/>
                  </a:cubicBezTo>
                  <a:cubicBezTo>
                    <a:pt x="534" y="5"/>
                    <a:pt x="533" y="8"/>
                    <a:pt x="532" y="10"/>
                  </a:cubicBezTo>
                  <a:cubicBezTo>
                    <a:pt x="532" y="14"/>
                    <a:pt x="530" y="30"/>
                    <a:pt x="529" y="44"/>
                  </a:cubicBezTo>
                  <a:cubicBezTo>
                    <a:pt x="522" y="44"/>
                    <a:pt x="514" y="45"/>
                    <a:pt x="507" y="45"/>
                  </a:cubicBezTo>
                  <a:cubicBezTo>
                    <a:pt x="504" y="31"/>
                    <a:pt x="501" y="15"/>
                    <a:pt x="500" y="12"/>
                  </a:cubicBezTo>
                  <a:cubicBezTo>
                    <a:pt x="499" y="9"/>
                    <a:pt x="497" y="7"/>
                    <a:pt x="495" y="5"/>
                  </a:cubicBezTo>
                  <a:cubicBezTo>
                    <a:pt x="493" y="4"/>
                    <a:pt x="490" y="3"/>
                    <a:pt x="487" y="3"/>
                  </a:cubicBezTo>
                  <a:cubicBezTo>
                    <a:pt x="484" y="4"/>
                    <a:pt x="482" y="5"/>
                    <a:pt x="480" y="7"/>
                  </a:cubicBezTo>
                  <a:cubicBezTo>
                    <a:pt x="478" y="9"/>
                    <a:pt x="477" y="12"/>
                    <a:pt x="477" y="15"/>
                  </a:cubicBezTo>
                  <a:cubicBezTo>
                    <a:pt x="477" y="18"/>
                    <a:pt x="477" y="34"/>
                    <a:pt x="477" y="48"/>
                  </a:cubicBezTo>
                  <a:cubicBezTo>
                    <a:pt x="469" y="49"/>
                    <a:pt x="462" y="51"/>
                    <a:pt x="455" y="52"/>
                  </a:cubicBezTo>
                  <a:cubicBezTo>
                    <a:pt x="450" y="38"/>
                    <a:pt x="446" y="23"/>
                    <a:pt x="445" y="20"/>
                  </a:cubicBezTo>
                  <a:cubicBezTo>
                    <a:pt x="444" y="17"/>
                    <a:pt x="442" y="15"/>
                    <a:pt x="439" y="13"/>
                  </a:cubicBezTo>
                  <a:cubicBezTo>
                    <a:pt x="437" y="12"/>
                    <a:pt x="434" y="12"/>
                    <a:pt x="431" y="12"/>
                  </a:cubicBezTo>
                  <a:cubicBezTo>
                    <a:pt x="428" y="13"/>
                    <a:pt x="426" y="14"/>
                    <a:pt x="424" y="17"/>
                  </a:cubicBezTo>
                  <a:cubicBezTo>
                    <a:pt x="422" y="19"/>
                    <a:pt x="421" y="22"/>
                    <a:pt x="422" y="25"/>
                  </a:cubicBezTo>
                  <a:cubicBezTo>
                    <a:pt x="422" y="28"/>
                    <a:pt x="424" y="44"/>
                    <a:pt x="425" y="58"/>
                  </a:cubicBezTo>
                  <a:cubicBezTo>
                    <a:pt x="418" y="60"/>
                    <a:pt x="411" y="62"/>
                    <a:pt x="404" y="64"/>
                  </a:cubicBezTo>
                  <a:cubicBezTo>
                    <a:pt x="398" y="51"/>
                    <a:pt x="392" y="36"/>
                    <a:pt x="390" y="33"/>
                  </a:cubicBezTo>
                  <a:cubicBezTo>
                    <a:pt x="389" y="30"/>
                    <a:pt x="387" y="28"/>
                    <a:pt x="384" y="27"/>
                  </a:cubicBezTo>
                  <a:cubicBezTo>
                    <a:pt x="382" y="26"/>
                    <a:pt x="379" y="26"/>
                    <a:pt x="376" y="27"/>
                  </a:cubicBezTo>
                  <a:cubicBezTo>
                    <a:pt x="373" y="28"/>
                    <a:pt x="371" y="30"/>
                    <a:pt x="369" y="32"/>
                  </a:cubicBezTo>
                  <a:cubicBezTo>
                    <a:pt x="368" y="34"/>
                    <a:pt x="367" y="37"/>
                    <a:pt x="368" y="40"/>
                  </a:cubicBezTo>
                  <a:cubicBezTo>
                    <a:pt x="369" y="43"/>
                    <a:pt x="372" y="59"/>
                    <a:pt x="375" y="73"/>
                  </a:cubicBezTo>
                  <a:cubicBezTo>
                    <a:pt x="368" y="76"/>
                    <a:pt x="361" y="78"/>
                    <a:pt x="354" y="81"/>
                  </a:cubicBezTo>
                  <a:cubicBezTo>
                    <a:pt x="347" y="69"/>
                    <a:pt x="339" y="55"/>
                    <a:pt x="338" y="52"/>
                  </a:cubicBezTo>
                  <a:cubicBezTo>
                    <a:pt x="336" y="49"/>
                    <a:pt x="334" y="48"/>
                    <a:pt x="331" y="47"/>
                  </a:cubicBezTo>
                  <a:cubicBezTo>
                    <a:pt x="328" y="46"/>
                    <a:pt x="326" y="46"/>
                    <a:pt x="323" y="47"/>
                  </a:cubicBezTo>
                  <a:cubicBezTo>
                    <a:pt x="320" y="49"/>
                    <a:pt x="318" y="51"/>
                    <a:pt x="317" y="53"/>
                  </a:cubicBezTo>
                  <a:cubicBezTo>
                    <a:pt x="316" y="56"/>
                    <a:pt x="315" y="59"/>
                    <a:pt x="316" y="61"/>
                  </a:cubicBezTo>
                  <a:cubicBezTo>
                    <a:pt x="317" y="65"/>
                    <a:pt x="322" y="80"/>
                    <a:pt x="327" y="93"/>
                  </a:cubicBezTo>
                  <a:cubicBezTo>
                    <a:pt x="320" y="97"/>
                    <a:pt x="314" y="100"/>
                    <a:pt x="307" y="104"/>
                  </a:cubicBezTo>
                  <a:cubicBezTo>
                    <a:pt x="298" y="92"/>
                    <a:pt x="289" y="79"/>
                    <a:pt x="287" y="76"/>
                  </a:cubicBezTo>
                  <a:cubicBezTo>
                    <a:pt x="286" y="74"/>
                    <a:pt x="283" y="72"/>
                    <a:pt x="280" y="72"/>
                  </a:cubicBezTo>
                  <a:cubicBezTo>
                    <a:pt x="278" y="71"/>
                    <a:pt x="275" y="72"/>
                    <a:pt x="272" y="73"/>
                  </a:cubicBezTo>
                  <a:cubicBezTo>
                    <a:pt x="270" y="75"/>
                    <a:pt x="268" y="77"/>
                    <a:pt x="267" y="80"/>
                  </a:cubicBezTo>
                  <a:cubicBezTo>
                    <a:pt x="266" y="82"/>
                    <a:pt x="266" y="85"/>
                    <a:pt x="267" y="88"/>
                  </a:cubicBezTo>
                  <a:cubicBezTo>
                    <a:pt x="268" y="91"/>
                    <a:pt x="275" y="105"/>
                    <a:pt x="281" y="119"/>
                  </a:cubicBezTo>
                  <a:cubicBezTo>
                    <a:pt x="275" y="123"/>
                    <a:pt x="268" y="127"/>
                    <a:pt x="262" y="131"/>
                  </a:cubicBezTo>
                  <a:cubicBezTo>
                    <a:pt x="253" y="120"/>
                    <a:pt x="242" y="108"/>
                    <a:pt x="240" y="106"/>
                  </a:cubicBezTo>
                  <a:cubicBezTo>
                    <a:pt x="238" y="103"/>
                    <a:pt x="235" y="102"/>
                    <a:pt x="232" y="102"/>
                  </a:cubicBezTo>
                  <a:cubicBezTo>
                    <a:pt x="230" y="102"/>
                    <a:pt x="227" y="103"/>
                    <a:pt x="224" y="104"/>
                  </a:cubicBezTo>
                  <a:cubicBezTo>
                    <a:pt x="222" y="106"/>
                    <a:pt x="220" y="109"/>
                    <a:pt x="220" y="111"/>
                  </a:cubicBezTo>
                  <a:cubicBezTo>
                    <a:pt x="219" y="114"/>
                    <a:pt x="219" y="117"/>
                    <a:pt x="221" y="119"/>
                  </a:cubicBezTo>
                  <a:cubicBezTo>
                    <a:pt x="223" y="122"/>
                    <a:pt x="231" y="136"/>
                    <a:pt x="238" y="149"/>
                  </a:cubicBezTo>
                  <a:cubicBezTo>
                    <a:pt x="232" y="153"/>
                    <a:pt x="226" y="158"/>
                    <a:pt x="221" y="163"/>
                  </a:cubicBezTo>
                  <a:cubicBezTo>
                    <a:pt x="210" y="153"/>
                    <a:pt x="198" y="142"/>
                    <a:pt x="196" y="140"/>
                  </a:cubicBezTo>
                  <a:cubicBezTo>
                    <a:pt x="194" y="138"/>
                    <a:pt x="191" y="137"/>
                    <a:pt x="188" y="137"/>
                  </a:cubicBezTo>
                  <a:cubicBezTo>
                    <a:pt x="185" y="137"/>
                    <a:pt x="182" y="138"/>
                    <a:pt x="180" y="140"/>
                  </a:cubicBezTo>
                  <a:cubicBezTo>
                    <a:pt x="178" y="142"/>
                    <a:pt x="177" y="145"/>
                    <a:pt x="176" y="148"/>
                  </a:cubicBezTo>
                  <a:cubicBezTo>
                    <a:pt x="176" y="150"/>
                    <a:pt x="176" y="153"/>
                    <a:pt x="178" y="156"/>
                  </a:cubicBezTo>
                  <a:cubicBezTo>
                    <a:pt x="180" y="158"/>
                    <a:pt x="190" y="171"/>
                    <a:pt x="198" y="183"/>
                  </a:cubicBezTo>
                  <a:cubicBezTo>
                    <a:pt x="193" y="188"/>
                    <a:pt x="188" y="193"/>
                    <a:pt x="182" y="199"/>
                  </a:cubicBezTo>
                  <a:cubicBezTo>
                    <a:pt x="171" y="190"/>
                    <a:pt x="158" y="181"/>
                    <a:pt x="155" y="179"/>
                  </a:cubicBezTo>
                  <a:cubicBezTo>
                    <a:pt x="153" y="177"/>
                    <a:pt x="150" y="176"/>
                    <a:pt x="147" y="177"/>
                  </a:cubicBezTo>
                  <a:cubicBezTo>
                    <a:pt x="145" y="177"/>
                    <a:pt x="142" y="178"/>
                    <a:pt x="140" y="180"/>
                  </a:cubicBezTo>
                  <a:cubicBezTo>
                    <a:pt x="138" y="183"/>
                    <a:pt x="137" y="185"/>
                    <a:pt x="137" y="188"/>
                  </a:cubicBezTo>
                  <a:cubicBezTo>
                    <a:pt x="137" y="191"/>
                    <a:pt x="138" y="194"/>
                    <a:pt x="140" y="196"/>
                  </a:cubicBezTo>
                  <a:cubicBezTo>
                    <a:pt x="142" y="198"/>
                    <a:pt x="153" y="210"/>
                    <a:pt x="163" y="221"/>
                  </a:cubicBezTo>
                  <a:cubicBezTo>
                    <a:pt x="158" y="227"/>
                    <a:pt x="153" y="233"/>
                    <a:pt x="148" y="238"/>
                  </a:cubicBezTo>
                  <a:cubicBezTo>
                    <a:pt x="136" y="231"/>
                    <a:pt x="122" y="223"/>
                    <a:pt x="119" y="221"/>
                  </a:cubicBezTo>
                  <a:cubicBezTo>
                    <a:pt x="117" y="220"/>
                    <a:pt x="114" y="220"/>
                    <a:pt x="111" y="220"/>
                  </a:cubicBezTo>
                  <a:cubicBezTo>
                    <a:pt x="108" y="221"/>
                    <a:pt x="106" y="222"/>
                    <a:pt x="104" y="225"/>
                  </a:cubicBezTo>
                  <a:cubicBezTo>
                    <a:pt x="102" y="227"/>
                    <a:pt x="102" y="230"/>
                    <a:pt x="102" y="233"/>
                  </a:cubicBezTo>
                  <a:cubicBezTo>
                    <a:pt x="102" y="236"/>
                    <a:pt x="103" y="238"/>
                    <a:pt x="105" y="240"/>
                  </a:cubicBezTo>
                  <a:cubicBezTo>
                    <a:pt x="108" y="242"/>
                    <a:pt x="120" y="253"/>
                    <a:pt x="131" y="263"/>
                  </a:cubicBezTo>
                  <a:cubicBezTo>
                    <a:pt x="127" y="269"/>
                    <a:pt x="122" y="275"/>
                    <a:pt x="118" y="282"/>
                  </a:cubicBezTo>
                  <a:cubicBezTo>
                    <a:pt x="105" y="276"/>
                    <a:pt x="91" y="269"/>
                    <a:pt x="88" y="268"/>
                  </a:cubicBezTo>
                  <a:cubicBezTo>
                    <a:pt x="85" y="266"/>
                    <a:pt x="82" y="266"/>
                    <a:pt x="80" y="267"/>
                  </a:cubicBezTo>
                  <a:cubicBezTo>
                    <a:pt x="77" y="268"/>
                    <a:pt x="75" y="270"/>
                    <a:pt x="73" y="273"/>
                  </a:cubicBezTo>
                  <a:cubicBezTo>
                    <a:pt x="72" y="275"/>
                    <a:pt x="71" y="278"/>
                    <a:pt x="72" y="281"/>
                  </a:cubicBezTo>
                  <a:cubicBezTo>
                    <a:pt x="72" y="284"/>
                    <a:pt x="74" y="286"/>
                    <a:pt x="76" y="288"/>
                  </a:cubicBezTo>
                  <a:cubicBezTo>
                    <a:pt x="79" y="290"/>
                    <a:pt x="92" y="299"/>
                    <a:pt x="104" y="307"/>
                  </a:cubicBezTo>
                  <a:cubicBezTo>
                    <a:pt x="100" y="314"/>
                    <a:pt x="97" y="321"/>
                    <a:pt x="93" y="328"/>
                  </a:cubicBezTo>
                  <a:cubicBezTo>
                    <a:pt x="79" y="323"/>
                    <a:pt x="64" y="318"/>
                    <a:pt x="61" y="317"/>
                  </a:cubicBezTo>
                  <a:cubicBezTo>
                    <a:pt x="59" y="316"/>
                    <a:pt x="56" y="316"/>
                    <a:pt x="53" y="317"/>
                  </a:cubicBezTo>
                  <a:cubicBezTo>
                    <a:pt x="51" y="319"/>
                    <a:pt x="48" y="321"/>
                    <a:pt x="47" y="323"/>
                  </a:cubicBezTo>
                  <a:cubicBezTo>
                    <a:pt x="46" y="326"/>
                    <a:pt x="46" y="329"/>
                    <a:pt x="47" y="332"/>
                  </a:cubicBezTo>
                  <a:cubicBezTo>
                    <a:pt x="48" y="334"/>
                    <a:pt x="49" y="337"/>
                    <a:pt x="52" y="338"/>
                  </a:cubicBezTo>
                  <a:cubicBezTo>
                    <a:pt x="55" y="340"/>
                    <a:pt x="68" y="348"/>
                    <a:pt x="81" y="355"/>
                  </a:cubicBezTo>
                  <a:cubicBezTo>
                    <a:pt x="78" y="362"/>
                    <a:pt x="76" y="369"/>
                    <a:pt x="73" y="376"/>
                  </a:cubicBezTo>
                  <a:cubicBezTo>
                    <a:pt x="59" y="373"/>
                    <a:pt x="43" y="369"/>
                    <a:pt x="40" y="369"/>
                  </a:cubicBezTo>
                  <a:cubicBezTo>
                    <a:pt x="37" y="368"/>
                    <a:pt x="34" y="369"/>
                    <a:pt x="32" y="370"/>
                  </a:cubicBezTo>
                  <a:cubicBezTo>
                    <a:pt x="30" y="372"/>
                    <a:pt x="28" y="374"/>
                    <a:pt x="27" y="377"/>
                  </a:cubicBezTo>
                  <a:cubicBezTo>
                    <a:pt x="26" y="379"/>
                    <a:pt x="26" y="382"/>
                    <a:pt x="27" y="385"/>
                  </a:cubicBezTo>
                  <a:cubicBezTo>
                    <a:pt x="28" y="388"/>
                    <a:pt x="30" y="390"/>
                    <a:pt x="33" y="391"/>
                  </a:cubicBezTo>
                  <a:cubicBezTo>
                    <a:pt x="36" y="392"/>
                    <a:pt x="50" y="399"/>
                    <a:pt x="64" y="404"/>
                  </a:cubicBezTo>
                  <a:cubicBezTo>
                    <a:pt x="62" y="412"/>
                    <a:pt x="60" y="419"/>
                    <a:pt x="58" y="426"/>
                  </a:cubicBezTo>
                  <a:cubicBezTo>
                    <a:pt x="44" y="425"/>
                    <a:pt x="28" y="423"/>
                    <a:pt x="25" y="422"/>
                  </a:cubicBezTo>
                  <a:cubicBezTo>
                    <a:pt x="22" y="422"/>
                    <a:pt x="19" y="423"/>
                    <a:pt x="17" y="425"/>
                  </a:cubicBezTo>
                  <a:cubicBezTo>
                    <a:pt x="14" y="426"/>
                    <a:pt x="13" y="429"/>
                    <a:pt x="12" y="432"/>
                  </a:cubicBezTo>
                  <a:cubicBezTo>
                    <a:pt x="12" y="435"/>
                    <a:pt x="12" y="437"/>
                    <a:pt x="13" y="440"/>
                  </a:cubicBezTo>
                  <a:cubicBezTo>
                    <a:pt x="15" y="442"/>
                    <a:pt x="17" y="444"/>
                    <a:pt x="20" y="445"/>
                  </a:cubicBezTo>
                  <a:cubicBezTo>
                    <a:pt x="23" y="446"/>
                    <a:pt x="38" y="451"/>
                    <a:pt x="52" y="455"/>
                  </a:cubicBezTo>
                  <a:cubicBezTo>
                    <a:pt x="50" y="463"/>
                    <a:pt x="49" y="470"/>
                    <a:pt x="48" y="478"/>
                  </a:cubicBezTo>
                  <a:cubicBezTo>
                    <a:pt x="34" y="478"/>
                    <a:pt x="18" y="477"/>
                    <a:pt x="15" y="477"/>
                  </a:cubicBezTo>
                  <a:cubicBezTo>
                    <a:pt x="12" y="477"/>
                    <a:pt x="9" y="479"/>
                    <a:pt x="7" y="481"/>
                  </a:cubicBezTo>
                  <a:cubicBezTo>
                    <a:pt x="5" y="482"/>
                    <a:pt x="4" y="485"/>
                    <a:pt x="3" y="488"/>
                  </a:cubicBezTo>
                  <a:cubicBezTo>
                    <a:pt x="3" y="491"/>
                    <a:pt x="4" y="494"/>
                    <a:pt x="5" y="496"/>
                  </a:cubicBezTo>
                  <a:cubicBezTo>
                    <a:pt x="7" y="498"/>
                    <a:pt x="9" y="500"/>
                    <a:pt x="12" y="501"/>
                  </a:cubicBezTo>
                  <a:cubicBezTo>
                    <a:pt x="15" y="501"/>
                    <a:pt x="31" y="505"/>
                    <a:pt x="45" y="507"/>
                  </a:cubicBezTo>
                  <a:cubicBezTo>
                    <a:pt x="45" y="515"/>
                    <a:pt x="44" y="522"/>
                    <a:pt x="44" y="530"/>
                  </a:cubicBezTo>
                  <a:cubicBezTo>
                    <a:pt x="30" y="531"/>
                    <a:pt x="14" y="533"/>
                    <a:pt x="10" y="533"/>
                  </a:cubicBezTo>
                  <a:cubicBezTo>
                    <a:pt x="7" y="533"/>
                    <a:pt x="5" y="535"/>
                    <a:pt x="3" y="537"/>
                  </a:cubicBezTo>
                  <a:cubicBezTo>
                    <a:pt x="1" y="539"/>
                    <a:pt x="0" y="542"/>
                    <a:pt x="0" y="545"/>
                  </a:cubicBezTo>
                  <a:cubicBezTo>
                    <a:pt x="0" y="548"/>
                    <a:pt x="1" y="551"/>
                    <a:pt x="3" y="553"/>
                  </a:cubicBezTo>
                  <a:cubicBezTo>
                    <a:pt x="5" y="555"/>
                    <a:pt x="7" y="556"/>
                    <a:pt x="10" y="557"/>
                  </a:cubicBezTo>
                  <a:cubicBezTo>
                    <a:pt x="14" y="557"/>
                    <a:pt x="30" y="558"/>
                    <a:pt x="44" y="560"/>
                  </a:cubicBezTo>
                  <a:cubicBezTo>
                    <a:pt x="44" y="567"/>
                    <a:pt x="45" y="575"/>
                    <a:pt x="45" y="582"/>
                  </a:cubicBezTo>
                  <a:cubicBezTo>
                    <a:pt x="31" y="585"/>
                    <a:pt x="15" y="588"/>
                    <a:pt x="12" y="589"/>
                  </a:cubicBezTo>
                  <a:cubicBezTo>
                    <a:pt x="9" y="590"/>
                    <a:pt x="7" y="591"/>
                    <a:pt x="5" y="594"/>
                  </a:cubicBezTo>
                  <a:cubicBezTo>
                    <a:pt x="4" y="596"/>
                    <a:pt x="3" y="599"/>
                    <a:pt x="3" y="602"/>
                  </a:cubicBezTo>
                  <a:cubicBezTo>
                    <a:pt x="4" y="605"/>
                    <a:pt x="5" y="607"/>
                    <a:pt x="7" y="609"/>
                  </a:cubicBezTo>
                  <a:cubicBezTo>
                    <a:pt x="9" y="611"/>
                    <a:pt x="12" y="613"/>
                    <a:pt x="15" y="612"/>
                  </a:cubicBezTo>
                  <a:cubicBezTo>
                    <a:pt x="18" y="612"/>
                    <a:pt x="34" y="612"/>
                    <a:pt x="48" y="612"/>
                  </a:cubicBezTo>
                  <a:cubicBezTo>
                    <a:pt x="49" y="620"/>
                    <a:pt x="50" y="627"/>
                    <a:pt x="52" y="634"/>
                  </a:cubicBezTo>
                  <a:cubicBezTo>
                    <a:pt x="38" y="639"/>
                    <a:pt x="23" y="644"/>
                    <a:pt x="20" y="645"/>
                  </a:cubicBezTo>
                  <a:cubicBezTo>
                    <a:pt x="17" y="645"/>
                    <a:pt x="15" y="647"/>
                    <a:pt x="13" y="650"/>
                  </a:cubicBezTo>
                  <a:cubicBezTo>
                    <a:pt x="12" y="652"/>
                    <a:pt x="12" y="655"/>
                    <a:pt x="12" y="658"/>
                  </a:cubicBezTo>
                  <a:cubicBezTo>
                    <a:pt x="13" y="661"/>
                    <a:pt x="14" y="664"/>
                    <a:pt x="17" y="665"/>
                  </a:cubicBezTo>
                  <a:cubicBezTo>
                    <a:pt x="19" y="667"/>
                    <a:pt x="22" y="668"/>
                    <a:pt x="25" y="668"/>
                  </a:cubicBezTo>
                  <a:cubicBezTo>
                    <a:pt x="28" y="667"/>
                    <a:pt x="44" y="665"/>
                    <a:pt x="58" y="664"/>
                  </a:cubicBezTo>
                  <a:cubicBezTo>
                    <a:pt x="60" y="671"/>
                    <a:pt x="62" y="678"/>
                    <a:pt x="64" y="686"/>
                  </a:cubicBezTo>
                  <a:cubicBezTo>
                    <a:pt x="50" y="691"/>
                    <a:pt x="36" y="698"/>
                    <a:pt x="33" y="699"/>
                  </a:cubicBezTo>
                  <a:cubicBezTo>
                    <a:pt x="30" y="700"/>
                    <a:pt x="28" y="702"/>
                    <a:pt x="27" y="705"/>
                  </a:cubicBezTo>
                  <a:cubicBezTo>
                    <a:pt x="26" y="708"/>
                    <a:pt x="26" y="710"/>
                    <a:pt x="27" y="713"/>
                  </a:cubicBezTo>
                  <a:cubicBezTo>
                    <a:pt x="28" y="716"/>
                    <a:pt x="30" y="718"/>
                    <a:pt x="32" y="720"/>
                  </a:cubicBezTo>
                  <a:cubicBezTo>
                    <a:pt x="34" y="721"/>
                    <a:pt x="37" y="722"/>
                    <a:pt x="40" y="721"/>
                  </a:cubicBezTo>
                  <a:cubicBezTo>
                    <a:pt x="43" y="721"/>
                    <a:pt x="59" y="717"/>
                    <a:pt x="73" y="714"/>
                  </a:cubicBezTo>
                  <a:cubicBezTo>
                    <a:pt x="76" y="721"/>
                    <a:pt x="78" y="728"/>
                    <a:pt x="81" y="735"/>
                  </a:cubicBezTo>
                  <a:cubicBezTo>
                    <a:pt x="68" y="742"/>
                    <a:pt x="55" y="750"/>
                    <a:pt x="52" y="752"/>
                  </a:cubicBezTo>
                  <a:cubicBezTo>
                    <a:pt x="49" y="753"/>
                    <a:pt x="48" y="755"/>
                    <a:pt x="47" y="758"/>
                  </a:cubicBezTo>
                  <a:cubicBezTo>
                    <a:pt x="46" y="761"/>
                    <a:pt x="46" y="764"/>
                    <a:pt x="47" y="766"/>
                  </a:cubicBezTo>
                  <a:cubicBezTo>
                    <a:pt x="48" y="769"/>
                    <a:pt x="51" y="771"/>
                    <a:pt x="53" y="772"/>
                  </a:cubicBezTo>
                  <a:cubicBezTo>
                    <a:pt x="56" y="774"/>
                    <a:pt x="59" y="774"/>
                    <a:pt x="61" y="773"/>
                  </a:cubicBezTo>
                  <a:cubicBezTo>
                    <a:pt x="64" y="772"/>
                    <a:pt x="79" y="767"/>
                    <a:pt x="93" y="762"/>
                  </a:cubicBezTo>
                  <a:cubicBezTo>
                    <a:pt x="97" y="769"/>
                    <a:pt x="100" y="776"/>
                    <a:pt x="104" y="782"/>
                  </a:cubicBezTo>
                  <a:cubicBezTo>
                    <a:pt x="92" y="791"/>
                    <a:pt x="79" y="800"/>
                    <a:pt x="76" y="802"/>
                  </a:cubicBezTo>
                  <a:cubicBezTo>
                    <a:pt x="74" y="804"/>
                    <a:pt x="72" y="806"/>
                    <a:pt x="72" y="809"/>
                  </a:cubicBezTo>
                  <a:cubicBezTo>
                    <a:pt x="71" y="812"/>
                    <a:pt x="72" y="815"/>
                    <a:pt x="73" y="817"/>
                  </a:cubicBezTo>
                  <a:cubicBezTo>
                    <a:pt x="75" y="820"/>
                    <a:pt x="77" y="822"/>
                    <a:pt x="80" y="823"/>
                  </a:cubicBezTo>
                  <a:cubicBezTo>
                    <a:pt x="82" y="824"/>
                    <a:pt x="85" y="824"/>
                    <a:pt x="88" y="822"/>
                  </a:cubicBezTo>
                  <a:cubicBezTo>
                    <a:pt x="91" y="821"/>
                    <a:pt x="105" y="814"/>
                    <a:pt x="118" y="808"/>
                  </a:cubicBezTo>
                  <a:cubicBezTo>
                    <a:pt x="122" y="815"/>
                    <a:pt x="127" y="821"/>
                    <a:pt x="131" y="827"/>
                  </a:cubicBezTo>
                  <a:cubicBezTo>
                    <a:pt x="120" y="837"/>
                    <a:pt x="108" y="847"/>
                    <a:pt x="105" y="850"/>
                  </a:cubicBezTo>
                  <a:cubicBezTo>
                    <a:pt x="103" y="852"/>
                    <a:pt x="102" y="854"/>
                    <a:pt x="102" y="857"/>
                  </a:cubicBezTo>
                  <a:cubicBezTo>
                    <a:pt x="102" y="860"/>
                    <a:pt x="102" y="863"/>
                    <a:pt x="104" y="865"/>
                  </a:cubicBezTo>
                  <a:cubicBezTo>
                    <a:pt x="106" y="867"/>
                    <a:pt x="108" y="869"/>
                    <a:pt x="111" y="870"/>
                  </a:cubicBezTo>
                  <a:cubicBezTo>
                    <a:pt x="114" y="870"/>
                    <a:pt x="117" y="870"/>
                    <a:pt x="119" y="869"/>
                  </a:cubicBezTo>
                  <a:cubicBezTo>
                    <a:pt x="122" y="867"/>
                    <a:pt x="136" y="859"/>
                    <a:pt x="148" y="851"/>
                  </a:cubicBezTo>
                  <a:cubicBezTo>
                    <a:pt x="153" y="857"/>
                    <a:pt x="158" y="863"/>
                    <a:pt x="163" y="869"/>
                  </a:cubicBezTo>
                  <a:cubicBezTo>
                    <a:pt x="153" y="880"/>
                    <a:pt x="142" y="891"/>
                    <a:pt x="140" y="894"/>
                  </a:cubicBezTo>
                  <a:cubicBezTo>
                    <a:pt x="138" y="896"/>
                    <a:pt x="137" y="899"/>
                    <a:pt x="137" y="902"/>
                  </a:cubicBezTo>
                  <a:cubicBezTo>
                    <a:pt x="137" y="904"/>
                    <a:pt x="138" y="907"/>
                    <a:pt x="140" y="909"/>
                  </a:cubicBezTo>
                  <a:cubicBezTo>
                    <a:pt x="142" y="912"/>
                    <a:pt x="145" y="913"/>
                    <a:pt x="147" y="913"/>
                  </a:cubicBezTo>
                  <a:cubicBezTo>
                    <a:pt x="150" y="914"/>
                    <a:pt x="153" y="913"/>
                    <a:pt x="155" y="911"/>
                  </a:cubicBezTo>
                  <a:cubicBezTo>
                    <a:pt x="158" y="909"/>
                    <a:pt x="171" y="900"/>
                    <a:pt x="182" y="891"/>
                  </a:cubicBezTo>
                  <a:cubicBezTo>
                    <a:pt x="188" y="897"/>
                    <a:pt x="193" y="902"/>
                    <a:pt x="198" y="907"/>
                  </a:cubicBezTo>
                  <a:cubicBezTo>
                    <a:pt x="190" y="919"/>
                    <a:pt x="180" y="932"/>
                    <a:pt x="178" y="934"/>
                  </a:cubicBezTo>
                  <a:cubicBezTo>
                    <a:pt x="176" y="937"/>
                    <a:pt x="176" y="940"/>
                    <a:pt x="176" y="942"/>
                  </a:cubicBezTo>
                  <a:cubicBezTo>
                    <a:pt x="177" y="945"/>
                    <a:pt x="178" y="948"/>
                    <a:pt x="180" y="950"/>
                  </a:cubicBezTo>
                  <a:cubicBezTo>
                    <a:pt x="182" y="952"/>
                    <a:pt x="185" y="953"/>
                    <a:pt x="188" y="953"/>
                  </a:cubicBezTo>
                  <a:cubicBezTo>
                    <a:pt x="191" y="953"/>
                    <a:pt x="194" y="952"/>
                    <a:pt x="196" y="950"/>
                  </a:cubicBezTo>
                  <a:cubicBezTo>
                    <a:pt x="198" y="948"/>
                    <a:pt x="210" y="937"/>
                    <a:pt x="221" y="927"/>
                  </a:cubicBezTo>
                  <a:cubicBezTo>
                    <a:pt x="226" y="932"/>
                    <a:pt x="232" y="937"/>
                    <a:pt x="238" y="941"/>
                  </a:cubicBezTo>
                  <a:cubicBezTo>
                    <a:pt x="231" y="954"/>
                    <a:pt x="223" y="968"/>
                    <a:pt x="221" y="970"/>
                  </a:cubicBezTo>
                  <a:cubicBezTo>
                    <a:pt x="219" y="973"/>
                    <a:pt x="219" y="976"/>
                    <a:pt x="220" y="979"/>
                  </a:cubicBezTo>
                  <a:cubicBezTo>
                    <a:pt x="220" y="981"/>
                    <a:pt x="222" y="984"/>
                    <a:pt x="224" y="986"/>
                  </a:cubicBezTo>
                  <a:cubicBezTo>
                    <a:pt x="227" y="987"/>
                    <a:pt x="230" y="988"/>
                    <a:pt x="232" y="988"/>
                  </a:cubicBezTo>
                  <a:cubicBezTo>
                    <a:pt x="235" y="988"/>
                    <a:pt x="238" y="986"/>
                    <a:pt x="240" y="984"/>
                  </a:cubicBezTo>
                  <a:cubicBezTo>
                    <a:pt x="242" y="982"/>
                    <a:pt x="253" y="970"/>
                    <a:pt x="262" y="959"/>
                  </a:cubicBezTo>
                  <a:cubicBezTo>
                    <a:pt x="268" y="963"/>
                    <a:pt x="275" y="967"/>
                    <a:pt x="281" y="971"/>
                  </a:cubicBezTo>
                  <a:cubicBezTo>
                    <a:pt x="275" y="984"/>
                    <a:pt x="268" y="999"/>
                    <a:pt x="267" y="1002"/>
                  </a:cubicBezTo>
                  <a:cubicBezTo>
                    <a:pt x="266" y="1005"/>
                    <a:pt x="266" y="1008"/>
                    <a:pt x="267" y="1010"/>
                  </a:cubicBezTo>
                  <a:cubicBezTo>
                    <a:pt x="268" y="1013"/>
                    <a:pt x="270" y="1015"/>
                    <a:pt x="272" y="1017"/>
                  </a:cubicBezTo>
                  <a:cubicBezTo>
                    <a:pt x="275" y="1018"/>
                    <a:pt x="278" y="1019"/>
                    <a:pt x="280" y="1018"/>
                  </a:cubicBezTo>
                  <a:cubicBezTo>
                    <a:pt x="283" y="1018"/>
                    <a:pt x="286" y="1016"/>
                    <a:pt x="287" y="1014"/>
                  </a:cubicBezTo>
                  <a:cubicBezTo>
                    <a:pt x="289" y="1011"/>
                    <a:pt x="298" y="998"/>
                    <a:pt x="307" y="986"/>
                  </a:cubicBezTo>
                  <a:cubicBezTo>
                    <a:pt x="314" y="990"/>
                    <a:pt x="320" y="993"/>
                    <a:pt x="327" y="996"/>
                  </a:cubicBezTo>
                  <a:cubicBezTo>
                    <a:pt x="322" y="1010"/>
                    <a:pt x="317" y="1025"/>
                    <a:pt x="316" y="1028"/>
                  </a:cubicBezTo>
                  <a:cubicBezTo>
                    <a:pt x="315" y="1031"/>
                    <a:pt x="316" y="1034"/>
                    <a:pt x="317" y="1037"/>
                  </a:cubicBezTo>
                  <a:cubicBezTo>
                    <a:pt x="318" y="1039"/>
                    <a:pt x="320" y="1041"/>
                    <a:pt x="323" y="1042"/>
                  </a:cubicBezTo>
                  <a:cubicBezTo>
                    <a:pt x="326" y="1044"/>
                    <a:pt x="328" y="1044"/>
                    <a:pt x="331" y="1043"/>
                  </a:cubicBezTo>
                  <a:cubicBezTo>
                    <a:pt x="334" y="1042"/>
                    <a:pt x="336" y="1041"/>
                    <a:pt x="338" y="1038"/>
                  </a:cubicBezTo>
                  <a:cubicBezTo>
                    <a:pt x="339" y="1035"/>
                    <a:pt x="347" y="1021"/>
                    <a:pt x="354" y="1009"/>
                  </a:cubicBezTo>
                  <a:cubicBezTo>
                    <a:pt x="361" y="1011"/>
                    <a:pt x="368" y="1014"/>
                    <a:pt x="375" y="1017"/>
                  </a:cubicBezTo>
                  <a:cubicBezTo>
                    <a:pt x="372" y="1031"/>
                    <a:pt x="369" y="1046"/>
                    <a:pt x="368" y="1050"/>
                  </a:cubicBezTo>
                  <a:cubicBezTo>
                    <a:pt x="367" y="1052"/>
                    <a:pt x="368" y="1055"/>
                    <a:pt x="369" y="1058"/>
                  </a:cubicBezTo>
                  <a:cubicBezTo>
                    <a:pt x="371" y="1060"/>
                    <a:pt x="373" y="1062"/>
                    <a:pt x="376" y="1063"/>
                  </a:cubicBezTo>
                  <a:cubicBezTo>
                    <a:pt x="379" y="1064"/>
                    <a:pt x="382" y="1064"/>
                    <a:pt x="384" y="1063"/>
                  </a:cubicBezTo>
                  <a:cubicBezTo>
                    <a:pt x="387" y="1062"/>
                    <a:pt x="389" y="1060"/>
                    <a:pt x="390" y="1057"/>
                  </a:cubicBezTo>
                  <a:cubicBezTo>
                    <a:pt x="392" y="1054"/>
                    <a:pt x="398" y="1039"/>
                    <a:pt x="404" y="1026"/>
                  </a:cubicBezTo>
                  <a:cubicBezTo>
                    <a:pt x="411" y="1028"/>
                    <a:pt x="418" y="1030"/>
                    <a:pt x="425" y="1032"/>
                  </a:cubicBezTo>
                  <a:cubicBezTo>
                    <a:pt x="424" y="1046"/>
                    <a:pt x="422" y="1062"/>
                    <a:pt x="422" y="1065"/>
                  </a:cubicBezTo>
                  <a:cubicBezTo>
                    <a:pt x="421" y="1068"/>
                    <a:pt x="422" y="1071"/>
                    <a:pt x="424" y="1073"/>
                  </a:cubicBezTo>
                  <a:cubicBezTo>
                    <a:pt x="426" y="1075"/>
                    <a:pt x="428" y="1077"/>
                    <a:pt x="431" y="1078"/>
                  </a:cubicBezTo>
                  <a:cubicBezTo>
                    <a:pt x="434" y="1078"/>
                    <a:pt x="437" y="1078"/>
                    <a:pt x="439" y="1076"/>
                  </a:cubicBezTo>
                  <a:cubicBezTo>
                    <a:pt x="442" y="1075"/>
                    <a:pt x="444" y="1073"/>
                    <a:pt x="445" y="1070"/>
                  </a:cubicBezTo>
                  <a:cubicBezTo>
                    <a:pt x="446" y="1067"/>
                    <a:pt x="450" y="1052"/>
                    <a:pt x="455" y="1038"/>
                  </a:cubicBezTo>
                  <a:cubicBezTo>
                    <a:pt x="462" y="1039"/>
                    <a:pt x="469" y="1040"/>
                    <a:pt x="477" y="1041"/>
                  </a:cubicBezTo>
                  <a:cubicBezTo>
                    <a:pt x="477" y="1056"/>
                    <a:pt x="477" y="1072"/>
                    <a:pt x="477" y="1075"/>
                  </a:cubicBezTo>
                  <a:cubicBezTo>
                    <a:pt x="477" y="1078"/>
                    <a:pt x="478" y="1081"/>
                    <a:pt x="480" y="1083"/>
                  </a:cubicBezTo>
                  <a:cubicBezTo>
                    <a:pt x="482" y="1085"/>
                    <a:pt x="484" y="1086"/>
                    <a:pt x="487" y="1087"/>
                  </a:cubicBezTo>
                  <a:cubicBezTo>
                    <a:pt x="490" y="1087"/>
                    <a:pt x="493" y="1086"/>
                    <a:pt x="495" y="1085"/>
                  </a:cubicBezTo>
                  <a:cubicBezTo>
                    <a:pt x="497" y="1083"/>
                    <a:pt x="499" y="1081"/>
                    <a:pt x="500" y="1078"/>
                  </a:cubicBezTo>
                  <a:cubicBezTo>
                    <a:pt x="501" y="1074"/>
                    <a:pt x="504" y="1059"/>
                    <a:pt x="507" y="1045"/>
                  </a:cubicBezTo>
                  <a:cubicBezTo>
                    <a:pt x="514" y="1045"/>
                    <a:pt x="522" y="1045"/>
                    <a:pt x="529" y="1046"/>
                  </a:cubicBezTo>
                  <a:cubicBezTo>
                    <a:pt x="530" y="1060"/>
                    <a:pt x="532" y="1076"/>
                    <a:pt x="532" y="1079"/>
                  </a:cubicBezTo>
                  <a:cubicBezTo>
                    <a:pt x="533" y="1082"/>
                    <a:pt x="534" y="1085"/>
                    <a:pt x="536" y="1087"/>
                  </a:cubicBezTo>
                  <a:cubicBezTo>
                    <a:pt x="538" y="1089"/>
                    <a:pt x="541" y="1090"/>
                    <a:pt x="544" y="1090"/>
                  </a:cubicBezTo>
                  <a:cubicBezTo>
                    <a:pt x="547" y="1090"/>
                    <a:pt x="550" y="1088"/>
                    <a:pt x="552" y="1087"/>
                  </a:cubicBezTo>
                  <a:cubicBezTo>
                    <a:pt x="554" y="1085"/>
                    <a:pt x="555" y="1082"/>
                    <a:pt x="556" y="1079"/>
                  </a:cubicBezTo>
                  <a:cubicBezTo>
                    <a:pt x="556" y="1076"/>
                    <a:pt x="558" y="1060"/>
                    <a:pt x="559" y="1046"/>
                  </a:cubicBezTo>
                  <a:cubicBezTo>
                    <a:pt x="566" y="1045"/>
                    <a:pt x="574" y="1045"/>
                    <a:pt x="581" y="1045"/>
                  </a:cubicBezTo>
                  <a:cubicBezTo>
                    <a:pt x="584" y="1059"/>
                    <a:pt x="587" y="1074"/>
                    <a:pt x="588" y="1078"/>
                  </a:cubicBezTo>
                  <a:cubicBezTo>
                    <a:pt x="589" y="1081"/>
                    <a:pt x="590" y="1083"/>
                    <a:pt x="593" y="1085"/>
                  </a:cubicBezTo>
                  <a:cubicBezTo>
                    <a:pt x="595" y="1086"/>
                    <a:pt x="598" y="1087"/>
                    <a:pt x="601" y="1087"/>
                  </a:cubicBezTo>
                  <a:cubicBezTo>
                    <a:pt x="604" y="1086"/>
                    <a:pt x="606" y="1085"/>
                    <a:pt x="608" y="1083"/>
                  </a:cubicBezTo>
                  <a:cubicBezTo>
                    <a:pt x="610" y="1081"/>
                    <a:pt x="611" y="1078"/>
                    <a:pt x="611" y="1075"/>
                  </a:cubicBezTo>
                  <a:cubicBezTo>
                    <a:pt x="611" y="1072"/>
                    <a:pt x="611" y="1056"/>
                    <a:pt x="611" y="1041"/>
                  </a:cubicBezTo>
                  <a:cubicBezTo>
                    <a:pt x="619" y="1040"/>
                    <a:pt x="626" y="1039"/>
                    <a:pt x="633" y="1038"/>
                  </a:cubicBezTo>
                  <a:cubicBezTo>
                    <a:pt x="638" y="1052"/>
                    <a:pt x="642" y="1067"/>
                    <a:pt x="643" y="1070"/>
                  </a:cubicBezTo>
                  <a:cubicBezTo>
                    <a:pt x="644" y="1073"/>
                    <a:pt x="646" y="1075"/>
                    <a:pt x="649" y="1076"/>
                  </a:cubicBezTo>
                  <a:cubicBezTo>
                    <a:pt x="651" y="1078"/>
                    <a:pt x="654" y="1078"/>
                    <a:pt x="657" y="1078"/>
                  </a:cubicBezTo>
                  <a:cubicBezTo>
                    <a:pt x="660" y="1077"/>
                    <a:pt x="662" y="1075"/>
                    <a:pt x="664" y="1073"/>
                  </a:cubicBezTo>
                  <a:cubicBezTo>
                    <a:pt x="666" y="1071"/>
                    <a:pt x="667" y="1068"/>
                    <a:pt x="666" y="1065"/>
                  </a:cubicBezTo>
                  <a:cubicBezTo>
                    <a:pt x="666" y="1062"/>
                    <a:pt x="664" y="1046"/>
                    <a:pt x="663" y="1032"/>
                  </a:cubicBezTo>
                  <a:cubicBezTo>
                    <a:pt x="670" y="1030"/>
                    <a:pt x="677" y="1028"/>
                    <a:pt x="684" y="1026"/>
                  </a:cubicBezTo>
                  <a:cubicBezTo>
                    <a:pt x="690" y="1039"/>
                    <a:pt x="696" y="1054"/>
                    <a:pt x="698" y="1057"/>
                  </a:cubicBezTo>
                  <a:cubicBezTo>
                    <a:pt x="699" y="1060"/>
                    <a:pt x="701" y="1062"/>
                    <a:pt x="704" y="1063"/>
                  </a:cubicBezTo>
                  <a:cubicBezTo>
                    <a:pt x="706" y="1064"/>
                    <a:pt x="709" y="1064"/>
                    <a:pt x="712" y="1063"/>
                  </a:cubicBezTo>
                  <a:cubicBezTo>
                    <a:pt x="715" y="1062"/>
                    <a:pt x="717" y="1060"/>
                    <a:pt x="719" y="1058"/>
                  </a:cubicBezTo>
                  <a:cubicBezTo>
                    <a:pt x="720" y="1055"/>
                    <a:pt x="721" y="1052"/>
                    <a:pt x="720" y="1050"/>
                  </a:cubicBezTo>
                  <a:cubicBezTo>
                    <a:pt x="719" y="1046"/>
                    <a:pt x="716" y="1031"/>
                    <a:pt x="713" y="1017"/>
                  </a:cubicBezTo>
                  <a:cubicBezTo>
                    <a:pt x="720" y="1014"/>
                    <a:pt x="727" y="1011"/>
                    <a:pt x="734" y="1009"/>
                  </a:cubicBezTo>
                  <a:cubicBezTo>
                    <a:pt x="741" y="1021"/>
                    <a:pt x="749" y="1035"/>
                    <a:pt x="750" y="1038"/>
                  </a:cubicBezTo>
                  <a:cubicBezTo>
                    <a:pt x="752" y="1041"/>
                    <a:pt x="754" y="1042"/>
                    <a:pt x="757" y="1043"/>
                  </a:cubicBezTo>
                  <a:cubicBezTo>
                    <a:pt x="760" y="1044"/>
                    <a:pt x="762" y="1044"/>
                    <a:pt x="765" y="1042"/>
                  </a:cubicBezTo>
                  <a:cubicBezTo>
                    <a:pt x="768" y="1041"/>
                    <a:pt x="770" y="1039"/>
                    <a:pt x="771" y="1037"/>
                  </a:cubicBezTo>
                  <a:cubicBezTo>
                    <a:pt x="772" y="1034"/>
                    <a:pt x="773" y="1031"/>
                    <a:pt x="772" y="1028"/>
                  </a:cubicBezTo>
                  <a:cubicBezTo>
                    <a:pt x="771" y="1025"/>
                    <a:pt x="766" y="1010"/>
                    <a:pt x="761" y="996"/>
                  </a:cubicBezTo>
                  <a:cubicBezTo>
                    <a:pt x="768" y="993"/>
                    <a:pt x="774" y="990"/>
                    <a:pt x="781" y="986"/>
                  </a:cubicBezTo>
                  <a:cubicBezTo>
                    <a:pt x="790" y="998"/>
                    <a:pt x="799" y="1011"/>
                    <a:pt x="801" y="1014"/>
                  </a:cubicBezTo>
                  <a:cubicBezTo>
                    <a:pt x="802" y="1016"/>
                    <a:pt x="805" y="1018"/>
                    <a:pt x="808" y="1018"/>
                  </a:cubicBezTo>
                  <a:cubicBezTo>
                    <a:pt x="810" y="1019"/>
                    <a:pt x="813" y="1018"/>
                    <a:pt x="816" y="1017"/>
                  </a:cubicBezTo>
                  <a:cubicBezTo>
                    <a:pt x="818" y="1015"/>
                    <a:pt x="820" y="1013"/>
                    <a:pt x="821" y="1010"/>
                  </a:cubicBezTo>
                  <a:cubicBezTo>
                    <a:pt x="822" y="1008"/>
                    <a:pt x="822" y="1005"/>
                    <a:pt x="821" y="1002"/>
                  </a:cubicBezTo>
                  <a:cubicBezTo>
                    <a:pt x="820" y="999"/>
                    <a:pt x="813" y="984"/>
                    <a:pt x="807" y="971"/>
                  </a:cubicBezTo>
                  <a:cubicBezTo>
                    <a:pt x="813" y="967"/>
                    <a:pt x="820" y="963"/>
                    <a:pt x="826" y="959"/>
                  </a:cubicBezTo>
                  <a:cubicBezTo>
                    <a:pt x="835" y="970"/>
                    <a:pt x="846" y="982"/>
                    <a:pt x="848" y="984"/>
                  </a:cubicBezTo>
                  <a:cubicBezTo>
                    <a:pt x="850" y="986"/>
                    <a:pt x="853" y="988"/>
                    <a:pt x="856" y="988"/>
                  </a:cubicBezTo>
                  <a:cubicBezTo>
                    <a:pt x="858" y="988"/>
                    <a:pt x="861" y="987"/>
                    <a:pt x="864" y="986"/>
                  </a:cubicBezTo>
                  <a:cubicBezTo>
                    <a:pt x="866" y="984"/>
                    <a:pt x="868" y="981"/>
                    <a:pt x="868" y="979"/>
                  </a:cubicBezTo>
                  <a:cubicBezTo>
                    <a:pt x="869" y="976"/>
                    <a:pt x="869" y="973"/>
                    <a:pt x="867" y="970"/>
                  </a:cubicBezTo>
                  <a:cubicBezTo>
                    <a:pt x="865" y="968"/>
                    <a:pt x="857" y="954"/>
                    <a:pt x="850" y="941"/>
                  </a:cubicBezTo>
                  <a:cubicBezTo>
                    <a:pt x="856" y="937"/>
                    <a:pt x="862" y="932"/>
                    <a:pt x="867" y="927"/>
                  </a:cubicBezTo>
                  <a:cubicBezTo>
                    <a:pt x="878" y="937"/>
                    <a:pt x="890" y="948"/>
                    <a:pt x="892" y="950"/>
                  </a:cubicBezTo>
                  <a:cubicBezTo>
                    <a:pt x="894" y="952"/>
                    <a:pt x="897" y="953"/>
                    <a:pt x="900" y="953"/>
                  </a:cubicBezTo>
                  <a:cubicBezTo>
                    <a:pt x="903" y="953"/>
                    <a:pt x="906" y="952"/>
                    <a:pt x="908" y="950"/>
                  </a:cubicBezTo>
                  <a:cubicBezTo>
                    <a:pt x="910" y="948"/>
                    <a:pt x="911" y="945"/>
                    <a:pt x="912" y="942"/>
                  </a:cubicBezTo>
                  <a:cubicBezTo>
                    <a:pt x="912" y="940"/>
                    <a:pt x="911" y="937"/>
                    <a:pt x="910" y="934"/>
                  </a:cubicBezTo>
                  <a:cubicBezTo>
                    <a:pt x="908" y="932"/>
                    <a:pt x="898" y="919"/>
                    <a:pt x="890" y="907"/>
                  </a:cubicBezTo>
                  <a:cubicBezTo>
                    <a:pt x="895" y="902"/>
                    <a:pt x="900" y="897"/>
                    <a:pt x="905" y="891"/>
                  </a:cubicBezTo>
                  <a:cubicBezTo>
                    <a:pt x="917" y="900"/>
                    <a:pt x="930" y="909"/>
                    <a:pt x="933" y="911"/>
                  </a:cubicBezTo>
                  <a:cubicBezTo>
                    <a:pt x="935" y="913"/>
                    <a:pt x="938" y="914"/>
                    <a:pt x="941" y="913"/>
                  </a:cubicBezTo>
                  <a:cubicBezTo>
                    <a:pt x="943" y="913"/>
                    <a:pt x="946" y="912"/>
                    <a:pt x="948" y="909"/>
                  </a:cubicBezTo>
                  <a:cubicBezTo>
                    <a:pt x="950" y="907"/>
                    <a:pt x="951" y="904"/>
                    <a:pt x="951" y="902"/>
                  </a:cubicBezTo>
                  <a:cubicBezTo>
                    <a:pt x="951" y="899"/>
                    <a:pt x="950" y="896"/>
                    <a:pt x="948" y="894"/>
                  </a:cubicBezTo>
                  <a:cubicBezTo>
                    <a:pt x="946" y="891"/>
                    <a:pt x="935" y="880"/>
                    <a:pt x="925" y="869"/>
                  </a:cubicBezTo>
                  <a:cubicBezTo>
                    <a:pt x="930" y="863"/>
                    <a:pt x="935" y="857"/>
                    <a:pt x="940" y="851"/>
                  </a:cubicBezTo>
                  <a:cubicBezTo>
                    <a:pt x="952" y="859"/>
                    <a:pt x="966" y="867"/>
                    <a:pt x="969" y="869"/>
                  </a:cubicBezTo>
                  <a:cubicBezTo>
                    <a:pt x="971" y="870"/>
                    <a:pt x="974" y="870"/>
                    <a:pt x="977" y="870"/>
                  </a:cubicBezTo>
                  <a:cubicBezTo>
                    <a:pt x="980" y="869"/>
                    <a:pt x="982" y="867"/>
                    <a:pt x="984" y="865"/>
                  </a:cubicBezTo>
                  <a:cubicBezTo>
                    <a:pt x="986" y="863"/>
                    <a:pt x="986" y="860"/>
                    <a:pt x="986" y="857"/>
                  </a:cubicBezTo>
                  <a:cubicBezTo>
                    <a:pt x="986" y="854"/>
                    <a:pt x="985" y="852"/>
                    <a:pt x="983" y="850"/>
                  </a:cubicBezTo>
                  <a:cubicBezTo>
                    <a:pt x="980" y="847"/>
                    <a:pt x="968" y="837"/>
                    <a:pt x="957" y="827"/>
                  </a:cubicBezTo>
                  <a:cubicBezTo>
                    <a:pt x="961" y="821"/>
                    <a:pt x="966" y="815"/>
                    <a:pt x="969" y="808"/>
                  </a:cubicBezTo>
                  <a:cubicBezTo>
                    <a:pt x="983" y="814"/>
                    <a:pt x="997" y="821"/>
                    <a:pt x="1000" y="822"/>
                  </a:cubicBezTo>
                  <a:cubicBezTo>
                    <a:pt x="1003" y="824"/>
                    <a:pt x="1006" y="824"/>
                    <a:pt x="1008" y="823"/>
                  </a:cubicBezTo>
                  <a:cubicBezTo>
                    <a:pt x="1011" y="822"/>
                    <a:pt x="1013" y="820"/>
                    <a:pt x="1015" y="817"/>
                  </a:cubicBezTo>
                  <a:cubicBezTo>
                    <a:pt x="1016" y="815"/>
                    <a:pt x="1017" y="812"/>
                    <a:pt x="1016" y="809"/>
                  </a:cubicBezTo>
                  <a:cubicBezTo>
                    <a:pt x="1016" y="806"/>
                    <a:pt x="1014" y="804"/>
                    <a:pt x="1012" y="802"/>
                  </a:cubicBezTo>
                  <a:cubicBezTo>
                    <a:pt x="1009" y="800"/>
                    <a:pt x="996" y="791"/>
                    <a:pt x="984" y="782"/>
                  </a:cubicBezTo>
                  <a:cubicBezTo>
                    <a:pt x="988" y="776"/>
                    <a:pt x="991" y="769"/>
                    <a:pt x="995" y="762"/>
                  </a:cubicBezTo>
                  <a:cubicBezTo>
                    <a:pt x="1009" y="767"/>
                    <a:pt x="1024" y="772"/>
                    <a:pt x="1027" y="773"/>
                  </a:cubicBezTo>
                  <a:cubicBezTo>
                    <a:pt x="1029" y="774"/>
                    <a:pt x="1032" y="774"/>
                    <a:pt x="1035" y="772"/>
                  </a:cubicBezTo>
                  <a:cubicBezTo>
                    <a:pt x="1037" y="771"/>
                    <a:pt x="1039" y="769"/>
                    <a:pt x="1041" y="766"/>
                  </a:cubicBezTo>
                  <a:cubicBezTo>
                    <a:pt x="1042" y="764"/>
                    <a:pt x="1042" y="761"/>
                    <a:pt x="1041" y="758"/>
                  </a:cubicBezTo>
                  <a:cubicBezTo>
                    <a:pt x="1040" y="755"/>
                    <a:pt x="1039" y="753"/>
                    <a:pt x="1036" y="752"/>
                  </a:cubicBezTo>
                  <a:cubicBezTo>
                    <a:pt x="1033" y="750"/>
                    <a:pt x="1020" y="742"/>
                    <a:pt x="1007" y="735"/>
                  </a:cubicBezTo>
                  <a:cubicBezTo>
                    <a:pt x="1010" y="728"/>
                    <a:pt x="1012" y="721"/>
                    <a:pt x="1015" y="714"/>
                  </a:cubicBezTo>
                  <a:cubicBezTo>
                    <a:pt x="1029" y="717"/>
                    <a:pt x="1045" y="721"/>
                    <a:pt x="1048" y="721"/>
                  </a:cubicBezTo>
                  <a:cubicBezTo>
                    <a:pt x="1051" y="722"/>
                    <a:pt x="1054" y="721"/>
                    <a:pt x="1056" y="720"/>
                  </a:cubicBezTo>
                  <a:cubicBezTo>
                    <a:pt x="1058" y="718"/>
                    <a:pt x="1060" y="716"/>
                    <a:pt x="1061" y="713"/>
                  </a:cubicBezTo>
                  <a:cubicBezTo>
                    <a:pt x="1062" y="710"/>
                    <a:pt x="1062" y="707"/>
                    <a:pt x="1061" y="705"/>
                  </a:cubicBezTo>
                  <a:cubicBezTo>
                    <a:pt x="1060" y="702"/>
                    <a:pt x="1058" y="700"/>
                    <a:pt x="1055" y="699"/>
                  </a:cubicBezTo>
                  <a:cubicBezTo>
                    <a:pt x="1052" y="698"/>
                    <a:pt x="1037" y="691"/>
                    <a:pt x="1024" y="686"/>
                  </a:cubicBezTo>
                  <a:cubicBezTo>
                    <a:pt x="1026" y="678"/>
                    <a:pt x="1028" y="671"/>
                    <a:pt x="1030" y="664"/>
                  </a:cubicBezTo>
                  <a:cubicBezTo>
                    <a:pt x="1044" y="665"/>
                    <a:pt x="1060" y="667"/>
                    <a:pt x="1063" y="668"/>
                  </a:cubicBezTo>
                  <a:cubicBezTo>
                    <a:pt x="1066" y="668"/>
                    <a:pt x="1069" y="667"/>
                    <a:pt x="1071" y="665"/>
                  </a:cubicBezTo>
                  <a:cubicBezTo>
                    <a:pt x="1074" y="664"/>
                    <a:pt x="1075" y="661"/>
                    <a:pt x="1076" y="658"/>
                  </a:cubicBezTo>
                  <a:cubicBezTo>
                    <a:pt x="1076" y="655"/>
                    <a:pt x="1076" y="652"/>
                    <a:pt x="1075" y="650"/>
                  </a:cubicBezTo>
                  <a:cubicBezTo>
                    <a:pt x="1073" y="647"/>
                    <a:pt x="1071" y="645"/>
                    <a:pt x="1068" y="645"/>
                  </a:cubicBezTo>
                  <a:cubicBezTo>
                    <a:pt x="1065" y="644"/>
                    <a:pt x="1050" y="639"/>
                    <a:pt x="1036" y="634"/>
                  </a:cubicBezTo>
                  <a:cubicBezTo>
                    <a:pt x="1037" y="627"/>
                    <a:pt x="1039" y="620"/>
                    <a:pt x="1040" y="612"/>
                  </a:cubicBezTo>
                  <a:cubicBezTo>
                    <a:pt x="1054" y="612"/>
                    <a:pt x="1070" y="612"/>
                    <a:pt x="1073" y="612"/>
                  </a:cubicBezTo>
                  <a:cubicBezTo>
                    <a:pt x="1076" y="613"/>
                    <a:pt x="1079" y="611"/>
                    <a:pt x="1081" y="609"/>
                  </a:cubicBezTo>
                  <a:cubicBezTo>
                    <a:pt x="1083" y="607"/>
                    <a:pt x="1084" y="605"/>
                    <a:pt x="1085" y="602"/>
                  </a:cubicBezTo>
                  <a:cubicBezTo>
                    <a:pt x="1085" y="599"/>
                    <a:pt x="1084" y="596"/>
                    <a:pt x="1083" y="594"/>
                  </a:cubicBezTo>
                  <a:cubicBezTo>
                    <a:pt x="1081" y="591"/>
                    <a:pt x="1079" y="590"/>
                    <a:pt x="1076" y="589"/>
                  </a:cubicBezTo>
                  <a:cubicBezTo>
                    <a:pt x="1073" y="588"/>
                    <a:pt x="1057" y="585"/>
                    <a:pt x="1043" y="582"/>
                  </a:cubicBezTo>
                  <a:cubicBezTo>
                    <a:pt x="1043" y="575"/>
                    <a:pt x="1044" y="567"/>
                    <a:pt x="1044" y="560"/>
                  </a:cubicBezTo>
                  <a:cubicBezTo>
                    <a:pt x="1058" y="558"/>
                    <a:pt x="1074" y="557"/>
                    <a:pt x="1078" y="557"/>
                  </a:cubicBezTo>
                  <a:close/>
                  <a:moveTo>
                    <a:pt x="544" y="979"/>
                  </a:moveTo>
                  <a:cubicBezTo>
                    <a:pt x="305" y="979"/>
                    <a:pt x="111" y="785"/>
                    <a:pt x="111" y="545"/>
                  </a:cubicBezTo>
                  <a:cubicBezTo>
                    <a:pt x="111" y="305"/>
                    <a:pt x="305" y="111"/>
                    <a:pt x="544" y="111"/>
                  </a:cubicBezTo>
                  <a:cubicBezTo>
                    <a:pt x="783" y="111"/>
                    <a:pt x="977" y="305"/>
                    <a:pt x="977" y="545"/>
                  </a:cubicBezTo>
                  <a:cubicBezTo>
                    <a:pt x="977" y="785"/>
                    <a:pt x="783" y="979"/>
                    <a:pt x="544" y="979"/>
                  </a:cubicBez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15" name="Freeform 17"/>
            <p:cNvSpPr>
              <a:spLocks noEditPoints="1"/>
            </p:cNvSpPr>
            <p:nvPr/>
          </p:nvSpPr>
          <p:spPr bwMode="auto">
            <a:xfrm>
              <a:off x="5764609" y="3798917"/>
              <a:ext cx="297934" cy="298568"/>
            </a:xfrm>
            <a:custGeom>
              <a:avLst/>
              <a:gdLst>
                <a:gd name="T0" fmla="*/ 1043 w 1088"/>
                <a:gd name="T1" fmla="*/ 507 h 1090"/>
                <a:gd name="T2" fmla="*/ 1036 w 1088"/>
                <a:gd name="T3" fmla="*/ 455 h 1090"/>
                <a:gd name="T4" fmla="*/ 1024 w 1088"/>
                <a:gd name="T5" fmla="*/ 404 h 1090"/>
                <a:gd name="T6" fmla="*/ 1007 w 1088"/>
                <a:gd name="T7" fmla="*/ 355 h 1090"/>
                <a:gd name="T8" fmla="*/ 984 w 1088"/>
                <a:gd name="T9" fmla="*/ 307 h 1090"/>
                <a:gd name="T10" fmla="*/ 957 w 1088"/>
                <a:gd name="T11" fmla="*/ 263 h 1090"/>
                <a:gd name="T12" fmla="*/ 925 w 1088"/>
                <a:gd name="T13" fmla="*/ 221 h 1090"/>
                <a:gd name="T14" fmla="*/ 890 w 1088"/>
                <a:gd name="T15" fmla="*/ 183 h 1090"/>
                <a:gd name="T16" fmla="*/ 850 w 1088"/>
                <a:gd name="T17" fmla="*/ 149 h 1090"/>
                <a:gd name="T18" fmla="*/ 807 w 1088"/>
                <a:gd name="T19" fmla="*/ 119 h 1090"/>
                <a:gd name="T20" fmla="*/ 761 w 1088"/>
                <a:gd name="T21" fmla="*/ 93 h 1090"/>
                <a:gd name="T22" fmla="*/ 713 w 1088"/>
                <a:gd name="T23" fmla="*/ 73 h 1090"/>
                <a:gd name="T24" fmla="*/ 663 w 1088"/>
                <a:gd name="T25" fmla="*/ 58 h 1090"/>
                <a:gd name="T26" fmla="*/ 611 w 1088"/>
                <a:gd name="T27" fmla="*/ 48 h 1090"/>
                <a:gd name="T28" fmla="*/ 559 w 1088"/>
                <a:gd name="T29" fmla="*/ 44 h 1090"/>
                <a:gd name="T30" fmla="*/ 507 w 1088"/>
                <a:gd name="T31" fmla="*/ 45 h 1090"/>
                <a:gd name="T32" fmla="*/ 455 w 1088"/>
                <a:gd name="T33" fmla="*/ 52 h 1090"/>
                <a:gd name="T34" fmla="*/ 404 w 1088"/>
                <a:gd name="T35" fmla="*/ 64 h 1090"/>
                <a:gd name="T36" fmla="*/ 354 w 1088"/>
                <a:gd name="T37" fmla="*/ 81 h 1090"/>
                <a:gd name="T38" fmla="*/ 307 w 1088"/>
                <a:gd name="T39" fmla="*/ 104 h 1090"/>
                <a:gd name="T40" fmla="*/ 262 w 1088"/>
                <a:gd name="T41" fmla="*/ 131 h 1090"/>
                <a:gd name="T42" fmla="*/ 221 w 1088"/>
                <a:gd name="T43" fmla="*/ 163 h 1090"/>
                <a:gd name="T44" fmla="*/ 182 w 1088"/>
                <a:gd name="T45" fmla="*/ 199 h 1090"/>
                <a:gd name="T46" fmla="*/ 148 w 1088"/>
                <a:gd name="T47" fmla="*/ 238 h 1090"/>
                <a:gd name="T48" fmla="*/ 118 w 1088"/>
                <a:gd name="T49" fmla="*/ 282 h 1090"/>
                <a:gd name="T50" fmla="*/ 93 w 1088"/>
                <a:gd name="T51" fmla="*/ 328 h 1090"/>
                <a:gd name="T52" fmla="*/ 73 w 1088"/>
                <a:gd name="T53" fmla="*/ 376 h 1090"/>
                <a:gd name="T54" fmla="*/ 58 w 1088"/>
                <a:gd name="T55" fmla="*/ 426 h 1090"/>
                <a:gd name="T56" fmla="*/ 48 w 1088"/>
                <a:gd name="T57" fmla="*/ 478 h 1090"/>
                <a:gd name="T58" fmla="*/ 44 w 1088"/>
                <a:gd name="T59" fmla="*/ 530 h 1090"/>
                <a:gd name="T60" fmla="*/ 45 w 1088"/>
                <a:gd name="T61" fmla="*/ 582 h 1090"/>
                <a:gd name="T62" fmla="*/ 52 w 1088"/>
                <a:gd name="T63" fmla="*/ 634 h 1090"/>
                <a:gd name="T64" fmla="*/ 64 w 1088"/>
                <a:gd name="T65" fmla="*/ 686 h 1090"/>
                <a:gd name="T66" fmla="*/ 81 w 1088"/>
                <a:gd name="T67" fmla="*/ 735 h 1090"/>
                <a:gd name="T68" fmla="*/ 104 w 1088"/>
                <a:gd name="T69" fmla="*/ 782 h 1090"/>
                <a:gd name="T70" fmla="*/ 131 w 1088"/>
                <a:gd name="T71" fmla="*/ 827 h 1090"/>
                <a:gd name="T72" fmla="*/ 163 w 1088"/>
                <a:gd name="T73" fmla="*/ 869 h 1090"/>
                <a:gd name="T74" fmla="*/ 198 w 1088"/>
                <a:gd name="T75" fmla="*/ 907 h 1090"/>
                <a:gd name="T76" fmla="*/ 238 w 1088"/>
                <a:gd name="T77" fmla="*/ 941 h 1090"/>
                <a:gd name="T78" fmla="*/ 281 w 1088"/>
                <a:gd name="T79" fmla="*/ 971 h 1090"/>
                <a:gd name="T80" fmla="*/ 327 w 1088"/>
                <a:gd name="T81" fmla="*/ 996 h 1090"/>
                <a:gd name="T82" fmla="*/ 375 w 1088"/>
                <a:gd name="T83" fmla="*/ 1017 h 1090"/>
                <a:gd name="T84" fmla="*/ 425 w 1088"/>
                <a:gd name="T85" fmla="*/ 1032 h 1090"/>
                <a:gd name="T86" fmla="*/ 477 w 1088"/>
                <a:gd name="T87" fmla="*/ 1041 h 1090"/>
                <a:gd name="T88" fmla="*/ 529 w 1088"/>
                <a:gd name="T89" fmla="*/ 1046 h 1090"/>
                <a:gd name="T90" fmla="*/ 581 w 1088"/>
                <a:gd name="T91" fmla="*/ 1045 h 1090"/>
                <a:gd name="T92" fmla="*/ 633 w 1088"/>
                <a:gd name="T93" fmla="*/ 1038 h 1090"/>
                <a:gd name="T94" fmla="*/ 684 w 1088"/>
                <a:gd name="T95" fmla="*/ 1026 h 1090"/>
                <a:gd name="T96" fmla="*/ 734 w 1088"/>
                <a:gd name="T97" fmla="*/ 1009 h 1090"/>
                <a:gd name="T98" fmla="*/ 781 w 1088"/>
                <a:gd name="T99" fmla="*/ 986 h 1090"/>
                <a:gd name="T100" fmla="*/ 826 w 1088"/>
                <a:gd name="T101" fmla="*/ 959 h 1090"/>
                <a:gd name="T102" fmla="*/ 867 w 1088"/>
                <a:gd name="T103" fmla="*/ 927 h 1090"/>
                <a:gd name="T104" fmla="*/ 905 w 1088"/>
                <a:gd name="T105" fmla="*/ 891 h 1090"/>
                <a:gd name="T106" fmla="*/ 940 w 1088"/>
                <a:gd name="T107" fmla="*/ 851 h 1090"/>
                <a:gd name="T108" fmla="*/ 969 w 1088"/>
                <a:gd name="T109" fmla="*/ 808 h 1090"/>
                <a:gd name="T110" fmla="*/ 995 w 1088"/>
                <a:gd name="T111" fmla="*/ 762 h 1090"/>
                <a:gd name="T112" fmla="*/ 1015 w 1088"/>
                <a:gd name="T113" fmla="*/ 714 h 1090"/>
                <a:gd name="T114" fmla="*/ 1030 w 1088"/>
                <a:gd name="T115" fmla="*/ 664 h 1090"/>
                <a:gd name="T116" fmla="*/ 1040 w 1088"/>
                <a:gd name="T117" fmla="*/ 612 h 1090"/>
                <a:gd name="T118" fmla="*/ 1044 w 1088"/>
                <a:gd name="T119" fmla="*/ 560 h 1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88" h="1090">
                  <a:moveTo>
                    <a:pt x="1078" y="557"/>
                  </a:moveTo>
                  <a:cubicBezTo>
                    <a:pt x="1080" y="556"/>
                    <a:pt x="1083" y="555"/>
                    <a:pt x="1085" y="553"/>
                  </a:cubicBezTo>
                  <a:cubicBezTo>
                    <a:pt x="1087" y="551"/>
                    <a:pt x="1088" y="548"/>
                    <a:pt x="1088" y="545"/>
                  </a:cubicBezTo>
                  <a:cubicBezTo>
                    <a:pt x="1088" y="542"/>
                    <a:pt x="1087" y="539"/>
                    <a:pt x="1085" y="537"/>
                  </a:cubicBezTo>
                  <a:cubicBezTo>
                    <a:pt x="1083" y="535"/>
                    <a:pt x="1080" y="533"/>
                    <a:pt x="1078" y="533"/>
                  </a:cubicBezTo>
                  <a:cubicBezTo>
                    <a:pt x="1074" y="533"/>
                    <a:pt x="1058" y="531"/>
                    <a:pt x="1044" y="530"/>
                  </a:cubicBezTo>
                  <a:cubicBezTo>
                    <a:pt x="1044" y="522"/>
                    <a:pt x="1043" y="515"/>
                    <a:pt x="1043" y="507"/>
                  </a:cubicBezTo>
                  <a:cubicBezTo>
                    <a:pt x="1057" y="505"/>
                    <a:pt x="1073" y="501"/>
                    <a:pt x="1076" y="501"/>
                  </a:cubicBezTo>
                  <a:cubicBezTo>
                    <a:pt x="1079" y="500"/>
                    <a:pt x="1081" y="498"/>
                    <a:pt x="1083" y="496"/>
                  </a:cubicBezTo>
                  <a:cubicBezTo>
                    <a:pt x="1084" y="494"/>
                    <a:pt x="1085" y="491"/>
                    <a:pt x="1085" y="488"/>
                  </a:cubicBezTo>
                  <a:cubicBezTo>
                    <a:pt x="1084" y="485"/>
                    <a:pt x="1083" y="482"/>
                    <a:pt x="1081" y="481"/>
                  </a:cubicBezTo>
                  <a:cubicBezTo>
                    <a:pt x="1079" y="479"/>
                    <a:pt x="1076" y="477"/>
                    <a:pt x="1073" y="477"/>
                  </a:cubicBezTo>
                  <a:cubicBezTo>
                    <a:pt x="1070" y="477"/>
                    <a:pt x="1054" y="478"/>
                    <a:pt x="1040" y="478"/>
                  </a:cubicBezTo>
                  <a:cubicBezTo>
                    <a:pt x="1039" y="470"/>
                    <a:pt x="1037" y="463"/>
                    <a:pt x="1036" y="455"/>
                  </a:cubicBezTo>
                  <a:cubicBezTo>
                    <a:pt x="1050" y="451"/>
                    <a:pt x="1065" y="446"/>
                    <a:pt x="1068" y="445"/>
                  </a:cubicBezTo>
                  <a:cubicBezTo>
                    <a:pt x="1071" y="444"/>
                    <a:pt x="1073" y="442"/>
                    <a:pt x="1075" y="440"/>
                  </a:cubicBezTo>
                  <a:cubicBezTo>
                    <a:pt x="1076" y="437"/>
                    <a:pt x="1076" y="435"/>
                    <a:pt x="1076" y="432"/>
                  </a:cubicBezTo>
                  <a:cubicBezTo>
                    <a:pt x="1075" y="429"/>
                    <a:pt x="1074" y="426"/>
                    <a:pt x="1071" y="425"/>
                  </a:cubicBezTo>
                  <a:cubicBezTo>
                    <a:pt x="1069" y="423"/>
                    <a:pt x="1066" y="422"/>
                    <a:pt x="1063" y="422"/>
                  </a:cubicBezTo>
                  <a:cubicBezTo>
                    <a:pt x="1060" y="423"/>
                    <a:pt x="1044" y="425"/>
                    <a:pt x="1030" y="426"/>
                  </a:cubicBezTo>
                  <a:cubicBezTo>
                    <a:pt x="1028" y="419"/>
                    <a:pt x="1026" y="412"/>
                    <a:pt x="1024" y="404"/>
                  </a:cubicBezTo>
                  <a:cubicBezTo>
                    <a:pt x="1037" y="399"/>
                    <a:pt x="1052" y="392"/>
                    <a:pt x="1055" y="391"/>
                  </a:cubicBezTo>
                  <a:cubicBezTo>
                    <a:pt x="1058" y="390"/>
                    <a:pt x="1060" y="388"/>
                    <a:pt x="1061" y="385"/>
                  </a:cubicBezTo>
                  <a:cubicBezTo>
                    <a:pt x="1062" y="382"/>
                    <a:pt x="1062" y="379"/>
                    <a:pt x="1061" y="377"/>
                  </a:cubicBezTo>
                  <a:cubicBezTo>
                    <a:pt x="1060" y="374"/>
                    <a:pt x="1058" y="372"/>
                    <a:pt x="1056" y="370"/>
                  </a:cubicBezTo>
                  <a:cubicBezTo>
                    <a:pt x="1054" y="369"/>
                    <a:pt x="1051" y="368"/>
                    <a:pt x="1048" y="369"/>
                  </a:cubicBezTo>
                  <a:cubicBezTo>
                    <a:pt x="1045" y="369"/>
                    <a:pt x="1029" y="373"/>
                    <a:pt x="1015" y="376"/>
                  </a:cubicBezTo>
                  <a:cubicBezTo>
                    <a:pt x="1012" y="369"/>
                    <a:pt x="1010" y="362"/>
                    <a:pt x="1007" y="355"/>
                  </a:cubicBezTo>
                  <a:cubicBezTo>
                    <a:pt x="1020" y="348"/>
                    <a:pt x="1033" y="340"/>
                    <a:pt x="1036" y="338"/>
                  </a:cubicBezTo>
                  <a:cubicBezTo>
                    <a:pt x="1039" y="337"/>
                    <a:pt x="1040" y="334"/>
                    <a:pt x="1041" y="332"/>
                  </a:cubicBezTo>
                  <a:cubicBezTo>
                    <a:pt x="1042" y="329"/>
                    <a:pt x="1042" y="326"/>
                    <a:pt x="1041" y="323"/>
                  </a:cubicBezTo>
                  <a:cubicBezTo>
                    <a:pt x="1039" y="321"/>
                    <a:pt x="1037" y="319"/>
                    <a:pt x="1035" y="317"/>
                  </a:cubicBezTo>
                  <a:cubicBezTo>
                    <a:pt x="1032" y="316"/>
                    <a:pt x="1029" y="316"/>
                    <a:pt x="1027" y="317"/>
                  </a:cubicBezTo>
                  <a:cubicBezTo>
                    <a:pt x="1024" y="318"/>
                    <a:pt x="1009" y="323"/>
                    <a:pt x="995" y="328"/>
                  </a:cubicBezTo>
                  <a:cubicBezTo>
                    <a:pt x="991" y="321"/>
                    <a:pt x="988" y="314"/>
                    <a:pt x="984" y="307"/>
                  </a:cubicBezTo>
                  <a:cubicBezTo>
                    <a:pt x="996" y="299"/>
                    <a:pt x="1009" y="290"/>
                    <a:pt x="1012" y="288"/>
                  </a:cubicBezTo>
                  <a:cubicBezTo>
                    <a:pt x="1014" y="286"/>
                    <a:pt x="1016" y="284"/>
                    <a:pt x="1016" y="281"/>
                  </a:cubicBezTo>
                  <a:cubicBezTo>
                    <a:pt x="1017" y="278"/>
                    <a:pt x="1016" y="275"/>
                    <a:pt x="1015" y="273"/>
                  </a:cubicBezTo>
                  <a:cubicBezTo>
                    <a:pt x="1013" y="270"/>
                    <a:pt x="1011" y="268"/>
                    <a:pt x="1008" y="267"/>
                  </a:cubicBezTo>
                  <a:cubicBezTo>
                    <a:pt x="1006" y="266"/>
                    <a:pt x="1003" y="266"/>
                    <a:pt x="1000" y="268"/>
                  </a:cubicBezTo>
                  <a:cubicBezTo>
                    <a:pt x="997" y="269"/>
                    <a:pt x="983" y="276"/>
                    <a:pt x="969" y="282"/>
                  </a:cubicBezTo>
                  <a:cubicBezTo>
                    <a:pt x="966" y="275"/>
                    <a:pt x="961" y="269"/>
                    <a:pt x="957" y="263"/>
                  </a:cubicBezTo>
                  <a:cubicBezTo>
                    <a:pt x="968" y="253"/>
                    <a:pt x="980" y="242"/>
                    <a:pt x="983" y="240"/>
                  </a:cubicBezTo>
                  <a:cubicBezTo>
                    <a:pt x="985" y="238"/>
                    <a:pt x="986" y="236"/>
                    <a:pt x="986" y="233"/>
                  </a:cubicBezTo>
                  <a:cubicBezTo>
                    <a:pt x="986" y="230"/>
                    <a:pt x="986" y="227"/>
                    <a:pt x="984" y="225"/>
                  </a:cubicBezTo>
                  <a:cubicBezTo>
                    <a:pt x="982" y="222"/>
                    <a:pt x="980" y="221"/>
                    <a:pt x="977" y="220"/>
                  </a:cubicBezTo>
                  <a:cubicBezTo>
                    <a:pt x="974" y="220"/>
                    <a:pt x="971" y="220"/>
                    <a:pt x="969" y="221"/>
                  </a:cubicBezTo>
                  <a:cubicBezTo>
                    <a:pt x="966" y="223"/>
                    <a:pt x="952" y="231"/>
                    <a:pt x="940" y="238"/>
                  </a:cubicBezTo>
                  <a:cubicBezTo>
                    <a:pt x="935" y="233"/>
                    <a:pt x="930" y="227"/>
                    <a:pt x="925" y="221"/>
                  </a:cubicBezTo>
                  <a:cubicBezTo>
                    <a:pt x="935" y="210"/>
                    <a:pt x="946" y="198"/>
                    <a:pt x="948" y="196"/>
                  </a:cubicBezTo>
                  <a:cubicBezTo>
                    <a:pt x="950" y="194"/>
                    <a:pt x="951" y="191"/>
                    <a:pt x="951" y="188"/>
                  </a:cubicBezTo>
                  <a:cubicBezTo>
                    <a:pt x="951" y="185"/>
                    <a:pt x="950" y="183"/>
                    <a:pt x="948" y="180"/>
                  </a:cubicBezTo>
                  <a:cubicBezTo>
                    <a:pt x="946" y="178"/>
                    <a:pt x="943" y="177"/>
                    <a:pt x="941" y="177"/>
                  </a:cubicBezTo>
                  <a:cubicBezTo>
                    <a:pt x="938" y="176"/>
                    <a:pt x="935" y="177"/>
                    <a:pt x="933" y="179"/>
                  </a:cubicBezTo>
                  <a:cubicBezTo>
                    <a:pt x="930" y="181"/>
                    <a:pt x="917" y="190"/>
                    <a:pt x="905" y="199"/>
                  </a:cubicBezTo>
                  <a:cubicBezTo>
                    <a:pt x="900" y="193"/>
                    <a:pt x="895" y="188"/>
                    <a:pt x="890" y="183"/>
                  </a:cubicBezTo>
                  <a:cubicBezTo>
                    <a:pt x="898" y="171"/>
                    <a:pt x="908" y="158"/>
                    <a:pt x="910" y="156"/>
                  </a:cubicBezTo>
                  <a:cubicBezTo>
                    <a:pt x="911" y="153"/>
                    <a:pt x="912" y="150"/>
                    <a:pt x="912" y="148"/>
                  </a:cubicBezTo>
                  <a:cubicBezTo>
                    <a:pt x="911" y="145"/>
                    <a:pt x="910" y="142"/>
                    <a:pt x="908" y="140"/>
                  </a:cubicBezTo>
                  <a:cubicBezTo>
                    <a:pt x="906" y="138"/>
                    <a:pt x="903" y="137"/>
                    <a:pt x="900" y="137"/>
                  </a:cubicBezTo>
                  <a:cubicBezTo>
                    <a:pt x="897" y="137"/>
                    <a:pt x="894" y="138"/>
                    <a:pt x="892" y="140"/>
                  </a:cubicBezTo>
                  <a:cubicBezTo>
                    <a:pt x="890" y="142"/>
                    <a:pt x="878" y="153"/>
                    <a:pt x="867" y="163"/>
                  </a:cubicBezTo>
                  <a:cubicBezTo>
                    <a:pt x="862" y="158"/>
                    <a:pt x="856" y="153"/>
                    <a:pt x="850" y="149"/>
                  </a:cubicBezTo>
                  <a:cubicBezTo>
                    <a:pt x="857" y="136"/>
                    <a:pt x="865" y="122"/>
                    <a:pt x="867" y="119"/>
                  </a:cubicBezTo>
                  <a:cubicBezTo>
                    <a:pt x="869" y="117"/>
                    <a:pt x="869" y="114"/>
                    <a:pt x="868" y="111"/>
                  </a:cubicBezTo>
                  <a:cubicBezTo>
                    <a:pt x="868" y="109"/>
                    <a:pt x="866" y="106"/>
                    <a:pt x="864" y="104"/>
                  </a:cubicBezTo>
                  <a:cubicBezTo>
                    <a:pt x="861" y="103"/>
                    <a:pt x="858" y="102"/>
                    <a:pt x="856" y="102"/>
                  </a:cubicBezTo>
                  <a:cubicBezTo>
                    <a:pt x="853" y="102"/>
                    <a:pt x="850" y="103"/>
                    <a:pt x="848" y="106"/>
                  </a:cubicBezTo>
                  <a:cubicBezTo>
                    <a:pt x="846" y="108"/>
                    <a:pt x="835" y="120"/>
                    <a:pt x="826" y="131"/>
                  </a:cubicBezTo>
                  <a:cubicBezTo>
                    <a:pt x="820" y="127"/>
                    <a:pt x="813" y="123"/>
                    <a:pt x="807" y="119"/>
                  </a:cubicBezTo>
                  <a:cubicBezTo>
                    <a:pt x="813" y="105"/>
                    <a:pt x="820" y="91"/>
                    <a:pt x="821" y="88"/>
                  </a:cubicBezTo>
                  <a:cubicBezTo>
                    <a:pt x="822" y="85"/>
                    <a:pt x="822" y="82"/>
                    <a:pt x="821" y="80"/>
                  </a:cubicBezTo>
                  <a:cubicBezTo>
                    <a:pt x="820" y="77"/>
                    <a:pt x="818" y="75"/>
                    <a:pt x="816" y="73"/>
                  </a:cubicBezTo>
                  <a:cubicBezTo>
                    <a:pt x="813" y="72"/>
                    <a:pt x="810" y="71"/>
                    <a:pt x="808" y="72"/>
                  </a:cubicBezTo>
                  <a:cubicBezTo>
                    <a:pt x="805" y="72"/>
                    <a:pt x="802" y="74"/>
                    <a:pt x="801" y="76"/>
                  </a:cubicBezTo>
                  <a:cubicBezTo>
                    <a:pt x="799" y="79"/>
                    <a:pt x="790" y="92"/>
                    <a:pt x="781" y="104"/>
                  </a:cubicBezTo>
                  <a:cubicBezTo>
                    <a:pt x="774" y="100"/>
                    <a:pt x="768" y="97"/>
                    <a:pt x="761" y="93"/>
                  </a:cubicBezTo>
                  <a:cubicBezTo>
                    <a:pt x="766" y="80"/>
                    <a:pt x="771" y="65"/>
                    <a:pt x="772" y="61"/>
                  </a:cubicBezTo>
                  <a:cubicBezTo>
                    <a:pt x="773" y="59"/>
                    <a:pt x="772" y="56"/>
                    <a:pt x="771" y="53"/>
                  </a:cubicBezTo>
                  <a:cubicBezTo>
                    <a:pt x="770" y="51"/>
                    <a:pt x="768" y="49"/>
                    <a:pt x="765" y="47"/>
                  </a:cubicBezTo>
                  <a:cubicBezTo>
                    <a:pt x="762" y="46"/>
                    <a:pt x="760" y="46"/>
                    <a:pt x="757" y="47"/>
                  </a:cubicBezTo>
                  <a:cubicBezTo>
                    <a:pt x="754" y="48"/>
                    <a:pt x="752" y="49"/>
                    <a:pt x="750" y="52"/>
                  </a:cubicBezTo>
                  <a:cubicBezTo>
                    <a:pt x="749" y="55"/>
                    <a:pt x="741" y="69"/>
                    <a:pt x="734" y="81"/>
                  </a:cubicBezTo>
                  <a:cubicBezTo>
                    <a:pt x="727" y="78"/>
                    <a:pt x="720" y="76"/>
                    <a:pt x="713" y="73"/>
                  </a:cubicBezTo>
                  <a:cubicBezTo>
                    <a:pt x="716" y="59"/>
                    <a:pt x="719" y="43"/>
                    <a:pt x="720" y="40"/>
                  </a:cubicBezTo>
                  <a:cubicBezTo>
                    <a:pt x="721" y="37"/>
                    <a:pt x="720" y="34"/>
                    <a:pt x="719" y="32"/>
                  </a:cubicBezTo>
                  <a:cubicBezTo>
                    <a:pt x="717" y="30"/>
                    <a:pt x="715" y="28"/>
                    <a:pt x="712" y="27"/>
                  </a:cubicBezTo>
                  <a:cubicBezTo>
                    <a:pt x="709" y="26"/>
                    <a:pt x="706" y="26"/>
                    <a:pt x="704" y="27"/>
                  </a:cubicBezTo>
                  <a:cubicBezTo>
                    <a:pt x="701" y="28"/>
                    <a:pt x="699" y="30"/>
                    <a:pt x="698" y="33"/>
                  </a:cubicBezTo>
                  <a:cubicBezTo>
                    <a:pt x="696" y="36"/>
                    <a:pt x="690" y="51"/>
                    <a:pt x="684" y="64"/>
                  </a:cubicBezTo>
                  <a:cubicBezTo>
                    <a:pt x="677" y="62"/>
                    <a:pt x="670" y="60"/>
                    <a:pt x="663" y="58"/>
                  </a:cubicBezTo>
                  <a:cubicBezTo>
                    <a:pt x="664" y="44"/>
                    <a:pt x="666" y="28"/>
                    <a:pt x="666" y="25"/>
                  </a:cubicBezTo>
                  <a:cubicBezTo>
                    <a:pt x="667" y="22"/>
                    <a:pt x="666" y="19"/>
                    <a:pt x="664" y="17"/>
                  </a:cubicBezTo>
                  <a:cubicBezTo>
                    <a:pt x="662" y="14"/>
                    <a:pt x="660" y="13"/>
                    <a:pt x="657" y="12"/>
                  </a:cubicBezTo>
                  <a:cubicBezTo>
                    <a:pt x="654" y="12"/>
                    <a:pt x="651" y="12"/>
                    <a:pt x="649" y="13"/>
                  </a:cubicBezTo>
                  <a:cubicBezTo>
                    <a:pt x="646" y="15"/>
                    <a:pt x="644" y="17"/>
                    <a:pt x="643" y="20"/>
                  </a:cubicBezTo>
                  <a:cubicBezTo>
                    <a:pt x="642" y="23"/>
                    <a:pt x="638" y="38"/>
                    <a:pt x="633" y="52"/>
                  </a:cubicBezTo>
                  <a:cubicBezTo>
                    <a:pt x="626" y="51"/>
                    <a:pt x="619" y="49"/>
                    <a:pt x="611" y="48"/>
                  </a:cubicBezTo>
                  <a:cubicBezTo>
                    <a:pt x="611" y="34"/>
                    <a:pt x="611" y="18"/>
                    <a:pt x="611" y="15"/>
                  </a:cubicBezTo>
                  <a:cubicBezTo>
                    <a:pt x="611" y="12"/>
                    <a:pt x="610" y="9"/>
                    <a:pt x="608" y="7"/>
                  </a:cubicBezTo>
                  <a:cubicBezTo>
                    <a:pt x="606" y="5"/>
                    <a:pt x="604" y="4"/>
                    <a:pt x="601" y="3"/>
                  </a:cubicBezTo>
                  <a:cubicBezTo>
                    <a:pt x="598" y="3"/>
                    <a:pt x="595" y="4"/>
                    <a:pt x="593" y="5"/>
                  </a:cubicBezTo>
                  <a:cubicBezTo>
                    <a:pt x="590" y="7"/>
                    <a:pt x="589" y="9"/>
                    <a:pt x="588" y="12"/>
                  </a:cubicBezTo>
                  <a:cubicBezTo>
                    <a:pt x="587" y="15"/>
                    <a:pt x="584" y="31"/>
                    <a:pt x="581" y="45"/>
                  </a:cubicBezTo>
                  <a:cubicBezTo>
                    <a:pt x="574" y="45"/>
                    <a:pt x="566" y="44"/>
                    <a:pt x="559" y="44"/>
                  </a:cubicBezTo>
                  <a:cubicBezTo>
                    <a:pt x="558" y="30"/>
                    <a:pt x="556" y="14"/>
                    <a:pt x="556" y="10"/>
                  </a:cubicBezTo>
                  <a:cubicBezTo>
                    <a:pt x="555" y="8"/>
                    <a:pt x="554" y="5"/>
                    <a:pt x="552" y="3"/>
                  </a:cubicBezTo>
                  <a:cubicBezTo>
                    <a:pt x="550" y="1"/>
                    <a:pt x="547" y="0"/>
                    <a:pt x="544" y="0"/>
                  </a:cubicBezTo>
                  <a:cubicBezTo>
                    <a:pt x="541" y="0"/>
                    <a:pt x="538" y="1"/>
                    <a:pt x="536" y="3"/>
                  </a:cubicBezTo>
                  <a:cubicBezTo>
                    <a:pt x="534" y="5"/>
                    <a:pt x="533" y="8"/>
                    <a:pt x="532" y="10"/>
                  </a:cubicBezTo>
                  <a:cubicBezTo>
                    <a:pt x="532" y="14"/>
                    <a:pt x="530" y="30"/>
                    <a:pt x="529" y="44"/>
                  </a:cubicBezTo>
                  <a:cubicBezTo>
                    <a:pt x="522" y="44"/>
                    <a:pt x="514" y="45"/>
                    <a:pt x="507" y="45"/>
                  </a:cubicBezTo>
                  <a:cubicBezTo>
                    <a:pt x="504" y="31"/>
                    <a:pt x="501" y="15"/>
                    <a:pt x="500" y="12"/>
                  </a:cubicBezTo>
                  <a:cubicBezTo>
                    <a:pt x="499" y="9"/>
                    <a:pt x="497" y="7"/>
                    <a:pt x="495" y="5"/>
                  </a:cubicBezTo>
                  <a:cubicBezTo>
                    <a:pt x="493" y="4"/>
                    <a:pt x="490" y="3"/>
                    <a:pt x="487" y="3"/>
                  </a:cubicBezTo>
                  <a:cubicBezTo>
                    <a:pt x="484" y="4"/>
                    <a:pt x="482" y="5"/>
                    <a:pt x="480" y="7"/>
                  </a:cubicBezTo>
                  <a:cubicBezTo>
                    <a:pt x="478" y="9"/>
                    <a:pt x="477" y="12"/>
                    <a:pt x="477" y="15"/>
                  </a:cubicBezTo>
                  <a:cubicBezTo>
                    <a:pt x="477" y="18"/>
                    <a:pt x="477" y="34"/>
                    <a:pt x="477" y="48"/>
                  </a:cubicBezTo>
                  <a:cubicBezTo>
                    <a:pt x="469" y="49"/>
                    <a:pt x="462" y="51"/>
                    <a:pt x="455" y="52"/>
                  </a:cubicBezTo>
                  <a:cubicBezTo>
                    <a:pt x="450" y="38"/>
                    <a:pt x="446" y="23"/>
                    <a:pt x="445" y="20"/>
                  </a:cubicBezTo>
                  <a:cubicBezTo>
                    <a:pt x="444" y="17"/>
                    <a:pt x="442" y="15"/>
                    <a:pt x="439" y="13"/>
                  </a:cubicBezTo>
                  <a:cubicBezTo>
                    <a:pt x="437" y="12"/>
                    <a:pt x="434" y="12"/>
                    <a:pt x="431" y="12"/>
                  </a:cubicBezTo>
                  <a:cubicBezTo>
                    <a:pt x="428" y="13"/>
                    <a:pt x="426" y="14"/>
                    <a:pt x="424" y="17"/>
                  </a:cubicBezTo>
                  <a:cubicBezTo>
                    <a:pt x="422" y="19"/>
                    <a:pt x="421" y="22"/>
                    <a:pt x="422" y="25"/>
                  </a:cubicBezTo>
                  <a:cubicBezTo>
                    <a:pt x="422" y="28"/>
                    <a:pt x="424" y="44"/>
                    <a:pt x="425" y="58"/>
                  </a:cubicBezTo>
                  <a:cubicBezTo>
                    <a:pt x="418" y="60"/>
                    <a:pt x="411" y="62"/>
                    <a:pt x="404" y="64"/>
                  </a:cubicBezTo>
                  <a:cubicBezTo>
                    <a:pt x="398" y="51"/>
                    <a:pt x="392" y="36"/>
                    <a:pt x="390" y="33"/>
                  </a:cubicBezTo>
                  <a:cubicBezTo>
                    <a:pt x="389" y="30"/>
                    <a:pt x="387" y="28"/>
                    <a:pt x="384" y="27"/>
                  </a:cubicBezTo>
                  <a:cubicBezTo>
                    <a:pt x="382" y="26"/>
                    <a:pt x="379" y="26"/>
                    <a:pt x="376" y="27"/>
                  </a:cubicBezTo>
                  <a:cubicBezTo>
                    <a:pt x="373" y="28"/>
                    <a:pt x="371" y="30"/>
                    <a:pt x="369" y="32"/>
                  </a:cubicBezTo>
                  <a:cubicBezTo>
                    <a:pt x="368" y="34"/>
                    <a:pt x="367" y="37"/>
                    <a:pt x="368" y="40"/>
                  </a:cubicBezTo>
                  <a:cubicBezTo>
                    <a:pt x="369" y="43"/>
                    <a:pt x="372" y="59"/>
                    <a:pt x="375" y="73"/>
                  </a:cubicBezTo>
                  <a:cubicBezTo>
                    <a:pt x="368" y="76"/>
                    <a:pt x="361" y="78"/>
                    <a:pt x="354" y="81"/>
                  </a:cubicBezTo>
                  <a:cubicBezTo>
                    <a:pt x="347" y="69"/>
                    <a:pt x="339" y="55"/>
                    <a:pt x="338" y="52"/>
                  </a:cubicBezTo>
                  <a:cubicBezTo>
                    <a:pt x="336" y="49"/>
                    <a:pt x="334" y="48"/>
                    <a:pt x="331" y="47"/>
                  </a:cubicBezTo>
                  <a:cubicBezTo>
                    <a:pt x="328" y="46"/>
                    <a:pt x="326" y="46"/>
                    <a:pt x="323" y="47"/>
                  </a:cubicBezTo>
                  <a:cubicBezTo>
                    <a:pt x="320" y="49"/>
                    <a:pt x="318" y="51"/>
                    <a:pt x="317" y="53"/>
                  </a:cubicBezTo>
                  <a:cubicBezTo>
                    <a:pt x="316" y="56"/>
                    <a:pt x="315" y="59"/>
                    <a:pt x="316" y="61"/>
                  </a:cubicBezTo>
                  <a:cubicBezTo>
                    <a:pt x="317" y="65"/>
                    <a:pt x="322" y="80"/>
                    <a:pt x="327" y="93"/>
                  </a:cubicBezTo>
                  <a:cubicBezTo>
                    <a:pt x="320" y="97"/>
                    <a:pt x="314" y="100"/>
                    <a:pt x="307" y="104"/>
                  </a:cubicBezTo>
                  <a:cubicBezTo>
                    <a:pt x="298" y="92"/>
                    <a:pt x="289" y="79"/>
                    <a:pt x="287" y="76"/>
                  </a:cubicBezTo>
                  <a:cubicBezTo>
                    <a:pt x="286" y="74"/>
                    <a:pt x="283" y="72"/>
                    <a:pt x="280" y="72"/>
                  </a:cubicBezTo>
                  <a:cubicBezTo>
                    <a:pt x="278" y="71"/>
                    <a:pt x="275" y="72"/>
                    <a:pt x="272" y="73"/>
                  </a:cubicBezTo>
                  <a:cubicBezTo>
                    <a:pt x="270" y="75"/>
                    <a:pt x="268" y="77"/>
                    <a:pt x="267" y="80"/>
                  </a:cubicBezTo>
                  <a:cubicBezTo>
                    <a:pt x="266" y="82"/>
                    <a:pt x="266" y="85"/>
                    <a:pt x="267" y="88"/>
                  </a:cubicBezTo>
                  <a:cubicBezTo>
                    <a:pt x="268" y="91"/>
                    <a:pt x="275" y="105"/>
                    <a:pt x="281" y="119"/>
                  </a:cubicBezTo>
                  <a:cubicBezTo>
                    <a:pt x="275" y="123"/>
                    <a:pt x="268" y="127"/>
                    <a:pt x="262" y="131"/>
                  </a:cubicBezTo>
                  <a:cubicBezTo>
                    <a:pt x="253" y="120"/>
                    <a:pt x="242" y="108"/>
                    <a:pt x="240" y="106"/>
                  </a:cubicBezTo>
                  <a:cubicBezTo>
                    <a:pt x="238" y="103"/>
                    <a:pt x="235" y="102"/>
                    <a:pt x="232" y="102"/>
                  </a:cubicBezTo>
                  <a:cubicBezTo>
                    <a:pt x="230" y="102"/>
                    <a:pt x="227" y="103"/>
                    <a:pt x="224" y="104"/>
                  </a:cubicBezTo>
                  <a:cubicBezTo>
                    <a:pt x="222" y="106"/>
                    <a:pt x="220" y="109"/>
                    <a:pt x="220" y="111"/>
                  </a:cubicBezTo>
                  <a:cubicBezTo>
                    <a:pt x="219" y="114"/>
                    <a:pt x="219" y="117"/>
                    <a:pt x="221" y="119"/>
                  </a:cubicBezTo>
                  <a:cubicBezTo>
                    <a:pt x="223" y="122"/>
                    <a:pt x="231" y="136"/>
                    <a:pt x="238" y="149"/>
                  </a:cubicBezTo>
                  <a:cubicBezTo>
                    <a:pt x="232" y="153"/>
                    <a:pt x="226" y="158"/>
                    <a:pt x="221" y="163"/>
                  </a:cubicBezTo>
                  <a:cubicBezTo>
                    <a:pt x="210" y="153"/>
                    <a:pt x="198" y="142"/>
                    <a:pt x="196" y="140"/>
                  </a:cubicBezTo>
                  <a:cubicBezTo>
                    <a:pt x="194" y="138"/>
                    <a:pt x="191" y="137"/>
                    <a:pt x="188" y="137"/>
                  </a:cubicBezTo>
                  <a:cubicBezTo>
                    <a:pt x="185" y="137"/>
                    <a:pt x="182" y="138"/>
                    <a:pt x="180" y="140"/>
                  </a:cubicBezTo>
                  <a:cubicBezTo>
                    <a:pt x="178" y="142"/>
                    <a:pt x="177" y="145"/>
                    <a:pt x="176" y="148"/>
                  </a:cubicBezTo>
                  <a:cubicBezTo>
                    <a:pt x="176" y="150"/>
                    <a:pt x="176" y="153"/>
                    <a:pt x="178" y="156"/>
                  </a:cubicBezTo>
                  <a:cubicBezTo>
                    <a:pt x="180" y="158"/>
                    <a:pt x="190" y="171"/>
                    <a:pt x="198" y="183"/>
                  </a:cubicBezTo>
                  <a:cubicBezTo>
                    <a:pt x="193" y="188"/>
                    <a:pt x="188" y="193"/>
                    <a:pt x="182" y="199"/>
                  </a:cubicBezTo>
                  <a:cubicBezTo>
                    <a:pt x="171" y="190"/>
                    <a:pt x="158" y="181"/>
                    <a:pt x="155" y="179"/>
                  </a:cubicBezTo>
                  <a:cubicBezTo>
                    <a:pt x="153" y="177"/>
                    <a:pt x="150" y="176"/>
                    <a:pt x="147" y="177"/>
                  </a:cubicBezTo>
                  <a:cubicBezTo>
                    <a:pt x="145" y="177"/>
                    <a:pt x="142" y="178"/>
                    <a:pt x="140" y="180"/>
                  </a:cubicBezTo>
                  <a:cubicBezTo>
                    <a:pt x="138" y="183"/>
                    <a:pt x="137" y="185"/>
                    <a:pt x="137" y="188"/>
                  </a:cubicBezTo>
                  <a:cubicBezTo>
                    <a:pt x="137" y="191"/>
                    <a:pt x="138" y="194"/>
                    <a:pt x="140" y="196"/>
                  </a:cubicBezTo>
                  <a:cubicBezTo>
                    <a:pt x="142" y="198"/>
                    <a:pt x="153" y="210"/>
                    <a:pt x="163" y="221"/>
                  </a:cubicBezTo>
                  <a:cubicBezTo>
                    <a:pt x="158" y="227"/>
                    <a:pt x="153" y="233"/>
                    <a:pt x="148" y="238"/>
                  </a:cubicBezTo>
                  <a:cubicBezTo>
                    <a:pt x="136" y="231"/>
                    <a:pt x="122" y="223"/>
                    <a:pt x="119" y="221"/>
                  </a:cubicBezTo>
                  <a:cubicBezTo>
                    <a:pt x="117" y="220"/>
                    <a:pt x="114" y="220"/>
                    <a:pt x="111" y="220"/>
                  </a:cubicBezTo>
                  <a:cubicBezTo>
                    <a:pt x="108" y="221"/>
                    <a:pt x="106" y="222"/>
                    <a:pt x="104" y="225"/>
                  </a:cubicBezTo>
                  <a:cubicBezTo>
                    <a:pt x="102" y="227"/>
                    <a:pt x="102" y="230"/>
                    <a:pt x="102" y="233"/>
                  </a:cubicBezTo>
                  <a:cubicBezTo>
                    <a:pt x="102" y="236"/>
                    <a:pt x="103" y="238"/>
                    <a:pt x="105" y="240"/>
                  </a:cubicBezTo>
                  <a:cubicBezTo>
                    <a:pt x="108" y="242"/>
                    <a:pt x="120" y="253"/>
                    <a:pt x="131" y="263"/>
                  </a:cubicBezTo>
                  <a:cubicBezTo>
                    <a:pt x="127" y="269"/>
                    <a:pt x="122" y="275"/>
                    <a:pt x="118" y="282"/>
                  </a:cubicBezTo>
                  <a:cubicBezTo>
                    <a:pt x="105" y="276"/>
                    <a:pt x="91" y="269"/>
                    <a:pt x="88" y="268"/>
                  </a:cubicBezTo>
                  <a:cubicBezTo>
                    <a:pt x="85" y="266"/>
                    <a:pt x="82" y="266"/>
                    <a:pt x="80" y="267"/>
                  </a:cubicBezTo>
                  <a:cubicBezTo>
                    <a:pt x="77" y="268"/>
                    <a:pt x="75" y="270"/>
                    <a:pt x="73" y="273"/>
                  </a:cubicBezTo>
                  <a:cubicBezTo>
                    <a:pt x="72" y="275"/>
                    <a:pt x="71" y="278"/>
                    <a:pt x="72" y="281"/>
                  </a:cubicBezTo>
                  <a:cubicBezTo>
                    <a:pt x="72" y="284"/>
                    <a:pt x="74" y="286"/>
                    <a:pt x="76" y="288"/>
                  </a:cubicBezTo>
                  <a:cubicBezTo>
                    <a:pt x="79" y="290"/>
                    <a:pt x="92" y="299"/>
                    <a:pt x="104" y="307"/>
                  </a:cubicBezTo>
                  <a:cubicBezTo>
                    <a:pt x="100" y="314"/>
                    <a:pt x="97" y="321"/>
                    <a:pt x="93" y="328"/>
                  </a:cubicBezTo>
                  <a:cubicBezTo>
                    <a:pt x="79" y="323"/>
                    <a:pt x="64" y="318"/>
                    <a:pt x="61" y="317"/>
                  </a:cubicBezTo>
                  <a:cubicBezTo>
                    <a:pt x="59" y="316"/>
                    <a:pt x="56" y="316"/>
                    <a:pt x="53" y="317"/>
                  </a:cubicBezTo>
                  <a:cubicBezTo>
                    <a:pt x="51" y="319"/>
                    <a:pt x="48" y="321"/>
                    <a:pt x="47" y="323"/>
                  </a:cubicBezTo>
                  <a:cubicBezTo>
                    <a:pt x="46" y="326"/>
                    <a:pt x="46" y="329"/>
                    <a:pt x="47" y="332"/>
                  </a:cubicBezTo>
                  <a:cubicBezTo>
                    <a:pt x="48" y="334"/>
                    <a:pt x="49" y="337"/>
                    <a:pt x="52" y="338"/>
                  </a:cubicBezTo>
                  <a:cubicBezTo>
                    <a:pt x="55" y="340"/>
                    <a:pt x="68" y="348"/>
                    <a:pt x="81" y="355"/>
                  </a:cubicBezTo>
                  <a:cubicBezTo>
                    <a:pt x="78" y="362"/>
                    <a:pt x="76" y="369"/>
                    <a:pt x="73" y="376"/>
                  </a:cubicBezTo>
                  <a:cubicBezTo>
                    <a:pt x="59" y="373"/>
                    <a:pt x="43" y="369"/>
                    <a:pt x="40" y="369"/>
                  </a:cubicBezTo>
                  <a:cubicBezTo>
                    <a:pt x="37" y="368"/>
                    <a:pt x="34" y="369"/>
                    <a:pt x="32" y="370"/>
                  </a:cubicBezTo>
                  <a:cubicBezTo>
                    <a:pt x="30" y="372"/>
                    <a:pt x="28" y="374"/>
                    <a:pt x="27" y="377"/>
                  </a:cubicBezTo>
                  <a:cubicBezTo>
                    <a:pt x="26" y="379"/>
                    <a:pt x="26" y="382"/>
                    <a:pt x="27" y="385"/>
                  </a:cubicBezTo>
                  <a:cubicBezTo>
                    <a:pt x="28" y="388"/>
                    <a:pt x="30" y="390"/>
                    <a:pt x="33" y="391"/>
                  </a:cubicBezTo>
                  <a:cubicBezTo>
                    <a:pt x="36" y="392"/>
                    <a:pt x="50" y="399"/>
                    <a:pt x="64" y="404"/>
                  </a:cubicBezTo>
                  <a:cubicBezTo>
                    <a:pt x="62" y="412"/>
                    <a:pt x="60" y="419"/>
                    <a:pt x="58" y="426"/>
                  </a:cubicBezTo>
                  <a:cubicBezTo>
                    <a:pt x="44" y="425"/>
                    <a:pt x="28" y="423"/>
                    <a:pt x="25" y="422"/>
                  </a:cubicBezTo>
                  <a:cubicBezTo>
                    <a:pt x="22" y="422"/>
                    <a:pt x="19" y="423"/>
                    <a:pt x="17" y="425"/>
                  </a:cubicBezTo>
                  <a:cubicBezTo>
                    <a:pt x="14" y="426"/>
                    <a:pt x="13" y="429"/>
                    <a:pt x="12" y="432"/>
                  </a:cubicBezTo>
                  <a:cubicBezTo>
                    <a:pt x="12" y="435"/>
                    <a:pt x="12" y="437"/>
                    <a:pt x="13" y="440"/>
                  </a:cubicBezTo>
                  <a:cubicBezTo>
                    <a:pt x="15" y="442"/>
                    <a:pt x="17" y="444"/>
                    <a:pt x="20" y="445"/>
                  </a:cubicBezTo>
                  <a:cubicBezTo>
                    <a:pt x="23" y="446"/>
                    <a:pt x="38" y="451"/>
                    <a:pt x="52" y="455"/>
                  </a:cubicBezTo>
                  <a:cubicBezTo>
                    <a:pt x="50" y="463"/>
                    <a:pt x="49" y="470"/>
                    <a:pt x="48" y="478"/>
                  </a:cubicBezTo>
                  <a:cubicBezTo>
                    <a:pt x="34" y="478"/>
                    <a:pt x="18" y="477"/>
                    <a:pt x="15" y="477"/>
                  </a:cubicBezTo>
                  <a:cubicBezTo>
                    <a:pt x="12" y="477"/>
                    <a:pt x="9" y="479"/>
                    <a:pt x="7" y="481"/>
                  </a:cubicBezTo>
                  <a:cubicBezTo>
                    <a:pt x="5" y="482"/>
                    <a:pt x="4" y="485"/>
                    <a:pt x="3" y="488"/>
                  </a:cubicBezTo>
                  <a:cubicBezTo>
                    <a:pt x="3" y="491"/>
                    <a:pt x="4" y="494"/>
                    <a:pt x="5" y="496"/>
                  </a:cubicBezTo>
                  <a:cubicBezTo>
                    <a:pt x="7" y="498"/>
                    <a:pt x="9" y="500"/>
                    <a:pt x="12" y="501"/>
                  </a:cubicBezTo>
                  <a:cubicBezTo>
                    <a:pt x="15" y="501"/>
                    <a:pt x="31" y="505"/>
                    <a:pt x="45" y="507"/>
                  </a:cubicBezTo>
                  <a:cubicBezTo>
                    <a:pt x="45" y="515"/>
                    <a:pt x="44" y="522"/>
                    <a:pt x="44" y="530"/>
                  </a:cubicBezTo>
                  <a:cubicBezTo>
                    <a:pt x="30" y="531"/>
                    <a:pt x="14" y="533"/>
                    <a:pt x="10" y="533"/>
                  </a:cubicBezTo>
                  <a:cubicBezTo>
                    <a:pt x="7" y="533"/>
                    <a:pt x="5" y="535"/>
                    <a:pt x="3" y="537"/>
                  </a:cubicBezTo>
                  <a:cubicBezTo>
                    <a:pt x="1" y="539"/>
                    <a:pt x="0" y="542"/>
                    <a:pt x="0" y="545"/>
                  </a:cubicBezTo>
                  <a:cubicBezTo>
                    <a:pt x="0" y="548"/>
                    <a:pt x="1" y="551"/>
                    <a:pt x="3" y="553"/>
                  </a:cubicBezTo>
                  <a:cubicBezTo>
                    <a:pt x="5" y="555"/>
                    <a:pt x="7" y="556"/>
                    <a:pt x="10" y="557"/>
                  </a:cubicBezTo>
                  <a:cubicBezTo>
                    <a:pt x="14" y="557"/>
                    <a:pt x="30" y="558"/>
                    <a:pt x="44" y="560"/>
                  </a:cubicBezTo>
                  <a:cubicBezTo>
                    <a:pt x="44" y="567"/>
                    <a:pt x="45" y="575"/>
                    <a:pt x="45" y="582"/>
                  </a:cubicBezTo>
                  <a:cubicBezTo>
                    <a:pt x="31" y="585"/>
                    <a:pt x="15" y="588"/>
                    <a:pt x="12" y="589"/>
                  </a:cubicBezTo>
                  <a:cubicBezTo>
                    <a:pt x="9" y="590"/>
                    <a:pt x="7" y="591"/>
                    <a:pt x="5" y="594"/>
                  </a:cubicBezTo>
                  <a:cubicBezTo>
                    <a:pt x="4" y="596"/>
                    <a:pt x="3" y="599"/>
                    <a:pt x="3" y="602"/>
                  </a:cubicBezTo>
                  <a:cubicBezTo>
                    <a:pt x="4" y="605"/>
                    <a:pt x="5" y="607"/>
                    <a:pt x="7" y="609"/>
                  </a:cubicBezTo>
                  <a:cubicBezTo>
                    <a:pt x="9" y="611"/>
                    <a:pt x="12" y="613"/>
                    <a:pt x="15" y="612"/>
                  </a:cubicBezTo>
                  <a:cubicBezTo>
                    <a:pt x="18" y="612"/>
                    <a:pt x="34" y="612"/>
                    <a:pt x="48" y="612"/>
                  </a:cubicBezTo>
                  <a:cubicBezTo>
                    <a:pt x="49" y="620"/>
                    <a:pt x="50" y="627"/>
                    <a:pt x="52" y="634"/>
                  </a:cubicBezTo>
                  <a:cubicBezTo>
                    <a:pt x="38" y="639"/>
                    <a:pt x="23" y="644"/>
                    <a:pt x="20" y="645"/>
                  </a:cubicBezTo>
                  <a:cubicBezTo>
                    <a:pt x="17" y="645"/>
                    <a:pt x="15" y="647"/>
                    <a:pt x="13" y="650"/>
                  </a:cubicBezTo>
                  <a:cubicBezTo>
                    <a:pt x="12" y="652"/>
                    <a:pt x="12" y="655"/>
                    <a:pt x="12" y="658"/>
                  </a:cubicBezTo>
                  <a:cubicBezTo>
                    <a:pt x="13" y="661"/>
                    <a:pt x="14" y="664"/>
                    <a:pt x="17" y="665"/>
                  </a:cubicBezTo>
                  <a:cubicBezTo>
                    <a:pt x="19" y="667"/>
                    <a:pt x="22" y="668"/>
                    <a:pt x="25" y="668"/>
                  </a:cubicBezTo>
                  <a:cubicBezTo>
                    <a:pt x="28" y="667"/>
                    <a:pt x="44" y="665"/>
                    <a:pt x="58" y="664"/>
                  </a:cubicBezTo>
                  <a:cubicBezTo>
                    <a:pt x="60" y="671"/>
                    <a:pt x="62" y="678"/>
                    <a:pt x="64" y="686"/>
                  </a:cubicBezTo>
                  <a:cubicBezTo>
                    <a:pt x="50" y="691"/>
                    <a:pt x="36" y="698"/>
                    <a:pt x="33" y="699"/>
                  </a:cubicBezTo>
                  <a:cubicBezTo>
                    <a:pt x="30" y="700"/>
                    <a:pt x="28" y="702"/>
                    <a:pt x="27" y="705"/>
                  </a:cubicBezTo>
                  <a:cubicBezTo>
                    <a:pt x="26" y="708"/>
                    <a:pt x="26" y="710"/>
                    <a:pt x="27" y="713"/>
                  </a:cubicBezTo>
                  <a:cubicBezTo>
                    <a:pt x="28" y="716"/>
                    <a:pt x="30" y="718"/>
                    <a:pt x="32" y="720"/>
                  </a:cubicBezTo>
                  <a:cubicBezTo>
                    <a:pt x="34" y="721"/>
                    <a:pt x="37" y="722"/>
                    <a:pt x="40" y="721"/>
                  </a:cubicBezTo>
                  <a:cubicBezTo>
                    <a:pt x="43" y="721"/>
                    <a:pt x="59" y="717"/>
                    <a:pt x="73" y="714"/>
                  </a:cubicBezTo>
                  <a:cubicBezTo>
                    <a:pt x="76" y="721"/>
                    <a:pt x="78" y="728"/>
                    <a:pt x="81" y="735"/>
                  </a:cubicBezTo>
                  <a:cubicBezTo>
                    <a:pt x="68" y="742"/>
                    <a:pt x="55" y="750"/>
                    <a:pt x="52" y="752"/>
                  </a:cubicBezTo>
                  <a:cubicBezTo>
                    <a:pt x="49" y="753"/>
                    <a:pt x="48" y="755"/>
                    <a:pt x="47" y="758"/>
                  </a:cubicBezTo>
                  <a:cubicBezTo>
                    <a:pt x="46" y="761"/>
                    <a:pt x="46" y="764"/>
                    <a:pt x="47" y="766"/>
                  </a:cubicBezTo>
                  <a:cubicBezTo>
                    <a:pt x="48" y="769"/>
                    <a:pt x="51" y="771"/>
                    <a:pt x="53" y="772"/>
                  </a:cubicBezTo>
                  <a:cubicBezTo>
                    <a:pt x="56" y="774"/>
                    <a:pt x="59" y="774"/>
                    <a:pt x="61" y="773"/>
                  </a:cubicBezTo>
                  <a:cubicBezTo>
                    <a:pt x="64" y="772"/>
                    <a:pt x="79" y="767"/>
                    <a:pt x="93" y="762"/>
                  </a:cubicBezTo>
                  <a:cubicBezTo>
                    <a:pt x="97" y="769"/>
                    <a:pt x="100" y="776"/>
                    <a:pt x="104" y="782"/>
                  </a:cubicBezTo>
                  <a:cubicBezTo>
                    <a:pt x="92" y="791"/>
                    <a:pt x="79" y="800"/>
                    <a:pt x="76" y="802"/>
                  </a:cubicBezTo>
                  <a:cubicBezTo>
                    <a:pt x="74" y="804"/>
                    <a:pt x="72" y="806"/>
                    <a:pt x="72" y="809"/>
                  </a:cubicBezTo>
                  <a:cubicBezTo>
                    <a:pt x="71" y="812"/>
                    <a:pt x="72" y="815"/>
                    <a:pt x="73" y="817"/>
                  </a:cubicBezTo>
                  <a:cubicBezTo>
                    <a:pt x="75" y="820"/>
                    <a:pt x="77" y="822"/>
                    <a:pt x="80" y="823"/>
                  </a:cubicBezTo>
                  <a:cubicBezTo>
                    <a:pt x="82" y="824"/>
                    <a:pt x="85" y="824"/>
                    <a:pt x="88" y="822"/>
                  </a:cubicBezTo>
                  <a:cubicBezTo>
                    <a:pt x="91" y="821"/>
                    <a:pt x="105" y="814"/>
                    <a:pt x="118" y="808"/>
                  </a:cubicBezTo>
                  <a:cubicBezTo>
                    <a:pt x="122" y="815"/>
                    <a:pt x="127" y="821"/>
                    <a:pt x="131" y="827"/>
                  </a:cubicBezTo>
                  <a:cubicBezTo>
                    <a:pt x="120" y="837"/>
                    <a:pt x="108" y="847"/>
                    <a:pt x="105" y="850"/>
                  </a:cubicBezTo>
                  <a:cubicBezTo>
                    <a:pt x="103" y="852"/>
                    <a:pt x="102" y="854"/>
                    <a:pt x="102" y="857"/>
                  </a:cubicBezTo>
                  <a:cubicBezTo>
                    <a:pt x="102" y="860"/>
                    <a:pt x="102" y="863"/>
                    <a:pt x="104" y="865"/>
                  </a:cubicBezTo>
                  <a:cubicBezTo>
                    <a:pt x="106" y="867"/>
                    <a:pt x="108" y="869"/>
                    <a:pt x="111" y="870"/>
                  </a:cubicBezTo>
                  <a:cubicBezTo>
                    <a:pt x="114" y="870"/>
                    <a:pt x="117" y="870"/>
                    <a:pt x="119" y="869"/>
                  </a:cubicBezTo>
                  <a:cubicBezTo>
                    <a:pt x="122" y="867"/>
                    <a:pt x="136" y="859"/>
                    <a:pt x="148" y="851"/>
                  </a:cubicBezTo>
                  <a:cubicBezTo>
                    <a:pt x="153" y="857"/>
                    <a:pt x="158" y="863"/>
                    <a:pt x="163" y="869"/>
                  </a:cubicBezTo>
                  <a:cubicBezTo>
                    <a:pt x="153" y="880"/>
                    <a:pt x="142" y="891"/>
                    <a:pt x="140" y="894"/>
                  </a:cubicBezTo>
                  <a:cubicBezTo>
                    <a:pt x="138" y="896"/>
                    <a:pt x="137" y="899"/>
                    <a:pt x="137" y="902"/>
                  </a:cubicBezTo>
                  <a:cubicBezTo>
                    <a:pt x="137" y="904"/>
                    <a:pt x="138" y="907"/>
                    <a:pt x="140" y="909"/>
                  </a:cubicBezTo>
                  <a:cubicBezTo>
                    <a:pt x="142" y="912"/>
                    <a:pt x="145" y="913"/>
                    <a:pt x="147" y="913"/>
                  </a:cubicBezTo>
                  <a:cubicBezTo>
                    <a:pt x="150" y="914"/>
                    <a:pt x="153" y="913"/>
                    <a:pt x="155" y="911"/>
                  </a:cubicBezTo>
                  <a:cubicBezTo>
                    <a:pt x="158" y="909"/>
                    <a:pt x="171" y="900"/>
                    <a:pt x="182" y="891"/>
                  </a:cubicBezTo>
                  <a:cubicBezTo>
                    <a:pt x="188" y="897"/>
                    <a:pt x="193" y="902"/>
                    <a:pt x="198" y="907"/>
                  </a:cubicBezTo>
                  <a:cubicBezTo>
                    <a:pt x="190" y="919"/>
                    <a:pt x="180" y="932"/>
                    <a:pt x="178" y="934"/>
                  </a:cubicBezTo>
                  <a:cubicBezTo>
                    <a:pt x="176" y="937"/>
                    <a:pt x="176" y="940"/>
                    <a:pt x="176" y="942"/>
                  </a:cubicBezTo>
                  <a:cubicBezTo>
                    <a:pt x="177" y="945"/>
                    <a:pt x="178" y="948"/>
                    <a:pt x="180" y="950"/>
                  </a:cubicBezTo>
                  <a:cubicBezTo>
                    <a:pt x="182" y="952"/>
                    <a:pt x="185" y="953"/>
                    <a:pt x="188" y="953"/>
                  </a:cubicBezTo>
                  <a:cubicBezTo>
                    <a:pt x="191" y="953"/>
                    <a:pt x="194" y="952"/>
                    <a:pt x="196" y="950"/>
                  </a:cubicBezTo>
                  <a:cubicBezTo>
                    <a:pt x="198" y="948"/>
                    <a:pt x="210" y="937"/>
                    <a:pt x="221" y="927"/>
                  </a:cubicBezTo>
                  <a:cubicBezTo>
                    <a:pt x="226" y="932"/>
                    <a:pt x="232" y="937"/>
                    <a:pt x="238" y="941"/>
                  </a:cubicBezTo>
                  <a:cubicBezTo>
                    <a:pt x="231" y="954"/>
                    <a:pt x="223" y="968"/>
                    <a:pt x="221" y="970"/>
                  </a:cubicBezTo>
                  <a:cubicBezTo>
                    <a:pt x="219" y="973"/>
                    <a:pt x="219" y="976"/>
                    <a:pt x="220" y="979"/>
                  </a:cubicBezTo>
                  <a:cubicBezTo>
                    <a:pt x="220" y="981"/>
                    <a:pt x="222" y="984"/>
                    <a:pt x="224" y="986"/>
                  </a:cubicBezTo>
                  <a:cubicBezTo>
                    <a:pt x="227" y="987"/>
                    <a:pt x="230" y="988"/>
                    <a:pt x="232" y="988"/>
                  </a:cubicBezTo>
                  <a:cubicBezTo>
                    <a:pt x="235" y="988"/>
                    <a:pt x="238" y="986"/>
                    <a:pt x="240" y="984"/>
                  </a:cubicBezTo>
                  <a:cubicBezTo>
                    <a:pt x="242" y="982"/>
                    <a:pt x="253" y="970"/>
                    <a:pt x="262" y="959"/>
                  </a:cubicBezTo>
                  <a:cubicBezTo>
                    <a:pt x="268" y="963"/>
                    <a:pt x="275" y="967"/>
                    <a:pt x="281" y="971"/>
                  </a:cubicBezTo>
                  <a:cubicBezTo>
                    <a:pt x="275" y="984"/>
                    <a:pt x="268" y="999"/>
                    <a:pt x="267" y="1002"/>
                  </a:cubicBezTo>
                  <a:cubicBezTo>
                    <a:pt x="266" y="1005"/>
                    <a:pt x="266" y="1008"/>
                    <a:pt x="267" y="1010"/>
                  </a:cubicBezTo>
                  <a:cubicBezTo>
                    <a:pt x="268" y="1013"/>
                    <a:pt x="270" y="1015"/>
                    <a:pt x="272" y="1017"/>
                  </a:cubicBezTo>
                  <a:cubicBezTo>
                    <a:pt x="275" y="1018"/>
                    <a:pt x="278" y="1019"/>
                    <a:pt x="280" y="1018"/>
                  </a:cubicBezTo>
                  <a:cubicBezTo>
                    <a:pt x="283" y="1018"/>
                    <a:pt x="286" y="1016"/>
                    <a:pt x="287" y="1014"/>
                  </a:cubicBezTo>
                  <a:cubicBezTo>
                    <a:pt x="289" y="1011"/>
                    <a:pt x="298" y="998"/>
                    <a:pt x="307" y="986"/>
                  </a:cubicBezTo>
                  <a:cubicBezTo>
                    <a:pt x="314" y="990"/>
                    <a:pt x="320" y="993"/>
                    <a:pt x="327" y="996"/>
                  </a:cubicBezTo>
                  <a:cubicBezTo>
                    <a:pt x="322" y="1010"/>
                    <a:pt x="317" y="1025"/>
                    <a:pt x="316" y="1028"/>
                  </a:cubicBezTo>
                  <a:cubicBezTo>
                    <a:pt x="315" y="1031"/>
                    <a:pt x="316" y="1034"/>
                    <a:pt x="317" y="1037"/>
                  </a:cubicBezTo>
                  <a:cubicBezTo>
                    <a:pt x="318" y="1039"/>
                    <a:pt x="320" y="1041"/>
                    <a:pt x="323" y="1042"/>
                  </a:cubicBezTo>
                  <a:cubicBezTo>
                    <a:pt x="326" y="1044"/>
                    <a:pt x="328" y="1044"/>
                    <a:pt x="331" y="1043"/>
                  </a:cubicBezTo>
                  <a:cubicBezTo>
                    <a:pt x="334" y="1042"/>
                    <a:pt x="336" y="1041"/>
                    <a:pt x="338" y="1038"/>
                  </a:cubicBezTo>
                  <a:cubicBezTo>
                    <a:pt x="339" y="1035"/>
                    <a:pt x="347" y="1021"/>
                    <a:pt x="354" y="1009"/>
                  </a:cubicBezTo>
                  <a:cubicBezTo>
                    <a:pt x="361" y="1011"/>
                    <a:pt x="368" y="1014"/>
                    <a:pt x="375" y="1017"/>
                  </a:cubicBezTo>
                  <a:cubicBezTo>
                    <a:pt x="372" y="1031"/>
                    <a:pt x="369" y="1046"/>
                    <a:pt x="368" y="1050"/>
                  </a:cubicBezTo>
                  <a:cubicBezTo>
                    <a:pt x="367" y="1052"/>
                    <a:pt x="368" y="1055"/>
                    <a:pt x="369" y="1058"/>
                  </a:cubicBezTo>
                  <a:cubicBezTo>
                    <a:pt x="371" y="1060"/>
                    <a:pt x="373" y="1062"/>
                    <a:pt x="376" y="1063"/>
                  </a:cubicBezTo>
                  <a:cubicBezTo>
                    <a:pt x="379" y="1064"/>
                    <a:pt x="382" y="1064"/>
                    <a:pt x="384" y="1063"/>
                  </a:cubicBezTo>
                  <a:cubicBezTo>
                    <a:pt x="387" y="1062"/>
                    <a:pt x="389" y="1060"/>
                    <a:pt x="390" y="1057"/>
                  </a:cubicBezTo>
                  <a:cubicBezTo>
                    <a:pt x="392" y="1054"/>
                    <a:pt x="398" y="1039"/>
                    <a:pt x="404" y="1026"/>
                  </a:cubicBezTo>
                  <a:cubicBezTo>
                    <a:pt x="411" y="1028"/>
                    <a:pt x="418" y="1030"/>
                    <a:pt x="425" y="1032"/>
                  </a:cubicBezTo>
                  <a:cubicBezTo>
                    <a:pt x="424" y="1046"/>
                    <a:pt x="422" y="1062"/>
                    <a:pt x="422" y="1065"/>
                  </a:cubicBezTo>
                  <a:cubicBezTo>
                    <a:pt x="421" y="1068"/>
                    <a:pt x="422" y="1071"/>
                    <a:pt x="424" y="1073"/>
                  </a:cubicBezTo>
                  <a:cubicBezTo>
                    <a:pt x="426" y="1075"/>
                    <a:pt x="428" y="1077"/>
                    <a:pt x="431" y="1078"/>
                  </a:cubicBezTo>
                  <a:cubicBezTo>
                    <a:pt x="434" y="1078"/>
                    <a:pt x="437" y="1078"/>
                    <a:pt x="439" y="1076"/>
                  </a:cubicBezTo>
                  <a:cubicBezTo>
                    <a:pt x="442" y="1075"/>
                    <a:pt x="444" y="1073"/>
                    <a:pt x="445" y="1070"/>
                  </a:cubicBezTo>
                  <a:cubicBezTo>
                    <a:pt x="446" y="1067"/>
                    <a:pt x="450" y="1052"/>
                    <a:pt x="455" y="1038"/>
                  </a:cubicBezTo>
                  <a:cubicBezTo>
                    <a:pt x="462" y="1039"/>
                    <a:pt x="469" y="1040"/>
                    <a:pt x="477" y="1041"/>
                  </a:cubicBezTo>
                  <a:cubicBezTo>
                    <a:pt x="477" y="1056"/>
                    <a:pt x="477" y="1072"/>
                    <a:pt x="477" y="1075"/>
                  </a:cubicBezTo>
                  <a:cubicBezTo>
                    <a:pt x="477" y="1078"/>
                    <a:pt x="478" y="1081"/>
                    <a:pt x="480" y="1083"/>
                  </a:cubicBezTo>
                  <a:cubicBezTo>
                    <a:pt x="482" y="1085"/>
                    <a:pt x="484" y="1086"/>
                    <a:pt x="487" y="1087"/>
                  </a:cubicBezTo>
                  <a:cubicBezTo>
                    <a:pt x="490" y="1087"/>
                    <a:pt x="493" y="1086"/>
                    <a:pt x="495" y="1085"/>
                  </a:cubicBezTo>
                  <a:cubicBezTo>
                    <a:pt x="497" y="1083"/>
                    <a:pt x="499" y="1081"/>
                    <a:pt x="500" y="1078"/>
                  </a:cubicBezTo>
                  <a:cubicBezTo>
                    <a:pt x="501" y="1074"/>
                    <a:pt x="504" y="1059"/>
                    <a:pt x="507" y="1045"/>
                  </a:cubicBezTo>
                  <a:cubicBezTo>
                    <a:pt x="514" y="1045"/>
                    <a:pt x="522" y="1045"/>
                    <a:pt x="529" y="1046"/>
                  </a:cubicBezTo>
                  <a:cubicBezTo>
                    <a:pt x="530" y="1060"/>
                    <a:pt x="532" y="1076"/>
                    <a:pt x="532" y="1079"/>
                  </a:cubicBezTo>
                  <a:cubicBezTo>
                    <a:pt x="533" y="1082"/>
                    <a:pt x="534" y="1085"/>
                    <a:pt x="536" y="1087"/>
                  </a:cubicBezTo>
                  <a:cubicBezTo>
                    <a:pt x="538" y="1089"/>
                    <a:pt x="541" y="1090"/>
                    <a:pt x="544" y="1090"/>
                  </a:cubicBezTo>
                  <a:cubicBezTo>
                    <a:pt x="547" y="1090"/>
                    <a:pt x="550" y="1088"/>
                    <a:pt x="552" y="1087"/>
                  </a:cubicBezTo>
                  <a:cubicBezTo>
                    <a:pt x="554" y="1085"/>
                    <a:pt x="555" y="1082"/>
                    <a:pt x="556" y="1079"/>
                  </a:cubicBezTo>
                  <a:cubicBezTo>
                    <a:pt x="556" y="1076"/>
                    <a:pt x="558" y="1060"/>
                    <a:pt x="559" y="1046"/>
                  </a:cubicBezTo>
                  <a:cubicBezTo>
                    <a:pt x="566" y="1045"/>
                    <a:pt x="574" y="1045"/>
                    <a:pt x="581" y="1045"/>
                  </a:cubicBezTo>
                  <a:cubicBezTo>
                    <a:pt x="584" y="1059"/>
                    <a:pt x="587" y="1074"/>
                    <a:pt x="588" y="1078"/>
                  </a:cubicBezTo>
                  <a:cubicBezTo>
                    <a:pt x="589" y="1081"/>
                    <a:pt x="590" y="1083"/>
                    <a:pt x="593" y="1085"/>
                  </a:cubicBezTo>
                  <a:cubicBezTo>
                    <a:pt x="595" y="1086"/>
                    <a:pt x="598" y="1087"/>
                    <a:pt x="601" y="1087"/>
                  </a:cubicBezTo>
                  <a:cubicBezTo>
                    <a:pt x="604" y="1086"/>
                    <a:pt x="606" y="1085"/>
                    <a:pt x="608" y="1083"/>
                  </a:cubicBezTo>
                  <a:cubicBezTo>
                    <a:pt x="610" y="1081"/>
                    <a:pt x="611" y="1078"/>
                    <a:pt x="611" y="1075"/>
                  </a:cubicBezTo>
                  <a:cubicBezTo>
                    <a:pt x="611" y="1072"/>
                    <a:pt x="611" y="1056"/>
                    <a:pt x="611" y="1041"/>
                  </a:cubicBezTo>
                  <a:cubicBezTo>
                    <a:pt x="619" y="1040"/>
                    <a:pt x="626" y="1039"/>
                    <a:pt x="633" y="1038"/>
                  </a:cubicBezTo>
                  <a:cubicBezTo>
                    <a:pt x="638" y="1052"/>
                    <a:pt x="642" y="1067"/>
                    <a:pt x="643" y="1070"/>
                  </a:cubicBezTo>
                  <a:cubicBezTo>
                    <a:pt x="644" y="1073"/>
                    <a:pt x="646" y="1075"/>
                    <a:pt x="649" y="1076"/>
                  </a:cubicBezTo>
                  <a:cubicBezTo>
                    <a:pt x="651" y="1078"/>
                    <a:pt x="654" y="1078"/>
                    <a:pt x="657" y="1078"/>
                  </a:cubicBezTo>
                  <a:cubicBezTo>
                    <a:pt x="660" y="1077"/>
                    <a:pt x="662" y="1075"/>
                    <a:pt x="664" y="1073"/>
                  </a:cubicBezTo>
                  <a:cubicBezTo>
                    <a:pt x="666" y="1071"/>
                    <a:pt x="667" y="1068"/>
                    <a:pt x="666" y="1065"/>
                  </a:cubicBezTo>
                  <a:cubicBezTo>
                    <a:pt x="666" y="1062"/>
                    <a:pt x="664" y="1046"/>
                    <a:pt x="663" y="1032"/>
                  </a:cubicBezTo>
                  <a:cubicBezTo>
                    <a:pt x="670" y="1030"/>
                    <a:pt x="677" y="1028"/>
                    <a:pt x="684" y="1026"/>
                  </a:cubicBezTo>
                  <a:cubicBezTo>
                    <a:pt x="690" y="1039"/>
                    <a:pt x="696" y="1054"/>
                    <a:pt x="698" y="1057"/>
                  </a:cubicBezTo>
                  <a:cubicBezTo>
                    <a:pt x="699" y="1060"/>
                    <a:pt x="701" y="1062"/>
                    <a:pt x="704" y="1063"/>
                  </a:cubicBezTo>
                  <a:cubicBezTo>
                    <a:pt x="706" y="1064"/>
                    <a:pt x="709" y="1064"/>
                    <a:pt x="712" y="1063"/>
                  </a:cubicBezTo>
                  <a:cubicBezTo>
                    <a:pt x="715" y="1062"/>
                    <a:pt x="717" y="1060"/>
                    <a:pt x="719" y="1058"/>
                  </a:cubicBezTo>
                  <a:cubicBezTo>
                    <a:pt x="720" y="1055"/>
                    <a:pt x="721" y="1052"/>
                    <a:pt x="720" y="1050"/>
                  </a:cubicBezTo>
                  <a:cubicBezTo>
                    <a:pt x="719" y="1046"/>
                    <a:pt x="716" y="1031"/>
                    <a:pt x="713" y="1017"/>
                  </a:cubicBezTo>
                  <a:cubicBezTo>
                    <a:pt x="720" y="1014"/>
                    <a:pt x="727" y="1011"/>
                    <a:pt x="734" y="1009"/>
                  </a:cubicBezTo>
                  <a:cubicBezTo>
                    <a:pt x="741" y="1021"/>
                    <a:pt x="749" y="1035"/>
                    <a:pt x="750" y="1038"/>
                  </a:cubicBezTo>
                  <a:cubicBezTo>
                    <a:pt x="752" y="1041"/>
                    <a:pt x="754" y="1042"/>
                    <a:pt x="757" y="1043"/>
                  </a:cubicBezTo>
                  <a:cubicBezTo>
                    <a:pt x="760" y="1044"/>
                    <a:pt x="762" y="1044"/>
                    <a:pt x="765" y="1042"/>
                  </a:cubicBezTo>
                  <a:cubicBezTo>
                    <a:pt x="768" y="1041"/>
                    <a:pt x="770" y="1039"/>
                    <a:pt x="771" y="1037"/>
                  </a:cubicBezTo>
                  <a:cubicBezTo>
                    <a:pt x="772" y="1034"/>
                    <a:pt x="773" y="1031"/>
                    <a:pt x="772" y="1028"/>
                  </a:cubicBezTo>
                  <a:cubicBezTo>
                    <a:pt x="771" y="1025"/>
                    <a:pt x="766" y="1010"/>
                    <a:pt x="761" y="996"/>
                  </a:cubicBezTo>
                  <a:cubicBezTo>
                    <a:pt x="768" y="993"/>
                    <a:pt x="774" y="990"/>
                    <a:pt x="781" y="986"/>
                  </a:cubicBezTo>
                  <a:cubicBezTo>
                    <a:pt x="790" y="998"/>
                    <a:pt x="799" y="1011"/>
                    <a:pt x="801" y="1014"/>
                  </a:cubicBezTo>
                  <a:cubicBezTo>
                    <a:pt x="802" y="1016"/>
                    <a:pt x="805" y="1018"/>
                    <a:pt x="808" y="1018"/>
                  </a:cubicBezTo>
                  <a:cubicBezTo>
                    <a:pt x="810" y="1019"/>
                    <a:pt x="813" y="1018"/>
                    <a:pt x="816" y="1017"/>
                  </a:cubicBezTo>
                  <a:cubicBezTo>
                    <a:pt x="818" y="1015"/>
                    <a:pt x="820" y="1013"/>
                    <a:pt x="821" y="1010"/>
                  </a:cubicBezTo>
                  <a:cubicBezTo>
                    <a:pt x="822" y="1008"/>
                    <a:pt x="822" y="1005"/>
                    <a:pt x="821" y="1002"/>
                  </a:cubicBezTo>
                  <a:cubicBezTo>
                    <a:pt x="820" y="999"/>
                    <a:pt x="813" y="984"/>
                    <a:pt x="807" y="971"/>
                  </a:cubicBezTo>
                  <a:cubicBezTo>
                    <a:pt x="813" y="967"/>
                    <a:pt x="820" y="963"/>
                    <a:pt x="826" y="959"/>
                  </a:cubicBezTo>
                  <a:cubicBezTo>
                    <a:pt x="835" y="970"/>
                    <a:pt x="846" y="982"/>
                    <a:pt x="848" y="984"/>
                  </a:cubicBezTo>
                  <a:cubicBezTo>
                    <a:pt x="850" y="986"/>
                    <a:pt x="853" y="988"/>
                    <a:pt x="856" y="988"/>
                  </a:cubicBezTo>
                  <a:cubicBezTo>
                    <a:pt x="858" y="988"/>
                    <a:pt x="861" y="987"/>
                    <a:pt x="864" y="986"/>
                  </a:cubicBezTo>
                  <a:cubicBezTo>
                    <a:pt x="866" y="984"/>
                    <a:pt x="868" y="981"/>
                    <a:pt x="868" y="979"/>
                  </a:cubicBezTo>
                  <a:cubicBezTo>
                    <a:pt x="869" y="976"/>
                    <a:pt x="869" y="973"/>
                    <a:pt x="867" y="970"/>
                  </a:cubicBezTo>
                  <a:cubicBezTo>
                    <a:pt x="865" y="968"/>
                    <a:pt x="857" y="954"/>
                    <a:pt x="850" y="941"/>
                  </a:cubicBezTo>
                  <a:cubicBezTo>
                    <a:pt x="856" y="937"/>
                    <a:pt x="862" y="932"/>
                    <a:pt x="867" y="927"/>
                  </a:cubicBezTo>
                  <a:cubicBezTo>
                    <a:pt x="878" y="937"/>
                    <a:pt x="890" y="948"/>
                    <a:pt x="892" y="950"/>
                  </a:cubicBezTo>
                  <a:cubicBezTo>
                    <a:pt x="894" y="952"/>
                    <a:pt x="897" y="953"/>
                    <a:pt x="900" y="953"/>
                  </a:cubicBezTo>
                  <a:cubicBezTo>
                    <a:pt x="903" y="953"/>
                    <a:pt x="906" y="952"/>
                    <a:pt x="908" y="950"/>
                  </a:cubicBezTo>
                  <a:cubicBezTo>
                    <a:pt x="910" y="948"/>
                    <a:pt x="911" y="945"/>
                    <a:pt x="912" y="942"/>
                  </a:cubicBezTo>
                  <a:cubicBezTo>
                    <a:pt x="912" y="940"/>
                    <a:pt x="911" y="937"/>
                    <a:pt x="910" y="934"/>
                  </a:cubicBezTo>
                  <a:cubicBezTo>
                    <a:pt x="908" y="932"/>
                    <a:pt x="898" y="919"/>
                    <a:pt x="890" y="907"/>
                  </a:cubicBezTo>
                  <a:cubicBezTo>
                    <a:pt x="895" y="902"/>
                    <a:pt x="900" y="897"/>
                    <a:pt x="905" y="891"/>
                  </a:cubicBezTo>
                  <a:cubicBezTo>
                    <a:pt x="917" y="900"/>
                    <a:pt x="930" y="909"/>
                    <a:pt x="933" y="911"/>
                  </a:cubicBezTo>
                  <a:cubicBezTo>
                    <a:pt x="935" y="913"/>
                    <a:pt x="938" y="914"/>
                    <a:pt x="941" y="913"/>
                  </a:cubicBezTo>
                  <a:cubicBezTo>
                    <a:pt x="943" y="913"/>
                    <a:pt x="946" y="912"/>
                    <a:pt x="948" y="909"/>
                  </a:cubicBezTo>
                  <a:cubicBezTo>
                    <a:pt x="950" y="907"/>
                    <a:pt x="951" y="904"/>
                    <a:pt x="951" y="902"/>
                  </a:cubicBezTo>
                  <a:cubicBezTo>
                    <a:pt x="951" y="899"/>
                    <a:pt x="950" y="896"/>
                    <a:pt x="948" y="894"/>
                  </a:cubicBezTo>
                  <a:cubicBezTo>
                    <a:pt x="946" y="891"/>
                    <a:pt x="935" y="880"/>
                    <a:pt x="925" y="869"/>
                  </a:cubicBezTo>
                  <a:cubicBezTo>
                    <a:pt x="930" y="863"/>
                    <a:pt x="935" y="857"/>
                    <a:pt x="940" y="851"/>
                  </a:cubicBezTo>
                  <a:cubicBezTo>
                    <a:pt x="952" y="859"/>
                    <a:pt x="966" y="867"/>
                    <a:pt x="969" y="869"/>
                  </a:cubicBezTo>
                  <a:cubicBezTo>
                    <a:pt x="971" y="870"/>
                    <a:pt x="974" y="870"/>
                    <a:pt x="977" y="870"/>
                  </a:cubicBezTo>
                  <a:cubicBezTo>
                    <a:pt x="980" y="869"/>
                    <a:pt x="982" y="867"/>
                    <a:pt x="984" y="865"/>
                  </a:cubicBezTo>
                  <a:cubicBezTo>
                    <a:pt x="986" y="863"/>
                    <a:pt x="986" y="860"/>
                    <a:pt x="986" y="857"/>
                  </a:cubicBezTo>
                  <a:cubicBezTo>
                    <a:pt x="986" y="854"/>
                    <a:pt x="985" y="852"/>
                    <a:pt x="983" y="850"/>
                  </a:cubicBezTo>
                  <a:cubicBezTo>
                    <a:pt x="980" y="847"/>
                    <a:pt x="968" y="837"/>
                    <a:pt x="957" y="827"/>
                  </a:cubicBezTo>
                  <a:cubicBezTo>
                    <a:pt x="961" y="821"/>
                    <a:pt x="966" y="815"/>
                    <a:pt x="969" y="808"/>
                  </a:cubicBezTo>
                  <a:cubicBezTo>
                    <a:pt x="983" y="814"/>
                    <a:pt x="997" y="821"/>
                    <a:pt x="1000" y="822"/>
                  </a:cubicBezTo>
                  <a:cubicBezTo>
                    <a:pt x="1003" y="824"/>
                    <a:pt x="1006" y="824"/>
                    <a:pt x="1008" y="823"/>
                  </a:cubicBezTo>
                  <a:cubicBezTo>
                    <a:pt x="1011" y="822"/>
                    <a:pt x="1013" y="820"/>
                    <a:pt x="1015" y="817"/>
                  </a:cubicBezTo>
                  <a:cubicBezTo>
                    <a:pt x="1016" y="815"/>
                    <a:pt x="1017" y="812"/>
                    <a:pt x="1016" y="809"/>
                  </a:cubicBezTo>
                  <a:cubicBezTo>
                    <a:pt x="1016" y="806"/>
                    <a:pt x="1014" y="804"/>
                    <a:pt x="1012" y="802"/>
                  </a:cubicBezTo>
                  <a:cubicBezTo>
                    <a:pt x="1009" y="800"/>
                    <a:pt x="996" y="791"/>
                    <a:pt x="984" y="782"/>
                  </a:cubicBezTo>
                  <a:cubicBezTo>
                    <a:pt x="988" y="776"/>
                    <a:pt x="991" y="769"/>
                    <a:pt x="995" y="762"/>
                  </a:cubicBezTo>
                  <a:cubicBezTo>
                    <a:pt x="1009" y="767"/>
                    <a:pt x="1024" y="772"/>
                    <a:pt x="1027" y="773"/>
                  </a:cubicBezTo>
                  <a:cubicBezTo>
                    <a:pt x="1029" y="774"/>
                    <a:pt x="1032" y="774"/>
                    <a:pt x="1035" y="772"/>
                  </a:cubicBezTo>
                  <a:cubicBezTo>
                    <a:pt x="1037" y="771"/>
                    <a:pt x="1039" y="769"/>
                    <a:pt x="1041" y="766"/>
                  </a:cubicBezTo>
                  <a:cubicBezTo>
                    <a:pt x="1042" y="764"/>
                    <a:pt x="1042" y="761"/>
                    <a:pt x="1041" y="758"/>
                  </a:cubicBezTo>
                  <a:cubicBezTo>
                    <a:pt x="1040" y="755"/>
                    <a:pt x="1039" y="753"/>
                    <a:pt x="1036" y="752"/>
                  </a:cubicBezTo>
                  <a:cubicBezTo>
                    <a:pt x="1033" y="750"/>
                    <a:pt x="1020" y="742"/>
                    <a:pt x="1007" y="735"/>
                  </a:cubicBezTo>
                  <a:cubicBezTo>
                    <a:pt x="1010" y="728"/>
                    <a:pt x="1012" y="721"/>
                    <a:pt x="1015" y="714"/>
                  </a:cubicBezTo>
                  <a:cubicBezTo>
                    <a:pt x="1029" y="717"/>
                    <a:pt x="1045" y="721"/>
                    <a:pt x="1048" y="721"/>
                  </a:cubicBezTo>
                  <a:cubicBezTo>
                    <a:pt x="1051" y="722"/>
                    <a:pt x="1054" y="721"/>
                    <a:pt x="1056" y="720"/>
                  </a:cubicBezTo>
                  <a:cubicBezTo>
                    <a:pt x="1058" y="718"/>
                    <a:pt x="1060" y="716"/>
                    <a:pt x="1061" y="713"/>
                  </a:cubicBezTo>
                  <a:cubicBezTo>
                    <a:pt x="1062" y="710"/>
                    <a:pt x="1062" y="707"/>
                    <a:pt x="1061" y="705"/>
                  </a:cubicBezTo>
                  <a:cubicBezTo>
                    <a:pt x="1060" y="702"/>
                    <a:pt x="1058" y="700"/>
                    <a:pt x="1055" y="699"/>
                  </a:cubicBezTo>
                  <a:cubicBezTo>
                    <a:pt x="1052" y="698"/>
                    <a:pt x="1037" y="691"/>
                    <a:pt x="1024" y="686"/>
                  </a:cubicBezTo>
                  <a:cubicBezTo>
                    <a:pt x="1026" y="678"/>
                    <a:pt x="1028" y="671"/>
                    <a:pt x="1030" y="664"/>
                  </a:cubicBezTo>
                  <a:cubicBezTo>
                    <a:pt x="1044" y="665"/>
                    <a:pt x="1060" y="667"/>
                    <a:pt x="1063" y="668"/>
                  </a:cubicBezTo>
                  <a:cubicBezTo>
                    <a:pt x="1066" y="668"/>
                    <a:pt x="1069" y="667"/>
                    <a:pt x="1071" y="665"/>
                  </a:cubicBezTo>
                  <a:cubicBezTo>
                    <a:pt x="1074" y="664"/>
                    <a:pt x="1075" y="661"/>
                    <a:pt x="1076" y="658"/>
                  </a:cubicBezTo>
                  <a:cubicBezTo>
                    <a:pt x="1076" y="655"/>
                    <a:pt x="1076" y="652"/>
                    <a:pt x="1075" y="650"/>
                  </a:cubicBezTo>
                  <a:cubicBezTo>
                    <a:pt x="1073" y="647"/>
                    <a:pt x="1071" y="645"/>
                    <a:pt x="1068" y="645"/>
                  </a:cubicBezTo>
                  <a:cubicBezTo>
                    <a:pt x="1065" y="644"/>
                    <a:pt x="1050" y="639"/>
                    <a:pt x="1036" y="634"/>
                  </a:cubicBezTo>
                  <a:cubicBezTo>
                    <a:pt x="1037" y="627"/>
                    <a:pt x="1039" y="620"/>
                    <a:pt x="1040" y="612"/>
                  </a:cubicBezTo>
                  <a:cubicBezTo>
                    <a:pt x="1054" y="612"/>
                    <a:pt x="1070" y="612"/>
                    <a:pt x="1073" y="612"/>
                  </a:cubicBezTo>
                  <a:cubicBezTo>
                    <a:pt x="1076" y="613"/>
                    <a:pt x="1079" y="611"/>
                    <a:pt x="1081" y="609"/>
                  </a:cubicBezTo>
                  <a:cubicBezTo>
                    <a:pt x="1083" y="607"/>
                    <a:pt x="1084" y="605"/>
                    <a:pt x="1085" y="602"/>
                  </a:cubicBezTo>
                  <a:cubicBezTo>
                    <a:pt x="1085" y="599"/>
                    <a:pt x="1084" y="596"/>
                    <a:pt x="1083" y="594"/>
                  </a:cubicBezTo>
                  <a:cubicBezTo>
                    <a:pt x="1081" y="591"/>
                    <a:pt x="1079" y="590"/>
                    <a:pt x="1076" y="589"/>
                  </a:cubicBezTo>
                  <a:cubicBezTo>
                    <a:pt x="1073" y="588"/>
                    <a:pt x="1057" y="585"/>
                    <a:pt x="1043" y="582"/>
                  </a:cubicBezTo>
                  <a:cubicBezTo>
                    <a:pt x="1043" y="575"/>
                    <a:pt x="1044" y="567"/>
                    <a:pt x="1044" y="560"/>
                  </a:cubicBezTo>
                  <a:cubicBezTo>
                    <a:pt x="1058" y="558"/>
                    <a:pt x="1074" y="557"/>
                    <a:pt x="1078" y="557"/>
                  </a:cubicBezTo>
                  <a:close/>
                  <a:moveTo>
                    <a:pt x="544" y="979"/>
                  </a:moveTo>
                  <a:cubicBezTo>
                    <a:pt x="305" y="979"/>
                    <a:pt x="111" y="785"/>
                    <a:pt x="111" y="545"/>
                  </a:cubicBezTo>
                  <a:cubicBezTo>
                    <a:pt x="111" y="305"/>
                    <a:pt x="305" y="111"/>
                    <a:pt x="544" y="111"/>
                  </a:cubicBezTo>
                  <a:cubicBezTo>
                    <a:pt x="783" y="111"/>
                    <a:pt x="977" y="305"/>
                    <a:pt x="977" y="545"/>
                  </a:cubicBezTo>
                  <a:cubicBezTo>
                    <a:pt x="977" y="785"/>
                    <a:pt x="783" y="979"/>
                    <a:pt x="544" y="979"/>
                  </a:cubicBez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16" name="Freeform 18"/>
            <p:cNvSpPr>
              <a:spLocks noEditPoints="1"/>
            </p:cNvSpPr>
            <p:nvPr/>
          </p:nvSpPr>
          <p:spPr bwMode="auto">
            <a:xfrm>
              <a:off x="5440105" y="3948200"/>
              <a:ext cx="297934" cy="298568"/>
            </a:xfrm>
            <a:custGeom>
              <a:avLst/>
              <a:gdLst>
                <a:gd name="T0" fmla="*/ 1043 w 1088"/>
                <a:gd name="T1" fmla="*/ 507 h 1090"/>
                <a:gd name="T2" fmla="*/ 1036 w 1088"/>
                <a:gd name="T3" fmla="*/ 455 h 1090"/>
                <a:gd name="T4" fmla="*/ 1024 w 1088"/>
                <a:gd name="T5" fmla="*/ 404 h 1090"/>
                <a:gd name="T6" fmla="*/ 1007 w 1088"/>
                <a:gd name="T7" fmla="*/ 355 h 1090"/>
                <a:gd name="T8" fmla="*/ 984 w 1088"/>
                <a:gd name="T9" fmla="*/ 307 h 1090"/>
                <a:gd name="T10" fmla="*/ 957 w 1088"/>
                <a:gd name="T11" fmla="*/ 263 h 1090"/>
                <a:gd name="T12" fmla="*/ 925 w 1088"/>
                <a:gd name="T13" fmla="*/ 221 h 1090"/>
                <a:gd name="T14" fmla="*/ 890 w 1088"/>
                <a:gd name="T15" fmla="*/ 183 h 1090"/>
                <a:gd name="T16" fmla="*/ 850 w 1088"/>
                <a:gd name="T17" fmla="*/ 149 h 1090"/>
                <a:gd name="T18" fmla="*/ 807 w 1088"/>
                <a:gd name="T19" fmla="*/ 119 h 1090"/>
                <a:gd name="T20" fmla="*/ 761 w 1088"/>
                <a:gd name="T21" fmla="*/ 93 h 1090"/>
                <a:gd name="T22" fmla="*/ 713 w 1088"/>
                <a:gd name="T23" fmla="*/ 73 h 1090"/>
                <a:gd name="T24" fmla="*/ 663 w 1088"/>
                <a:gd name="T25" fmla="*/ 58 h 1090"/>
                <a:gd name="T26" fmla="*/ 611 w 1088"/>
                <a:gd name="T27" fmla="*/ 48 h 1090"/>
                <a:gd name="T28" fmla="*/ 559 w 1088"/>
                <a:gd name="T29" fmla="*/ 44 h 1090"/>
                <a:gd name="T30" fmla="*/ 507 w 1088"/>
                <a:gd name="T31" fmla="*/ 45 h 1090"/>
                <a:gd name="T32" fmla="*/ 455 w 1088"/>
                <a:gd name="T33" fmla="*/ 52 h 1090"/>
                <a:gd name="T34" fmla="*/ 404 w 1088"/>
                <a:gd name="T35" fmla="*/ 64 h 1090"/>
                <a:gd name="T36" fmla="*/ 354 w 1088"/>
                <a:gd name="T37" fmla="*/ 81 h 1090"/>
                <a:gd name="T38" fmla="*/ 307 w 1088"/>
                <a:gd name="T39" fmla="*/ 104 h 1090"/>
                <a:gd name="T40" fmla="*/ 262 w 1088"/>
                <a:gd name="T41" fmla="*/ 131 h 1090"/>
                <a:gd name="T42" fmla="*/ 221 w 1088"/>
                <a:gd name="T43" fmla="*/ 163 h 1090"/>
                <a:gd name="T44" fmla="*/ 182 w 1088"/>
                <a:gd name="T45" fmla="*/ 199 h 1090"/>
                <a:gd name="T46" fmla="*/ 148 w 1088"/>
                <a:gd name="T47" fmla="*/ 238 h 1090"/>
                <a:gd name="T48" fmla="*/ 118 w 1088"/>
                <a:gd name="T49" fmla="*/ 282 h 1090"/>
                <a:gd name="T50" fmla="*/ 93 w 1088"/>
                <a:gd name="T51" fmla="*/ 328 h 1090"/>
                <a:gd name="T52" fmla="*/ 73 w 1088"/>
                <a:gd name="T53" fmla="*/ 376 h 1090"/>
                <a:gd name="T54" fmla="*/ 58 w 1088"/>
                <a:gd name="T55" fmla="*/ 426 h 1090"/>
                <a:gd name="T56" fmla="*/ 48 w 1088"/>
                <a:gd name="T57" fmla="*/ 478 h 1090"/>
                <a:gd name="T58" fmla="*/ 44 w 1088"/>
                <a:gd name="T59" fmla="*/ 530 h 1090"/>
                <a:gd name="T60" fmla="*/ 45 w 1088"/>
                <a:gd name="T61" fmla="*/ 582 h 1090"/>
                <a:gd name="T62" fmla="*/ 52 w 1088"/>
                <a:gd name="T63" fmla="*/ 634 h 1090"/>
                <a:gd name="T64" fmla="*/ 64 w 1088"/>
                <a:gd name="T65" fmla="*/ 686 h 1090"/>
                <a:gd name="T66" fmla="*/ 81 w 1088"/>
                <a:gd name="T67" fmla="*/ 735 h 1090"/>
                <a:gd name="T68" fmla="*/ 104 w 1088"/>
                <a:gd name="T69" fmla="*/ 782 h 1090"/>
                <a:gd name="T70" fmla="*/ 131 w 1088"/>
                <a:gd name="T71" fmla="*/ 827 h 1090"/>
                <a:gd name="T72" fmla="*/ 163 w 1088"/>
                <a:gd name="T73" fmla="*/ 869 h 1090"/>
                <a:gd name="T74" fmla="*/ 198 w 1088"/>
                <a:gd name="T75" fmla="*/ 907 h 1090"/>
                <a:gd name="T76" fmla="*/ 238 w 1088"/>
                <a:gd name="T77" fmla="*/ 941 h 1090"/>
                <a:gd name="T78" fmla="*/ 281 w 1088"/>
                <a:gd name="T79" fmla="*/ 971 h 1090"/>
                <a:gd name="T80" fmla="*/ 327 w 1088"/>
                <a:gd name="T81" fmla="*/ 996 h 1090"/>
                <a:gd name="T82" fmla="*/ 375 w 1088"/>
                <a:gd name="T83" fmla="*/ 1017 h 1090"/>
                <a:gd name="T84" fmla="*/ 425 w 1088"/>
                <a:gd name="T85" fmla="*/ 1032 h 1090"/>
                <a:gd name="T86" fmla="*/ 477 w 1088"/>
                <a:gd name="T87" fmla="*/ 1041 h 1090"/>
                <a:gd name="T88" fmla="*/ 529 w 1088"/>
                <a:gd name="T89" fmla="*/ 1046 h 1090"/>
                <a:gd name="T90" fmla="*/ 581 w 1088"/>
                <a:gd name="T91" fmla="*/ 1045 h 1090"/>
                <a:gd name="T92" fmla="*/ 633 w 1088"/>
                <a:gd name="T93" fmla="*/ 1038 h 1090"/>
                <a:gd name="T94" fmla="*/ 684 w 1088"/>
                <a:gd name="T95" fmla="*/ 1026 h 1090"/>
                <a:gd name="T96" fmla="*/ 734 w 1088"/>
                <a:gd name="T97" fmla="*/ 1009 h 1090"/>
                <a:gd name="T98" fmla="*/ 781 w 1088"/>
                <a:gd name="T99" fmla="*/ 986 h 1090"/>
                <a:gd name="T100" fmla="*/ 826 w 1088"/>
                <a:gd name="T101" fmla="*/ 959 h 1090"/>
                <a:gd name="T102" fmla="*/ 867 w 1088"/>
                <a:gd name="T103" fmla="*/ 927 h 1090"/>
                <a:gd name="T104" fmla="*/ 905 w 1088"/>
                <a:gd name="T105" fmla="*/ 891 h 1090"/>
                <a:gd name="T106" fmla="*/ 940 w 1088"/>
                <a:gd name="T107" fmla="*/ 851 h 1090"/>
                <a:gd name="T108" fmla="*/ 969 w 1088"/>
                <a:gd name="T109" fmla="*/ 808 h 1090"/>
                <a:gd name="T110" fmla="*/ 995 w 1088"/>
                <a:gd name="T111" fmla="*/ 762 h 1090"/>
                <a:gd name="T112" fmla="*/ 1015 w 1088"/>
                <a:gd name="T113" fmla="*/ 714 h 1090"/>
                <a:gd name="T114" fmla="*/ 1030 w 1088"/>
                <a:gd name="T115" fmla="*/ 664 h 1090"/>
                <a:gd name="T116" fmla="*/ 1040 w 1088"/>
                <a:gd name="T117" fmla="*/ 612 h 1090"/>
                <a:gd name="T118" fmla="*/ 1044 w 1088"/>
                <a:gd name="T119" fmla="*/ 560 h 1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88" h="1090">
                  <a:moveTo>
                    <a:pt x="1078" y="557"/>
                  </a:moveTo>
                  <a:cubicBezTo>
                    <a:pt x="1080" y="556"/>
                    <a:pt x="1083" y="555"/>
                    <a:pt x="1085" y="553"/>
                  </a:cubicBezTo>
                  <a:cubicBezTo>
                    <a:pt x="1087" y="551"/>
                    <a:pt x="1088" y="548"/>
                    <a:pt x="1088" y="545"/>
                  </a:cubicBezTo>
                  <a:cubicBezTo>
                    <a:pt x="1088" y="542"/>
                    <a:pt x="1087" y="539"/>
                    <a:pt x="1085" y="537"/>
                  </a:cubicBezTo>
                  <a:cubicBezTo>
                    <a:pt x="1083" y="535"/>
                    <a:pt x="1080" y="533"/>
                    <a:pt x="1078" y="533"/>
                  </a:cubicBezTo>
                  <a:cubicBezTo>
                    <a:pt x="1074" y="533"/>
                    <a:pt x="1058" y="531"/>
                    <a:pt x="1044" y="530"/>
                  </a:cubicBezTo>
                  <a:cubicBezTo>
                    <a:pt x="1044" y="522"/>
                    <a:pt x="1043" y="515"/>
                    <a:pt x="1043" y="507"/>
                  </a:cubicBezTo>
                  <a:cubicBezTo>
                    <a:pt x="1057" y="505"/>
                    <a:pt x="1073" y="501"/>
                    <a:pt x="1076" y="501"/>
                  </a:cubicBezTo>
                  <a:cubicBezTo>
                    <a:pt x="1079" y="500"/>
                    <a:pt x="1081" y="498"/>
                    <a:pt x="1083" y="496"/>
                  </a:cubicBezTo>
                  <a:cubicBezTo>
                    <a:pt x="1084" y="494"/>
                    <a:pt x="1085" y="491"/>
                    <a:pt x="1085" y="488"/>
                  </a:cubicBezTo>
                  <a:cubicBezTo>
                    <a:pt x="1084" y="485"/>
                    <a:pt x="1083" y="482"/>
                    <a:pt x="1081" y="481"/>
                  </a:cubicBezTo>
                  <a:cubicBezTo>
                    <a:pt x="1079" y="479"/>
                    <a:pt x="1076" y="477"/>
                    <a:pt x="1073" y="477"/>
                  </a:cubicBezTo>
                  <a:cubicBezTo>
                    <a:pt x="1070" y="477"/>
                    <a:pt x="1054" y="478"/>
                    <a:pt x="1040" y="478"/>
                  </a:cubicBezTo>
                  <a:cubicBezTo>
                    <a:pt x="1039" y="470"/>
                    <a:pt x="1037" y="463"/>
                    <a:pt x="1036" y="455"/>
                  </a:cubicBezTo>
                  <a:cubicBezTo>
                    <a:pt x="1050" y="451"/>
                    <a:pt x="1065" y="446"/>
                    <a:pt x="1068" y="445"/>
                  </a:cubicBezTo>
                  <a:cubicBezTo>
                    <a:pt x="1071" y="444"/>
                    <a:pt x="1073" y="442"/>
                    <a:pt x="1075" y="440"/>
                  </a:cubicBezTo>
                  <a:cubicBezTo>
                    <a:pt x="1076" y="437"/>
                    <a:pt x="1076" y="435"/>
                    <a:pt x="1076" y="432"/>
                  </a:cubicBezTo>
                  <a:cubicBezTo>
                    <a:pt x="1075" y="429"/>
                    <a:pt x="1074" y="426"/>
                    <a:pt x="1071" y="425"/>
                  </a:cubicBezTo>
                  <a:cubicBezTo>
                    <a:pt x="1069" y="423"/>
                    <a:pt x="1066" y="422"/>
                    <a:pt x="1063" y="422"/>
                  </a:cubicBezTo>
                  <a:cubicBezTo>
                    <a:pt x="1060" y="423"/>
                    <a:pt x="1044" y="425"/>
                    <a:pt x="1030" y="426"/>
                  </a:cubicBezTo>
                  <a:cubicBezTo>
                    <a:pt x="1028" y="419"/>
                    <a:pt x="1026" y="412"/>
                    <a:pt x="1024" y="404"/>
                  </a:cubicBezTo>
                  <a:cubicBezTo>
                    <a:pt x="1037" y="399"/>
                    <a:pt x="1052" y="392"/>
                    <a:pt x="1055" y="391"/>
                  </a:cubicBezTo>
                  <a:cubicBezTo>
                    <a:pt x="1058" y="390"/>
                    <a:pt x="1060" y="388"/>
                    <a:pt x="1061" y="385"/>
                  </a:cubicBezTo>
                  <a:cubicBezTo>
                    <a:pt x="1062" y="382"/>
                    <a:pt x="1062" y="379"/>
                    <a:pt x="1061" y="377"/>
                  </a:cubicBezTo>
                  <a:cubicBezTo>
                    <a:pt x="1060" y="374"/>
                    <a:pt x="1058" y="372"/>
                    <a:pt x="1056" y="370"/>
                  </a:cubicBezTo>
                  <a:cubicBezTo>
                    <a:pt x="1054" y="369"/>
                    <a:pt x="1051" y="368"/>
                    <a:pt x="1048" y="369"/>
                  </a:cubicBezTo>
                  <a:cubicBezTo>
                    <a:pt x="1045" y="369"/>
                    <a:pt x="1029" y="373"/>
                    <a:pt x="1015" y="376"/>
                  </a:cubicBezTo>
                  <a:cubicBezTo>
                    <a:pt x="1012" y="369"/>
                    <a:pt x="1010" y="362"/>
                    <a:pt x="1007" y="355"/>
                  </a:cubicBezTo>
                  <a:cubicBezTo>
                    <a:pt x="1020" y="348"/>
                    <a:pt x="1033" y="340"/>
                    <a:pt x="1036" y="338"/>
                  </a:cubicBezTo>
                  <a:cubicBezTo>
                    <a:pt x="1039" y="337"/>
                    <a:pt x="1040" y="334"/>
                    <a:pt x="1041" y="332"/>
                  </a:cubicBezTo>
                  <a:cubicBezTo>
                    <a:pt x="1042" y="329"/>
                    <a:pt x="1042" y="326"/>
                    <a:pt x="1041" y="323"/>
                  </a:cubicBezTo>
                  <a:cubicBezTo>
                    <a:pt x="1039" y="321"/>
                    <a:pt x="1037" y="319"/>
                    <a:pt x="1035" y="317"/>
                  </a:cubicBezTo>
                  <a:cubicBezTo>
                    <a:pt x="1032" y="316"/>
                    <a:pt x="1029" y="316"/>
                    <a:pt x="1027" y="317"/>
                  </a:cubicBezTo>
                  <a:cubicBezTo>
                    <a:pt x="1024" y="318"/>
                    <a:pt x="1009" y="323"/>
                    <a:pt x="995" y="328"/>
                  </a:cubicBezTo>
                  <a:cubicBezTo>
                    <a:pt x="991" y="321"/>
                    <a:pt x="988" y="314"/>
                    <a:pt x="984" y="307"/>
                  </a:cubicBezTo>
                  <a:cubicBezTo>
                    <a:pt x="996" y="299"/>
                    <a:pt x="1009" y="290"/>
                    <a:pt x="1012" y="288"/>
                  </a:cubicBezTo>
                  <a:cubicBezTo>
                    <a:pt x="1014" y="286"/>
                    <a:pt x="1016" y="284"/>
                    <a:pt x="1016" y="281"/>
                  </a:cubicBezTo>
                  <a:cubicBezTo>
                    <a:pt x="1017" y="278"/>
                    <a:pt x="1016" y="275"/>
                    <a:pt x="1015" y="273"/>
                  </a:cubicBezTo>
                  <a:cubicBezTo>
                    <a:pt x="1013" y="270"/>
                    <a:pt x="1011" y="268"/>
                    <a:pt x="1008" y="267"/>
                  </a:cubicBezTo>
                  <a:cubicBezTo>
                    <a:pt x="1006" y="266"/>
                    <a:pt x="1003" y="266"/>
                    <a:pt x="1000" y="268"/>
                  </a:cubicBezTo>
                  <a:cubicBezTo>
                    <a:pt x="997" y="269"/>
                    <a:pt x="983" y="276"/>
                    <a:pt x="969" y="282"/>
                  </a:cubicBezTo>
                  <a:cubicBezTo>
                    <a:pt x="966" y="275"/>
                    <a:pt x="961" y="269"/>
                    <a:pt x="957" y="263"/>
                  </a:cubicBezTo>
                  <a:cubicBezTo>
                    <a:pt x="968" y="253"/>
                    <a:pt x="980" y="242"/>
                    <a:pt x="983" y="240"/>
                  </a:cubicBezTo>
                  <a:cubicBezTo>
                    <a:pt x="985" y="238"/>
                    <a:pt x="986" y="236"/>
                    <a:pt x="986" y="233"/>
                  </a:cubicBezTo>
                  <a:cubicBezTo>
                    <a:pt x="986" y="230"/>
                    <a:pt x="986" y="227"/>
                    <a:pt x="984" y="225"/>
                  </a:cubicBezTo>
                  <a:cubicBezTo>
                    <a:pt x="982" y="222"/>
                    <a:pt x="980" y="221"/>
                    <a:pt x="977" y="220"/>
                  </a:cubicBezTo>
                  <a:cubicBezTo>
                    <a:pt x="974" y="220"/>
                    <a:pt x="971" y="220"/>
                    <a:pt x="969" y="221"/>
                  </a:cubicBezTo>
                  <a:cubicBezTo>
                    <a:pt x="966" y="223"/>
                    <a:pt x="952" y="231"/>
                    <a:pt x="940" y="238"/>
                  </a:cubicBezTo>
                  <a:cubicBezTo>
                    <a:pt x="935" y="233"/>
                    <a:pt x="930" y="227"/>
                    <a:pt x="925" y="221"/>
                  </a:cubicBezTo>
                  <a:cubicBezTo>
                    <a:pt x="935" y="210"/>
                    <a:pt x="946" y="198"/>
                    <a:pt x="948" y="196"/>
                  </a:cubicBezTo>
                  <a:cubicBezTo>
                    <a:pt x="950" y="194"/>
                    <a:pt x="951" y="191"/>
                    <a:pt x="951" y="188"/>
                  </a:cubicBezTo>
                  <a:cubicBezTo>
                    <a:pt x="951" y="185"/>
                    <a:pt x="950" y="183"/>
                    <a:pt x="948" y="180"/>
                  </a:cubicBezTo>
                  <a:cubicBezTo>
                    <a:pt x="946" y="178"/>
                    <a:pt x="943" y="177"/>
                    <a:pt x="941" y="177"/>
                  </a:cubicBezTo>
                  <a:cubicBezTo>
                    <a:pt x="938" y="176"/>
                    <a:pt x="935" y="177"/>
                    <a:pt x="933" y="179"/>
                  </a:cubicBezTo>
                  <a:cubicBezTo>
                    <a:pt x="930" y="181"/>
                    <a:pt x="917" y="190"/>
                    <a:pt x="905" y="199"/>
                  </a:cubicBezTo>
                  <a:cubicBezTo>
                    <a:pt x="900" y="193"/>
                    <a:pt x="895" y="188"/>
                    <a:pt x="890" y="183"/>
                  </a:cubicBezTo>
                  <a:cubicBezTo>
                    <a:pt x="898" y="171"/>
                    <a:pt x="908" y="158"/>
                    <a:pt x="910" y="156"/>
                  </a:cubicBezTo>
                  <a:cubicBezTo>
                    <a:pt x="911" y="153"/>
                    <a:pt x="912" y="150"/>
                    <a:pt x="912" y="148"/>
                  </a:cubicBezTo>
                  <a:cubicBezTo>
                    <a:pt x="911" y="145"/>
                    <a:pt x="910" y="142"/>
                    <a:pt x="908" y="140"/>
                  </a:cubicBezTo>
                  <a:cubicBezTo>
                    <a:pt x="906" y="138"/>
                    <a:pt x="903" y="137"/>
                    <a:pt x="900" y="137"/>
                  </a:cubicBezTo>
                  <a:cubicBezTo>
                    <a:pt x="897" y="137"/>
                    <a:pt x="894" y="138"/>
                    <a:pt x="892" y="140"/>
                  </a:cubicBezTo>
                  <a:cubicBezTo>
                    <a:pt x="890" y="142"/>
                    <a:pt x="878" y="153"/>
                    <a:pt x="867" y="163"/>
                  </a:cubicBezTo>
                  <a:cubicBezTo>
                    <a:pt x="862" y="158"/>
                    <a:pt x="856" y="153"/>
                    <a:pt x="850" y="149"/>
                  </a:cubicBezTo>
                  <a:cubicBezTo>
                    <a:pt x="857" y="136"/>
                    <a:pt x="865" y="122"/>
                    <a:pt x="867" y="119"/>
                  </a:cubicBezTo>
                  <a:cubicBezTo>
                    <a:pt x="869" y="117"/>
                    <a:pt x="869" y="114"/>
                    <a:pt x="868" y="111"/>
                  </a:cubicBezTo>
                  <a:cubicBezTo>
                    <a:pt x="868" y="109"/>
                    <a:pt x="866" y="106"/>
                    <a:pt x="864" y="104"/>
                  </a:cubicBezTo>
                  <a:cubicBezTo>
                    <a:pt x="861" y="103"/>
                    <a:pt x="858" y="102"/>
                    <a:pt x="856" y="102"/>
                  </a:cubicBezTo>
                  <a:cubicBezTo>
                    <a:pt x="853" y="102"/>
                    <a:pt x="850" y="103"/>
                    <a:pt x="848" y="106"/>
                  </a:cubicBezTo>
                  <a:cubicBezTo>
                    <a:pt x="846" y="108"/>
                    <a:pt x="835" y="120"/>
                    <a:pt x="826" y="131"/>
                  </a:cubicBezTo>
                  <a:cubicBezTo>
                    <a:pt x="820" y="127"/>
                    <a:pt x="813" y="123"/>
                    <a:pt x="807" y="119"/>
                  </a:cubicBezTo>
                  <a:cubicBezTo>
                    <a:pt x="813" y="105"/>
                    <a:pt x="820" y="91"/>
                    <a:pt x="821" y="88"/>
                  </a:cubicBezTo>
                  <a:cubicBezTo>
                    <a:pt x="822" y="85"/>
                    <a:pt x="822" y="82"/>
                    <a:pt x="821" y="80"/>
                  </a:cubicBezTo>
                  <a:cubicBezTo>
                    <a:pt x="820" y="77"/>
                    <a:pt x="818" y="75"/>
                    <a:pt x="816" y="73"/>
                  </a:cubicBezTo>
                  <a:cubicBezTo>
                    <a:pt x="813" y="72"/>
                    <a:pt x="810" y="71"/>
                    <a:pt x="808" y="72"/>
                  </a:cubicBezTo>
                  <a:cubicBezTo>
                    <a:pt x="805" y="72"/>
                    <a:pt x="802" y="74"/>
                    <a:pt x="801" y="76"/>
                  </a:cubicBezTo>
                  <a:cubicBezTo>
                    <a:pt x="799" y="79"/>
                    <a:pt x="790" y="92"/>
                    <a:pt x="781" y="104"/>
                  </a:cubicBezTo>
                  <a:cubicBezTo>
                    <a:pt x="774" y="100"/>
                    <a:pt x="768" y="97"/>
                    <a:pt x="761" y="93"/>
                  </a:cubicBezTo>
                  <a:cubicBezTo>
                    <a:pt x="766" y="80"/>
                    <a:pt x="771" y="65"/>
                    <a:pt x="772" y="61"/>
                  </a:cubicBezTo>
                  <a:cubicBezTo>
                    <a:pt x="773" y="59"/>
                    <a:pt x="772" y="56"/>
                    <a:pt x="771" y="53"/>
                  </a:cubicBezTo>
                  <a:cubicBezTo>
                    <a:pt x="770" y="51"/>
                    <a:pt x="768" y="49"/>
                    <a:pt x="765" y="47"/>
                  </a:cubicBezTo>
                  <a:cubicBezTo>
                    <a:pt x="762" y="46"/>
                    <a:pt x="760" y="46"/>
                    <a:pt x="757" y="47"/>
                  </a:cubicBezTo>
                  <a:cubicBezTo>
                    <a:pt x="754" y="48"/>
                    <a:pt x="752" y="49"/>
                    <a:pt x="750" y="52"/>
                  </a:cubicBezTo>
                  <a:cubicBezTo>
                    <a:pt x="749" y="55"/>
                    <a:pt x="741" y="69"/>
                    <a:pt x="734" y="81"/>
                  </a:cubicBezTo>
                  <a:cubicBezTo>
                    <a:pt x="727" y="78"/>
                    <a:pt x="720" y="76"/>
                    <a:pt x="713" y="73"/>
                  </a:cubicBezTo>
                  <a:cubicBezTo>
                    <a:pt x="716" y="59"/>
                    <a:pt x="719" y="43"/>
                    <a:pt x="720" y="40"/>
                  </a:cubicBezTo>
                  <a:cubicBezTo>
                    <a:pt x="721" y="37"/>
                    <a:pt x="720" y="34"/>
                    <a:pt x="719" y="32"/>
                  </a:cubicBezTo>
                  <a:cubicBezTo>
                    <a:pt x="717" y="30"/>
                    <a:pt x="715" y="28"/>
                    <a:pt x="712" y="27"/>
                  </a:cubicBezTo>
                  <a:cubicBezTo>
                    <a:pt x="709" y="26"/>
                    <a:pt x="706" y="26"/>
                    <a:pt x="704" y="27"/>
                  </a:cubicBezTo>
                  <a:cubicBezTo>
                    <a:pt x="701" y="28"/>
                    <a:pt x="699" y="30"/>
                    <a:pt x="698" y="33"/>
                  </a:cubicBezTo>
                  <a:cubicBezTo>
                    <a:pt x="696" y="36"/>
                    <a:pt x="690" y="51"/>
                    <a:pt x="684" y="64"/>
                  </a:cubicBezTo>
                  <a:cubicBezTo>
                    <a:pt x="677" y="62"/>
                    <a:pt x="670" y="60"/>
                    <a:pt x="663" y="58"/>
                  </a:cubicBezTo>
                  <a:cubicBezTo>
                    <a:pt x="664" y="44"/>
                    <a:pt x="666" y="28"/>
                    <a:pt x="666" y="25"/>
                  </a:cubicBezTo>
                  <a:cubicBezTo>
                    <a:pt x="667" y="22"/>
                    <a:pt x="666" y="19"/>
                    <a:pt x="664" y="17"/>
                  </a:cubicBezTo>
                  <a:cubicBezTo>
                    <a:pt x="662" y="14"/>
                    <a:pt x="660" y="13"/>
                    <a:pt x="657" y="12"/>
                  </a:cubicBezTo>
                  <a:cubicBezTo>
                    <a:pt x="654" y="12"/>
                    <a:pt x="651" y="12"/>
                    <a:pt x="649" y="13"/>
                  </a:cubicBezTo>
                  <a:cubicBezTo>
                    <a:pt x="646" y="15"/>
                    <a:pt x="644" y="17"/>
                    <a:pt x="643" y="20"/>
                  </a:cubicBezTo>
                  <a:cubicBezTo>
                    <a:pt x="642" y="23"/>
                    <a:pt x="638" y="38"/>
                    <a:pt x="633" y="52"/>
                  </a:cubicBezTo>
                  <a:cubicBezTo>
                    <a:pt x="626" y="51"/>
                    <a:pt x="619" y="49"/>
                    <a:pt x="611" y="48"/>
                  </a:cubicBezTo>
                  <a:cubicBezTo>
                    <a:pt x="611" y="34"/>
                    <a:pt x="611" y="18"/>
                    <a:pt x="611" y="15"/>
                  </a:cubicBezTo>
                  <a:cubicBezTo>
                    <a:pt x="611" y="12"/>
                    <a:pt x="610" y="9"/>
                    <a:pt x="608" y="7"/>
                  </a:cubicBezTo>
                  <a:cubicBezTo>
                    <a:pt x="606" y="5"/>
                    <a:pt x="604" y="4"/>
                    <a:pt x="601" y="3"/>
                  </a:cubicBezTo>
                  <a:cubicBezTo>
                    <a:pt x="598" y="3"/>
                    <a:pt x="595" y="4"/>
                    <a:pt x="593" y="5"/>
                  </a:cubicBezTo>
                  <a:cubicBezTo>
                    <a:pt x="590" y="7"/>
                    <a:pt x="589" y="9"/>
                    <a:pt x="588" y="12"/>
                  </a:cubicBezTo>
                  <a:cubicBezTo>
                    <a:pt x="587" y="15"/>
                    <a:pt x="584" y="31"/>
                    <a:pt x="581" y="45"/>
                  </a:cubicBezTo>
                  <a:cubicBezTo>
                    <a:pt x="574" y="45"/>
                    <a:pt x="566" y="44"/>
                    <a:pt x="559" y="44"/>
                  </a:cubicBezTo>
                  <a:cubicBezTo>
                    <a:pt x="558" y="30"/>
                    <a:pt x="556" y="14"/>
                    <a:pt x="556" y="10"/>
                  </a:cubicBezTo>
                  <a:cubicBezTo>
                    <a:pt x="555" y="8"/>
                    <a:pt x="554" y="5"/>
                    <a:pt x="552" y="3"/>
                  </a:cubicBezTo>
                  <a:cubicBezTo>
                    <a:pt x="550" y="1"/>
                    <a:pt x="547" y="0"/>
                    <a:pt x="544" y="0"/>
                  </a:cubicBezTo>
                  <a:cubicBezTo>
                    <a:pt x="541" y="0"/>
                    <a:pt x="538" y="1"/>
                    <a:pt x="536" y="3"/>
                  </a:cubicBezTo>
                  <a:cubicBezTo>
                    <a:pt x="534" y="5"/>
                    <a:pt x="533" y="8"/>
                    <a:pt x="532" y="10"/>
                  </a:cubicBezTo>
                  <a:cubicBezTo>
                    <a:pt x="532" y="14"/>
                    <a:pt x="530" y="30"/>
                    <a:pt x="529" y="44"/>
                  </a:cubicBezTo>
                  <a:cubicBezTo>
                    <a:pt x="522" y="44"/>
                    <a:pt x="514" y="45"/>
                    <a:pt x="507" y="45"/>
                  </a:cubicBezTo>
                  <a:cubicBezTo>
                    <a:pt x="504" y="31"/>
                    <a:pt x="501" y="15"/>
                    <a:pt x="500" y="12"/>
                  </a:cubicBezTo>
                  <a:cubicBezTo>
                    <a:pt x="499" y="9"/>
                    <a:pt x="497" y="7"/>
                    <a:pt x="495" y="5"/>
                  </a:cubicBezTo>
                  <a:cubicBezTo>
                    <a:pt x="493" y="4"/>
                    <a:pt x="490" y="3"/>
                    <a:pt x="487" y="3"/>
                  </a:cubicBezTo>
                  <a:cubicBezTo>
                    <a:pt x="484" y="4"/>
                    <a:pt x="482" y="5"/>
                    <a:pt x="480" y="7"/>
                  </a:cubicBezTo>
                  <a:cubicBezTo>
                    <a:pt x="478" y="9"/>
                    <a:pt x="477" y="12"/>
                    <a:pt x="477" y="15"/>
                  </a:cubicBezTo>
                  <a:cubicBezTo>
                    <a:pt x="477" y="18"/>
                    <a:pt x="477" y="34"/>
                    <a:pt x="477" y="48"/>
                  </a:cubicBezTo>
                  <a:cubicBezTo>
                    <a:pt x="469" y="49"/>
                    <a:pt x="462" y="51"/>
                    <a:pt x="455" y="52"/>
                  </a:cubicBezTo>
                  <a:cubicBezTo>
                    <a:pt x="450" y="38"/>
                    <a:pt x="446" y="23"/>
                    <a:pt x="445" y="20"/>
                  </a:cubicBezTo>
                  <a:cubicBezTo>
                    <a:pt x="444" y="17"/>
                    <a:pt x="442" y="15"/>
                    <a:pt x="439" y="13"/>
                  </a:cubicBezTo>
                  <a:cubicBezTo>
                    <a:pt x="437" y="12"/>
                    <a:pt x="434" y="12"/>
                    <a:pt x="431" y="12"/>
                  </a:cubicBezTo>
                  <a:cubicBezTo>
                    <a:pt x="428" y="13"/>
                    <a:pt x="426" y="14"/>
                    <a:pt x="424" y="17"/>
                  </a:cubicBezTo>
                  <a:cubicBezTo>
                    <a:pt x="422" y="19"/>
                    <a:pt x="421" y="22"/>
                    <a:pt x="422" y="25"/>
                  </a:cubicBezTo>
                  <a:cubicBezTo>
                    <a:pt x="422" y="28"/>
                    <a:pt x="424" y="44"/>
                    <a:pt x="425" y="58"/>
                  </a:cubicBezTo>
                  <a:cubicBezTo>
                    <a:pt x="418" y="60"/>
                    <a:pt x="411" y="62"/>
                    <a:pt x="404" y="64"/>
                  </a:cubicBezTo>
                  <a:cubicBezTo>
                    <a:pt x="398" y="51"/>
                    <a:pt x="392" y="36"/>
                    <a:pt x="390" y="33"/>
                  </a:cubicBezTo>
                  <a:cubicBezTo>
                    <a:pt x="389" y="30"/>
                    <a:pt x="387" y="28"/>
                    <a:pt x="384" y="27"/>
                  </a:cubicBezTo>
                  <a:cubicBezTo>
                    <a:pt x="382" y="26"/>
                    <a:pt x="379" y="26"/>
                    <a:pt x="376" y="27"/>
                  </a:cubicBezTo>
                  <a:cubicBezTo>
                    <a:pt x="373" y="28"/>
                    <a:pt x="371" y="30"/>
                    <a:pt x="369" y="32"/>
                  </a:cubicBezTo>
                  <a:cubicBezTo>
                    <a:pt x="368" y="34"/>
                    <a:pt x="367" y="37"/>
                    <a:pt x="368" y="40"/>
                  </a:cubicBezTo>
                  <a:cubicBezTo>
                    <a:pt x="369" y="43"/>
                    <a:pt x="372" y="59"/>
                    <a:pt x="375" y="73"/>
                  </a:cubicBezTo>
                  <a:cubicBezTo>
                    <a:pt x="368" y="76"/>
                    <a:pt x="361" y="78"/>
                    <a:pt x="354" y="81"/>
                  </a:cubicBezTo>
                  <a:cubicBezTo>
                    <a:pt x="347" y="69"/>
                    <a:pt x="339" y="55"/>
                    <a:pt x="338" y="52"/>
                  </a:cubicBezTo>
                  <a:cubicBezTo>
                    <a:pt x="336" y="49"/>
                    <a:pt x="334" y="48"/>
                    <a:pt x="331" y="47"/>
                  </a:cubicBezTo>
                  <a:cubicBezTo>
                    <a:pt x="328" y="46"/>
                    <a:pt x="326" y="46"/>
                    <a:pt x="323" y="47"/>
                  </a:cubicBezTo>
                  <a:cubicBezTo>
                    <a:pt x="320" y="49"/>
                    <a:pt x="318" y="51"/>
                    <a:pt x="317" y="53"/>
                  </a:cubicBezTo>
                  <a:cubicBezTo>
                    <a:pt x="316" y="56"/>
                    <a:pt x="315" y="59"/>
                    <a:pt x="316" y="61"/>
                  </a:cubicBezTo>
                  <a:cubicBezTo>
                    <a:pt x="317" y="65"/>
                    <a:pt x="322" y="80"/>
                    <a:pt x="327" y="93"/>
                  </a:cubicBezTo>
                  <a:cubicBezTo>
                    <a:pt x="320" y="97"/>
                    <a:pt x="314" y="100"/>
                    <a:pt x="307" y="104"/>
                  </a:cubicBezTo>
                  <a:cubicBezTo>
                    <a:pt x="298" y="92"/>
                    <a:pt x="289" y="79"/>
                    <a:pt x="287" y="76"/>
                  </a:cubicBezTo>
                  <a:cubicBezTo>
                    <a:pt x="286" y="74"/>
                    <a:pt x="283" y="72"/>
                    <a:pt x="280" y="72"/>
                  </a:cubicBezTo>
                  <a:cubicBezTo>
                    <a:pt x="278" y="71"/>
                    <a:pt x="275" y="72"/>
                    <a:pt x="272" y="73"/>
                  </a:cubicBezTo>
                  <a:cubicBezTo>
                    <a:pt x="270" y="75"/>
                    <a:pt x="268" y="77"/>
                    <a:pt x="267" y="80"/>
                  </a:cubicBezTo>
                  <a:cubicBezTo>
                    <a:pt x="266" y="82"/>
                    <a:pt x="266" y="85"/>
                    <a:pt x="267" y="88"/>
                  </a:cubicBezTo>
                  <a:cubicBezTo>
                    <a:pt x="268" y="91"/>
                    <a:pt x="275" y="105"/>
                    <a:pt x="281" y="119"/>
                  </a:cubicBezTo>
                  <a:cubicBezTo>
                    <a:pt x="275" y="123"/>
                    <a:pt x="268" y="127"/>
                    <a:pt x="262" y="131"/>
                  </a:cubicBezTo>
                  <a:cubicBezTo>
                    <a:pt x="253" y="120"/>
                    <a:pt x="242" y="108"/>
                    <a:pt x="240" y="106"/>
                  </a:cubicBezTo>
                  <a:cubicBezTo>
                    <a:pt x="238" y="103"/>
                    <a:pt x="235" y="102"/>
                    <a:pt x="232" y="102"/>
                  </a:cubicBezTo>
                  <a:cubicBezTo>
                    <a:pt x="230" y="102"/>
                    <a:pt x="227" y="103"/>
                    <a:pt x="224" y="104"/>
                  </a:cubicBezTo>
                  <a:cubicBezTo>
                    <a:pt x="222" y="106"/>
                    <a:pt x="220" y="109"/>
                    <a:pt x="220" y="111"/>
                  </a:cubicBezTo>
                  <a:cubicBezTo>
                    <a:pt x="219" y="114"/>
                    <a:pt x="219" y="117"/>
                    <a:pt x="221" y="119"/>
                  </a:cubicBezTo>
                  <a:cubicBezTo>
                    <a:pt x="223" y="122"/>
                    <a:pt x="231" y="136"/>
                    <a:pt x="238" y="149"/>
                  </a:cubicBezTo>
                  <a:cubicBezTo>
                    <a:pt x="232" y="153"/>
                    <a:pt x="226" y="158"/>
                    <a:pt x="221" y="163"/>
                  </a:cubicBezTo>
                  <a:cubicBezTo>
                    <a:pt x="210" y="153"/>
                    <a:pt x="198" y="142"/>
                    <a:pt x="196" y="140"/>
                  </a:cubicBezTo>
                  <a:cubicBezTo>
                    <a:pt x="194" y="138"/>
                    <a:pt x="191" y="137"/>
                    <a:pt x="188" y="137"/>
                  </a:cubicBezTo>
                  <a:cubicBezTo>
                    <a:pt x="185" y="137"/>
                    <a:pt x="182" y="138"/>
                    <a:pt x="180" y="140"/>
                  </a:cubicBezTo>
                  <a:cubicBezTo>
                    <a:pt x="178" y="142"/>
                    <a:pt x="177" y="145"/>
                    <a:pt x="176" y="148"/>
                  </a:cubicBezTo>
                  <a:cubicBezTo>
                    <a:pt x="176" y="150"/>
                    <a:pt x="176" y="153"/>
                    <a:pt x="178" y="156"/>
                  </a:cubicBezTo>
                  <a:cubicBezTo>
                    <a:pt x="180" y="158"/>
                    <a:pt x="190" y="171"/>
                    <a:pt x="198" y="183"/>
                  </a:cubicBezTo>
                  <a:cubicBezTo>
                    <a:pt x="193" y="188"/>
                    <a:pt x="188" y="193"/>
                    <a:pt x="182" y="199"/>
                  </a:cubicBezTo>
                  <a:cubicBezTo>
                    <a:pt x="171" y="190"/>
                    <a:pt x="158" y="181"/>
                    <a:pt x="155" y="179"/>
                  </a:cubicBezTo>
                  <a:cubicBezTo>
                    <a:pt x="153" y="177"/>
                    <a:pt x="150" y="176"/>
                    <a:pt x="147" y="177"/>
                  </a:cubicBezTo>
                  <a:cubicBezTo>
                    <a:pt x="145" y="177"/>
                    <a:pt x="142" y="178"/>
                    <a:pt x="140" y="180"/>
                  </a:cubicBezTo>
                  <a:cubicBezTo>
                    <a:pt x="138" y="183"/>
                    <a:pt x="137" y="185"/>
                    <a:pt x="137" y="188"/>
                  </a:cubicBezTo>
                  <a:cubicBezTo>
                    <a:pt x="137" y="191"/>
                    <a:pt x="138" y="194"/>
                    <a:pt x="140" y="196"/>
                  </a:cubicBezTo>
                  <a:cubicBezTo>
                    <a:pt x="142" y="198"/>
                    <a:pt x="153" y="210"/>
                    <a:pt x="163" y="221"/>
                  </a:cubicBezTo>
                  <a:cubicBezTo>
                    <a:pt x="158" y="227"/>
                    <a:pt x="153" y="233"/>
                    <a:pt x="148" y="238"/>
                  </a:cubicBezTo>
                  <a:cubicBezTo>
                    <a:pt x="136" y="231"/>
                    <a:pt x="122" y="223"/>
                    <a:pt x="119" y="221"/>
                  </a:cubicBezTo>
                  <a:cubicBezTo>
                    <a:pt x="117" y="220"/>
                    <a:pt x="114" y="220"/>
                    <a:pt x="111" y="220"/>
                  </a:cubicBezTo>
                  <a:cubicBezTo>
                    <a:pt x="108" y="221"/>
                    <a:pt x="106" y="222"/>
                    <a:pt x="104" y="225"/>
                  </a:cubicBezTo>
                  <a:cubicBezTo>
                    <a:pt x="102" y="227"/>
                    <a:pt x="102" y="230"/>
                    <a:pt x="102" y="233"/>
                  </a:cubicBezTo>
                  <a:cubicBezTo>
                    <a:pt x="102" y="236"/>
                    <a:pt x="103" y="238"/>
                    <a:pt x="105" y="240"/>
                  </a:cubicBezTo>
                  <a:cubicBezTo>
                    <a:pt x="108" y="242"/>
                    <a:pt x="120" y="253"/>
                    <a:pt x="131" y="263"/>
                  </a:cubicBezTo>
                  <a:cubicBezTo>
                    <a:pt x="127" y="269"/>
                    <a:pt x="122" y="275"/>
                    <a:pt x="118" y="282"/>
                  </a:cubicBezTo>
                  <a:cubicBezTo>
                    <a:pt x="105" y="276"/>
                    <a:pt x="91" y="269"/>
                    <a:pt x="88" y="268"/>
                  </a:cubicBezTo>
                  <a:cubicBezTo>
                    <a:pt x="85" y="266"/>
                    <a:pt x="82" y="266"/>
                    <a:pt x="80" y="267"/>
                  </a:cubicBezTo>
                  <a:cubicBezTo>
                    <a:pt x="77" y="268"/>
                    <a:pt x="75" y="270"/>
                    <a:pt x="73" y="273"/>
                  </a:cubicBezTo>
                  <a:cubicBezTo>
                    <a:pt x="72" y="275"/>
                    <a:pt x="71" y="278"/>
                    <a:pt x="72" y="281"/>
                  </a:cubicBezTo>
                  <a:cubicBezTo>
                    <a:pt x="72" y="284"/>
                    <a:pt x="74" y="286"/>
                    <a:pt x="76" y="288"/>
                  </a:cubicBezTo>
                  <a:cubicBezTo>
                    <a:pt x="79" y="290"/>
                    <a:pt x="92" y="299"/>
                    <a:pt x="104" y="307"/>
                  </a:cubicBezTo>
                  <a:cubicBezTo>
                    <a:pt x="100" y="314"/>
                    <a:pt x="97" y="321"/>
                    <a:pt x="93" y="328"/>
                  </a:cubicBezTo>
                  <a:cubicBezTo>
                    <a:pt x="79" y="323"/>
                    <a:pt x="64" y="318"/>
                    <a:pt x="61" y="317"/>
                  </a:cubicBezTo>
                  <a:cubicBezTo>
                    <a:pt x="59" y="316"/>
                    <a:pt x="56" y="316"/>
                    <a:pt x="53" y="317"/>
                  </a:cubicBezTo>
                  <a:cubicBezTo>
                    <a:pt x="51" y="319"/>
                    <a:pt x="48" y="321"/>
                    <a:pt x="47" y="323"/>
                  </a:cubicBezTo>
                  <a:cubicBezTo>
                    <a:pt x="46" y="326"/>
                    <a:pt x="46" y="329"/>
                    <a:pt x="47" y="332"/>
                  </a:cubicBezTo>
                  <a:cubicBezTo>
                    <a:pt x="48" y="334"/>
                    <a:pt x="49" y="337"/>
                    <a:pt x="52" y="338"/>
                  </a:cubicBezTo>
                  <a:cubicBezTo>
                    <a:pt x="55" y="340"/>
                    <a:pt x="68" y="348"/>
                    <a:pt x="81" y="355"/>
                  </a:cubicBezTo>
                  <a:cubicBezTo>
                    <a:pt x="78" y="362"/>
                    <a:pt x="76" y="369"/>
                    <a:pt x="73" y="376"/>
                  </a:cubicBezTo>
                  <a:cubicBezTo>
                    <a:pt x="59" y="373"/>
                    <a:pt x="43" y="369"/>
                    <a:pt x="40" y="369"/>
                  </a:cubicBezTo>
                  <a:cubicBezTo>
                    <a:pt x="37" y="368"/>
                    <a:pt x="34" y="369"/>
                    <a:pt x="32" y="370"/>
                  </a:cubicBezTo>
                  <a:cubicBezTo>
                    <a:pt x="30" y="372"/>
                    <a:pt x="28" y="374"/>
                    <a:pt x="27" y="377"/>
                  </a:cubicBezTo>
                  <a:cubicBezTo>
                    <a:pt x="26" y="379"/>
                    <a:pt x="26" y="382"/>
                    <a:pt x="27" y="385"/>
                  </a:cubicBezTo>
                  <a:cubicBezTo>
                    <a:pt x="28" y="388"/>
                    <a:pt x="30" y="390"/>
                    <a:pt x="33" y="391"/>
                  </a:cubicBezTo>
                  <a:cubicBezTo>
                    <a:pt x="36" y="392"/>
                    <a:pt x="50" y="399"/>
                    <a:pt x="64" y="404"/>
                  </a:cubicBezTo>
                  <a:cubicBezTo>
                    <a:pt x="62" y="412"/>
                    <a:pt x="60" y="419"/>
                    <a:pt x="58" y="426"/>
                  </a:cubicBezTo>
                  <a:cubicBezTo>
                    <a:pt x="44" y="425"/>
                    <a:pt x="28" y="423"/>
                    <a:pt x="25" y="422"/>
                  </a:cubicBezTo>
                  <a:cubicBezTo>
                    <a:pt x="22" y="422"/>
                    <a:pt x="19" y="423"/>
                    <a:pt x="17" y="425"/>
                  </a:cubicBezTo>
                  <a:cubicBezTo>
                    <a:pt x="14" y="426"/>
                    <a:pt x="13" y="429"/>
                    <a:pt x="12" y="432"/>
                  </a:cubicBezTo>
                  <a:cubicBezTo>
                    <a:pt x="12" y="435"/>
                    <a:pt x="12" y="437"/>
                    <a:pt x="13" y="440"/>
                  </a:cubicBezTo>
                  <a:cubicBezTo>
                    <a:pt x="15" y="442"/>
                    <a:pt x="17" y="444"/>
                    <a:pt x="20" y="445"/>
                  </a:cubicBezTo>
                  <a:cubicBezTo>
                    <a:pt x="23" y="446"/>
                    <a:pt x="38" y="451"/>
                    <a:pt x="52" y="455"/>
                  </a:cubicBezTo>
                  <a:cubicBezTo>
                    <a:pt x="50" y="463"/>
                    <a:pt x="49" y="470"/>
                    <a:pt x="48" y="478"/>
                  </a:cubicBezTo>
                  <a:cubicBezTo>
                    <a:pt x="34" y="478"/>
                    <a:pt x="18" y="477"/>
                    <a:pt x="15" y="477"/>
                  </a:cubicBezTo>
                  <a:cubicBezTo>
                    <a:pt x="12" y="477"/>
                    <a:pt x="9" y="479"/>
                    <a:pt x="7" y="481"/>
                  </a:cubicBezTo>
                  <a:cubicBezTo>
                    <a:pt x="5" y="482"/>
                    <a:pt x="4" y="485"/>
                    <a:pt x="3" y="488"/>
                  </a:cubicBezTo>
                  <a:cubicBezTo>
                    <a:pt x="3" y="491"/>
                    <a:pt x="4" y="494"/>
                    <a:pt x="5" y="496"/>
                  </a:cubicBezTo>
                  <a:cubicBezTo>
                    <a:pt x="7" y="498"/>
                    <a:pt x="9" y="500"/>
                    <a:pt x="12" y="501"/>
                  </a:cubicBezTo>
                  <a:cubicBezTo>
                    <a:pt x="15" y="501"/>
                    <a:pt x="31" y="505"/>
                    <a:pt x="45" y="507"/>
                  </a:cubicBezTo>
                  <a:cubicBezTo>
                    <a:pt x="45" y="515"/>
                    <a:pt x="44" y="522"/>
                    <a:pt x="44" y="530"/>
                  </a:cubicBezTo>
                  <a:cubicBezTo>
                    <a:pt x="30" y="531"/>
                    <a:pt x="14" y="533"/>
                    <a:pt x="10" y="533"/>
                  </a:cubicBezTo>
                  <a:cubicBezTo>
                    <a:pt x="7" y="533"/>
                    <a:pt x="5" y="535"/>
                    <a:pt x="3" y="537"/>
                  </a:cubicBezTo>
                  <a:cubicBezTo>
                    <a:pt x="1" y="539"/>
                    <a:pt x="0" y="542"/>
                    <a:pt x="0" y="545"/>
                  </a:cubicBezTo>
                  <a:cubicBezTo>
                    <a:pt x="0" y="548"/>
                    <a:pt x="1" y="551"/>
                    <a:pt x="3" y="553"/>
                  </a:cubicBezTo>
                  <a:cubicBezTo>
                    <a:pt x="5" y="555"/>
                    <a:pt x="7" y="556"/>
                    <a:pt x="10" y="557"/>
                  </a:cubicBezTo>
                  <a:cubicBezTo>
                    <a:pt x="14" y="557"/>
                    <a:pt x="30" y="558"/>
                    <a:pt x="44" y="560"/>
                  </a:cubicBezTo>
                  <a:cubicBezTo>
                    <a:pt x="44" y="567"/>
                    <a:pt x="45" y="575"/>
                    <a:pt x="45" y="582"/>
                  </a:cubicBezTo>
                  <a:cubicBezTo>
                    <a:pt x="31" y="585"/>
                    <a:pt x="15" y="588"/>
                    <a:pt x="12" y="589"/>
                  </a:cubicBezTo>
                  <a:cubicBezTo>
                    <a:pt x="9" y="590"/>
                    <a:pt x="7" y="591"/>
                    <a:pt x="5" y="594"/>
                  </a:cubicBezTo>
                  <a:cubicBezTo>
                    <a:pt x="4" y="596"/>
                    <a:pt x="3" y="599"/>
                    <a:pt x="3" y="602"/>
                  </a:cubicBezTo>
                  <a:cubicBezTo>
                    <a:pt x="4" y="605"/>
                    <a:pt x="5" y="607"/>
                    <a:pt x="7" y="609"/>
                  </a:cubicBezTo>
                  <a:cubicBezTo>
                    <a:pt x="9" y="611"/>
                    <a:pt x="12" y="613"/>
                    <a:pt x="15" y="612"/>
                  </a:cubicBezTo>
                  <a:cubicBezTo>
                    <a:pt x="18" y="612"/>
                    <a:pt x="34" y="612"/>
                    <a:pt x="48" y="612"/>
                  </a:cubicBezTo>
                  <a:cubicBezTo>
                    <a:pt x="49" y="620"/>
                    <a:pt x="50" y="627"/>
                    <a:pt x="52" y="634"/>
                  </a:cubicBezTo>
                  <a:cubicBezTo>
                    <a:pt x="38" y="639"/>
                    <a:pt x="23" y="644"/>
                    <a:pt x="20" y="645"/>
                  </a:cubicBezTo>
                  <a:cubicBezTo>
                    <a:pt x="17" y="645"/>
                    <a:pt x="15" y="647"/>
                    <a:pt x="13" y="650"/>
                  </a:cubicBezTo>
                  <a:cubicBezTo>
                    <a:pt x="12" y="652"/>
                    <a:pt x="12" y="655"/>
                    <a:pt x="12" y="658"/>
                  </a:cubicBezTo>
                  <a:cubicBezTo>
                    <a:pt x="13" y="661"/>
                    <a:pt x="14" y="664"/>
                    <a:pt x="17" y="665"/>
                  </a:cubicBezTo>
                  <a:cubicBezTo>
                    <a:pt x="19" y="667"/>
                    <a:pt x="22" y="668"/>
                    <a:pt x="25" y="668"/>
                  </a:cubicBezTo>
                  <a:cubicBezTo>
                    <a:pt x="28" y="667"/>
                    <a:pt x="44" y="665"/>
                    <a:pt x="58" y="664"/>
                  </a:cubicBezTo>
                  <a:cubicBezTo>
                    <a:pt x="60" y="671"/>
                    <a:pt x="62" y="678"/>
                    <a:pt x="64" y="686"/>
                  </a:cubicBezTo>
                  <a:cubicBezTo>
                    <a:pt x="50" y="691"/>
                    <a:pt x="36" y="698"/>
                    <a:pt x="33" y="699"/>
                  </a:cubicBezTo>
                  <a:cubicBezTo>
                    <a:pt x="30" y="700"/>
                    <a:pt x="28" y="702"/>
                    <a:pt x="27" y="705"/>
                  </a:cubicBezTo>
                  <a:cubicBezTo>
                    <a:pt x="26" y="708"/>
                    <a:pt x="26" y="710"/>
                    <a:pt x="27" y="713"/>
                  </a:cubicBezTo>
                  <a:cubicBezTo>
                    <a:pt x="28" y="716"/>
                    <a:pt x="30" y="718"/>
                    <a:pt x="32" y="720"/>
                  </a:cubicBezTo>
                  <a:cubicBezTo>
                    <a:pt x="34" y="721"/>
                    <a:pt x="37" y="722"/>
                    <a:pt x="40" y="721"/>
                  </a:cubicBezTo>
                  <a:cubicBezTo>
                    <a:pt x="43" y="721"/>
                    <a:pt x="59" y="717"/>
                    <a:pt x="73" y="714"/>
                  </a:cubicBezTo>
                  <a:cubicBezTo>
                    <a:pt x="76" y="721"/>
                    <a:pt x="78" y="728"/>
                    <a:pt x="81" y="735"/>
                  </a:cubicBezTo>
                  <a:cubicBezTo>
                    <a:pt x="68" y="742"/>
                    <a:pt x="55" y="750"/>
                    <a:pt x="52" y="752"/>
                  </a:cubicBezTo>
                  <a:cubicBezTo>
                    <a:pt x="49" y="753"/>
                    <a:pt x="48" y="755"/>
                    <a:pt x="47" y="758"/>
                  </a:cubicBezTo>
                  <a:cubicBezTo>
                    <a:pt x="46" y="761"/>
                    <a:pt x="46" y="764"/>
                    <a:pt x="47" y="766"/>
                  </a:cubicBezTo>
                  <a:cubicBezTo>
                    <a:pt x="48" y="769"/>
                    <a:pt x="51" y="771"/>
                    <a:pt x="53" y="772"/>
                  </a:cubicBezTo>
                  <a:cubicBezTo>
                    <a:pt x="56" y="774"/>
                    <a:pt x="59" y="774"/>
                    <a:pt x="61" y="773"/>
                  </a:cubicBezTo>
                  <a:cubicBezTo>
                    <a:pt x="64" y="772"/>
                    <a:pt x="79" y="767"/>
                    <a:pt x="93" y="762"/>
                  </a:cubicBezTo>
                  <a:cubicBezTo>
                    <a:pt x="97" y="769"/>
                    <a:pt x="100" y="776"/>
                    <a:pt x="104" y="782"/>
                  </a:cubicBezTo>
                  <a:cubicBezTo>
                    <a:pt x="92" y="791"/>
                    <a:pt x="79" y="800"/>
                    <a:pt x="76" y="802"/>
                  </a:cubicBezTo>
                  <a:cubicBezTo>
                    <a:pt x="74" y="804"/>
                    <a:pt x="72" y="806"/>
                    <a:pt x="72" y="809"/>
                  </a:cubicBezTo>
                  <a:cubicBezTo>
                    <a:pt x="71" y="812"/>
                    <a:pt x="72" y="815"/>
                    <a:pt x="73" y="817"/>
                  </a:cubicBezTo>
                  <a:cubicBezTo>
                    <a:pt x="75" y="820"/>
                    <a:pt x="77" y="822"/>
                    <a:pt x="80" y="823"/>
                  </a:cubicBezTo>
                  <a:cubicBezTo>
                    <a:pt x="82" y="824"/>
                    <a:pt x="85" y="824"/>
                    <a:pt x="88" y="822"/>
                  </a:cubicBezTo>
                  <a:cubicBezTo>
                    <a:pt x="91" y="821"/>
                    <a:pt x="105" y="814"/>
                    <a:pt x="118" y="808"/>
                  </a:cubicBezTo>
                  <a:cubicBezTo>
                    <a:pt x="122" y="815"/>
                    <a:pt x="127" y="821"/>
                    <a:pt x="131" y="827"/>
                  </a:cubicBezTo>
                  <a:cubicBezTo>
                    <a:pt x="120" y="837"/>
                    <a:pt x="108" y="847"/>
                    <a:pt x="105" y="850"/>
                  </a:cubicBezTo>
                  <a:cubicBezTo>
                    <a:pt x="103" y="852"/>
                    <a:pt x="102" y="854"/>
                    <a:pt x="102" y="857"/>
                  </a:cubicBezTo>
                  <a:cubicBezTo>
                    <a:pt x="102" y="860"/>
                    <a:pt x="102" y="863"/>
                    <a:pt x="104" y="865"/>
                  </a:cubicBezTo>
                  <a:cubicBezTo>
                    <a:pt x="106" y="867"/>
                    <a:pt x="108" y="869"/>
                    <a:pt x="111" y="870"/>
                  </a:cubicBezTo>
                  <a:cubicBezTo>
                    <a:pt x="114" y="870"/>
                    <a:pt x="117" y="870"/>
                    <a:pt x="119" y="869"/>
                  </a:cubicBezTo>
                  <a:cubicBezTo>
                    <a:pt x="122" y="867"/>
                    <a:pt x="136" y="859"/>
                    <a:pt x="148" y="851"/>
                  </a:cubicBezTo>
                  <a:cubicBezTo>
                    <a:pt x="153" y="857"/>
                    <a:pt x="158" y="863"/>
                    <a:pt x="163" y="869"/>
                  </a:cubicBezTo>
                  <a:cubicBezTo>
                    <a:pt x="153" y="880"/>
                    <a:pt x="142" y="891"/>
                    <a:pt x="140" y="894"/>
                  </a:cubicBezTo>
                  <a:cubicBezTo>
                    <a:pt x="138" y="896"/>
                    <a:pt x="137" y="899"/>
                    <a:pt x="137" y="902"/>
                  </a:cubicBezTo>
                  <a:cubicBezTo>
                    <a:pt x="137" y="904"/>
                    <a:pt x="138" y="907"/>
                    <a:pt x="140" y="909"/>
                  </a:cubicBezTo>
                  <a:cubicBezTo>
                    <a:pt x="142" y="912"/>
                    <a:pt x="145" y="913"/>
                    <a:pt x="147" y="913"/>
                  </a:cubicBezTo>
                  <a:cubicBezTo>
                    <a:pt x="150" y="914"/>
                    <a:pt x="153" y="913"/>
                    <a:pt x="155" y="911"/>
                  </a:cubicBezTo>
                  <a:cubicBezTo>
                    <a:pt x="158" y="909"/>
                    <a:pt x="171" y="900"/>
                    <a:pt x="182" y="891"/>
                  </a:cubicBezTo>
                  <a:cubicBezTo>
                    <a:pt x="188" y="897"/>
                    <a:pt x="193" y="902"/>
                    <a:pt x="198" y="907"/>
                  </a:cubicBezTo>
                  <a:cubicBezTo>
                    <a:pt x="190" y="919"/>
                    <a:pt x="180" y="932"/>
                    <a:pt x="178" y="934"/>
                  </a:cubicBezTo>
                  <a:cubicBezTo>
                    <a:pt x="176" y="937"/>
                    <a:pt x="176" y="940"/>
                    <a:pt x="176" y="942"/>
                  </a:cubicBezTo>
                  <a:cubicBezTo>
                    <a:pt x="177" y="945"/>
                    <a:pt x="178" y="948"/>
                    <a:pt x="180" y="950"/>
                  </a:cubicBezTo>
                  <a:cubicBezTo>
                    <a:pt x="182" y="952"/>
                    <a:pt x="185" y="953"/>
                    <a:pt x="188" y="953"/>
                  </a:cubicBezTo>
                  <a:cubicBezTo>
                    <a:pt x="191" y="953"/>
                    <a:pt x="194" y="952"/>
                    <a:pt x="196" y="950"/>
                  </a:cubicBezTo>
                  <a:cubicBezTo>
                    <a:pt x="198" y="948"/>
                    <a:pt x="210" y="937"/>
                    <a:pt x="221" y="927"/>
                  </a:cubicBezTo>
                  <a:cubicBezTo>
                    <a:pt x="226" y="932"/>
                    <a:pt x="232" y="937"/>
                    <a:pt x="238" y="941"/>
                  </a:cubicBezTo>
                  <a:cubicBezTo>
                    <a:pt x="231" y="954"/>
                    <a:pt x="223" y="968"/>
                    <a:pt x="221" y="970"/>
                  </a:cubicBezTo>
                  <a:cubicBezTo>
                    <a:pt x="219" y="973"/>
                    <a:pt x="219" y="976"/>
                    <a:pt x="220" y="979"/>
                  </a:cubicBezTo>
                  <a:cubicBezTo>
                    <a:pt x="220" y="981"/>
                    <a:pt x="222" y="984"/>
                    <a:pt x="224" y="986"/>
                  </a:cubicBezTo>
                  <a:cubicBezTo>
                    <a:pt x="227" y="987"/>
                    <a:pt x="230" y="988"/>
                    <a:pt x="232" y="988"/>
                  </a:cubicBezTo>
                  <a:cubicBezTo>
                    <a:pt x="235" y="988"/>
                    <a:pt x="238" y="986"/>
                    <a:pt x="240" y="984"/>
                  </a:cubicBezTo>
                  <a:cubicBezTo>
                    <a:pt x="242" y="982"/>
                    <a:pt x="253" y="970"/>
                    <a:pt x="262" y="959"/>
                  </a:cubicBezTo>
                  <a:cubicBezTo>
                    <a:pt x="268" y="963"/>
                    <a:pt x="275" y="967"/>
                    <a:pt x="281" y="971"/>
                  </a:cubicBezTo>
                  <a:cubicBezTo>
                    <a:pt x="275" y="984"/>
                    <a:pt x="268" y="999"/>
                    <a:pt x="267" y="1002"/>
                  </a:cubicBezTo>
                  <a:cubicBezTo>
                    <a:pt x="266" y="1005"/>
                    <a:pt x="266" y="1008"/>
                    <a:pt x="267" y="1010"/>
                  </a:cubicBezTo>
                  <a:cubicBezTo>
                    <a:pt x="268" y="1013"/>
                    <a:pt x="270" y="1015"/>
                    <a:pt x="272" y="1017"/>
                  </a:cubicBezTo>
                  <a:cubicBezTo>
                    <a:pt x="275" y="1018"/>
                    <a:pt x="278" y="1019"/>
                    <a:pt x="280" y="1018"/>
                  </a:cubicBezTo>
                  <a:cubicBezTo>
                    <a:pt x="283" y="1018"/>
                    <a:pt x="286" y="1016"/>
                    <a:pt x="287" y="1014"/>
                  </a:cubicBezTo>
                  <a:cubicBezTo>
                    <a:pt x="289" y="1011"/>
                    <a:pt x="298" y="998"/>
                    <a:pt x="307" y="986"/>
                  </a:cubicBezTo>
                  <a:cubicBezTo>
                    <a:pt x="314" y="990"/>
                    <a:pt x="320" y="993"/>
                    <a:pt x="327" y="996"/>
                  </a:cubicBezTo>
                  <a:cubicBezTo>
                    <a:pt x="322" y="1010"/>
                    <a:pt x="317" y="1025"/>
                    <a:pt x="316" y="1028"/>
                  </a:cubicBezTo>
                  <a:cubicBezTo>
                    <a:pt x="315" y="1031"/>
                    <a:pt x="316" y="1034"/>
                    <a:pt x="317" y="1037"/>
                  </a:cubicBezTo>
                  <a:cubicBezTo>
                    <a:pt x="318" y="1039"/>
                    <a:pt x="320" y="1041"/>
                    <a:pt x="323" y="1042"/>
                  </a:cubicBezTo>
                  <a:cubicBezTo>
                    <a:pt x="326" y="1044"/>
                    <a:pt x="328" y="1044"/>
                    <a:pt x="331" y="1043"/>
                  </a:cubicBezTo>
                  <a:cubicBezTo>
                    <a:pt x="334" y="1042"/>
                    <a:pt x="336" y="1041"/>
                    <a:pt x="338" y="1038"/>
                  </a:cubicBezTo>
                  <a:cubicBezTo>
                    <a:pt x="339" y="1035"/>
                    <a:pt x="347" y="1021"/>
                    <a:pt x="354" y="1009"/>
                  </a:cubicBezTo>
                  <a:cubicBezTo>
                    <a:pt x="361" y="1011"/>
                    <a:pt x="368" y="1014"/>
                    <a:pt x="375" y="1017"/>
                  </a:cubicBezTo>
                  <a:cubicBezTo>
                    <a:pt x="372" y="1031"/>
                    <a:pt x="369" y="1046"/>
                    <a:pt x="368" y="1050"/>
                  </a:cubicBezTo>
                  <a:cubicBezTo>
                    <a:pt x="367" y="1052"/>
                    <a:pt x="368" y="1055"/>
                    <a:pt x="369" y="1058"/>
                  </a:cubicBezTo>
                  <a:cubicBezTo>
                    <a:pt x="371" y="1060"/>
                    <a:pt x="373" y="1062"/>
                    <a:pt x="376" y="1063"/>
                  </a:cubicBezTo>
                  <a:cubicBezTo>
                    <a:pt x="379" y="1064"/>
                    <a:pt x="382" y="1064"/>
                    <a:pt x="384" y="1063"/>
                  </a:cubicBezTo>
                  <a:cubicBezTo>
                    <a:pt x="387" y="1062"/>
                    <a:pt x="389" y="1060"/>
                    <a:pt x="390" y="1057"/>
                  </a:cubicBezTo>
                  <a:cubicBezTo>
                    <a:pt x="392" y="1054"/>
                    <a:pt x="398" y="1039"/>
                    <a:pt x="404" y="1026"/>
                  </a:cubicBezTo>
                  <a:cubicBezTo>
                    <a:pt x="411" y="1028"/>
                    <a:pt x="418" y="1030"/>
                    <a:pt x="425" y="1032"/>
                  </a:cubicBezTo>
                  <a:cubicBezTo>
                    <a:pt x="424" y="1046"/>
                    <a:pt x="422" y="1062"/>
                    <a:pt x="422" y="1065"/>
                  </a:cubicBezTo>
                  <a:cubicBezTo>
                    <a:pt x="421" y="1068"/>
                    <a:pt x="422" y="1071"/>
                    <a:pt x="424" y="1073"/>
                  </a:cubicBezTo>
                  <a:cubicBezTo>
                    <a:pt x="426" y="1075"/>
                    <a:pt x="428" y="1077"/>
                    <a:pt x="431" y="1078"/>
                  </a:cubicBezTo>
                  <a:cubicBezTo>
                    <a:pt x="434" y="1078"/>
                    <a:pt x="437" y="1078"/>
                    <a:pt x="439" y="1076"/>
                  </a:cubicBezTo>
                  <a:cubicBezTo>
                    <a:pt x="442" y="1075"/>
                    <a:pt x="444" y="1073"/>
                    <a:pt x="445" y="1070"/>
                  </a:cubicBezTo>
                  <a:cubicBezTo>
                    <a:pt x="446" y="1067"/>
                    <a:pt x="450" y="1052"/>
                    <a:pt x="455" y="1038"/>
                  </a:cubicBezTo>
                  <a:cubicBezTo>
                    <a:pt x="462" y="1039"/>
                    <a:pt x="469" y="1040"/>
                    <a:pt x="477" y="1041"/>
                  </a:cubicBezTo>
                  <a:cubicBezTo>
                    <a:pt x="477" y="1056"/>
                    <a:pt x="477" y="1072"/>
                    <a:pt x="477" y="1075"/>
                  </a:cubicBezTo>
                  <a:cubicBezTo>
                    <a:pt x="477" y="1078"/>
                    <a:pt x="478" y="1081"/>
                    <a:pt x="480" y="1083"/>
                  </a:cubicBezTo>
                  <a:cubicBezTo>
                    <a:pt x="482" y="1085"/>
                    <a:pt x="484" y="1086"/>
                    <a:pt x="487" y="1087"/>
                  </a:cubicBezTo>
                  <a:cubicBezTo>
                    <a:pt x="490" y="1087"/>
                    <a:pt x="493" y="1086"/>
                    <a:pt x="495" y="1085"/>
                  </a:cubicBezTo>
                  <a:cubicBezTo>
                    <a:pt x="497" y="1083"/>
                    <a:pt x="499" y="1081"/>
                    <a:pt x="500" y="1078"/>
                  </a:cubicBezTo>
                  <a:cubicBezTo>
                    <a:pt x="501" y="1074"/>
                    <a:pt x="504" y="1059"/>
                    <a:pt x="507" y="1045"/>
                  </a:cubicBezTo>
                  <a:cubicBezTo>
                    <a:pt x="514" y="1045"/>
                    <a:pt x="522" y="1045"/>
                    <a:pt x="529" y="1046"/>
                  </a:cubicBezTo>
                  <a:cubicBezTo>
                    <a:pt x="530" y="1060"/>
                    <a:pt x="532" y="1076"/>
                    <a:pt x="532" y="1079"/>
                  </a:cubicBezTo>
                  <a:cubicBezTo>
                    <a:pt x="533" y="1082"/>
                    <a:pt x="534" y="1085"/>
                    <a:pt x="536" y="1087"/>
                  </a:cubicBezTo>
                  <a:cubicBezTo>
                    <a:pt x="538" y="1089"/>
                    <a:pt x="541" y="1090"/>
                    <a:pt x="544" y="1090"/>
                  </a:cubicBezTo>
                  <a:cubicBezTo>
                    <a:pt x="547" y="1090"/>
                    <a:pt x="550" y="1088"/>
                    <a:pt x="552" y="1087"/>
                  </a:cubicBezTo>
                  <a:cubicBezTo>
                    <a:pt x="554" y="1085"/>
                    <a:pt x="555" y="1082"/>
                    <a:pt x="556" y="1079"/>
                  </a:cubicBezTo>
                  <a:cubicBezTo>
                    <a:pt x="556" y="1076"/>
                    <a:pt x="558" y="1060"/>
                    <a:pt x="559" y="1046"/>
                  </a:cubicBezTo>
                  <a:cubicBezTo>
                    <a:pt x="566" y="1045"/>
                    <a:pt x="574" y="1045"/>
                    <a:pt x="581" y="1045"/>
                  </a:cubicBezTo>
                  <a:cubicBezTo>
                    <a:pt x="584" y="1059"/>
                    <a:pt x="587" y="1074"/>
                    <a:pt x="588" y="1078"/>
                  </a:cubicBezTo>
                  <a:cubicBezTo>
                    <a:pt x="589" y="1081"/>
                    <a:pt x="590" y="1083"/>
                    <a:pt x="593" y="1085"/>
                  </a:cubicBezTo>
                  <a:cubicBezTo>
                    <a:pt x="595" y="1086"/>
                    <a:pt x="598" y="1087"/>
                    <a:pt x="601" y="1087"/>
                  </a:cubicBezTo>
                  <a:cubicBezTo>
                    <a:pt x="604" y="1086"/>
                    <a:pt x="606" y="1085"/>
                    <a:pt x="608" y="1083"/>
                  </a:cubicBezTo>
                  <a:cubicBezTo>
                    <a:pt x="610" y="1081"/>
                    <a:pt x="611" y="1078"/>
                    <a:pt x="611" y="1075"/>
                  </a:cubicBezTo>
                  <a:cubicBezTo>
                    <a:pt x="611" y="1072"/>
                    <a:pt x="611" y="1056"/>
                    <a:pt x="611" y="1041"/>
                  </a:cubicBezTo>
                  <a:cubicBezTo>
                    <a:pt x="619" y="1040"/>
                    <a:pt x="626" y="1039"/>
                    <a:pt x="633" y="1038"/>
                  </a:cubicBezTo>
                  <a:cubicBezTo>
                    <a:pt x="638" y="1052"/>
                    <a:pt x="642" y="1067"/>
                    <a:pt x="643" y="1070"/>
                  </a:cubicBezTo>
                  <a:cubicBezTo>
                    <a:pt x="644" y="1073"/>
                    <a:pt x="646" y="1075"/>
                    <a:pt x="649" y="1076"/>
                  </a:cubicBezTo>
                  <a:cubicBezTo>
                    <a:pt x="651" y="1078"/>
                    <a:pt x="654" y="1078"/>
                    <a:pt x="657" y="1078"/>
                  </a:cubicBezTo>
                  <a:cubicBezTo>
                    <a:pt x="660" y="1077"/>
                    <a:pt x="662" y="1075"/>
                    <a:pt x="664" y="1073"/>
                  </a:cubicBezTo>
                  <a:cubicBezTo>
                    <a:pt x="666" y="1071"/>
                    <a:pt x="667" y="1068"/>
                    <a:pt x="666" y="1065"/>
                  </a:cubicBezTo>
                  <a:cubicBezTo>
                    <a:pt x="666" y="1062"/>
                    <a:pt x="664" y="1046"/>
                    <a:pt x="663" y="1032"/>
                  </a:cubicBezTo>
                  <a:cubicBezTo>
                    <a:pt x="670" y="1030"/>
                    <a:pt x="677" y="1028"/>
                    <a:pt x="684" y="1026"/>
                  </a:cubicBezTo>
                  <a:cubicBezTo>
                    <a:pt x="690" y="1039"/>
                    <a:pt x="696" y="1054"/>
                    <a:pt x="698" y="1057"/>
                  </a:cubicBezTo>
                  <a:cubicBezTo>
                    <a:pt x="699" y="1060"/>
                    <a:pt x="701" y="1062"/>
                    <a:pt x="704" y="1063"/>
                  </a:cubicBezTo>
                  <a:cubicBezTo>
                    <a:pt x="706" y="1064"/>
                    <a:pt x="709" y="1064"/>
                    <a:pt x="712" y="1063"/>
                  </a:cubicBezTo>
                  <a:cubicBezTo>
                    <a:pt x="715" y="1062"/>
                    <a:pt x="717" y="1060"/>
                    <a:pt x="719" y="1058"/>
                  </a:cubicBezTo>
                  <a:cubicBezTo>
                    <a:pt x="720" y="1055"/>
                    <a:pt x="721" y="1052"/>
                    <a:pt x="720" y="1050"/>
                  </a:cubicBezTo>
                  <a:cubicBezTo>
                    <a:pt x="719" y="1046"/>
                    <a:pt x="716" y="1031"/>
                    <a:pt x="713" y="1017"/>
                  </a:cubicBezTo>
                  <a:cubicBezTo>
                    <a:pt x="720" y="1014"/>
                    <a:pt x="727" y="1011"/>
                    <a:pt x="734" y="1009"/>
                  </a:cubicBezTo>
                  <a:cubicBezTo>
                    <a:pt x="741" y="1021"/>
                    <a:pt x="749" y="1035"/>
                    <a:pt x="750" y="1038"/>
                  </a:cubicBezTo>
                  <a:cubicBezTo>
                    <a:pt x="752" y="1041"/>
                    <a:pt x="754" y="1042"/>
                    <a:pt x="757" y="1043"/>
                  </a:cubicBezTo>
                  <a:cubicBezTo>
                    <a:pt x="760" y="1044"/>
                    <a:pt x="762" y="1044"/>
                    <a:pt x="765" y="1042"/>
                  </a:cubicBezTo>
                  <a:cubicBezTo>
                    <a:pt x="768" y="1041"/>
                    <a:pt x="770" y="1039"/>
                    <a:pt x="771" y="1037"/>
                  </a:cubicBezTo>
                  <a:cubicBezTo>
                    <a:pt x="772" y="1034"/>
                    <a:pt x="773" y="1031"/>
                    <a:pt x="772" y="1028"/>
                  </a:cubicBezTo>
                  <a:cubicBezTo>
                    <a:pt x="771" y="1025"/>
                    <a:pt x="766" y="1010"/>
                    <a:pt x="761" y="996"/>
                  </a:cubicBezTo>
                  <a:cubicBezTo>
                    <a:pt x="768" y="993"/>
                    <a:pt x="774" y="990"/>
                    <a:pt x="781" y="986"/>
                  </a:cubicBezTo>
                  <a:cubicBezTo>
                    <a:pt x="790" y="998"/>
                    <a:pt x="799" y="1011"/>
                    <a:pt x="801" y="1014"/>
                  </a:cubicBezTo>
                  <a:cubicBezTo>
                    <a:pt x="802" y="1016"/>
                    <a:pt x="805" y="1018"/>
                    <a:pt x="808" y="1018"/>
                  </a:cubicBezTo>
                  <a:cubicBezTo>
                    <a:pt x="810" y="1019"/>
                    <a:pt x="813" y="1018"/>
                    <a:pt x="816" y="1017"/>
                  </a:cubicBezTo>
                  <a:cubicBezTo>
                    <a:pt x="818" y="1015"/>
                    <a:pt x="820" y="1013"/>
                    <a:pt x="821" y="1010"/>
                  </a:cubicBezTo>
                  <a:cubicBezTo>
                    <a:pt x="822" y="1008"/>
                    <a:pt x="822" y="1005"/>
                    <a:pt x="821" y="1002"/>
                  </a:cubicBezTo>
                  <a:cubicBezTo>
                    <a:pt x="820" y="999"/>
                    <a:pt x="813" y="984"/>
                    <a:pt x="807" y="971"/>
                  </a:cubicBezTo>
                  <a:cubicBezTo>
                    <a:pt x="813" y="967"/>
                    <a:pt x="820" y="963"/>
                    <a:pt x="826" y="959"/>
                  </a:cubicBezTo>
                  <a:cubicBezTo>
                    <a:pt x="835" y="970"/>
                    <a:pt x="846" y="982"/>
                    <a:pt x="848" y="984"/>
                  </a:cubicBezTo>
                  <a:cubicBezTo>
                    <a:pt x="850" y="986"/>
                    <a:pt x="853" y="988"/>
                    <a:pt x="856" y="988"/>
                  </a:cubicBezTo>
                  <a:cubicBezTo>
                    <a:pt x="858" y="988"/>
                    <a:pt x="861" y="987"/>
                    <a:pt x="864" y="986"/>
                  </a:cubicBezTo>
                  <a:cubicBezTo>
                    <a:pt x="866" y="984"/>
                    <a:pt x="868" y="981"/>
                    <a:pt x="868" y="979"/>
                  </a:cubicBezTo>
                  <a:cubicBezTo>
                    <a:pt x="869" y="976"/>
                    <a:pt x="869" y="973"/>
                    <a:pt x="867" y="970"/>
                  </a:cubicBezTo>
                  <a:cubicBezTo>
                    <a:pt x="865" y="968"/>
                    <a:pt x="857" y="954"/>
                    <a:pt x="850" y="941"/>
                  </a:cubicBezTo>
                  <a:cubicBezTo>
                    <a:pt x="856" y="937"/>
                    <a:pt x="862" y="932"/>
                    <a:pt x="867" y="927"/>
                  </a:cubicBezTo>
                  <a:cubicBezTo>
                    <a:pt x="878" y="937"/>
                    <a:pt x="890" y="948"/>
                    <a:pt x="892" y="950"/>
                  </a:cubicBezTo>
                  <a:cubicBezTo>
                    <a:pt x="894" y="952"/>
                    <a:pt x="897" y="953"/>
                    <a:pt x="900" y="953"/>
                  </a:cubicBezTo>
                  <a:cubicBezTo>
                    <a:pt x="903" y="953"/>
                    <a:pt x="906" y="952"/>
                    <a:pt x="908" y="950"/>
                  </a:cubicBezTo>
                  <a:cubicBezTo>
                    <a:pt x="910" y="948"/>
                    <a:pt x="911" y="945"/>
                    <a:pt x="912" y="942"/>
                  </a:cubicBezTo>
                  <a:cubicBezTo>
                    <a:pt x="912" y="940"/>
                    <a:pt x="911" y="937"/>
                    <a:pt x="910" y="934"/>
                  </a:cubicBezTo>
                  <a:cubicBezTo>
                    <a:pt x="908" y="932"/>
                    <a:pt x="898" y="919"/>
                    <a:pt x="890" y="907"/>
                  </a:cubicBezTo>
                  <a:cubicBezTo>
                    <a:pt x="895" y="902"/>
                    <a:pt x="900" y="897"/>
                    <a:pt x="905" y="891"/>
                  </a:cubicBezTo>
                  <a:cubicBezTo>
                    <a:pt x="917" y="900"/>
                    <a:pt x="930" y="909"/>
                    <a:pt x="933" y="911"/>
                  </a:cubicBezTo>
                  <a:cubicBezTo>
                    <a:pt x="935" y="913"/>
                    <a:pt x="938" y="914"/>
                    <a:pt x="941" y="913"/>
                  </a:cubicBezTo>
                  <a:cubicBezTo>
                    <a:pt x="943" y="913"/>
                    <a:pt x="946" y="912"/>
                    <a:pt x="948" y="909"/>
                  </a:cubicBezTo>
                  <a:cubicBezTo>
                    <a:pt x="950" y="907"/>
                    <a:pt x="951" y="904"/>
                    <a:pt x="951" y="902"/>
                  </a:cubicBezTo>
                  <a:cubicBezTo>
                    <a:pt x="951" y="899"/>
                    <a:pt x="950" y="896"/>
                    <a:pt x="948" y="894"/>
                  </a:cubicBezTo>
                  <a:cubicBezTo>
                    <a:pt x="946" y="891"/>
                    <a:pt x="935" y="880"/>
                    <a:pt x="925" y="869"/>
                  </a:cubicBezTo>
                  <a:cubicBezTo>
                    <a:pt x="930" y="863"/>
                    <a:pt x="935" y="857"/>
                    <a:pt x="940" y="851"/>
                  </a:cubicBezTo>
                  <a:cubicBezTo>
                    <a:pt x="952" y="859"/>
                    <a:pt x="966" y="867"/>
                    <a:pt x="969" y="869"/>
                  </a:cubicBezTo>
                  <a:cubicBezTo>
                    <a:pt x="971" y="870"/>
                    <a:pt x="974" y="870"/>
                    <a:pt x="977" y="870"/>
                  </a:cubicBezTo>
                  <a:cubicBezTo>
                    <a:pt x="980" y="869"/>
                    <a:pt x="982" y="867"/>
                    <a:pt x="984" y="865"/>
                  </a:cubicBezTo>
                  <a:cubicBezTo>
                    <a:pt x="986" y="863"/>
                    <a:pt x="986" y="860"/>
                    <a:pt x="986" y="857"/>
                  </a:cubicBezTo>
                  <a:cubicBezTo>
                    <a:pt x="986" y="854"/>
                    <a:pt x="985" y="852"/>
                    <a:pt x="983" y="850"/>
                  </a:cubicBezTo>
                  <a:cubicBezTo>
                    <a:pt x="980" y="847"/>
                    <a:pt x="968" y="837"/>
                    <a:pt x="957" y="827"/>
                  </a:cubicBezTo>
                  <a:cubicBezTo>
                    <a:pt x="961" y="821"/>
                    <a:pt x="966" y="815"/>
                    <a:pt x="969" y="808"/>
                  </a:cubicBezTo>
                  <a:cubicBezTo>
                    <a:pt x="983" y="814"/>
                    <a:pt x="997" y="821"/>
                    <a:pt x="1000" y="822"/>
                  </a:cubicBezTo>
                  <a:cubicBezTo>
                    <a:pt x="1003" y="824"/>
                    <a:pt x="1006" y="824"/>
                    <a:pt x="1008" y="823"/>
                  </a:cubicBezTo>
                  <a:cubicBezTo>
                    <a:pt x="1011" y="822"/>
                    <a:pt x="1013" y="820"/>
                    <a:pt x="1015" y="817"/>
                  </a:cubicBezTo>
                  <a:cubicBezTo>
                    <a:pt x="1016" y="815"/>
                    <a:pt x="1017" y="812"/>
                    <a:pt x="1016" y="809"/>
                  </a:cubicBezTo>
                  <a:cubicBezTo>
                    <a:pt x="1016" y="806"/>
                    <a:pt x="1014" y="804"/>
                    <a:pt x="1012" y="802"/>
                  </a:cubicBezTo>
                  <a:cubicBezTo>
                    <a:pt x="1009" y="800"/>
                    <a:pt x="996" y="791"/>
                    <a:pt x="984" y="782"/>
                  </a:cubicBezTo>
                  <a:cubicBezTo>
                    <a:pt x="988" y="776"/>
                    <a:pt x="991" y="769"/>
                    <a:pt x="995" y="762"/>
                  </a:cubicBezTo>
                  <a:cubicBezTo>
                    <a:pt x="1009" y="767"/>
                    <a:pt x="1024" y="772"/>
                    <a:pt x="1027" y="773"/>
                  </a:cubicBezTo>
                  <a:cubicBezTo>
                    <a:pt x="1029" y="774"/>
                    <a:pt x="1032" y="774"/>
                    <a:pt x="1035" y="772"/>
                  </a:cubicBezTo>
                  <a:cubicBezTo>
                    <a:pt x="1037" y="771"/>
                    <a:pt x="1039" y="769"/>
                    <a:pt x="1041" y="766"/>
                  </a:cubicBezTo>
                  <a:cubicBezTo>
                    <a:pt x="1042" y="764"/>
                    <a:pt x="1042" y="761"/>
                    <a:pt x="1041" y="758"/>
                  </a:cubicBezTo>
                  <a:cubicBezTo>
                    <a:pt x="1040" y="755"/>
                    <a:pt x="1039" y="753"/>
                    <a:pt x="1036" y="752"/>
                  </a:cubicBezTo>
                  <a:cubicBezTo>
                    <a:pt x="1033" y="750"/>
                    <a:pt x="1020" y="742"/>
                    <a:pt x="1007" y="735"/>
                  </a:cubicBezTo>
                  <a:cubicBezTo>
                    <a:pt x="1010" y="728"/>
                    <a:pt x="1012" y="721"/>
                    <a:pt x="1015" y="714"/>
                  </a:cubicBezTo>
                  <a:cubicBezTo>
                    <a:pt x="1029" y="717"/>
                    <a:pt x="1045" y="721"/>
                    <a:pt x="1048" y="721"/>
                  </a:cubicBezTo>
                  <a:cubicBezTo>
                    <a:pt x="1051" y="722"/>
                    <a:pt x="1054" y="721"/>
                    <a:pt x="1056" y="720"/>
                  </a:cubicBezTo>
                  <a:cubicBezTo>
                    <a:pt x="1058" y="718"/>
                    <a:pt x="1060" y="716"/>
                    <a:pt x="1061" y="713"/>
                  </a:cubicBezTo>
                  <a:cubicBezTo>
                    <a:pt x="1062" y="710"/>
                    <a:pt x="1062" y="707"/>
                    <a:pt x="1061" y="705"/>
                  </a:cubicBezTo>
                  <a:cubicBezTo>
                    <a:pt x="1060" y="702"/>
                    <a:pt x="1058" y="700"/>
                    <a:pt x="1055" y="699"/>
                  </a:cubicBezTo>
                  <a:cubicBezTo>
                    <a:pt x="1052" y="698"/>
                    <a:pt x="1037" y="691"/>
                    <a:pt x="1024" y="686"/>
                  </a:cubicBezTo>
                  <a:cubicBezTo>
                    <a:pt x="1026" y="678"/>
                    <a:pt x="1028" y="671"/>
                    <a:pt x="1030" y="664"/>
                  </a:cubicBezTo>
                  <a:cubicBezTo>
                    <a:pt x="1044" y="665"/>
                    <a:pt x="1060" y="667"/>
                    <a:pt x="1063" y="668"/>
                  </a:cubicBezTo>
                  <a:cubicBezTo>
                    <a:pt x="1066" y="668"/>
                    <a:pt x="1069" y="667"/>
                    <a:pt x="1071" y="665"/>
                  </a:cubicBezTo>
                  <a:cubicBezTo>
                    <a:pt x="1074" y="664"/>
                    <a:pt x="1075" y="661"/>
                    <a:pt x="1076" y="658"/>
                  </a:cubicBezTo>
                  <a:cubicBezTo>
                    <a:pt x="1076" y="655"/>
                    <a:pt x="1076" y="652"/>
                    <a:pt x="1075" y="650"/>
                  </a:cubicBezTo>
                  <a:cubicBezTo>
                    <a:pt x="1073" y="647"/>
                    <a:pt x="1071" y="645"/>
                    <a:pt x="1068" y="645"/>
                  </a:cubicBezTo>
                  <a:cubicBezTo>
                    <a:pt x="1065" y="644"/>
                    <a:pt x="1050" y="639"/>
                    <a:pt x="1036" y="634"/>
                  </a:cubicBezTo>
                  <a:cubicBezTo>
                    <a:pt x="1037" y="627"/>
                    <a:pt x="1039" y="620"/>
                    <a:pt x="1040" y="612"/>
                  </a:cubicBezTo>
                  <a:cubicBezTo>
                    <a:pt x="1054" y="612"/>
                    <a:pt x="1070" y="612"/>
                    <a:pt x="1073" y="612"/>
                  </a:cubicBezTo>
                  <a:cubicBezTo>
                    <a:pt x="1076" y="613"/>
                    <a:pt x="1079" y="611"/>
                    <a:pt x="1081" y="609"/>
                  </a:cubicBezTo>
                  <a:cubicBezTo>
                    <a:pt x="1083" y="607"/>
                    <a:pt x="1084" y="605"/>
                    <a:pt x="1085" y="602"/>
                  </a:cubicBezTo>
                  <a:cubicBezTo>
                    <a:pt x="1085" y="599"/>
                    <a:pt x="1084" y="596"/>
                    <a:pt x="1083" y="594"/>
                  </a:cubicBezTo>
                  <a:cubicBezTo>
                    <a:pt x="1081" y="591"/>
                    <a:pt x="1079" y="590"/>
                    <a:pt x="1076" y="589"/>
                  </a:cubicBezTo>
                  <a:cubicBezTo>
                    <a:pt x="1073" y="588"/>
                    <a:pt x="1057" y="585"/>
                    <a:pt x="1043" y="582"/>
                  </a:cubicBezTo>
                  <a:cubicBezTo>
                    <a:pt x="1043" y="575"/>
                    <a:pt x="1044" y="567"/>
                    <a:pt x="1044" y="560"/>
                  </a:cubicBezTo>
                  <a:cubicBezTo>
                    <a:pt x="1058" y="558"/>
                    <a:pt x="1074" y="557"/>
                    <a:pt x="1078" y="557"/>
                  </a:cubicBezTo>
                  <a:close/>
                  <a:moveTo>
                    <a:pt x="544" y="979"/>
                  </a:moveTo>
                  <a:cubicBezTo>
                    <a:pt x="305" y="979"/>
                    <a:pt x="111" y="785"/>
                    <a:pt x="111" y="545"/>
                  </a:cubicBezTo>
                  <a:cubicBezTo>
                    <a:pt x="111" y="305"/>
                    <a:pt x="305" y="111"/>
                    <a:pt x="544" y="111"/>
                  </a:cubicBezTo>
                  <a:cubicBezTo>
                    <a:pt x="783" y="111"/>
                    <a:pt x="977" y="305"/>
                    <a:pt x="977" y="545"/>
                  </a:cubicBezTo>
                  <a:cubicBezTo>
                    <a:pt x="977" y="785"/>
                    <a:pt x="783" y="979"/>
                    <a:pt x="544" y="979"/>
                  </a:cubicBez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17" name="Freeform 19"/>
            <p:cNvSpPr>
              <a:spLocks noEditPoints="1"/>
            </p:cNvSpPr>
            <p:nvPr/>
          </p:nvSpPr>
          <p:spPr bwMode="auto">
            <a:xfrm>
              <a:off x="6533741" y="4314856"/>
              <a:ext cx="470379" cy="471377"/>
            </a:xfrm>
            <a:custGeom>
              <a:avLst/>
              <a:gdLst>
                <a:gd name="T0" fmla="*/ 1043 w 1088"/>
                <a:gd name="T1" fmla="*/ 507 h 1090"/>
                <a:gd name="T2" fmla="*/ 1036 w 1088"/>
                <a:gd name="T3" fmla="*/ 455 h 1090"/>
                <a:gd name="T4" fmla="*/ 1024 w 1088"/>
                <a:gd name="T5" fmla="*/ 404 h 1090"/>
                <a:gd name="T6" fmla="*/ 1007 w 1088"/>
                <a:gd name="T7" fmla="*/ 355 h 1090"/>
                <a:gd name="T8" fmla="*/ 984 w 1088"/>
                <a:gd name="T9" fmla="*/ 307 h 1090"/>
                <a:gd name="T10" fmla="*/ 957 w 1088"/>
                <a:gd name="T11" fmla="*/ 263 h 1090"/>
                <a:gd name="T12" fmla="*/ 925 w 1088"/>
                <a:gd name="T13" fmla="*/ 221 h 1090"/>
                <a:gd name="T14" fmla="*/ 890 w 1088"/>
                <a:gd name="T15" fmla="*/ 183 h 1090"/>
                <a:gd name="T16" fmla="*/ 850 w 1088"/>
                <a:gd name="T17" fmla="*/ 149 h 1090"/>
                <a:gd name="T18" fmla="*/ 807 w 1088"/>
                <a:gd name="T19" fmla="*/ 119 h 1090"/>
                <a:gd name="T20" fmla="*/ 761 w 1088"/>
                <a:gd name="T21" fmla="*/ 93 h 1090"/>
                <a:gd name="T22" fmla="*/ 713 w 1088"/>
                <a:gd name="T23" fmla="*/ 73 h 1090"/>
                <a:gd name="T24" fmla="*/ 663 w 1088"/>
                <a:gd name="T25" fmla="*/ 58 h 1090"/>
                <a:gd name="T26" fmla="*/ 611 w 1088"/>
                <a:gd name="T27" fmla="*/ 48 h 1090"/>
                <a:gd name="T28" fmla="*/ 559 w 1088"/>
                <a:gd name="T29" fmla="*/ 44 h 1090"/>
                <a:gd name="T30" fmla="*/ 507 w 1088"/>
                <a:gd name="T31" fmla="*/ 45 h 1090"/>
                <a:gd name="T32" fmla="*/ 455 w 1088"/>
                <a:gd name="T33" fmla="*/ 52 h 1090"/>
                <a:gd name="T34" fmla="*/ 404 w 1088"/>
                <a:gd name="T35" fmla="*/ 64 h 1090"/>
                <a:gd name="T36" fmla="*/ 354 w 1088"/>
                <a:gd name="T37" fmla="*/ 81 h 1090"/>
                <a:gd name="T38" fmla="*/ 307 w 1088"/>
                <a:gd name="T39" fmla="*/ 104 h 1090"/>
                <a:gd name="T40" fmla="*/ 262 w 1088"/>
                <a:gd name="T41" fmla="*/ 131 h 1090"/>
                <a:gd name="T42" fmla="*/ 221 w 1088"/>
                <a:gd name="T43" fmla="*/ 163 h 1090"/>
                <a:gd name="T44" fmla="*/ 182 w 1088"/>
                <a:gd name="T45" fmla="*/ 199 h 1090"/>
                <a:gd name="T46" fmla="*/ 148 w 1088"/>
                <a:gd name="T47" fmla="*/ 238 h 1090"/>
                <a:gd name="T48" fmla="*/ 118 w 1088"/>
                <a:gd name="T49" fmla="*/ 282 h 1090"/>
                <a:gd name="T50" fmla="*/ 93 w 1088"/>
                <a:gd name="T51" fmla="*/ 328 h 1090"/>
                <a:gd name="T52" fmla="*/ 73 w 1088"/>
                <a:gd name="T53" fmla="*/ 376 h 1090"/>
                <a:gd name="T54" fmla="*/ 58 w 1088"/>
                <a:gd name="T55" fmla="*/ 426 h 1090"/>
                <a:gd name="T56" fmla="*/ 48 w 1088"/>
                <a:gd name="T57" fmla="*/ 478 h 1090"/>
                <a:gd name="T58" fmla="*/ 44 w 1088"/>
                <a:gd name="T59" fmla="*/ 530 h 1090"/>
                <a:gd name="T60" fmla="*/ 45 w 1088"/>
                <a:gd name="T61" fmla="*/ 582 h 1090"/>
                <a:gd name="T62" fmla="*/ 52 w 1088"/>
                <a:gd name="T63" fmla="*/ 634 h 1090"/>
                <a:gd name="T64" fmla="*/ 64 w 1088"/>
                <a:gd name="T65" fmla="*/ 686 h 1090"/>
                <a:gd name="T66" fmla="*/ 81 w 1088"/>
                <a:gd name="T67" fmla="*/ 735 h 1090"/>
                <a:gd name="T68" fmla="*/ 104 w 1088"/>
                <a:gd name="T69" fmla="*/ 782 h 1090"/>
                <a:gd name="T70" fmla="*/ 131 w 1088"/>
                <a:gd name="T71" fmla="*/ 827 h 1090"/>
                <a:gd name="T72" fmla="*/ 163 w 1088"/>
                <a:gd name="T73" fmla="*/ 869 h 1090"/>
                <a:gd name="T74" fmla="*/ 198 w 1088"/>
                <a:gd name="T75" fmla="*/ 907 h 1090"/>
                <a:gd name="T76" fmla="*/ 238 w 1088"/>
                <a:gd name="T77" fmla="*/ 941 h 1090"/>
                <a:gd name="T78" fmla="*/ 281 w 1088"/>
                <a:gd name="T79" fmla="*/ 971 h 1090"/>
                <a:gd name="T80" fmla="*/ 327 w 1088"/>
                <a:gd name="T81" fmla="*/ 996 h 1090"/>
                <a:gd name="T82" fmla="*/ 375 w 1088"/>
                <a:gd name="T83" fmla="*/ 1017 h 1090"/>
                <a:gd name="T84" fmla="*/ 425 w 1088"/>
                <a:gd name="T85" fmla="*/ 1032 h 1090"/>
                <a:gd name="T86" fmla="*/ 477 w 1088"/>
                <a:gd name="T87" fmla="*/ 1041 h 1090"/>
                <a:gd name="T88" fmla="*/ 529 w 1088"/>
                <a:gd name="T89" fmla="*/ 1046 h 1090"/>
                <a:gd name="T90" fmla="*/ 581 w 1088"/>
                <a:gd name="T91" fmla="*/ 1045 h 1090"/>
                <a:gd name="T92" fmla="*/ 633 w 1088"/>
                <a:gd name="T93" fmla="*/ 1038 h 1090"/>
                <a:gd name="T94" fmla="*/ 684 w 1088"/>
                <a:gd name="T95" fmla="*/ 1026 h 1090"/>
                <a:gd name="T96" fmla="*/ 734 w 1088"/>
                <a:gd name="T97" fmla="*/ 1009 h 1090"/>
                <a:gd name="T98" fmla="*/ 781 w 1088"/>
                <a:gd name="T99" fmla="*/ 986 h 1090"/>
                <a:gd name="T100" fmla="*/ 826 w 1088"/>
                <a:gd name="T101" fmla="*/ 959 h 1090"/>
                <a:gd name="T102" fmla="*/ 867 w 1088"/>
                <a:gd name="T103" fmla="*/ 927 h 1090"/>
                <a:gd name="T104" fmla="*/ 905 w 1088"/>
                <a:gd name="T105" fmla="*/ 891 h 1090"/>
                <a:gd name="T106" fmla="*/ 940 w 1088"/>
                <a:gd name="T107" fmla="*/ 851 h 1090"/>
                <a:gd name="T108" fmla="*/ 969 w 1088"/>
                <a:gd name="T109" fmla="*/ 808 h 1090"/>
                <a:gd name="T110" fmla="*/ 995 w 1088"/>
                <a:gd name="T111" fmla="*/ 762 h 1090"/>
                <a:gd name="T112" fmla="*/ 1015 w 1088"/>
                <a:gd name="T113" fmla="*/ 714 h 1090"/>
                <a:gd name="T114" fmla="*/ 1030 w 1088"/>
                <a:gd name="T115" fmla="*/ 664 h 1090"/>
                <a:gd name="T116" fmla="*/ 1040 w 1088"/>
                <a:gd name="T117" fmla="*/ 612 h 1090"/>
                <a:gd name="T118" fmla="*/ 1044 w 1088"/>
                <a:gd name="T119" fmla="*/ 560 h 1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88" h="1090">
                  <a:moveTo>
                    <a:pt x="1078" y="557"/>
                  </a:moveTo>
                  <a:cubicBezTo>
                    <a:pt x="1080" y="556"/>
                    <a:pt x="1083" y="555"/>
                    <a:pt x="1085" y="553"/>
                  </a:cubicBezTo>
                  <a:cubicBezTo>
                    <a:pt x="1087" y="551"/>
                    <a:pt x="1088" y="548"/>
                    <a:pt x="1088" y="545"/>
                  </a:cubicBezTo>
                  <a:cubicBezTo>
                    <a:pt x="1088" y="542"/>
                    <a:pt x="1087" y="539"/>
                    <a:pt x="1085" y="537"/>
                  </a:cubicBezTo>
                  <a:cubicBezTo>
                    <a:pt x="1083" y="535"/>
                    <a:pt x="1080" y="533"/>
                    <a:pt x="1078" y="533"/>
                  </a:cubicBezTo>
                  <a:cubicBezTo>
                    <a:pt x="1074" y="533"/>
                    <a:pt x="1058" y="531"/>
                    <a:pt x="1044" y="530"/>
                  </a:cubicBezTo>
                  <a:cubicBezTo>
                    <a:pt x="1044" y="522"/>
                    <a:pt x="1043" y="515"/>
                    <a:pt x="1043" y="507"/>
                  </a:cubicBezTo>
                  <a:cubicBezTo>
                    <a:pt x="1057" y="505"/>
                    <a:pt x="1073" y="501"/>
                    <a:pt x="1076" y="501"/>
                  </a:cubicBezTo>
                  <a:cubicBezTo>
                    <a:pt x="1079" y="500"/>
                    <a:pt x="1081" y="498"/>
                    <a:pt x="1083" y="496"/>
                  </a:cubicBezTo>
                  <a:cubicBezTo>
                    <a:pt x="1084" y="494"/>
                    <a:pt x="1085" y="491"/>
                    <a:pt x="1085" y="488"/>
                  </a:cubicBezTo>
                  <a:cubicBezTo>
                    <a:pt x="1084" y="485"/>
                    <a:pt x="1083" y="482"/>
                    <a:pt x="1081" y="481"/>
                  </a:cubicBezTo>
                  <a:cubicBezTo>
                    <a:pt x="1079" y="479"/>
                    <a:pt x="1076" y="477"/>
                    <a:pt x="1073" y="477"/>
                  </a:cubicBezTo>
                  <a:cubicBezTo>
                    <a:pt x="1070" y="477"/>
                    <a:pt x="1054" y="478"/>
                    <a:pt x="1040" y="478"/>
                  </a:cubicBezTo>
                  <a:cubicBezTo>
                    <a:pt x="1039" y="470"/>
                    <a:pt x="1037" y="463"/>
                    <a:pt x="1036" y="455"/>
                  </a:cubicBezTo>
                  <a:cubicBezTo>
                    <a:pt x="1050" y="451"/>
                    <a:pt x="1065" y="446"/>
                    <a:pt x="1068" y="445"/>
                  </a:cubicBezTo>
                  <a:cubicBezTo>
                    <a:pt x="1071" y="444"/>
                    <a:pt x="1073" y="442"/>
                    <a:pt x="1075" y="440"/>
                  </a:cubicBezTo>
                  <a:cubicBezTo>
                    <a:pt x="1076" y="437"/>
                    <a:pt x="1076" y="435"/>
                    <a:pt x="1076" y="432"/>
                  </a:cubicBezTo>
                  <a:cubicBezTo>
                    <a:pt x="1075" y="429"/>
                    <a:pt x="1074" y="426"/>
                    <a:pt x="1071" y="425"/>
                  </a:cubicBezTo>
                  <a:cubicBezTo>
                    <a:pt x="1069" y="423"/>
                    <a:pt x="1066" y="422"/>
                    <a:pt x="1063" y="422"/>
                  </a:cubicBezTo>
                  <a:cubicBezTo>
                    <a:pt x="1060" y="423"/>
                    <a:pt x="1044" y="425"/>
                    <a:pt x="1030" y="426"/>
                  </a:cubicBezTo>
                  <a:cubicBezTo>
                    <a:pt x="1028" y="419"/>
                    <a:pt x="1026" y="412"/>
                    <a:pt x="1024" y="404"/>
                  </a:cubicBezTo>
                  <a:cubicBezTo>
                    <a:pt x="1037" y="399"/>
                    <a:pt x="1052" y="392"/>
                    <a:pt x="1055" y="391"/>
                  </a:cubicBezTo>
                  <a:cubicBezTo>
                    <a:pt x="1058" y="390"/>
                    <a:pt x="1060" y="388"/>
                    <a:pt x="1061" y="385"/>
                  </a:cubicBezTo>
                  <a:cubicBezTo>
                    <a:pt x="1062" y="382"/>
                    <a:pt x="1062" y="379"/>
                    <a:pt x="1061" y="377"/>
                  </a:cubicBezTo>
                  <a:cubicBezTo>
                    <a:pt x="1060" y="374"/>
                    <a:pt x="1058" y="372"/>
                    <a:pt x="1056" y="370"/>
                  </a:cubicBezTo>
                  <a:cubicBezTo>
                    <a:pt x="1054" y="369"/>
                    <a:pt x="1051" y="368"/>
                    <a:pt x="1048" y="369"/>
                  </a:cubicBezTo>
                  <a:cubicBezTo>
                    <a:pt x="1045" y="369"/>
                    <a:pt x="1029" y="373"/>
                    <a:pt x="1015" y="376"/>
                  </a:cubicBezTo>
                  <a:cubicBezTo>
                    <a:pt x="1012" y="369"/>
                    <a:pt x="1010" y="362"/>
                    <a:pt x="1007" y="355"/>
                  </a:cubicBezTo>
                  <a:cubicBezTo>
                    <a:pt x="1020" y="348"/>
                    <a:pt x="1033" y="340"/>
                    <a:pt x="1036" y="338"/>
                  </a:cubicBezTo>
                  <a:cubicBezTo>
                    <a:pt x="1039" y="337"/>
                    <a:pt x="1040" y="334"/>
                    <a:pt x="1041" y="332"/>
                  </a:cubicBezTo>
                  <a:cubicBezTo>
                    <a:pt x="1042" y="329"/>
                    <a:pt x="1042" y="326"/>
                    <a:pt x="1041" y="323"/>
                  </a:cubicBezTo>
                  <a:cubicBezTo>
                    <a:pt x="1039" y="321"/>
                    <a:pt x="1037" y="319"/>
                    <a:pt x="1035" y="317"/>
                  </a:cubicBezTo>
                  <a:cubicBezTo>
                    <a:pt x="1032" y="316"/>
                    <a:pt x="1029" y="316"/>
                    <a:pt x="1027" y="317"/>
                  </a:cubicBezTo>
                  <a:cubicBezTo>
                    <a:pt x="1024" y="318"/>
                    <a:pt x="1009" y="323"/>
                    <a:pt x="995" y="328"/>
                  </a:cubicBezTo>
                  <a:cubicBezTo>
                    <a:pt x="991" y="321"/>
                    <a:pt x="988" y="314"/>
                    <a:pt x="984" y="307"/>
                  </a:cubicBezTo>
                  <a:cubicBezTo>
                    <a:pt x="996" y="299"/>
                    <a:pt x="1009" y="290"/>
                    <a:pt x="1012" y="288"/>
                  </a:cubicBezTo>
                  <a:cubicBezTo>
                    <a:pt x="1014" y="286"/>
                    <a:pt x="1016" y="284"/>
                    <a:pt x="1016" y="281"/>
                  </a:cubicBezTo>
                  <a:cubicBezTo>
                    <a:pt x="1017" y="278"/>
                    <a:pt x="1016" y="275"/>
                    <a:pt x="1015" y="273"/>
                  </a:cubicBezTo>
                  <a:cubicBezTo>
                    <a:pt x="1013" y="270"/>
                    <a:pt x="1011" y="268"/>
                    <a:pt x="1008" y="267"/>
                  </a:cubicBezTo>
                  <a:cubicBezTo>
                    <a:pt x="1006" y="266"/>
                    <a:pt x="1003" y="266"/>
                    <a:pt x="1000" y="268"/>
                  </a:cubicBezTo>
                  <a:cubicBezTo>
                    <a:pt x="997" y="269"/>
                    <a:pt x="983" y="276"/>
                    <a:pt x="969" y="282"/>
                  </a:cubicBezTo>
                  <a:cubicBezTo>
                    <a:pt x="966" y="275"/>
                    <a:pt x="961" y="269"/>
                    <a:pt x="957" y="263"/>
                  </a:cubicBezTo>
                  <a:cubicBezTo>
                    <a:pt x="968" y="253"/>
                    <a:pt x="980" y="242"/>
                    <a:pt x="983" y="240"/>
                  </a:cubicBezTo>
                  <a:cubicBezTo>
                    <a:pt x="985" y="238"/>
                    <a:pt x="986" y="236"/>
                    <a:pt x="986" y="233"/>
                  </a:cubicBezTo>
                  <a:cubicBezTo>
                    <a:pt x="986" y="230"/>
                    <a:pt x="986" y="227"/>
                    <a:pt x="984" y="225"/>
                  </a:cubicBezTo>
                  <a:cubicBezTo>
                    <a:pt x="982" y="222"/>
                    <a:pt x="980" y="221"/>
                    <a:pt x="977" y="220"/>
                  </a:cubicBezTo>
                  <a:cubicBezTo>
                    <a:pt x="974" y="220"/>
                    <a:pt x="971" y="220"/>
                    <a:pt x="969" y="221"/>
                  </a:cubicBezTo>
                  <a:cubicBezTo>
                    <a:pt x="966" y="223"/>
                    <a:pt x="952" y="231"/>
                    <a:pt x="940" y="238"/>
                  </a:cubicBezTo>
                  <a:cubicBezTo>
                    <a:pt x="935" y="233"/>
                    <a:pt x="930" y="227"/>
                    <a:pt x="925" y="221"/>
                  </a:cubicBezTo>
                  <a:cubicBezTo>
                    <a:pt x="935" y="210"/>
                    <a:pt x="946" y="198"/>
                    <a:pt x="948" y="196"/>
                  </a:cubicBezTo>
                  <a:cubicBezTo>
                    <a:pt x="950" y="194"/>
                    <a:pt x="951" y="191"/>
                    <a:pt x="951" y="188"/>
                  </a:cubicBezTo>
                  <a:cubicBezTo>
                    <a:pt x="951" y="185"/>
                    <a:pt x="950" y="183"/>
                    <a:pt x="948" y="180"/>
                  </a:cubicBezTo>
                  <a:cubicBezTo>
                    <a:pt x="946" y="178"/>
                    <a:pt x="943" y="177"/>
                    <a:pt x="941" y="177"/>
                  </a:cubicBezTo>
                  <a:cubicBezTo>
                    <a:pt x="938" y="176"/>
                    <a:pt x="935" y="177"/>
                    <a:pt x="933" y="179"/>
                  </a:cubicBezTo>
                  <a:cubicBezTo>
                    <a:pt x="930" y="181"/>
                    <a:pt x="917" y="190"/>
                    <a:pt x="905" y="199"/>
                  </a:cubicBezTo>
                  <a:cubicBezTo>
                    <a:pt x="900" y="193"/>
                    <a:pt x="895" y="188"/>
                    <a:pt x="890" y="183"/>
                  </a:cubicBezTo>
                  <a:cubicBezTo>
                    <a:pt x="898" y="171"/>
                    <a:pt x="908" y="158"/>
                    <a:pt x="910" y="156"/>
                  </a:cubicBezTo>
                  <a:cubicBezTo>
                    <a:pt x="911" y="153"/>
                    <a:pt x="912" y="150"/>
                    <a:pt x="912" y="148"/>
                  </a:cubicBezTo>
                  <a:cubicBezTo>
                    <a:pt x="911" y="145"/>
                    <a:pt x="910" y="142"/>
                    <a:pt x="908" y="140"/>
                  </a:cubicBezTo>
                  <a:cubicBezTo>
                    <a:pt x="906" y="138"/>
                    <a:pt x="903" y="137"/>
                    <a:pt x="900" y="137"/>
                  </a:cubicBezTo>
                  <a:cubicBezTo>
                    <a:pt x="897" y="137"/>
                    <a:pt x="894" y="138"/>
                    <a:pt x="892" y="140"/>
                  </a:cubicBezTo>
                  <a:cubicBezTo>
                    <a:pt x="890" y="142"/>
                    <a:pt x="878" y="153"/>
                    <a:pt x="867" y="163"/>
                  </a:cubicBezTo>
                  <a:cubicBezTo>
                    <a:pt x="862" y="158"/>
                    <a:pt x="856" y="153"/>
                    <a:pt x="850" y="149"/>
                  </a:cubicBezTo>
                  <a:cubicBezTo>
                    <a:pt x="857" y="136"/>
                    <a:pt x="865" y="122"/>
                    <a:pt x="867" y="119"/>
                  </a:cubicBezTo>
                  <a:cubicBezTo>
                    <a:pt x="869" y="117"/>
                    <a:pt x="869" y="114"/>
                    <a:pt x="868" y="111"/>
                  </a:cubicBezTo>
                  <a:cubicBezTo>
                    <a:pt x="868" y="109"/>
                    <a:pt x="866" y="106"/>
                    <a:pt x="864" y="104"/>
                  </a:cubicBezTo>
                  <a:cubicBezTo>
                    <a:pt x="861" y="103"/>
                    <a:pt x="858" y="102"/>
                    <a:pt x="856" y="102"/>
                  </a:cubicBezTo>
                  <a:cubicBezTo>
                    <a:pt x="853" y="102"/>
                    <a:pt x="850" y="103"/>
                    <a:pt x="848" y="106"/>
                  </a:cubicBezTo>
                  <a:cubicBezTo>
                    <a:pt x="846" y="108"/>
                    <a:pt x="835" y="120"/>
                    <a:pt x="826" y="131"/>
                  </a:cubicBezTo>
                  <a:cubicBezTo>
                    <a:pt x="820" y="127"/>
                    <a:pt x="813" y="123"/>
                    <a:pt x="807" y="119"/>
                  </a:cubicBezTo>
                  <a:cubicBezTo>
                    <a:pt x="813" y="105"/>
                    <a:pt x="820" y="91"/>
                    <a:pt x="821" y="88"/>
                  </a:cubicBezTo>
                  <a:cubicBezTo>
                    <a:pt x="822" y="85"/>
                    <a:pt x="822" y="82"/>
                    <a:pt x="821" y="80"/>
                  </a:cubicBezTo>
                  <a:cubicBezTo>
                    <a:pt x="820" y="77"/>
                    <a:pt x="818" y="75"/>
                    <a:pt x="816" y="73"/>
                  </a:cubicBezTo>
                  <a:cubicBezTo>
                    <a:pt x="813" y="72"/>
                    <a:pt x="810" y="71"/>
                    <a:pt x="808" y="72"/>
                  </a:cubicBezTo>
                  <a:cubicBezTo>
                    <a:pt x="805" y="72"/>
                    <a:pt x="802" y="74"/>
                    <a:pt x="801" y="76"/>
                  </a:cubicBezTo>
                  <a:cubicBezTo>
                    <a:pt x="799" y="79"/>
                    <a:pt x="790" y="92"/>
                    <a:pt x="781" y="104"/>
                  </a:cubicBezTo>
                  <a:cubicBezTo>
                    <a:pt x="774" y="100"/>
                    <a:pt x="768" y="97"/>
                    <a:pt x="761" y="93"/>
                  </a:cubicBezTo>
                  <a:cubicBezTo>
                    <a:pt x="766" y="80"/>
                    <a:pt x="771" y="65"/>
                    <a:pt x="772" y="61"/>
                  </a:cubicBezTo>
                  <a:cubicBezTo>
                    <a:pt x="773" y="59"/>
                    <a:pt x="772" y="56"/>
                    <a:pt x="771" y="53"/>
                  </a:cubicBezTo>
                  <a:cubicBezTo>
                    <a:pt x="770" y="51"/>
                    <a:pt x="768" y="49"/>
                    <a:pt x="765" y="47"/>
                  </a:cubicBezTo>
                  <a:cubicBezTo>
                    <a:pt x="762" y="46"/>
                    <a:pt x="760" y="46"/>
                    <a:pt x="757" y="47"/>
                  </a:cubicBezTo>
                  <a:cubicBezTo>
                    <a:pt x="754" y="48"/>
                    <a:pt x="752" y="49"/>
                    <a:pt x="750" y="52"/>
                  </a:cubicBezTo>
                  <a:cubicBezTo>
                    <a:pt x="749" y="55"/>
                    <a:pt x="741" y="69"/>
                    <a:pt x="734" y="81"/>
                  </a:cubicBezTo>
                  <a:cubicBezTo>
                    <a:pt x="727" y="78"/>
                    <a:pt x="720" y="76"/>
                    <a:pt x="713" y="73"/>
                  </a:cubicBezTo>
                  <a:cubicBezTo>
                    <a:pt x="716" y="59"/>
                    <a:pt x="719" y="43"/>
                    <a:pt x="720" y="40"/>
                  </a:cubicBezTo>
                  <a:cubicBezTo>
                    <a:pt x="721" y="37"/>
                    <a:pt x="720" y="34"/>
                    <a:pt x="719" y="32"/>
                  </a:cubicBezTo>
                  <a:cubicBezTo>
                    <a:pt x="717" y="30"/>
                    <a:pt x="715" y="28"/>
                    <a:pt x="712" y="27"/>
                  </a:cubicBezTo>
                  <a:cubicBezTo>
                    <a:pt x="709" y="26"/>
                    <a:pt x="706" y="26"/>
                    <a:pt x="704" y="27"/>
                  </a:cubicBezTo>
                  <a:cubicBezTo>
                    <a:pt x="701" y="28"/>
                    <a:pt x="699" y="30"/>
                    <a:pt x="698" y="33"/>
                  </a:cubicBezTo>
                  <a:cubicBezTo>
                    <a:pt x="696" y="36"/>
                    <a:pt x="690" y="51"/>
                    <a:pt x="684" y="64"/>
                  </a:cubicBezTo>
                  <a:cubicBezTo>
                    <a:pt x="677" y="62"/>
                    <a:pt x="670" y="60"/>
                    <a:pt x="663" y="58"/>
                  </a:cubicBezTo>
                  <a:cubicBezTo>
                    <a:pt x="664" y="44"/>
                    <a:pt x="666" y="28"/>
                    <a:pt x="666" y="25"/>
                  </a:cubicBezTo>
                  <a:cubicBezTo>
                    <a:pt x="667" y="22"/>
                    <a:pt x="666" y="19"/>
                    <a:pt x="664" y="17"/>
                  </a:cubicBezTo>
                  <a:cubicBezTo>
                    <a:pt x="662" y="14"/>
                    <a:pt x="660" y="13"/>
                    <a:pt x="657" y="12"/>
                  </a:cubicBezTo>
                  <a:cubicBezTo>
                    <a:pt x="654" y="12"/>
                    <a:pt x="651" y="12"/>
                    <a:pt x="649" y="13"/>
                  </a:cubicBezTo>
                  <a:cubicBezTo>
                    <a:pt x="646" y="15"/>
                    <a:pt x="644" y="17"/>
                    <a:pt x="643" y="20"/>
                  </a:cubicBezTo>
                  <a:cubicBezTo>
                    <a:pt x="642" y="23"/>
                    <a:pt x="638" y="38"/>
                    <a:pt x="633" y="52"/>
                  </a:cubicBezTo>
                  <a:cubicBezTo>
                    <a:pt x="626" y="51"/>
                    <a:pt x="619" y="49"/>
                    <a:pt x="611" y="48"/>
                  </a:cubicBezTo>
                  <a:cubicBezTo>
                    <a:pt x="611" y="34"/>
                    <a:pt x="611" y="18"/>
                    <a:pt x="611" y="15"/>
                  </a:cubicBezTo>
                  <a:cubicBezTo>
                    <a:pt x="611" y="12"/>
                    <a:pt x="610" y="9"/>
                    <a:pt x="608" y="7"/>
                  </a:cubicBezTo>
                  <a:cubicBezTo>
                    <a:pt x="606" y="5"/>
                    <a:pt x="604" y="4"/>
                    <a:pt x="601" y="3"/>
                  </a:cubicBezTo>
                  <a:cubicBezTo>
                    <a:pt x="598" y="3"/>
                    <a:pt x="595" y="4"/>
                    <a:pt x="593" y="5"/>
                  </a:cubicBezTo>
                  <a:cubicBezTo>
                    <a:pt x="590" y="7"/>
                    <a:pt x="589" y="9"/>
                    <a:pt x="588" y="12"/>
                  </a:cubicBezTo>
                  <a:cubicBezTo>
                    <a:pt x="587" y="15"/>
                    <a:pt x="584" y="31"/>
                    <a:pt x="581" y="45"/>
                  </a:cubicBezTo>
                  <a:cubicBezTo>
                    <a:pt x="574" y="45"/>
                    <a:pt x="566" y="44"/>
                    <a:pt x="559" y="44"/>
                  </a:cubicBezTo>
                  <a:cubicBezTo>
                    <a:pt x="558" y="30"/>
                    <a:pt x="556" y="14"/>
                    <a:pt x="556" y="10"/>
                  </a:cubicBezTo>
                  <a:cubicBezTo>
                    <a:pt x="555" y="8"/>
                    <a:pt x="554" y="5"/>
                    <a:pt x="552" y="3"/>
                  </a:cubicBezTo>
                  <a:cubicBezTo>
                    <a:pt x="550" y="1"/>
                    <a:pt x="547" y="0"/>
                    <a:pt x="544" y="0"/>
                  </a:cubicBezTo>
                  <a:cubicBezTo>
                    <a:pt x="541" y="0"/>
                    <a:pt x="538" y="1"/>
                    <a:pt x="536" y="3"/>
                  </a:cubicBezTo>
                  <a:cubicBezTo>
                    <a:pt x="534" y="5"/>
                    <a:pt x="533" y="8"/>
                    <a:pt x="532" y="10"/>
                  </a:cubicBezTo>
                  <a:cubicBezTo>
                    <a:pt x="532" y="14"/>
                    <a:pt x="530" y="30"/>
                    <a:pt x="529" y="44"/>
                  </a:cubicBezTo>
                  <a:cubicBezTo>
                    <a:pt x="522" y="44"/>
                    <a:pt x="514" y="45"/>
                    <a:pt x="507" y="45"/>
                  </a:cubicBezTo>
                  <a:cubicBezTo>
                    <a:pt x="504" y="31"/>
                    <a:pt x="501" y="15"/>
                    <a:pt x="500" y="12"/>
                  </a:cubicBezTo>
                  <a:cubicBezTo>
                    <a:pt x="499" y="9"/>
                    <a:pt x="497" y="7"/>
                    <a:pt x="495" y="5"/>
                  </a:cubicBezTo>
                  <a:cubicBezTo>
                    <a:pt x="493" y="4"/>
                    <a:pt x="490" y="3"/>
                    <a:pt x="487" y="3"/>
                  </a:cubicBezTo>
                  <a:cubicBezTo>
                    <a:pt x="484" y="4"/>
                    <a:pt x="482" y="5"/>
                    <a:pt x="480" y="7"/>
                  </a:cubicBezTo>
                  <a:cubicBezTo>
                    <a:pt x="478" y="9"/>
                    <a:pt x="477" y="12"/>
                    <a:pt x="477" y="15"/>
                  </a:cubicBezTo>
                  <a:cubicBezTo>
                    <a:pt x="477" y="18"/>
                    <a:pt x="477" y="34"/>
                    <a:pt x="477" y="48"/>
                  </a:cubicBezTo>
                  <a:cubicBezTo>
                    <a:pt x="469" y="49"/>
                    <a:pt x="462" y="51"/>
                    <a:pt x="455" y="52"/>
                  </a:cubicBezTo>
                  <a:cubicBezTo>
                    <a:pt x="450" y="38"/>
                    <a:pt x="446" y="23"/>
                    <a:pt x="445" y="20"/>
                  </a:cubicBezTo>
                  <a:cubicBezTo>
                    <a:pt x="444" y="17"/>
                    <a:pt x="442" y="15"/>
                    <a:pt x="439" y="13"/>
                  </a:cubicBezTo>
                  <a:cubicBezTo>
                    <a:pt x="437" y="12"/>
                    <a:pt x="434" y="12"/>
                    <a:pt x="431" y="12"/>
                  </a:cubicBezTo>
                  <a:cubicBezTo>
                    <a:pt x="428" y="13"/>
                    <a:pt x="426" y="14"/>
                    <a:pt x="424" y="17"/>
                  </a:cubicBezTo>
                  <a:cubicBezTo>
                    <a:pt x="422" y="19"/>
                    <a:pt x="421" y="22"/>
                    <a:pt x="422" y="25"/>
                  </a:cubicBezTo>
                  <a:cubicBezTo>
                    <a:pt x="422" y="28"/>
                    <a:pt x="424" y="44"/>
                    <a:pt x="425" y="58"/>
                  </a:cubicBezTo>
                  <a:cubicBezTo>
                    <a:pt x="418" y="60"/>
                    <a:pt x="411" y="62"/>
                    <a:pt x="404" y="64"/>
                  </a:cubicBezTo>
                  <a:cubicBezTo>
                    <a:pt x="398" y="51"/>
                    <a:pt x="392" y="36"/>
                    <a:pt x="390" y="33"/>
                  </a:cubicBezTo>
                  <a:cubicBezTo>
                    <a:pt x="389" y="30"/>
                    <a:pt x="387" y="28"/>
                    <a:pt x="384" y="27"/>
                  </a:cubicBezTo>
                  <a:cubicBezTo>
                    <a:pt x="382" y="26"/>
                    <a:pt x="379" y="26"/>
                    <a:pt x="376" y="27"/>
                  </a:cubicBezTo>
                  <a:cubicBezTo>
                    <a:pt x="373" y="28"/>
                    <a:pt x="371" y="30"/>
                    <a:pt x="369" y="32"/>
                  </a:cubicBezTo>
                  <a:cubicBezTo>
                    <a:pt x="368" y="34"/>
                    <a:pt x="367" y="37"/>
                    <a:pt x="368" y="40"/>
                  </a:cubicBezTo>
                  <a:cubicBezTo>
                    <a:pt x="369" y="43"/>
                    <a:pt x="372" y="59"/>
                    <a:pt x="375" y="73"/>
                  </a:cubicBezTo>
                  <a:cubicBezTo>
                    <a:pt x="368" y="76"/>
                    <a:pt x="361" y="78"/>
                    <a:pt x="354" y="81"/>
                  </a:cubicBezTo>
                  <a:cubicBezTo>
                    <a:pt x="347" y="69"/>
                    <a:pt x="339" y="55"/>
                    <a:pt x="338" y="52"/>
                  </a:cubicBezTo>
                  <a:cubicBezTo>
                    <a:pt x="336" y="49"/>
                    <a:pt x="334" y="48"/>
                    <a:pt x="331" y="47"/>
                  </a:cubicBezTo>
                  <a:cubicBezTo>
                    <a:pt x="328" y="46"/>
                    <a:pt x="326" y="46"/>
                    <a:pt x="323" y="47"/>
                  </a:cubicBezTo>
                  <a:cubicBezTo>
                    <a:pt x="320" y="49"/>
                    <a:pt x="318" y="51"/>
                    <a:pt x="317" y="53"/>
                  </a:cubicBezTo>
                  <a:cubicBezTo>
                    <a:pt x="316" y="56"/>
                    <a:pt x="315" y="59"/>
                    <a:pt x="316" y="61"/>
                  </a:cubicBezTo>
                  <a:cubicBezTo>
                    <a:pt x="317" y="65"/>
                    <a:pt x="322" y="80"/>
                    <a:pt x="327" y="93"/>
                  </a:cubicBezTo>
                  <a:cubicBezTo>
                    <a:pt x="320" y="97"/>
                    <a:pt x="314" y="100"/>
                    <a:pt x="307" y="104"/>
                  </a:cubicBezTo>
                  <a:cubicBezTo>
                    <a:pt x="298" y="92"/>
                    <a:pt x="289" y="79"/>
                    <a:pt x="287" y="76"/>
                  </a:cubicBezTo>
                  <a:cubicBezTo>
                    <a:pt x="286" y="74"/>
                    <a:pt x="283" y="72"/>
                    <a:pt x="280" y="72"/>
                  </a:cubicBezTo>
                  <a:cubicBezTo>
                    <a:pt x="278" y="71"/>
                    <a:pt x="275" y="72"/>
                    <a:pt x="272" y="73"/>
                  </a:cubicBezTo>
                  <a:cubicBezTo>
                    <a:pt x="270" y="75"/>
                    <a:pt x="268" y="77"/>
                    <a:pt x="267" y="80"/>
                  </a:cubicBezTo>
                  <a:cubicBezTo>
                    <a:pt x="266" y="82"/>
                    <a:pt x="266" y="85"/>
                    <a:pt x="267" y="88"/>
                  </a:cubicBezTo>
                  <a:cubicBezTo>
                    <a:pt x="268" y="91"/>
                    <a:pt x="275" y="105"/>
                    <a:pt x="281" y="119"/>
                  </a:cubicBezTo>
                  <a:cubicBezTo>
                    <a:pt x="275" y="123"/>
                    <a:pt x="268" y="127"/>
                    <a:pt x="262" y="131"/>
                  </a:cubicBezTo>
                  <a:cubicBezTo>
                    <a:pt x="253" y="120"/>
                    <a:pt x="242" y="108"/>
                    <a:pt x="240" y="106"/>
                  </a:cubicBezTo>
                  <a:cubicBezTo>
                    <a:pt x="238" y="103"/>
                    <a:pt x="235" y="102"/>
                    <a:pt x="232" y="102"/>
                  </a:cubicBezTo>
                  <a:cubicBezTo>
                    <a:pt x="230" y="102"/>
                    <a:pt x="227" y="103"/>
                    <a:pt x="224" y="104"/>
                  </a:cubicBezTo>
                  <a:cubicBezTo>
                    <a:pt x="222" y="106"/>
                    <a:pt x="220" y="109"/>
                    <a:pt x="220" y="111"/>
                  </a:cubicBezTo>
                  <a:cubicBezTo>
                    <a:pt x="219" y="114"/>
                    <a:pt x="219" y="117"/>
                    <a:pt x="221" y="119"/>
                  </a:cubicBezTo>
                  <a:cubicBezTo>
                    <a:pt x="223" y="122"/>
                    <a:pt x="231" y="136"/>
                    <a:pt x="238" y="149"/>
                  </a:cubicBezTo>
                  <a:cubicBezTo>
                    <a:pt x="232" y="153"/>
                    <a:pt x="226" y="158"/>
                    <a:pt x="221" y="163"/>
                  </a:cubicBezTo>
                  <a:cubicBezTo>
                    <a:pt x="210" y="153"/>
                    <a:pt x="198" y="142"/>
                    <a:pt x="196" y="140"/>
                  </a:cubicBezTo>
                  <a:cubicBezTo>
                    <a:pt x="194" y="138"/>
                    <a:pt x="191" y="137"/>
                    <a:pt x="188" y="137"/>
                  </a:cubicBezTo>
                  <a:cubicBezTo>
                    <a:pt x="185" y="137"/>
                    <a:pt x="182" y="138"/>
                    <a:pt x="180" y="140"/>
                  </a:cubicBezTo>
                  <a:cubicBezTo>
                    <a:pt x="178" y="142"/>
                    <a:pt x="177" y="145"/>
                    <a:pt x="176" y="148"/>
                  </a:cubicBezTo>
                  <a:cubicBezTo>
                    <a:pt x="176" y="150"/>
                    <a:pt x="176" y="153"/>
                    <a:pt x="178" y="156"/>
                  </a:cubicBezTo>
                  <a:cubicBezTo>
                    <a:pt x="180" y="158"/>
                    <a:pt x="190" y="171"/>
                    <a:pt x="198" y="183"/>
                  </a:cubicBezTo>
                  <a:cubicBezTo>
                    <a:pt x="193" y="188"/>
                    <a:pt x="188" y="193"/>
                    <a:pt x="182" y="199"/>
                  </a:cubicBezTo>
                  <a:cubicBezTo>
                    <a:pt x="171" y="190"/>
                    <a:pt x="158" y="181"/>
                    <a:pt x="155" y="179"/>
                  </a:cubicBezTo>
                  <a:cubicBezTo>
                    <a:pt x="153" y="177"/>
                    <a:pt x="150" y="176"/>
                    <a:pt x="147" y="177"/>
                  </a:cubicBezTo>
                  <a:cubicBezTo>
                    <a:pt x="145" y="177"/>
                    <a:pt x="142" y="178"/>
                    <a:pt x="140" y="180"/>
                  </a:cubicBezTo>
                  <a:cubicBezTo>
                    <a:pt x="138" y="183"/>
                    <a:pt x="137" y="185"/>
                    <a:pt x="137" y="188"/>
                  </a:cubicBezTo>
                  <a:cubicBezTo>
                    <a:pt x="137" y="191"/>
                    <a:pt x="138" y="194"/>
                    <a:pt x="140" y="196"/>
                  </a:cubicBezTo>
                  <a:cubicBezTo>
                    <a:pt x="142" y="198"/>
                    <a:pt x="153" y="210"/>
                    <a:pt x="163" y="221"/>
                  </a:cubicBezTo>
                  <a:cubicBezTo>
                    <a:pt x="158" y="227"/>
                    <a:pt x="153" y="233"/>
                    <a:pt x="148" y="238"/>
                  </a:cubicBezTo>
                  <a:cubicBezTo>
                    <a:pt x="136" y="231"/>
                    <a:pt x="122" y="223"/>
                    <a:pt x="119" y="221"/>
                  </a:cubicBezTo>
                  <a:cubicBezTo>
                    <a:pt x="117" y="220"/>
                    <a:pt x="114" y="220"/>
                    <a:pt x="111" y="220"/>
                  </a:cubicBezTo>
                  <a:cubicBezTo>
                    <a:pt x="108" y="221"/>
                    <a:pt x="106" y="222"/>
                    <a:pt x="104" y="225"/>
                  </a:cubicBezTo>
                  <a:cubicBezTo>
                    <a:pt x="102" y="227"/>
                    <a:pt x="102" y="230"/>
                    <a:pt x="102" y="233"/>
                  </a:cubicBezTo>
                  <a:cubicBezTo>
                    <a:pt x="102" y="236"/>
                    <a:pt x="103" y="238"/>
                    <a:pt x="105" y="240"/>
                  </a:cubicBezTo>
                  <a:cubicBezTo>
                    <a:pt x="108" y="242"/>
                    <a:pt x="120" y="253"/>
                    <a:pt x="131" y="263"/>
                  </a:cubicBezTo>
                  <a:cubicBezTo>
                    <a:pt x="127" y="269"/>
                    <a:pt x="122" y="275"/>
                    <a:pt x="118" y="282"/>
                  </a:cubicBezTo>
                  <a:cubicBezTo>
                    <a:pt x="105" y="276"/>
                    <a:pt x="91" y="269"/>
                    <a:pt x="88" y="268"/>
                  </a:cubicBezTo>
                  <a:cubicBezTo>
                    <a:pt x="85" y="266"/>
                    <a:pt x="82" y="266"/>
                    <a:pt x="80" y="267"/>
                  </a:cubicBezTo>
                  <a:cubicBezTo>
                    <a:pt x="77" y="268"/>
                    <a:pt x="75" y="270"/>
                    <a:pt x="73" y="273"/>
                  </a:cubicBezTo>
                  <a:cubicBezTo>
                    <a:pt x="72" y="275"/>
                    <a:pt x="71" y="278"/>
                    <a:pt x="72" y="281"/>
                  </a:cubicBezTo>
                  <a:cubicBezTo>
                    <a:pt x="72" y="284"/>
                    <a:pt x="74" y="286"/>
                    <a:pt x="76" y="288"/>
                  </a:cubicBezTo>
                  <a:cubicBezTo>
                    <a:pt x="79" y="290"/>
                    <a:pt x="92" y="299"/>
                    <a:pt x="104" y="307"/>
                  </a:cubicBezTo>
                  <a:cubicBezTo>
                    <a:pt x="100" y="314"/>
                    <a:pt x="97" y="321"/>
                    <a:pt x="93" y="328"/>
                  </a:cubicBezTo>
                  <a:cubicBezTo>
                    <a:pt x="79" y="323"/>
                    <a:pt x="64" y="318"/>
                    <a:pt x="61" y="317"/>
                  </a:cubicBezTo>
                  <a:cubicBezTo>
                    <a:pt x="59" y="316"/>
                    <a:pt x="56" y="316"/>
                    <a:pt x="53" y="317"/>
                  </a:cubicBezTo>
                  <a:cubicBezTo>
                    <a:pt x="51" y="319"/>
                    <a:pt x="48" y="321"/>
                    <a:pt x="47" y="323"/>
                  </a:cubicBezTo>
                  <a:cubicBezTo>
                    <a:pt x="46" y="326"/>
                    <a:pt x="46" y="329"/>
                    <a:pt x="47" y="332"/>
                  </a:cubicBezTo>
                  <a:cubicBezTo>
                    <a:pt x="48" y="334"/>
                    <a:pt x="49" y="337"/>
                    <a:pt x="52" y="338"/>
                  </a:cubicBezTo>
                  <a:cubicBezTo>
                    <a:pt x="55" y="340"/>
                    <a:pt x="68" y="348"/>
                    <a:pt x="81" y="355"/>
                  </a:cubicBezTo>
                  <a:cubicBezTo>
                    <a:pt x="78" y="362"/>
                    <a:pt x="76" y="369"/>
                    <a:pt x="73" y="376"/>
                  </a:cubicBezTo>
                  <a:cubicBezTo>
                    <a:pt x="59" y="373"/>
                    <a:pt x="43" y="369"/>
                    <a:pt x="40" y="369"/>
                  </a:cubicBezTo>
                  <a:cubicBezTo>
                    <a:pt x="37" y="368"/>
                    <a:pt x="34" y="369"/>
                    <a:pt x="32" y="370"/>
                  </a:cubicBezTo>
                  <a:cubicBezTo>
                    <a:pt x="30" y="372"/>
                    <a:pt x="28" y="374"/>
                    <a:pt x="27" y="377"/>
                  </a:cubicBezTo>
                  <a:cubicBezTo>
                    <a:pt x="26" y="379"/>
                    <a:pt x="26" y="382"/>
                    <a:pt x="27" y="385"/>
                  </a:cubicBezTo>
                  <a:cubicBezTo>
                    <a:pt x="28" y="388"/>
                    <a:pt x="30" y="390"/>
                    <a:pt x="33" y="391"/>
                  </a:cubicBezTo>
                  <a:cubicBezTo>
                    <a:pt x="36" y="392"/>
                    <a:pt x="50" y="399"/>
                    <a:pt x="64" y="404"/>
                  </a:cubicBezTo>
                  <a:cubicBezTo>
                    <a:pt x="62" y="412"/>
                    <a:pt x="60" y="419"/>
                    <a:pt x="58" y="426"/>
                  </a:cubicBezTo>
                  <a:cubicBezTo>
                    <a:pt x="44" y="425"/>
                    <a:pt x="28" y="423"/>
                    <a:pt x="25" y="422"/>
                  </a:cubicBezTo>
                  <a:cubicBezTo>
                    <a:pt x="22" y="422"/>
                    <a:pt x="19" y="423"/>
                    <a:pt x="17" y="425"/>
                  </a:cubicBezTo>
                  <a:cubicBezTo>
                    <a:pt x="14" y="426"/>
                    <a:pt x="13" y="429"/>
                    <a:pt x="12" y="432"/>
                  </a:cubicBezTo>
                  <a:cubicBezTo>
                    <a:pt x="12" y="435"/>
                    <a:pt x="12" y="437"/>
                    <a:pt x="13" y="440"/>
                  </a:cubicBezTo>
                  <a:cubicBezTo>
                    <a:pt x="15" y="442"/>
                    <a:pt x="17" y="444"/>
                    <a:pt x="20" y="445"/>
                  </a:cubicBezTo>
                  <a:cubicBezTo>
                    <a:pt x="23" y="446"/>
                    <a:pt x="38" y="451"/>
                    <a:pt x="52" y="455"/>
                  </a:cubicBezTo>
                  <a:cubicBezTo>
                    <a:pt x="50" y="463"/>
                    <a:pt x="49" y="470"/>
                    <a:pt x="48" y="478"/>
                  </a:cubicBezTo>
                  <a:cubicBezTo>
                    <a:pt x="34" y="478"/>
                    <a:pt x="18" y="477"/>
                    <a:pt x="15" y="477"/>
                  </a:cubicBezTo>
                  <a:cubicBezTo>
                    <a:pt x="12" y="477"/>
                    <a:pt x="9" y="479"/>
                    <a:pt x="7" y="481"/>
                  </a:cubicBezTo>
                  <a:cubicBezTo>
                    <a:pt x="5" y="482"/>
                    <a:pt x="4" y="485"/>
                    <a:pt x="3" y="488"/>
                  </a:cubicBezTo>
                  <a:cubicBezTo>
                    <a:pt x="3" y="491"/>
                    <a:pt x="4" y="494"/>
                    <a:pt x="5" y="496"/>
                  </a:cubicBezTo>
                  <a:cubicBezTo>
                    <a:pt x="7" y="498"/>
                    <a:pt x="9" y="500"/>
                    <a:pt x="12" y="501"/>
                  </a:cubicBezTo>
                  <a:cubicBezTo>
                    <a:pt x="15" y="501"/>
                    <a:pt x="31" y="505"/>
                    <a:pt x="45" y="507"/>
                  </a:cubicBezTo>
                  <a:cubicBezTo>
                    <a:pt x="45" y="515"/>
                    <a:pt x="44" y="522"/>
                    <a:pt x="44" y="530"/>
                  </a:cubicBezTo>
                  <a:cubicBezTo>
                    <a:pt x="30" y="531"/>
                    <a:pt x="14" y="533"/>
                    <a:pt x="10" y="533"/>
                  </a:cubicBezTo>
                  <a:cubicBezTo>
                    <a:pt x="7" y="533"/>
                    <a:pt x="5" y="535"/>
                    <a:pt x="3" y="537"/>
                  </a:cubicBezTo>
                  <a:cubicBezTo>
                    <a:pt x="1" y="539"/>
                    <a:pt x="0" y="542"/>
                    <a:pt x="0" y="545"/>
                  </a:cubicBezTo>
                  <a:cubicBezTo>
                    <a:pt x="0" y="548"/>
                    <a:pt x="1" y="551"/>
                    <a:pt x="3" y="553"/>
                  </a:cubicBezTo>
                  <a:cubicBezTo>
                    <a:pt x="5" y="555"/>
                    <a:pt x="7" y="556"/>
                    <a:pt x="10" y="557"/>
                  </a:cubicBezTo>
                  <a:cubicBezTo>
                    <a:pt x="14" y="557"/>
                    <a:pt x="30" y="558"/>
                    <a:pt x="44" y="560"/>
                  </a:cubicBezTo>
                  <a:cubicBezTo>
                    <a:pt x="44" y="567"/>
                    <a:pt x="45" y="575"/>
                    <a:pt x="45" y="582"/>
                  </a:cubicBezTo>
                  <a:cubicBezTo>
                    <a:pt x="31" y="585"/>
                    <a:pt x="15" y="588"/>
                    <a:pt x="12" y="589"/>
                  </a:cubicBezTo>
                  <a:cubicBezTo>
                    <a:pt x="9" y="590"/>
                    <a:pt x="7" y="591"/>
                    <a:pt x="5" y="594"/>
                  </a:cubicBezTo>
                  <a:cubicBezTo>
                    <a:pt x="4" y="596"/>
                    <a:pt x="3" y="599"/>
                    <a:pt x="3" y="602"/>
                  </a:cubicBezTo>
                  <a:cubicBezTo>
                    <a:pt x="4" y="605"/>
                    <a:pt x="5" y="607"/>
                    <a:pt x="7" y="609"/>
                  </a:cubicBezTo>
                  <a:cubicBezTo>
                    <a:pt x="9" y="611"/>
                    <a:pt x="12" y="613"/>
                    <a:pt x="15" y="612"/>
                  </a:cubicBezTo>
                  <a:cubicBezTo>
                    <a:pt x="18" y="612"/>
                    <a:pt x="34" y="612"/>
                    <a:pt x="48" y="612"/>
                  </a:cubicBezTo>
                  <a:cubicBezTo>
                    <a:pt x="49" y="620"/>
                    <a:pt x="50" y="627"/>
                    <a:pt x="52" y="634"/>
                  </a:cubicBezTo>
                  <a:cubicBezTo>
                    <a:pt x="38" y="639"/>
                    <a:pt x="23" y="644"/>
                    <a:pt x="20" y="645"/>
                  </a:cubicBezTo>
                  <a:cubicBezTo>
                    <a:pt x="17" y="645"/>
                    <a:pt x="15" y="647"/>
                    <a:pt x="13" y="650"/>
                  </a:cubicBezTo>
                  <a:cubicBezTo>
                    <a:pt x="12" y="652"/>
                    <a:pt x="12" y="655"/>
                    <a:pt x="12" y="658"/>
                  </a:cubicBezTo>
                  <a:cubicBezTo>
                    <a:pt x="13" y="661"/>
                    <a:pt x="14" y="664"/>
                    <a:pt x="17" y="665"/>
                  </a:cubicBezTo>
                  <a:cubicBezTo>
                    <a:pt x="19" y="667"/>
                    <a:pt x="22" y="668"/>
                    <a:pt x="25" y="668"/>
                  </a:cubicBezTo>
                  <a:cubicBezTo>
                    <a:pt x="28" y="667"/>
                    <a:pt x="44" y="665"/>
                    <a:pt x="58" y="664"/>
                  </a:cubicBezTo>
                  <a:cubicBezTo>
                    <a:pt x="60" y="671"/>
                    <a:pt x="62" y="678"/>
                    <a:pt x="64" y="686"/>
                  </a:cubicBezTo>
                  <a:cubicBezTo>
                    <a:pt x="50" y="691"/>
                    <a:pt x="36" y="698"/>
                    <a:pt x="33" y="699"/>
                  </a:cubicBezTo>
                  <a:cubicBezTo>
                    <a:pt x="30" y="700"/>
                    <a:pt x="28" y="702"/>
                    <a:pt x="27" y="705"/>
                  </a:cubicBezTo>
                  <a:cubicBezTo>
                    <a:pt x="26" y="708"/>
                    <a:pt x="26" y="710"/>
                    <a:pt x="27" y="713"/>
                  </a:cubicBezTo>
                  <a:cubicBezTo>
                    <a:pt x="28" y="716"/>
                    <a:pt x="30" y="718"/>
                    <a:pt x="32" y="720"/>
                  </a:cubicBezTo>
                  <a:cubicBezTo>
                    <a:pt x="34" y="721"/>
                    <a:pt x="37" y="722"/>
                    <a:pt x="40" y="721"/>
                  </a:cubicBezTo>
                  <a:cubicBezTo>
                    <a:pt x="43" y="721"/>
                    <a:pt x="59" y="717"/>
                    <a:pt x="73" y="714"/>
                  </a:cubicBezTo>
                  <a:cubicBezTo>
                    <a:pt x="76" y="721"/>
                    <a:pt x="78" y="728"/>
                    <a:pt x="81" y="735"/>
                  </a:cubicBezTo>
                  <a:cubicBezTo>
                    <a:pt x="68" y="742"/>
                    <a:pt x="55" y="750"/>
                    <a:pt x="52" y="752"/>
                  </a:cubicBezTo>
                  <a:cubicBezTo>
                    <a:pt x="49" y="753"/>
                    <a:pt x="48" y="755"/>
                    <a:pt x="47" y="758"/>
                  </a:cubicBezTo>
                  <a:cubicBezTo>
                    <a:pt x="46" y="761"/>
                    <a:pt x="46" y="764"/>
                    <a:pt x="47" y="766"/>
                  </a:cubicBezTo>
                  <a:cubicBezTo>
                    <a:pt x="48" y="769"/>
                    <a:pt x="51" y="771"/>
                    <a:pt x="53" y="772"/>
                  </a:cubicBezTo>
                  <a:cubicBezTo>
                    <a:pt x="56" y="774"/>
                    <a:pt x="59" y="774"/>
                    <a:pt x="61" y="773"/>
                  </a:cubicBezTo>
                  <a:cubicBezTo>
                    <a:pt x="64" y="772"/>
                    <a:pt x="79" y="767"/>
                    <a:pt x="93" y="762"/>
                  </a:cubicBezTo>
                  <a:cubicBezTo>
                    <a:pt x="97" y="769"/>
                    <a:pt x="100" y="776"/>
                    <a:pt x="104" y="782"/>
                  </a:cubicBezTo>
                  <a:cubicBezTo>
                    <a:pt x="92" y="791"/>
                    <a:pt x="79" y="800"/>
                    <a:pt x="76" y="802"/>
                  </a:cubicBezTo>
                  <a:cubicBezTo>
                    <a:pt x="74" y="804"/>
                    <a:pt x="72" y="806"/>
                    <a:pt x="72" y="809"/>
                  </a:cubicBezTo>
                  <a:cubicBezTo>
                    <a:pt x="71" y="812"/>
                    <a:pt x="72" y="815"/>
                    <a:pt x="73" y="817"/>
                  </a:cubicBezTo>
                  <a:cubicBezTo>
                    <a:pt x="75" y="820"/>
                    <a:pt x="77" y="822"/>
                    <a:pt x="80" y="823"/>
                  </a:cubicBezTo>
                  <a:cubicBezTo>
                    <a:pt x="82" y="824"/>
                    <a:pt x="85" y="824"/>
                    <a:pt x="88" y="822"/>
                  </a:cubicBezTo>
                  <a:cubicBezTo>
                    <a:pt x="91" y="821"/>
                    <a:pt x="105" y="814"/>
                    <a:pt x="118" y="808"/>
                  </a:cubicBezTo>
                  <a:cubicBezTo>
                    <a:pt x="122" y="815"/>
                    <a:pt x="127" y="821"/>
                    <a:pt x="131" y="827"/>
                  </a:cubicBezTo>
                  <a:cubicBezTo>
                    <a:pt x="120" y="837"/>
                    <a:pt x="108" y="847"/>
                    <a:pt x="105" y="850"/>
                  </a:cubicBezTo>
                  <a:cubicBezTo>
                    <a:pt x="103" y="852"/>
                    <a:pt x="102" y="854"/>
                    <a:pt x="102" y="857"/>
                  </a:cubicBezTo>
                  <a:cubicBezTo>
                    <a:pt x="102" y="860"/>
                    <a:pt x="102" y="863"/>
                    <a:pt x="104" y="865"/>
                  </a:cubicBezTo>
                  <a:cubicBezTo>
                    <a:pt x="106" y="867"/>
                    <a:pt x="108" y="869"/>
                    <a:pt x="111" y="870"/>
                  </a:cubicBezTo>
                  <a:cubicBezTo>
                    <a:pt x="114" y="870"/>
                    <a:pt x="117" y="870"/>
                    <a:pt x="119" y="869"/>
                  </a:cubicBezTo>
                  <a:cubicBezTo>
                    <a:pt x="122" y="867"/>
                    <a:pt x="136" y="859"/>
                    <a:pt x="148" y="851"/>
                  </a:cubicBezTo>
                  <a:cubicBezTo>
                    <a:pt x="153" y="857"/>
                    <a:pt x="158" y="863"/>
                    <a:pt x="163" y="869"/>
                  </a:cubicBezTo>
                  <a:cubicBezTo>
                    <a:pt x="153" y="880"/>
                    <a:pt x="142" y="891"/>
                    <a:pt x="140" y="894"/>
                  </a:cubicBezTo>
                  <a:cubicBezTo>
                    <a:pt x="138" y="896"/>
                    <a:pt x="137" y="899"/>
                    <a:pt x="137" y="902"/>
                  </a:cubicBezTo>
                  <a:cubicBezTo>
                    <a:pt x="137" y="904"/>
                    <a:pt x="138" y="907"/>
                    <a:pt x="140" y="909"/>
                  </a:cubicBezTo>
                  <a:cubicBezTo>
                    <a:pt x="142" y="912"/>
                    <a:pt x="145" y="913"/>
                    <a:pt x="147" y="913"/>
                  </a:cubicBezTo>
                  <a:cubicBezTo>
                    <a:pt x="150" y="914"/>
                    <a:pt x="153" y="913"/>
                    <a:pt x="155" y="911"/>
                  </a:cubicBezTo>
                  <a:cubicBezTo>
                    <a:pt x="158" y="909"/>
                    <a:pt x="171" y="900"/>
                    <a:pt x="182" y="891"/>
                  </a:cubicBezTo>
                  <a:cubicBezTo>
                    <a:pt x="188" y="897"/>
                    <a:pt x="193" y="902"/>
                    <a:pt x="198" y="907"/>
                  </a:cubicBezTo>
                  <a:cubicBezTo>
                    <a:pt x="190" y="919"/>
                    <a:pt x="180" y="932"/>
                    <a:pt x="178" y="934"/>
                  </a:cubicBezTo>
                  <a:cubicBezTo>
                    <a:pt x="176" y="937"/>
                    <a:pt x="176" y="940"/>
                    <a:pt x="176" y="942"/>
                  </a:cubicBezTo>
                  <a:cubicBezTo>
                    <a:pt x="177" y="945"/>
                    <a:pt x="178" y="948"/>
                    <a:pt x="180" y="950"/>
                  </a:cubicBezTo>
                  <a:cubicBezTo>
                    <a:pt x="182" y="952"/>
                    <a:pt x="185" y="953"/>
                    <a:pt x="188" y="953"/>
                  </a:cubicBezTo>
                  <a:cubicBezTo>
                    <a:pt x="191" y="953"/>
                    <a:pt x="194" y="952"/>
                    <a:pt x="196" y="950"/>
                  </a:cubicBezTo>
                  <a:cubicBezTo>
                    <a:pt x="198" y="948"/>
                    <a:pt x="210" y="937"/>
                    <a:pt x="221" y="927"/>
                  </a:cubicBezTo>
                  <a:cubicBezTo>
                    <a:pt x="226" y="932"/>
                    <a:pt x="232" y="937"/>
                    <a:pt x="238" y="941"/>
                  </a:cubicBezTo>
                  <a:cubicBezTo>
                    <a:pt x="231" y="954"/>
                    <a:pt x="223" y="968"/>
                    <a:pt x="221" y="970"/>
                  </a:cubicBezTo>
                  <a:cubicBezTo>
                    <a:pt x="219" y="973"/>
                    <a:pt x="219" y="976"/>
                    <a:pt x="220" y="979"/>
                  </a:cubicBezTo>
                  <a:cubicBezTo>
                    <a:pt x="220" y="981"/>
                    <a:pt x="222" y="984"/>
                    <a:pt x="224" y="986"/>
                  </a:cubicBezTo>
                  <a:cubicBezTo>
                    <a:pt x="227" y="987"/>
                    <a:pt x="230" y="988"/>
                    <a:pt x="232" y="988"/>
                  </a:cubicBezTo>
                  <a:cubicBezTo>
                    <a:pt x="235" y="988"/>
                    <a:pt x="238" y="986"/>
                    <a:pt x="240" y="984"/>
                  </a:cubicBezTo>
                  <a:cubicBezTo>
                    <a:pt x="242" y="982"/>
                    <a:pt x="253" y="970"/>
                    <a:pt x="262" y="959"/>
                  </a:cubicBezTo>
                  <a:cubicBezTo>
                    <a:pt x="268" y="963"/>
                    <a:pt x="275" y="967"/>
                    <a:pt x="281" y="971"/>
                  </a:cubicBezTo>
                  <a:cubicBezTo>
                    <a:pt x="275" y="984"/>
                    <a:pt x="268" y="999"/>
                    <a:pt x="267" y="1002"/>
                  </a:cubicBezTo>
                  <a:cubicBezTo>
                    <a:pt x="266" y="1005"/>
                    <a:pt x="266" y="1008"/>
                    <a:pt x="267" y="1010"/>
                  </a:cubicBezTo>
                  <a:cubicBezTo>
                    <a:pt x="268" y="1013"/>
                    <a:pt x="270" y="1015"/>
                    <a:pt x="272" y="1017"/>
                  </a:cubicBezTo>
                  <a:cubicBezTo>
                    <a:pt x="275" y="1018"/>
                    <a:pt x="278" y="1019"/>
                    <a:pt x="280" y="1018"/>
                  </a:cubicBezTo>
                  <a:cubicBezTo>
                    <a:pt x="283" y="1018"/>
                    <a:pt x="286" y="1016"/>
                    <a:pt x="287" y="1014"/>
                  </a:cubicBezTo>
                  <a:cubicBezTo>
                    <a:pt x="289" y="1011"/>
                    <a:pt x="298" y="998"/>
                    <a:pt x="307" y="986"/>
                  </a:cubicBezTo>
                  <a:cubicBezTo>
                    <a:pt x="314" y="990"/>
                    <a:pt x="320" y="993"/>
                    <a:pt x="327" y="996"/>
                  </a:cubicBezTo>
                  <a:cubicBezTo>
                    <a:pt x="322" y="1010"/>
                    <a:pt x="317" y="1025"/>
                    <a:pt x="316" y="1028"/>
                  </a:cubicBezTo>
                  <a:cubicBezTo>
                    <a:pt x="315" y="1031"/>
                    <a:pt x="316" y="1034"/>
                    <a:pt x="317" y="1037"/>
                  </a:cubicBezTo>
                  <a:cubicBezTo>
                    <a:pt x="318" y="1039"/>
                    <a:pt x="320" y="1041"/>
                    <a:pt x="323" y="1042"/>
                  </a:cubicBezTo>
                  <a:cubicBezTo>
                    <a:pt x="326" y="1044"/>
                    <a:pt x="328" y="1044"/>
                    <a:pt x="331" y="1043"/>
                  </a:cubicBezTo>
                  <a:cubicBezTo>
                    <a:pt x="334" y="1042"/>
                    <a:pt x="336" y="1041"/>
                    <a:pt x="338" y="1038"/>
                  </a:cubicBezTo>
                  <a:cubicBezTo>
                    <a:pt x="339" y="1035"/>
                    <a:pt x="347" y="1021"/>
                    <a:pt x="354" y="1009"/>
                  </a:cubicBezTo>
                  <a:cubicBezTo>
                    <a:pt x="361" y="1011"/>
                    <a:pt x="368" y="1014"/>
                    <a:pt x="375" y="1017"/>
                  </a:cubicBezTo>
                  <a:cubicBezTo>
                    <a:pt x="372" y="1031"/>
                    <a:pt x="369" y="1046"/>
                    <a:pt x="368" y="1050"/>
                  </a:cubicBezTo>
                  <a:cubicBezTo>
                    <a:pt x="367" y="1052"/>
                    <a:pt x="368" y="1055"/>
                    <a:pt x="369" y="1058"/>
                  </a:cubicBezTo>
                  <a:cubicBezTo>
                    <a:pt x="371" y="1060"/>
                    <a:pt x="373" y="1062"/>
                    <a:pt x="376" y="1063"/>
                  </a:cubicBezTo>
                  <a:cubicBezTo>
                    <a:pt x="379" y="1064"/>
                    <a:pt x="382" y="1064"/>
                    <a:pt x="384" y="1063"/>
                  </a:cubicBezTo>
                  <a:cubicBezTo>
                    <a:pt x="387" y="1062"/>
                    <a:pt x="389" y="1060"/>
                    <a:pt x="390" y="1057"/>
                  </a:cubicBezTo>
                  <a:cubicBezTo>
                    <a:pt x="392" y="1054"/>
                    <a:pt x="398" y="1039"/>
                    <a:pt x="404" y="1026"/>
                  </a:cubicBezTo>
                  <a:cubicBezTo>
                    <a:pt x="411" y="1028"/>
                    <a:pt x="418" y="1030"/>
                    <a:pt x="425" y="1032"/>
                  </a:cubicBezTo>
                  <a:cubicBezTo>
                    <a:pt x="424" y="1046"/>
                    <a:pt x="422" y="1062"/>
                    <a:pt x="422" y="1065"/>
                  </a:cubicBezTo>
                  <a:cubicBezTo>
                    <a:pt x="421" y="1068"/>
                    <a:pt x="422" y="1071"/>
                    <a:pt x="424" y="1073"/>
                  </a:cubicBezTo>
                  <a:cubicBezTo>
                    <a:pt x="426" y="1075"/>
                    <a:pt x="428" y="1077"/>
                    <a:pt x="431" y="1078"/>
                  </a:cubicBezTo>
                  <a:cubicBezTo>
                    <a:pt x="434" y="1078"/>
                    <a:pt x="437" y="1078"/>
                    <a:pt x="439" y="1076"/>
                  </a:cubicBezTo>
                  <a:cubicBezTo>
                    <a:pt x="442" y="1075"/>
                    <a:pt x="444" y="1073"/>
                    <a:pt x="445" y="1070"/>
                  </a:cubicBezTo>
                  <a:cubicBezTo>
                    <a:pt x="446" y="1067"/>
                    <a:pt x="450" y="1052"/>
                    <a:pt x="455" y="1038"/>
                  </a:cubicBezTo>
                  <a:cubicBezTo>
                    <a:pt x="462" y="1039"/>
                    <a:pt x="469" y="1040"/>
                    <a:pt x="477" y="1041"/>
                  </a:cubicBezTo>
                  <a:cubicBezTo>
                    <a:pt x="477" y="1056"/>
                    <a:pt x="477" y="1072"/>
                    <a:pt x="477" y="1075"/>
                  </a:cubicBezTo>
                  <a:cubicBezTo>
                    <a:pt x="477" y="1078"/>
                    <a:pt x="478" y="1081"/>
                    <a:pt x="480" y="1083"/>
                  </a:cubicBezTo>
                  <a:cubicBezTo>
                    <a:pt x="482" y="1085"/>
                    <a:pt x="484" y="1086"/>
                    <a:pt x="487" y="1087"/>
                  </a:cubicBezTo>
                  <a:cubicBezTo>
                    <a:pt x="490" y="1087"/>
                    <a:pt x="493" y="1086"/>
                    <a:pt x="495" y="1085"/>
                  </a:cubicBezTo>
                  <a:cubicBezTo>
                    <a:pt x="497" y="1083"/>
                    <a:pt x="499" y="1081"/>
                    <a:pt x="500" y="1078"/>
                  </a:cubicBezTo>
                  <a:cubicBezTo>
                    <a:pt x="501" y="1074"/>
                    <a:pt x="504" y="1059"/>
                    <a:pt x="507" y="1045"/>
                  </a:cubicBezTo>
                  <a:cubicBezTo>
                    <a:pt x="514" y="1045"/>
                    <a:pt x="522" y="1045"/>
                    <a:pt x="529" y="1046"/>
                  </a:cubicBezTo>
                  <a:cubicBezTo>
                    <a:pt x="530" y="1060"/>
                    <a:pt x="532" y="1076"/>
                    <a:pt x="532" y="1079"/>
                  </a:cubicBezTo>
                  <a:cubicBezTo>
                    <a:pt x="533" y="1082"/>
                    <a:pt x="534" y="1085"/>
                    <a:pt x="536" y="1087"/>
                  </a:cubicBezTo>
                  <a:cubicBezTo>
                    <a:pt x="538" y="1089"/>
                    <a:pt x="541" y="1090"/>
                    <a:pt x="544" y="1090"/>
                  </a:cubicBezTo>
                  <a:cubicBezTo>
                    <a:pt x="547" y="1090"/>
                    <a:pt x="550" y="1088"/>
                    <a:pt x="552" y="1087"/>
                  </a:cubicBezTo>
                  <a:cubicBezTo>
                    <a:pt x="554" y="1085"/>
                    <a:pt x="555" y="1082"/>
                    <a:pt x="556" y="1079"/>
                  </a:cubicBezTo>
                  <a:cubicBezTo>
                    <a:pt x="556" y="1076"/>
                    <a:pt x="558" y="1060"/>
                    <a:pt x="559" y="1046"/>
                  </a:cubicBezTo>
                  <a:cubicBezTo>
                    <a:pt x="566" y="1045"/>
                    <a:pt x="574" y="1045"/>
                    <a:pt x="581" y="1045"/>
                  </a:cubicBezTo>
                  <a:cubicBezTo>
                    <a:pt x="584" y="1059"/>
                    <a:pt x="587" y="1074"/>
                    <a:pt x="588" y="1078"/>
                  </a:cubicBezTo>
                  <a:cubicBezTo>
                    <a:pt x="589" y="1081"/>
                    <a:pt x="590" y="1083"/>
                    <a:pt x="593" y="1085"/>
                  </a:cubicBezTo>
                  <a:cubicBezTo>
                    <a:pt x="595" y="1086"/>
                    <a:pt x="598" y="1087"/>
                    <a:pt x="601" y="1087"/>
                  </a:cubicBezTo>
                  <a:cubicBezTo>
                    <a:pt x="604" y="1086"/>
                    <a:pt x="606" y="1085"/>
                    <a:pt x="608" y="1083"/>
                  </a:cubicBezTo>
                  <a:cubicBezTo>
                    <a:pt x="610" y="1081"/>
                    <a:pt x="611" y="1078"/>
                    <a:pt x="611" y="1075"/>
                  </a:cubicBezTo>
                  <a:cubicBezTo>
                    <a:pt x="611" y="1072"/>
                    <a:pt x="611" y="1056"/>
                    <a:pt x="611" y="1041"/>
                  </a:cubicBezTo>
                  <a:cubicBezTo>
                    <a:pt x="619" y="1040"/>
                    <a:pt x="626" y="1039"/>
                    <a:pt x="633" y="1038"/>
                  </a:cubicBezTo>
                  <a:cubicBezTo>
                    <a:pt x="638" y="1052"/>
                    <a:pt x="642" y="1067"/>
                    <a:pt x="643" y="1070"/>
                  </a:cubicBezTo>
                  <a:cubicBezTo>
                    <a:pt x="644" y="1073"/>
                    <a:pt x="646" y="1075"/>
                    <a:pt x="649" y="1076"/>
                  </a:cubicBezTo>
                  <a:cubicBezTo>
                    <a:pt x="651" y="1078"/>
                    <a:pt x="654" y="1078"/>
                    <a:pt x="657" y="1078"/>
                  </a:cubicBezTo>
                  <a:cubicBezTo>
                    <a:pt x="660" y="1077"/>
                    <a:pt x="662" y="1075"/>
                    <a:pt x="664" y="1073"/>
                  </a:cubicBezTo>
                  <a:cubicBezTo>
                    <a:pt x="666" y="1071"/>
                    <a:pt x="667" y="1068"/>
                    <a:pt x="666" y="1065"/>
                  </a:cubicBezTo>
                  <a:cubicBezTo>
                    <a:pt x="666" y="1062"/>
                    <a:pt x="664" y="1046"/>
                    <a:pt x="663" y="1032"/>
                  </a:cubicBezTo>
                  <a:cubicBezTo>
                    <a:pt x="670" y="1030"/>
                    <a:pt x="677" y="1028"/>
                    <a:pt x="684" y="1026"/>
                  </a:cubicBezTo>
                  <a:cubicBezTo>
                    <a:pt x="690" y="1039"/>
                    <a:pt x="696" y="1054"/>
                    <a:pt x="698" y="1057"/>
                  </a:cubicBezTo>
                  <a:cubicBezTo>
                    <a:pt x="699" y="1060"/>
                    <a:pt x="701" y="1062"/>
                    <a:pt x="704" y="1063"/>
                  </a:cubicBezTo>
                  <a:cubicBezTo>
                    <a:pt x="706" y="1064"/>
                    <a:pt x="709" y="1064"/>
                    <a:pt x="712" y="1063"/>
                  </a:cubicBezTo>
                  <a:cubicBezTo>
                    <a:pt x="715" y="1062"/>
                    <a:pt x="717" y="1060"/>
                    <a:pt x="719" y="1058"/>
                  </a:cubicBezTo>
                  <a:cubicBezTo>
                    <a:pt x="720" y="1055"/>
                    <a:pt x="721" y="1052"/>
                    <a:pt x="720" y="1050"/>
                  </a:cubicBezTo>
                  <a:cubicBezTo>
                    <a:pt x="719" y="1046"/>
                    <a:pt x="716" y="1031"/>
                    <a:pt x="713" y="1017"/>
                  </a:cubicBezTo>
                  <a:cubicBezTo>
                    <a:pt x="720" y="1014"/>
                    <a:pt x="727" y="1011"/>
                    <a:pt x="734" y="1009"/>
                  </a:cubicBezTo>
                  <a:cubicBezTo>
                    <a:pt x="741" y="1021"/>
                    <a:pt x="749" y="1035"/>
                    <a:pt x="750" y="1038"/>
                  </a:cubicBezTo>
                  <a:cubicBezTo>
                    <a:pt x="752" y="1041"/>
                    <a:pt x="754" y="1042"/>
                    <a:pt x="757" y="1043"/>
                  </a:cubicBezTo>
                  <a:cubicBezTo>
                    <a:pt x="760" y="1044"/>
                    <a:pt x="762" y="1044"/>
                    <a:pt x="765" y="1042"/>
                  </a:cubicBezTo>
                  <a:cubicBezTo>
                    <a:pt x="768" y="1041"/>
                    <a:pt x="770" y="1039"/>
                    <a:pt x="771" y="1037"/>
                  </a:cubicBezTo>
                  <a:cubicBezTo>
                    <a:pt x="772" y="1034"/>
                    <a:pt x="773" y="1031"/>
                    <a:pt x="772" y="1028"/>
                  </a:cubicBezTo>
                  <a:cubicBezTo>
                    <a:pt x="771" y="1025"/>
                    <a:pt x="766" y="1010"/>
                    <a:pt x="761" y="996"/>
                  </a:cubicBezTo>
                  <a:cubicBezTo>
                    <a:pt x="768" y="993"/>
                    <a:pt x="774" y="990"/>
                    <a:pt x="781" y="986"/>
                  </a:cubicBezTo>
                  <a:cubicBezTo>
                    <a:pt x="790" y="998"/>
                    <a:pt x="799" y="1011"/>
                    <a:pt x="801" y="1014"/>
                  </a:cubicBezTo>
                  <a:cubicBezTo>
                    <a:pt x="802" y="1016"/>
                    <a:pt x="805" y="1018"/>
                    <a:pt x="808" y="1018"/>
                  </a:cubicBezTo>
                  <a:cubicBezTo>
                    <a:pt x="810" y="1019"/>
                    <a:pt x="813" y="1018"/>
                    <a:pt x="816" y="1017"/>
                  </a:cubicBezTo>
                  <a:cubicBezTo>
                    <a:pt x="818" y="1015"/>
                    <a:pt x="820" y="1013"/>
                    <a:pt x="821" y="1010"/>
                  </a:cubicBezTo>
                  <a:cubicBezTo>
                    <a:pt x="822" y="1008"/>
                    <a:pt x="822" y="1005"/>
                    <a:pt x="821" y="1002"/>
                  </a:cubicBezTo>
                  <a:cubicBezTo>
                    <a:pt x="820" y="999"/>
                    <a:pt x="813" y="984"/>
                    <a:pt x="807" y="971"/>
                  </a:cubicBezTo>
                  <a:cubicBezTo>
                    <a:pt x="813" y="967"/>
                    <a:pt x="820" y="963"/>
                    <a:pt x="826" y="959"/>
                  </a:cubicBezTo>
                  <a:cubicBezTo>
                    <a:pt x="835" y="970"/>
                    <a:pt x="846" y="982"/>
                    <a:pt x="848" y="984"/>
                  </a:cubicBezTo>
                  <a:cubicBezTo>
                    <a:pt x="850" y="986"/>
                    <a:pt x="853" y="988"/>
                    <a:pt x="856" y="988"/>
                  </a:cubicBezTo>
                  <a:cubicBezTo>
                    <a:pt x="858" y="988"/>
                    <a:pt x="861" y="987"/>
                    <a:pt x="864" y="986"/>
                  </a:cubicBezTo>
                  <a:cubicBezTo>
                    <a:pt x="866" y="984"/>
                    <a:pt x="868" y="981"/>
                    <a:pt x="868" y="979"/>
                  </a:cubicBezTo>
                  <a:cubicBezTo>
                    <a:pt x="869" y="976"/>
                    <a:pt x="869" y="973"/>
                    <a:pt x="867" y="970"/>
                  </a:cubicBezTo>
                  <a:cubicBezTo>
                    <a:pt x="865" y="968"/>
                    <a:pt x="857" y="954"/>
                    <a:pt x="850" y="941"/>
                  </a:cubicBezTo>
                  <a:cubicBezTo>
                    <a:pt x="856" y="937"/>
                    <a:pt x="862" y="932"/>
                    <a:pt x="867" y="927"/>
                  </a:cubicBezTo>
                  <a:cubicBezTo>
                    <a:pt x="878" y="937"/>
                    <a:pt x="890" y="948"/>
                    <a:pt x="892" y="950"/>
                  </a:cubicBezTo>
                  <a:cubicBezTo>
                    <a:pt x="894" y="952"/>
                    <a:pt x="897" y="953"/>
                    <a:pt x="900" y="953"/>
                  </a:cubicBezTo>
                  <a:cubicBezTo>
                    <a:pt x="903" y="953"/>
                    <a:pt x="906" y="952"/>
                    <a:pt x="908" y="950"/>
                  </a:cubicBezTo>
                  <a:cubicBezTo>
                    <a:pt x="910" y="948"/>
                    <a:pt x="911" y="945"/>
                    <a:pt x="912" y="942"/>
                  </a:cubicBezTo>
                  <a:cubicBezTo>
                    <a:pt x="912" y="940"/>
                    <a:pt x="911" y="937"/>
                    <a:pt x="910" y="934"/>
                  </a:cubicBezTo>
                  <a:cubicBezTo>
                    <a:pt x="908" y="932"/>
                    <a:pt x="898" y="919"/>
                    <a:pt x="890" y="907"/>
                  </a:cubicBezTo>
                  <a:cubicBezTo>
                    <a:pt x="895" y="902"/>
                    <a:pt x="900" y="897"/>
                    <a:pt x="905" y="891"/>
                  </a:cubicBezTo>
                  <a:cubicBezTo>
                    <a:pt x="917" y="900"/>
                    <a:pt x="930" y="909"/>
                    <a:pt x="933" y="911"/>
                  </a:cubicBezTo>
                  <a:cubicBezTo>
                    <a:pt x="935" y="913"/>
                    <a:pt x="938" y="914"/>
                    <a:pt x="941" y="913"/>
                  </a:cubicBezTo>
                  <a:cubicBezTo>
                    <a:pt x="943" y="913"/>
                    <a:pt x="946" y="912"/>
                    <a:pt x="948" y="909"/>
                  </a:cubicBezTo>
                  <a:cubicBezTo>
                    <a:pt x="950" y="907"/>
                    <a:pt x="951" y="904"/>
                    <a:pt x="951" y="902"/>
                  </a:cubicBezTo>
                  <a:cubicBezTo>
                    <a:pt x="951" y="899"/>
                    <a:pt x="950" y="896"/>
                    <a:pt x="948" y="894"/>
                  </a:cubicBezTo>
                  <a:cubicBezTo>
                    <a:pt x="946" y="891"/>
                    <a:pt x="935" y="880"/>
                    <a:pt x="925" y="869"/>
                  </a:cubicBezTo>
                  <a:cubicBezTo>
                    <a:pt x="930" y="863"/>
                    <a:pt x="935" y="857"/>
                    <a:pt x="940" y="851"/>
                  </a:cubicBezTo>
                  <a:cubicBezTo>
                    <a:pt x="952" y="859"/>
                    <a:pt x="966" y="867"/>
                    <a:pt x="969" y="869"/>
                  </a:cubicBezTo>
                  <a:cubicBezTo>
                    <a:pt x="971" y="870"/>
                    <a:pt x="974" y="870"/>
                    <a:pt x="977" y="870"/>
                  </a:cubicBezTo>
                  <a:cubicBezTo>
                    <a:pt x="980" y="869"/>
                    <a:pt x="982" y="867"/>
                    <a:pt x="984" y="865"/>
                  </a:cubicBezTo>
                  <a:cubicBezTo>
                    <a:pt x="986" y="863"/>
                    <a:pt x="986" y="860"/>
                    <a:pt x="986" y="857"/>
                  </a:cubicBezTo>
                  <a:cubicBezTo>
                    <a:pt x="986" y="854"/>
                    <a:pt x="985" y="852"/>
                    <a:pt x="983" y="850"/>
                  </a:cubicBezTo>
                  <a:cubicBezTo>
                    <a:pt x="980" y="847"/>
                    <a:pt x="968" y="837"/>
                    <a:pt x="957" y="827"/>
                  </a:cubicBezTo>
                  <a:cubicBezTo>
                    <a:pt x="961" y="821"/>
                    <a:pt x="966" y="815"/>
                    <a:pt x="969" y="808"/>
                  </a:cubicBezTo>
                  <a:cubicBezTo>
                    <a:pt x="983" y="814"/>
                    <a:pt x="997" y="821"/>
                    <a:pt x="1000" y="822"/>
                  </a:cubicBezTo>
                  <a:cubicBezTo>
                    <a:pt x="1003" y="824"/>
                    <a:pt x="1006" y="824"/>
                    <a:pt x="1008" y="823"/>
                  </a:cubicBezTo>
                  <a:cubicBezTo>
                    <a:pt x="1011" y="822"/>
                    <a:pt x="1013" y="820"/>
                    <a:pt x="1015" y="817"/>
                  </a:cubicBezTo>
                  <a:cubicBezTo>
                    <a:pt x="1016" y="815"/>
                    <a:pt x="1017" y="812"/>
                    <a:pt x="1016" y="809"/>
                  </a:cubicBezTo>
                  <a:cubicBezTo>
                    <a:pt x="1016" y="806"/>
                    <a:pt x="1014" y="804"/>
                    <a:pt x="1012" y="802"/>
                  </a:cubicBezTo>
                  <a:cubicBezTo>
                    <a:pt x="1009" y="800"/>
                    <a:pt x="996" y="791"/>
                    <a:pt x="984" y="782"/>
                  </a:cubicBezTo>
                  <a:cubicBezTo>
                    <a:pt x="988" y="776"/>
                    <a:pt x="991" y="769"/>
                    <a:pt x="995" y="762"/>
                  </a:cubicBezTo>
                  <a:cubicBezTo>
                    <a:pt x="1009" y="767"/>
                    <a:pt x="1024" y="772"/>
                    <a:pt x="1027" y="773"/>
                  </a:cubicBezTo>
                  <a:cubicBezTo>
                    <a:pt x="1029" y="774"/>
                    <a:pt x="1032" y="774"/>
                    <a:pt x="1035" y="772"/>
                  </a:cubicBezTo>
                  <a:cubicBezTo>
                    <a:pt x="1037" y="771"/>
                    <a:pt x="1039" y="769"/>
                    <a:pt x="1041" y="766"/>
                  </a:cubicBezTo>
                  <a:cubicBezTo>
                    <a:pt x="1042" y="764"/>
                    <a:pt x="1042" y="761"/>
                    <a:pt x="1041" y="758"/>
                  </a:cubicBezTo>
                  <a:cubicBezTo>
                    <a:pt x="1040" y="755"/>
                    <a:pt x="1039" y="753"/>
                    <a:pt x="1036" y="752"/>
                  </a:cubicBezTo>
                  <a:cubicBezTo>
                    <a:pt x="1033" y="750"/>
                    <a:pt x="1020" y="742"/>
                    <a:pt x="1007" y="735"/>
                  </a:cubicBezTo>
                  <a:cubicBezTo>
                    <a:pt x="1010" y="728"/>
                    <a:pt x="1012" y="721"/>
                    <a:pt x="1015" y="714"/>
                  </a:cubicBezTo>
                  <a:cubicBezTo>
                    <a:pt x="1029" y="717"/>
                    <a:pt x="1045" y="721"/>
                    <a:pt x="1048" y="721"/>
                  </a:cubicBezTo>
                  <a:cubicBezTo>
                    <a:pt x="1051" y="722"/>
                    <a:pt x="1054" y="721"/>
                    <a:pt x="1056" y="720"/>
                  </a:cubicBezTo>
                  <a:cubicBezTo>
                    <a:pt x="1058" y="718"/>
                    <a:pt x="1060" y="716"/>
                    <a:pt x="1061" y="713"/>
                  </a:cubicBezTo>
                  <a:cubicBezTo>
                    <a:pt x="1062" y="710"/>
                    <a:pt x="1062" y="707"/>
                    <a:pt x="1061" y="705"/>
                  </a:cubicBezTo>
                  <a:cubicBezTo>
                    <a:pt x="1060" y="702"/>
                    <a:pt x="1058" y="700"/>
                    <a:pt x="1055" y="699"/>
                  </a:cubicBezTo>
                  <a:cubicBezTo>
                    <a:pt x="1052" y="698"/>
                    <a:pt x="1037" y="691"/>
                    <a:pt x="1024" y="686"/>
                  </a:cubicBezTo>
                  <a:cubicBezTo>
                    <a:pt x="1026" y="678"/>
                    <a:pt x="1028" y="671"/>
                    <a:pt x="1030" y="664"/>
                  </a:cubicBezTo>
                  <a:cubicBezTo>
                    <a:pt x="1044" y="665"/>
                    <a:pt x="1060" y="667"/>
                    <a:pt x="1063" y="668"/>
                  </a:cubicBezTo>
                  <a:cubicBezTo>
                    <a:pt x="1066" y="668"/>
                    <a:pt x="1069" y="667"/>
                    <a:pt x="1071" y="665"/>
                  </a:cubicBezTo>
                  <a:cubicBezTo>
                    <a:pt x="1074" y="664"/>
                    <a:pt x="1075" y="661"/>
                    <a:pt x="1076" y="658"/>
                  </a:cubicBezTo>
                  <a:cubicBezTo>
                    <a:pt x="1076" y="655"/>
                    <a:pt x="1076" y="652"/>
                    <a:pt x="1075" y="650"/>
                  </a:cubicBezTo>
                  <a:cubicBezTo>
                    <a:pt x="1073" y="647"/>
                    <a:pt x="1071" y="645"/>
                    <a:pt x="1068" y="645"/>
                  </a:cubicBezTo>
                  <a:cubicBezTo>
                    <a:pt x="1065" y="644"/>
                    <a:pt x="1050" y="639"/>
                    <a:pt x="1036" y="634"/>
                  </a:cubicBezTo>
                  <a:cubicBezTo>
                    <a:pt x="1037" y="627"/>
                    <a:pt x="1039" y="620"/>
                    <a:pt x="1040" y="612"/>
                  </a:cubicBezTo>
                  <a:cubicBezTo>
                    <a:pt x="1054" y="612"/>
                    <a:pt x="1070" y="612"/>
                    <a:pt x="1073" y="612"/>
                  </a:cubicBezTo>
                  <a:cubicBezTo>
                    <a:pt x="1076" y="613"/>
                    <a:pt x="1079" y="611"/>
                    <a:pt x="1081" y="609"/>
                  </a:cubicBezTo>
                  <a:cubicBezTo>
                    <a:pt x="1083" y="607"/>
                    <a:pt x="1084" y="605"/>
                    <a:pt x="1085" y="602"/>
                  </a:cubicBezTo>
                  <a:cubicBezTo>
                    <a:pt x="1085" y="599"/>
                    <a:pt x="1084" y="596"/>
                    <a:pt x="1083" y="594"/>
                  </a:cubicBezTo>
                  <a:cubicBezTo>
                    <a:pt x="1081" y="591"/>
                    <a:pt x="1079" y="590"/>
                    <a:pt x="1076" y="589"/>
                  </a:cubicBezTo>
                  <a:cubicBezTo>
                    <a:pt x="1073" y="588"/>
                    <a:pt x="1057" y="585"/>
                    <a:pt x="1043" y="582"/>
                  </a:cubicBezTo>
                  <a:cubicBezTo>
                    <a:pt x="1043" y="575"/>
                    <a:pt x="1044" y="567"/>
                    <a:pt x="1044" y="560"/>
                  </a:cubicBezTo>
                  <a:cubicBezTo>
                    <a:pt x="1058" y="558"/>
                    <a:pt x="1074" y="557"/>
                    <a:pt x="1078" y="557"/>
                  </a:cubicBezTo>
                  <a:close/>
                  <a:moveTo>
                    <a:pt x="544" y="979"/>
                  </a:moveTo>
                  <a:cubicBezTo>
                    <a:pt x="305" y="979"/>
                    <a:pt x="111" y="785"/>
                    <a:pt x="111" y="545"/>
                  </a:cubicBezTo>
                  <a:cubicBezTo>
                    <a:pt x="111" y="305"/>
                    <a:pt x="305" y="111"/>
                    <a:pt x="544" y="111"/>
                  </a:cubicBezTo>
                  <a:cubicBezTo>
                    <a:pt x="783" y="111"/>
                    <a:pt x="977" y="305"/>
                    <a:pt x="977" y="545"/>
                  </a:cubicBezTo>
                  <a:cubicBezTo>
                    <a:pt x="977" y="785"/>
                    <a:pt x="783" y="979"/>
                    <a:pt x="544" y="979"/>
                  </a:cubicBez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18" name="Freeform 20"/>
            <p:cNvSpPr>
              <a:spLocks noEditPoints="1"/>
            </p:cNvSpPr>
            <p:nvPr/>
          </p:nvSpPr>
          <p:spPr bwMode="auto">
            <a:xfrm>
              <a:off x="6470994" y="4786233"/>
              <a:ext cx="297934" cy="298568"/>
            </a:xfrm>
            <a:custGeom>
              <a:avLst/>
              <a:gdLst>
                <a:gd name="T0" fmla="*/ 1043 w 1088"/>
                <a:gd name="T1" fmla="*/ 507 h 1090"/>
                <a:gd name="T2" fmla="*/ 1036 w 1088"/>
                <a:gd name="T3" fmla="*/ 455 h 1090"/>
                <a:gd name="T4" fmla="*/ 1024 w 1088"/>
                <a:gd name="T5" fmla="*/ 404 h 1090"/>
                <a:gd name="T6" fmla="*/ 1007 w 1088"/>
                <a:gd name="T7" fmla="*/ 355 h 1090"/>
                <a:gd name="T8" fmla="*/ 984 w 1088"/>
                <a:gd name="T9" fmla="*/ 307 h 1090"/>
                <a:gd name="T10" fmla="*/ 957 w 1088"/>
                <a:gd name="T11" fmla="*/ 263 h 1090"/>
                <a:gd name="T12" fmla="*/ 925 w 1088"/>
                <a:gd name="T13" fmla="*/ 221 h 1090"/>
                <a:gd name="T14" fmla="*/ 890 w 1088"/>
                <a:gd name="T15" fmla="*/ 183 h 1090"/>
                <a:gd name="T16" fmla="*/ 850 w 1088"/>
                <a:gd name="T17" fmla="*/ 149 h 1090"/>
                <a:gd name="T18" fmla="*/ 807 w 1088"/>
                <a:gd name="T19" fmla="*/ 119 h 1090"/>
                <a:gd name="T20" fmla="*/ 761 w 1088"/>
                <a:gd name="T21" fmla="*/ 93 h 1090"/>
                <a:gd name="T22" fmla="*/ 713 w 1088"/>
                <a:gd name="T23" fmla="*/ 73 h 1090"/>
                <a:gd name="T24" fmla="*/ 663 w 1088"/>
                <a:gd name="T25" fmla="*/ 58 h 1090"/>
                <a:gd name="T26" fmla="*/ 611 w 1088"/>
                <a:gd name="T27" fmla="*/ 48 h 1090"/>
                <a:gd name="T28" fmla="*/ 559 w 1088"/>
                <a:gd name="T29" fmla="*/ 44 h 1090"/>
                <a:gd name="T30" fmla="*/ 507 w 1088"/>
                <a:gd name="T31" fmla="*/ 45 h 1090"/>
                <a:gd name="T32" fmla="*/ 455 w 1088"/>
                <a:gd name="T33" fmla="*/ 52 h 1090"/>
                <a:gd name="T34" fmla="*/ 404 w 1088"/>
                <a:gd name="T35" fmla="*/ 64 h 1090"/>
                <a:gd name="T36" fmla="*/ 354 w 1088"/>
                <a:gd name="T37" fmla="*/ 81 h 1090"/>
                <a:gd name="T38" fmla="*/ 307 w 1088"/>
                <a:gd name="T39" fmla="*/ 104 h 1090"/>
                <a:gd name="T40" fmla="*/ 262 w 1088"/>
                <a:gd name="T41" fmla="*/ 131 h 1090"/>
                <a:gd name="T42" fmla="*/ 221 w 1088"/>
                <a:gd name="T43" fmla="*/ 163 h 1090"/>
                <a:gd name="T44" fmla="*/ 182 w 1088"/>
                <a:gd name="T45" fmla="*/ 199 h 1090"/>
                <a:gd name="T46" fmla="*/ 148 w 1088"/>
                <a:gd name="T47" fmla="*/ 238 h 1090"/>
                <a:gd name="T48" fmla="*/ 118 w 1088"/>
                <a:gd name="T49" fmla="*/ 282 h 1090"/>
                <a:gd name="T50" fmla="*/ 93 w 1088"/>
                <a:gd name="T51" fmla="*/ 328 h 1090"/>
                <a:gd name="T52" fmla="*/ 73 w 1088"/>
                <a:gd name="T53" fmla="*/ 376 h 1090"/>
                <a:gd name="T54" fmla="*/ 58 w 1088"/>
                <a:gd name="T55" fmla="*/ 426 h 1090"/>
                <a:gd name="T56" fmla="*/ 48 w 1088"/>
                <a:gd name="T57" fmla="*/ 478 h 1090"/>
                <a:gd name="T58" fmla="*/ 44 w 1088"/>
                <a:gd name="T59" fmla="*/ 530 h 1090"/>
                <a:gd name="T60" fmla="*/ 45 w 1088"/>
                <a:gd name="T61" fmla="*/ 582 h 1090"/>
                <a:gd name="T62" fmla="*/ 52 w 1088"/>
                <a:gd name="T63" fmla="*/ 634 h 1090"/>
                <a:gd name="T64" fmla="*/ 64 w 1088"/>
                <a:gd name="T65" fmla="*/ 686 h 1090"/>
                <a:gd name="T66" fmla="*/ 81 w 1088"/>
                <a:gd name="T67" fmla="*/ 735 h 1090"/>
                <a:gd name="T68" fmla="*/ 104 w 1088"/>
                <a:gd name="T69" fmla="*/ 782 h 1090"/>
                <a:gd name="T70" fmla="*/ 131 w 1088"/>
                <a:gd name="T71" fmla="*/ 827 h 1090"/>
                <a:gd name="T72" fmla="*/ 163 w 1088"/>
                <a:gd name="T73" fmla="*/ 869 h 1090"/>
                <a:gd name="T74" fmla="*/ 198 w 1088"/>
                <a:gd name="T75" fmla="*/ 907 h 1090"/>
                <a:gd name="T76" fmla="*/ 238 w 1088"/>
                <a:gd name="T77" fmla="*/ 941 h 1090"/>
                <a:gd name="T78" fmla="*/ 281 w 1088"/>
                <a:gd name="T79" fmla="*/ 971 h 1090"/>
                <a:gd name="T80" fmla="*/ 327 w 1088"/>
                <a:gd name="T81" fmla="*/ 996 h 1090"/>
                <a:gd name="T82" fmla="*/ 375 w 1088"/>
                <a:gd name="T83" fmla="*/ 1017 h 1090"/>
                <a:gd name="T84" fmla="*/ 425 w 1088"/>
                <a:gd name="T85" fmla="*/ 1032 h 1090"/>
                <a:gd name="T86" fmla="*/ 477 w 1088"/>
                <a:gd name="T87" fmla="*/ 1041 h 1090"/>
                <a:gd name="T88" fmla="*/ 529 w 1088"/>
                <a:gd name="T89" fmla="*/ 1046 h 1090"/>
                <a:gd name="T90" fmla="*/ 581 w 1088"/>
                <a:gd name="T91" fmla="*/ 1045 h 1090"/>
                <a:gd name="T92" fmla="*/ 633 w 1088"/>
                <a:gd name="T93" fmla="*/ 1038 h 1090"/>
                <a:gd name="T94" fmla="*/ 684 w 1088"/>
                <a:gd name="T95" fmla="*/ 1026 h 1090"/>
                <a:gd name="T96" fmla="*/ 734 w 1088"/>
                <a:gd name="T97" fmla="*/ 1009 h 1090"/>
                <a:gd name="T98" fmla="*/ 781 w 1088"/>
                <a:gd name="T99" fmla="*/ 986 h 1090"/>
                <a:gd name="T100" fmla="*/ 826 w 1088"/>
                <a:gd name="T101" fmla="*/ 959 h 1090"/>
                <a:gd name="T102" fmla="*/ 867 w 1088"/>
                <a:gd name="T103" fmla="*/ 927 h 1090"/>
                <a:gd name="T104" fmla="*/ 905 w 1088"/>
                <a:gd name="T105" fmla="*/ 891 h 1090"/>
                <a:gd name="T106" fmla="*/ 940 w 1088"/>
                <a:gd name="T107" fmla="*/ 851 h 1090"/>
                <a:gd name="T108" fmla="*/ 969 w 1088"/>
                <a:gd name="T109" fmla="*/ 808 h 1090"/>
                <a:gd name="T110" fmla="*/ 995 w 1088"/>
                <a:gd name="T111" fmla="*/ 762 h 1090"/>
                <a:gd name="T112" fmla="*/ 1015 w 1088"/>
                <a:gd name="T113" fmla="*/ 714 h 1090"/>
                <a:gd name="T114" fmla="*/ 1030 w 1088"/>
                <a:gd name="T115" fmla="*/ 664 h 1090"/>
                <a:gd name="T116" fmla="*/ 1040 w 1088"/>
                <a:gd name="T117" fmla="*/ 612 h 1090"/>
                <a:gd name="T118" fmla="*/ 1044 w 1088"/>
                <a:gd name="T119" fmla="*/ 560 h 1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88" h="1090">
                  <a:moveTo>
                    <a:pt x="1078" y="557"/>
                  </a:moveTo>
                  <a:cubicBezTo>
                    <a:pt x="1080" y="556"/>
                    <a:pt x="1083" y="555"/>
                    <a:pt x="1085" y="553"/>
                  </a:cubicBezTo>
                  <a:cubicBezTo>
                    <a:pt x="1087" y="551"/>
                    <a:pt x="1088" y="548"/>
                    <a:pt x="1088" y="545"/>
                  </a:cubicBezTo>
                  <a:cubicBezTo>
                    <a:pt x="1088" y="542"/>
                    <a:pt x="1087" y="539"/>
                    <a:pt x="1085" y="537"/>
                  </a:cubicBezTo>
                  <a:cubicBezTo>
                    <a:pt x="1083" y="535"/>
                    <a:pt x="1080" y="533"/>
                    <a:pt x="1078" y="533"/>
                  </a:cubicBezTo>
                  <a:cubicBezTo>
                    <a:pt x="1074" y="533"/>
                    <a:pt x="1058" y="531"/>
                    <a:pt x="1044" y="530"/>
                  </a:cubicBezTo>
                  <a:cubicBezTo>
                    <a:pt x="1044" y="522"/>
                    <a:pt x="1043" y="515"/>
                    <a:pt x="1043" y="507"/>
                  </a:cubicBezTo>
                  <a:cubicBezTo>
                    <a:pt x="1057" y="505"/>
                    <a:pt x="1073" y="501"/>
                    <a:pt x="1076" y="501"/>
                  </a:cubicBezTo>
                  <a:cubicBezTo>
                    <a:pt x="1079" y="500"/>
                    <a:pt x="1081" y="498"/>
                    <a:pt x="1083" y="496"/>
                  </a:cubicBezTo>
                  <a:cubicBezTo>
                    <a:pt x="1084" y="494"/>
                    <a:pt x="1085" y="491"/>
                    <a:pt x="1085" y="488"/>
                  </a:cubicBezTo>
                  <a:cubicBezTo>
                    <a:pt x="1084" y="485"/>
                    <a:pt x="1083" y="482"/>
                    <a:pt x="1081" y="481"/>
                  </a:cubicBezTo>
                  <a:cubicBezTo>
                    <a:pt x="1079" y="479"/>
                    <a:pt x="1076" y="477"/>
                    <a:pt x="1073" y="477"/>
                  </a:cubicBezTo>
                  <a:cubicBezTo>
                    <a:pt x="1070" y="477"/>
                    <a:pt x="1054" y="478"/>
                    <a:pt x="1040" y="478"/>
                  </a:cubicBezTo>
                  <a:cubicBezTo>
                    <a:pt x="1039" y="470"/>
                    <a:pt x="1037" y="463"/>
                    <a:pt x="1036" y="455"/>
                  </a:cubicBezTo>
                  <a:cubicBezTo>
                    <a:pt x="1050" y="451"/>
                    <a:pt x="1065" y="446"/>
                    <a:pt x="1068" y="445"/>
                  </a:cubicBezTo>
                  <a:cubicBezTo>
                    <a:pt x="1071" y="444"/>
                    <a:pt x="1073" y="442"/>
                    <a:pt x="1075" y="440"/>
                  </a:cubicBezTo>
                  <a:cubicBezTo>
                    <a:pt x="1076" y="437"/>
                    <a:pt x="1076" y="435"/>
                    <a:pt x="1076" y="432"/>
                  </a:cubicBezTo>
                  <a:cubicBezTo>
                    <a:pt x="1075" y="429"/>
                    <a:pt x="1074" y="426"/>
                    <a:pt x="1071" y="425"/>
                  </a:cubicBezTo>
                  <a:cubicBezTo>
                    <a:pt x="1069" y="423"/>
                    <a:pt x="1066" y="422"/>
                    <a:pt x="1063" y="422"/>
                  </a:cubicBezTo>
                  <a:cubicBezTo>
                    <a:pt x="1060" y="423"/>
                    <a:pt x="1044" y="425"/>
                    <a:pt x="1030" y="426"/>
                  </a:cubicBezTo>
                  <a:cubicBezTo>
                    <a:pt x="1028" y="419"/>
                    <a:pt x="1026" y="412"/>
                    <a:pt x="1024" y="404"/>
                  </a:cubicBezTo>
                  <a:cubicBezTo>
                    <a:pt x="1037" y="399"/>
                    <a:pt x="1052" y="392"/>
                    <a:pt x="1055" y="391"/>
                  </a:cubicBezTo>
                  <a:cubicBezTo>
                    <a:pt x="1058" y="390"/>
                    <a:pt x="1060" y="388"/>
                    <a:pt x="1061" y="385"/>
                  </a:cubicBezTo>
                  <a:cubicBezTo>
                    <a:pt x="1062" y="382"/>
                    <a:pt x="1062" y="379"/>
                    <a:pt x="1061" y="377"/>
                  </a:cubicBezTo>
                  <a:cubicBezTo>
                    <a:pt x="1060" y="374"/>
                    <a:pt x="1058" y="372"/>
                    <a:pt x="1056" y="370"/>
                  </a:cubicBezTo>
                  <a:cubicBezTo>
                    <a:pt x="1054" y="369"/>
                    <a:pt x="1051" y="368"/>
                    <a:pt x="1048" y="369"/>
                  </a:cubicBezTo>
                  <a:cubicBezTo>
                    <a:pt x="1045" y="369"/>
                    <a:pt x="1029" y="373"/>
                    <a:pt x="1015" y="376"/>
                  </a:cubicBezTo>
                  <a:cubicBezTo>
                    <a:pt x="1012" y="369"/>
                    <a:pt x="1010" y="362"/>
                    <a:pt x="1007" y="355"/>
                  </a:cubicBezTo>
                  <a:cubicBezTo>
                    <a:pt x="1020" y="348"/>
                    <a:pt x="1033" y="340"/>
                    <a:pt x="1036" y="338"/>
                  </a:cubicBezTo>
                  <a:cubicBezTo>
                    <a:pt x="1039" y="337"/>
                    <a:pt x="1040" y="334"/>
                    <a:pt x="1041" y="332"/>
                  </a:cubicBezTo>
                  <a:cubicBezTo>
                    <a:pt x="1042" y="329"/>
                    <a:pt x="1042" y="326"/>
                    <a:pt x="1041" y="323"/>
                  </a:cubicBezTo>
                  <a:cubicBezTo>
                    <a:pt x="1039" y="321"/>
                    <a:pt x="1037" y="319"/>
                    <a:pt x="1035" y="317"/>
                  </a:cubicBezTo>
                  <a:cubicBezTo>
                    <a:pt x="1032" y="316"/>
                    <a:pt x="1029" y="316"/>
                    <a:pt x="1027" y="317"/>
                  </a:cubicBezTo>
                  <a:cubicBezTo>
                    <a:pt x="1024" y="318"/>
                    <a:pt x="1009" y="323"/>
                    <a:pt x="995" y="328"/>
                  </a:cubicBezTo>
                  <a:cubicBezTo>
                    <a:pt x="991" y="321"/>
                    <a:pt x="988" y="314"/>
                    <a:pt x="984" y="307"/>
                  </a:cubicBezTo>
                  <a:cubicBezTo>
                    <a:pt x="996" y="299"/>
                    <a:pt x="1009" y="290"/>
                    <a:pt x="1012" y="288"/>
                  </a:cubicBezTo>
                  <a:cubicBezTo>
                    <a:pt x="1014" y="286"/>
                    <a:pt x="1016" y="284"/>
                    <a:pt x="1016" y="281"/>
                  </a:cubicBezTo>
                  <a:cubicBezTo>
                    <a:pt x="1017" y="278"/>
                    <a:pt x="1016" y="275"/>
                    <a:pt x="1015" y="273"/>
                  </a:cubicBezTo>
                  <a:cubicBezTo>
                    <a:pt x="1013" y="270"/>
                    <a:pt x="1011" y="268"/>
                    <a:pt x="1008" y="267"/>
                  </a:cubicBezTo>
                  <a:cubicBezTo>
                    <a:pt x="1006" y="266"/>
                    <a:pt x="1003" y="266"/>
                    <a:pt x="1000" y="268"/>
                  </a:cubicBezTo>
                  <a:cubicBezTo>
                    <a:pt x="997" y="269"/>
                    <a:pt x="983" y="276"/>
                    <a:pt x="969" y="282"/>
                  </a:cubicBezTo>
                  <a:cubicBezTo>
                    <a:pt x="966" y="275"/>
                    <a:pt x="961" y="269"/>
                    <a:pt x="957" y="263"/>
                  </a:cubicBezTo>
                  <a:cubicBezTo>
                    <a:pt x="968" y="253"/>
                    <a:pt x="980" y="242"/>
                    <a:pt x="983" y="240"/>
                  </a:cubicBezTo>
                  <a:cubicBezTo>
                    <a:pt x="985" y="238"/>
                    <a:pt x="986" y="236"/>
                    <a:pt x="986" y="233"/>
                  </a:cubicBezTo>
                  <a:cubicBezTo>
                    <a:pt x="986" y="230"/>
                    <a:pt x="986" y="227"/>
                    <a:pt x="984" y="225"/>
                  </a:cubicBezTo>
                  <a:cubicBezTo>
                    <a:pt x="982" y="222"/>
                    <a:pt x="980" y="221"/>
                    <a:pt x="977" y="220"/>
                  </a:cubicBezTo>
                  <a:cubicBezTo>
                    <a:pt x="974" y="220"/>
                    <a:pt x="971" y="220"/>
                    <a:pt x="969" y="221"/>
                  </a:cubicBezTo>
                  <a:cubicBezTo>
                    <a:pt x="966" y="223"/>
                    <a:pt x="952" y="231"/>
                    <a:pt x="940" y="238"/>
                  </a:cubicBezTo>
                  <a:cubicBezTo>
                    <a:pt x="935" y="233"/>
                    <a:pt x="930" y="227"/>
                    <a:pt x="925" y="221"/>
                  </a:cubicBezTo>
                  <a:cubicBezTo>
                    <a:pt x="935" y="210"/>
                    <a:pt x="946" y="198"/>
                    <a:pt x="948" y="196"/>
                  </a:cubicBezTo>
                  <a:cubicBezTo>
                    <a:pt x="950" y="194"/>
                    <a:pt x="951" y="191"/>
                    <a:pt x="951" y="188"/>
                  </a:cubicBezTo>
                  <a:cubicBezTo>
                    <a:pt x="951" y="185"/>
                    <a:pt x="950" y="183"/>
                    <a:pt x="948" y="180"/>
                  </a:cubicBezTo>
                  <a:cubicBezTo>
                    <a:pt x="946" y="178"/>
                    <a:pt x="943" y="177"/>
                    <a:pt x="941" y="177"/>
                  </a:cubicBezTo>
                  <a:cubicBezTo>
                    <a:pt x="938" y="176"/>
                    <a:pt x="935" y="177"/>
                    <a:pt x="933" y="179"/>
                  </a:cubicBezTo>
                  <a:cubicBezTo>
                    <a:pt x="930" y="181"/>
                    <a:pt x="917" y="190"/>
                    <a:pt x="905" y="199"/>
                  </a:cubicBezTo>
                  <a:cubicBezTo>
                    <a:pt x="900" y="193"/>
                    <a:pt x="895" y="188"/>
                    <a:pt x="890" y="183"/>
                  </a:cubicBezTo>
                  <a:cubicBezTo>
                    <a:pt x="898" y="171"/>
                    <a:pt x="908" y="158"/>
                    <a:pt x="910" y="156"/>
                  </a:cubicBezTo>
                  <a:cubicBezTo>
                    <a:pt x="911" y="153"/>
                    <a:pt x="912" y="150"/>
                    <a:pt x="912" y="148"/>
                  </a:cubicBezTo>
                  <a:cubicBezTo>
                    <a:pt x="911" y="145"/>
                    <a:pt x="910" y="142"/>
                    <a:pt x="908" y="140"/>
                  </a:cubicBezTo>
                  <a:cubicBezTo>
                    <a:pt x="906" y="138"/>
                    <a:pt x="903" y="137"/>
                    <a:pt x="900" y="137"/>
                  </a:cubicBezTo>
                  <a:cubicBezTo>
                    <a:pt x="897" y="137"/>
                    <a:pt x="894" y="138"/>
                    <a:pt x="892" y="140"/>
                  </a:cubicBezTo>
                  <a:cubicBezTo>
                    <a:pt x="890" y="142"/>
                    <a:pt x="878" y="153"/>
                    <a:pt x="867" y="163"/>
                  </a:cubicBezTo>
                  <a:cubicBezTo>
                    <a:pt x="862" y="158"/>
                    <a:pt x="856" y="153"/>
                    <a:pt x="850" y="149"/>
                  </a:cubicBezTo>
                  <a:cubicBezTo>
                    <a:pt x="857" y="136"/>
                    <a:pt x="865" y="122"/>
                    <a:pt x="867" y="119"/>
                  </a:cubicBezTo>
                  <a:cubicBezTo>
                    <a:pt x="869" y="117"/>
                    <a:pt x="869" y="114"/>
                    <a:pt x="868" y="111"/>
                  </a:cubicBezTo>
                  <a:cubicBezTo>
                    <a:pt x="868" y="109"/>
                    <a:pt x="866" y="106"/>
                    <a:pt x="864" y="104"/>
                  </a:cubicBezTo>
                  <a:cubicBezTo>
                    <a:pt x="861" y="103"/>
                    <a:pt x="858" y="102"/>
                    <a:pt x="856" y="102"/>
                  </a:cubicBezTo>
                  <a:cubicBezTo>
                    <a:pt x="853" y="102"/>
                    <a:pt x="850" y="103"/>
                    <a:pt x="848" y="106"/>
                  </a:cubicBezTo>
                  <a:cubicBezTo>
                    <a:pt x="846" y="108"/>
                    <a:pt x="835" y="120"/>
                    <a:pt x="826" y="131"/>
                  </a:cubicBezTo>
                  <a:cubicBezTo>
                    <a:pt x="820" y="127"/>
                    <a:pt x="813" y="123"/>
                    <a:pt x="807" y="119"/>
                  </a:cubicBezTo>
                  <a:cubicBezTo>
                    <a:pt x="813" y="105"/>
                    <a:pt x="820" y="91"/>
                    <a:pt x="821" y="88"/>
                  </a:cubicBezTo>
                  <a:cubicBezTo>
                    <a:pt x="822" y="85"/>
                    <a:pt x="822" y="82"/>
                    <a:pt x="821" y="80"/>
                  </a:cubicBezTo>
                  <a:cubicBezTo>
                    <a:pt x="820" y="77"/>
                    <a:pt x="818" y="75"/>
                    <a:pt x="816" y="73"/>
                  </a:cubicBezTo>
                  <a:cubicBezTo>
                    <a:pt x="813" y="72"/>
                    <a:pt x="810" y="71"/>
                    <a:pt x="808" y="72"/>
                  </a:cubicBezTo>
                  <a:cubicBezTo>
                    <a:pt x="805" y="72"/>
                    <a:pt x="802" y="74"/>
                    <a:pt x="801" y="76"/>
                  </a:cubicBezTo>
                  <a:cubicBezTo>
                    <a:pt x="799" y="79"/>
                    <a:pt x="790" y="92"/>
                    <a:pt x="781" y="104"/>
                  </a:cubicBezTo>
                  <a:cubicBezTo>
                    <a:pt x="774" y="100"/>
                    <a:pt x="768" y="97"/>
                    <a:pt x="761" y="93"/>
                  </a:cubicBezTo>
                  <a:cubicBezTo>
                    <a:pt x="766" y="80"/>
                    <a:pt x="771" y="65"/>
                    <a:pt x="772" y="61"/>
                  </a:cubicBezTo>
                  <a:cubicBezTo>
                    <a:pt x="773" y="59"/>
                    <a:pt x="772" y="56"/>
                    <a:pt x="771" y="53"/>
                  </a:cubicBezTo>
                  <a:cubicBezTo>
                    <a:pt x="770" y="51"/>
                    <a:pt x="768" y="49"/>
                    <a:pt x="765" y="47"/>
                  </a:cubicBezTo>
                  <a:cubicBezTo>
                    <a:pt x="762" y="46"/>
                    <a:pt x="760" y="46"/>
                    <a:pt x="757" y="47"/>
                  </a:cubicBezTo>
                  <a:cubicBezTo>
                    <a:pt x="754" y="48"/>
                    <a:pt x="752" y="49"/>
                    <a:pt x="750" y="52"/>
                  </a:cubicBezTo>
                  <a:cubicBezTo>
                    <a:pt x="749" y="55"/>
                    <a:pt x="741" y="69"/>
                    <a:pt x="734" y="81"/>
                  </a:cubicBezTo>
                  <a:cubicBezTo>
                    <a:pt x="727" y="78"/>
                    <a:pt x="720" y="76"/>
                    <a:pt x="713" y="73"/>
                  </a:cubicBezTo>
                  <a:cubicBezTo>
                    <a:pt x="716" y="59"/>
                    <a:pt x="719" y="43"/>
                    <a:pt x="720" y="40"/>
                  </a:cubicBezTo>
                  <a:cubicBezTo>
                    <a:pt x="721" y="37"/>
                    <a:pt x="720" y="34"/>
                    <a:pt x="719" y="32"/>
                  </a:cubicBezTo>
                  <a:cubicBezTo>
                    <a:pt x="717" y="30"/>
                    <a:pt x="715" y="28"/>
                    <a:pt x="712" y="27"/>
                  </a:cubicBezTo>
                  <a:cubicBezTo>
                    <a:pt x="709" y="26"/>
                    <a:pt x="706" y="26"/>
                    <a:pt x="704" y="27"/>
                  </a:cubicBezTo>
                  <a:cubicBezTo>
                    <a:pt x="701" y="28"/>
                    <a:pt x="699" y="30"/>
                    <a:pt x="698" y="33"/>
                  </a:cubicBezTo>
                  <a:cubicBezTo>
                    <a:pt x="696" y="36"/>
                    <a:pt x="690" y="51"/>
                    <a:pt x="684" y="64"/>
                  </a:cubicBezTo>
                  <a:cubicBezTo>
                    <a:pt x="677" y="62"/>
                    <a:pt x="670" y="60"/>
                    <a:pt x="663" y="58"/>
                  </a:cubicBezTo>
                  <a:cubicBezTo>
                    <a:pt x="664" y="44"/>
                    <a:pt x="666" y="28"/>
                    <a:pt x="666" y="25"/>
                  </a:cubicBezTo>
                  <a:cubicBezTo>
                    <a:pt x="667" y="22"/>
                    <a:pt x="666" y="19"/>
                    <a:pt x="664" y="17"/>
                  </a:cubicBezTo>
                  <a:cubicBezTo>
                    <a:pt x="662" y="14"/>
                    <a:pt x="660" y="13"/>
                    <a:pt x="657" y="12"/>
                  </a:cubicBezTo>
                  <a:cubicBezTo>
                    <a:pt x="654" y="12"/>
                    <a:pt x="651" y="12"/>
                    <a:pt x="649" y="13"/>
                  </a:cubicBezTo>
                  <a:cubicBezTo>
                    <a:pt x="646" y="15"/>
                    <a:pt x="644" y="17"/>
                    <a:pt x="643" y="20"/>
                  </a:cubicBezTo>
                  <a:cubicBezTo>
                    <a:pt x="642" y="23"/>
                    <a:pt x="638" y="38"/>
                    <a:pt x="633" y="52"/>
                  </a:cubicBezTo>
                  <a:cubicBezTo>
                    <a:pt x="626" y="51"/>
                    <a:pt x="619" y="49"/>
                    <a:pt x="611" y="48"/>
                  </a:cubicBezTo>
                  <a:cubicBezTo>
                    <a:pt x="611" y="34"/>
                    <a:pt x="611" y="18"/>
                    <a:pt x="611" y="15"/>
                  </a:cubicBezTo>
                  <a:cubicBezTo>
                    <a:pt x="611" y="12"/>
                    <a:pt x="610" y="9"/>
                    <a:pt x="608" y="7"/>
                  </a:cubicBezTo>
                  <a:cubicBezTo>
                    <a:pt x="606" y="5"/>
                    <a:pt x="604" y="4"/>
                    <a:pt x="601" y="3"/>
                  </a:cubicBezTo>
                  <a:cubicBezTo>
                    <a:pt x="598" y="3"/>
                    <a:pt x="595" y="4"/>
                    <a:pt x="593" y="5"/>
                  </a:cubicBezTo>
                  <a:cubicBezTo>
                    <a:pt x="590" y="7"/>
                    <a:pt x="589" y="9"/>
                    <a:pt x="588" y="12"/>
                  </a:cubicBezTo>
                  <a:cubicBezTo>
                    <a:pt x="587" y="15"/>
                    <a:pt x="584" y="31"/>
                    <a:pt x="581" y="45"/>
                  </a:cubicBezTo>
                  <a:cubicBezTo>
                    <a:pt x="574" y="45"/>
                    <a:pt x="566" y="44"/>
                    <a:pt x="559" y="44"/>
                  </a:cubicBezTo>
                  <a:cubicBezTo>
                    <a:pt x="558" y="30"/>
                    <a:pt x="556" y="14"/>
                    <a:pt x="556" y="10"/>
                  </a:cubicBezTo>
                  <a:cubicBezTo>
                    <a:pt x="555" y="8"/>
                    <a:pt x="554" y="5"/>
                    <a:pt x="552" y="3"/>
                  </a:cubicBezTo>
                  <a:cubicBezTo>
                    <a:pt x="550" y="1"/>
                    <a:pt x="547" y="0"/>
                    <a:pt x="544" y="0"/>
                  </a:cubicBezTo>
                  <a:cubicBezTo>
                    <a:pt x="541" y="0"/>
                    <a:pt x="538" y="1"/>
                    <a:pt x="536" y="3"/>
                  </a:cubicBezTo>
                  <a:cubicBezTo>
                    <a:pt x="534" y="5"/>
                    <a:pt x="533" y="8"/>
                    <a:pt x="532" y="10"/>
                  </a:cubicBezTo>
                  <a:cubicBezTo>
                    <a:pt x="532" y="14"/>
                    <a:pt x="530" y="30"/>
                    <a:pt x="529" y="44"/>
                  </a:cubicBezTo>
                  <a:cubicBezTo>
                    <a:pt x="522" y="44"/>
                    <a:pt x="514" y="45"/>
                    <a:pt x="507" y="45"/>
                  </a:cubicBezTo>
                  <a:cubicBezTo>
                    <a:pt x="504" y="31"/>
                    <a:pt x="501" y="15"/>
                    <a:pt x="500" y="12"/>
                  </a:cubicBezTo>
                  <a:cubicBezTo>
                    <a:pt x="499" y="9"/>
                    <a:pt x="497" y="7"/>
                    <a:pt x="495" y="5"/>
                  </a:cubicBezTo>
                  <a:cubicBezTo>
                    <a:pt x="493" y="4"/>
                    <a:pt x="490" y="3"/>
                    <a:pt x="487" y="3"/>
                  </a:cubicBezTo>
                  <a:cubicBezTo>
                    <a:pt x="484" y="4"/>
                    <a:pt x="482" y="5"/>
                    <a:pt x="480" y="7"/>
                  </a:cubicBezTo>
                  <a:cubicBezTo>
                    <a:pt x="478" y="9"/>
                    <a:pt x="477" y="12"/>
                    <a:pt x="477" y="15"/>
                  </a:cubicBezTo>
                  <a:cubicBezTo>
                    <a:pt x="477" y="18"/>
                    <a:pt x="477" y="34"/>
                    <a:pt x="477" y="48"/>
                  </a:cubicBezTo>
                  <a:cubicBezTo>
                    <a:pt x="469" y="49"/>
                    <a:pt x="462" y="51"/>
                    <a:pt x="455" y="52"/>
                  </a:cubicBezTo>
                  <a:cubicBezTo>
                    <a:pt x="450" y="38"/>
                    <a:pt x="446" y="23"/>
                    <a:pt x="445" y="20"/>
                  </a:cubicBezTo>
                  <a:cubicBezTo>
                    <a:pt x="444" y="17"/>
                    <a:pt x="442" y="15"/>
                    <a:pt x="439" y="13"/>
                  </a:cubicBezTo>
                  <a:cubicBezTo>
                    <a:pt x="437" y="12"/>
                    <a:pt x="434" y="12"/>
                    <a:pt x="431" y="12"/>
                  </a:cubicBezTo>
                  <a:cubicBezTo>
                    <a:pt x="428" y="13"/>
                    <a:pt x="426" y="14"/>
                    <a:pt x="424" y="17"/>
                  </a:cubicBezTo>
                  <a:cubicBezTo>
                    <a:pt x="422" y="19"/>
                    <a:pt x="421" y="22"/>
                    <a:pt x="422" y="25"/>
                  </a:cubicBezTo>
                  <a:cubicBezTo>
                    <a:pt x="422" y="28"/>
                    <a:pt x="424" y="44"/>
                    <a:pt x="425" y="58"/>
                  </a:cubicBezTo>
                  <a:cubicBezTo>
                    <a:pt x="418" y="60"/>
                    <a:pt x="411" y="62"/>
                    <a:pt x="404" y="64"/>
                  </a:cubicBezTo>
                  <a:cubicBezTo>
                    <a:pt x="398" y="51"/>
                    <a:pt x="392" y="36"/>
                    <a:pt x="390" y="33"/>
                  </a:cubicBezTo>
                  <a:cubicBezTo>
                    <a:pt x="389" y="30"/>
                    <a:pt x="387" y="28"/>
                    <a:pt x="384" y="27"/>
                  </a:cubicBezTo>
                  <a:cubicBezTo>
                    <a:pt x="382" y="26"/>
                    <a:pt x="379" y="26"/>
                    <a:pt x="376" y="27"/>
                  </a:cubicBezTo>
                  <a:cubicBezTo>
                    <a:pt x="373" y="28"/>
                    <a:pt x="371" y="30"/>
                    <a:pt x="369" y="32"/>
                  </a:cubicBezTo>
                  <a:cubicBezTo>
                    <a:pt x="368" y="34"/>
                    <a:pt x="367" y="37"/>
                    <a:pt x="368" y="40"/>
                  </a:cubicBezTo>
                  <a:cubicBezTo>
                    <a:pt x="369" y="43"/>
                    <a:pt x="372" y="59"/>
                    <a:pt x="375" y="73"/>
                  </a:cubicBezTo>
                  <a:cubicBezTo>
                    <a:pt x="368" y="76"/>
                    <a:pt x="361" y="78"/>
                    <a:pt x="354" y="81"/>
                  </a:cubicBezTo>
                  <a:cubicBezTo>
                    <a:pt x="347" y="69"/>
                    <a:pt x="339" y="55"/>
                    <a:pt x="338" y="52"/>
                  </a:cubicBezTo>
                  <a:cubicBezTo>
                    <a:pt x="336" y="49"/>
                    <a:pt x="334" y="48"/>
                    <a:pt x="331" y="47"/>
                  </a:cubicBezTo>
                  <a:cubicBezTo>
                    <a:pt x="328" y="46"/>
                    <a:pt x="326" y="46"/>
                    <a:pt x="323" y="47"/>
                  </a:cubicBezTo>
                  <a:cubicBezTo>
                    <a:pt x="320" y="49"/>
                    <a:pt x="318" y="51"/>
                    <a:pt x="317" y="53"/>
                  </a:cubicBezTo>
                  <a:cubicBezTo>
                    <a:pt x="316" y="56"/>
                    <a:pt x="315" y="59"/>
                    <a:pt x="316" y="61"/>
                  </a:cubicBezTo>
                  <a:cubicBezTo>
                    <a:pt x="317" y="65"/>
                    <a:pt x="322" y="80"/>
                    <a:pt x="327" y="93"/>
                  </a:cubicBezTo>
                  <a:cubicBezTo>
                    <a:pt x="320" y="97"/>
                    <a:pt x="314" y="100"/>
                    <a:pt x="307" y="104"/>
                  </a:cubicBezTo>
                  <a:cubicBezTo>
                    <a:pt x="298" y="92"/>
                    <a:pt x="289" y="79"/>
                    <a:pt x="287" y="76"/>
                  </a:cubicBezTo>
                  <a:cubicBezTo>
                    <a:pt x="286" y="74"/>
                    <a:pt x="283" y="72"/>
                    <a:pt x="280" y="72"/>
                  </a:cubicBezTo>
                  <a:cubicBezTo>
                    <a:pt x="278" y="71"/>
                    <a:pt x="275" y="72"/>
                    <a:pt x="272" y="73"/>
                  </a:cubicBezTo>
                  <a:cubicBezTo>
                    <a:pt x="270" y="75"/>
                    <a:pt x="268" y="77"/>
                    <a:pt x="267" y="80"/>
                  </a:cubicBezTo>
                  <a:cubicBezTo>
                    <a:pt x="266" y="82"/>
                    <a:pt x="266" y="85"/>
                    <a:pt x="267" y="88"/>
                  </a:cubicBezTo>
                  <a:cubicBezTo>
                    <a:pt x="268" y="91"/>
                    <a:pt x="275" y="105"/>
                    <a:pt x="281" y="119"/>
                  </a:cubicBezTo>
                  <a:cubicBezTo>
                    <a:pt x="275" y="123"/>
                    <a:pt x="268" y="127"/>
                    <a:pt x="262" y="131"/>
                  </a:cubicBezTo>
                  <a:cubicBezTo>
                    <a:pt x="253" y="120"/>
                    <a:pt x="242" y="108"/>
                    <a:pt x="240" y="106"/>
                  </a:cubicBezTo>
                  <a:cubicBezTo>
                    <a:pt x="238" y="103"/>
                    <a:pt x="235" y="102"/>
                    <a:pt x="232" y="102"/>
                  </a:cubicBezTo>
                  <a:cubicBezTo>
                    <a:pt x="230" y="102"/>
                    <a:pt x="227" y="103"/>
                    <a:pt x="224" y="104"/>
                  </a:cubicBezTo>
                  <a:cubicBezTo>
                    <a:pt x="222" y="106"/>
                    <a:pt x="220" y="109"/>
                    <a:pt x="220" y="111"/>
                  </a:cubicBezTo>
                  <a:cubicBezTo>
                    <a:pt x="219" y="114"/>
                    <a:pt x="219" y="117"/>
                    <a:pt x="221" y="119"/>
                  </a:cubicBezTo>
                  <a:cubicBezTo>
                    <a:pt x="223" y="122"/>
                    <a:pt x="231" y="136"/>
                    <a:pt x="238" y="149"/>
                  </a:cubicBezTo>
                  <a:cubicBezTo>
                    <a:pt x="232" y="153"/>
                    <a:pt x="226" y="158"/>
                    <a:pt x="221" y="163"/>
                  </a:cubicBezTo>
                  <a:cubicBezTo>
                    <a:pt x="210" y="153"/>
                    <a:pt x="198" y="142"/>
                    <a:pt x="196" y="140"/>
                  </a:cubicBezTo>
                  <a:cubicBezTo>
                    <a:pt x="194" y="138"/>
                    <a:pt x="191" y="137"/>
                    <a:pt x="188" y="137"/>
                  </a:cubicBezTo>
                  <a:cubicBezTo>
                    <a:pt x="185" y="137"/>
                    <a:pt x="182" y="138"/>
                    <a:pt x="180" y="140"/>
                  </a:cubicBezTo>
                  <a:cubicBezTo>
                    <a:pt x="178" y="142"/>
                    <a:pt x="177" y="145"/>
                    <a:pt x="176" y="148"/>
                  </a:cubicBezTo>
                  <a:cubicBezTo>
                    <a:pt x="176" y="150"/>
                    <a:pt x="176" y="153"/>
                    <a:pt x="178" y="156"/>
                  </a:cubicBezTo>
                  <a:cubicBezTo>
                    <a:pt x="180" y="158"/>
                    <a:pt x="190" y="171"/>
                    <a:pt x="198" y="183"/>
                  </a:cubicBezTo>
                  <a:cubicBezTo>
                    <a:pt x="193" y="188"/>
                    <a:pt x="188" y="193"/>
                    <a:pt x="182" y="199"/>
                  </a:cubicBezTo>
                  <a:cubicBezTo>
                    <a:pt x="171" y="190"/>
                    <a:pt x="158" y="181"/>
                    <a:pt x="155" y="179"/>
                  </a:cubicBezTo>
                  <a:cubicBezTo>
                    <a:pt x="153" y="177"/>
                    <a:pt x="150" y="176"/>
                    <a:pt x="147" y="177"/>
                  </a:cubicBezTo>
                  <a:cubicBezTo>
                    <a:pt x="145" y="177"/>
                    <a:pt x="142" y="178"/>
                    <a:pt x="140" y="180"/>
                  </a:cubicBezTo>
                  <a:cubicBezTo>
                    <a:pt x="138" y="183"/>
                    <a:pt x="137" y="185"/>
                    <a:pt x="137" y="188"/>
                  </a:cubicBezTo>
                  <a:cubicBezTo>
                    <a:pt x="137" y="191"/>
                    <a:pt x="138" y="194"/>
                    <a:pt x="140" y="196"/>
                  </a:cubicBezTo>
                  <a:cubicBezTo>
                    <a:pt x="142" y="198"/>
                    <a:pt x="153" y="210"/>
                    <a:pt x="163" y="221"/>
                  </a:cubicBezTo>
                  <a:cubicBezTo>
                    <a:pt x="158" y="227"/>
                    <a:pt x="153" y="233"/>
                    <a:pt x="148" y="238"/>
                  </a:cubicBezTo>
                  <a:cubicBezTo>
                    <a:pt x="136" y="231"/>
                    <a:pt x="122" y="223"/>
                    <a:pt x="119" y="221"/>
                  </a:cubicBezTo>
                  <a:cubicBezTo>
                    <a:pt x="117" y="220"/>
                    <a:pt x="114" y="220"/>
                    <a:pt x="111" y="220"/>
                  </a:cubicBezTo>
                  <a:cubicBezTo>
                    <a:pt x="108" y="221"/>
                    <a:pt x="106" y="222"/>
                    <a:pt x="104" y="225"/>
                  </a:cubicBezTo>
                  <a:cubicBezTo>
                    <a:pt x="102" y="227"/>
                    <a:pt x="102" y="230"/>
                    <a:pt x="102" y="233"/>
                  </a:cubicBezTo>
                  <a:cubicBezTo>
                    <a:pt x="102" y="236"/>
                    <a:pt x="103" y="238"/>
                    <a:pt x="105" y="240"/>
                  </a:cubicBezTo>
                  <a:cubicBezTo>
                    <a:pt x="108" y="242"/>
                    <a:pt x="120" y="253"/>
                    <a:pt x="131" y="263"/>
                  </a:cubicBezTo>
                  <a:cubicBezTo>
                    <a:pt x="127" y="269"/>
                    <a:pt x="122" y="275"/>
                    <a:pt x="118" y="282"/>
                  </a:cubicBezTo>
                  <a:cubicBezTo>
                    <a:pt x="105" y="276"/>
                    <a:pt x="91" y="269"/>
                    <a:pt x="88" y="268"/>
                  </a:cubicBezTo>
                  <a:cubicBezTo>
                    <a:pt x="85" y="266"/>
                    <a:pt x="82" y="266"/>
                    <a:pt x="80" y="267"/>
                  </a:cubicBezTo>
                  <a:cubicBezTo>
                    <a:pt x="77" y="268"/>
                    <a:pt x="75" y="270"/>
                    <a:pt x="73" y="273"/>
                  </a:cubicBezTo>
                  <a:cubicBezTo>
                    <a:pt x="72" y="275"/>
                    <a:pt x="71" y="278"/>
                    <a:pt x="72" y="281"/>
                  </a:cubicBezTo>
                  <a:cubicBezTo>
                    <a:pt x="72" y="284"/>
                    <a:pt x="74" y="286"/>
                    <a:pt x="76" y="288"/>
                  </a:cubicBezTo>
                  <a:cubicBezTo>
                    <a:pt x="79" y="290"/>
                    <a:pt x="92" y="299"/>
                    <a:pt x="104" y="307"/>
                  </a:cubicBezTo>
                  <a:cubicBezTo>
                    <a:pt x="100" y="314"/>
                    <a:pt x="97" y="321"/>
                    <a:pt x="93" y="328"/>
                  </a:cubicBezTo>
                  <a:cubicBezTo>
                    <a:pt x="79" y="323"/>
                    <a:pt x="64" y="318"/>
                    <a:pt x="61" y="317"/>
                  </a:cubicBezTo>
                  <a:cubicBezTo>
                    <a:pt x="59" y="316"/>
                    <a:pt x="56" y="316"/>
                    <a:pt x="53" y="317"/>
                  </a:cubicBezTo>
                  <a:cubicBezTo>
                    <a:pt x="51" y="319"/>
                    <a:pt x="48" y="321"/>
                    <a:pt x="47" y="323"/>
                  </a:cubicBezTo>
                  <a:cubicBezTo>
                    <a:pt x="46" y="326"/>
                    <a:pt x="46" y="329"/>
                    <a:pt x="47" y="332"/>
                  </a:cubicBezTo>
                  <a:cubicBezTo>
                    <a:pt x="48" y="334"/>
                    <a:pt x="49" y="337"/>
                    <a:pt x="52" y="338"/>
                  </a:cubicBezTo>
                  <a:cubicBezTo>
                    <a:pt x="55" y="340"/>
                    <a:pt x="68" y="348"/>
                    <a:pt x="81" y="355"/>
                  </a:cubicBezTo>
                  <a:cubicBezTo>
                    <a:pt x="78" y="362"/>
                    <a:pt x="76" y="369"/>
                    <a:pt x="73" y="376"/>
                  </a:cubicBezTo>
                  <a:cubicBezTo>
                    <a:pt x="59" y="373"/>
                    <a:pt x="43" y="369"/>
                    <a:pt x="40" y="369"/>
                  </a:cubicBezTo>
                  <a:cubicBezTo>
                    <a:pt x="37" y="368"/>
                    <a:pt x="34" y="369"/>
                    <a:pt x="32" y="370"/>
                  </a:cubicBezTo>
                  <a:cubicBezTo>
                    <a:pt x="30" y="372"/>
                    <a:pt x="28" y="374"/>
                    <a:pt x="27" y="377"/>
                  </a:cubicBezTo>
                  <a:cubicBezTo>
                    <a:pt x="26" y="379"/>
                    <a:pt x="26" y="382"/>
                    <a:pt x="27" y="385"/>
                  </a:cubicBezTo>
                  <a:cubicBezTo>
                    <a:pt x="28" y="388"/>
                    <a:pt x="30" y="390"/>
                    <a:pt x="33" y="391"/>
                  </a:cubicBezTo>
                  <a:cubicBezTo>
                    <a:pt x="36" y="392"/>
                    <a:pt x="50" y="399"/>
                    <a:pt x="64" y="404"/>
                  </a:cubicBezTo>
                  <a:cubicBezTo>
                    <a:pt x="62" y="412"/>
                    <a:pt x="60" y="419"/>
                    <a:pt x="58" y="426"/>
                  </a:cubicBezTo>
                  <a:cubicBezTo>
                    <a:pt x="44" y="425"/>
                    <a:pt x="28" y="423"/>
                    <a:pt x="25" y="422"/>
                  </a:cubicBezTo>
                  <a:cubicBezTo>
                    <a:pt x="22" y="422"/>
                    <a:pt x="19" y="423"/>
                    <a:pt x="17" y="425"/>
                  </a:cubicBezTo>
                  <a:cubicBezTo>
                    <a:pt x="14" y="426"/>
                    <a:pt x="13" y="429"/>
                    <a:pt x="12" y="432"/>
                  </a:cubicBezTo>
                  <a:cubicBezTo>
                    <a:pt x="12" y="435"/>
                    <a:pt x="12" y="437"/>
                    <a:pt x="13" y="440"/>
                  </a:cubicBezTo>
                  <a:cubicBezTo>
                    <a:pt x="15" y="442"/>
                    <a:pt x="17" y="444"/>
                    <a:pt x="20" y="445"/>
                  </a:cubicBezTo>
                  <a:cubicBezTo>
                    <a:pt x="23" y="446"/>
                    <a:pt x="38" y="451"/>
                    <a:pt x="52" y="455"/>
                  </a:cubicBezTo>
                  <a:cubicBezTo>
                    <a:pt x="50" y="463"/>
                    <a:pt x="49" y="470"/>
                    <a:pt x="48" y="478"/>
                  </a:cubicBezTo>
                  <a:cubicBezTo>
                    <a:pt x="34" y="478"/>
                    <a:pt x="18" y="477"/>
                    <a:pt x="15" y="477"/>
                  </a:cubicBezTo>
                  <a:cubicBezTo>
                    <a:pt x="12" y="477"/>
                    <a:pt x="9" y="479"/>
                    <a:pt x="7" y="481"/>
                  </a:cubicBezTo>
                  <a:cubicBezTo>
                    <a:pt x="5" y="482"/>
                    <a:pt x="4" y="485"/>
                    <a:pt x="3" y="488"/>
                  </a:cubicBezTo>
                  <a:cubicBezTo>
                    <a:pt x="3" y="491"/>
                    <a:pt x="4" y="494"/>
                    <a:pt x="5" y="496"/>
                  </a:cubicBezTo>
                  <a:cubicBezTo>
                    <a:pt x="7" y="498"/>
                    <a:pt x="9" y="500"/>
                    <a:pt x="12" y="501"/>
                  </a:cubicBezTo>
                  <a:cubicBezTo>
                    <a:pt x="15" y="501"/>
                    <a:pt x="31" y="505"/>
                    <a:pt x="45" y="507"/>
                  </a:cubicBezTo>
                  <a:cubicBezTo>
                    <a:pt x="45" y="515"/>
                    <a:pt x="44" y="522"/>
                    <a:pt x="44" y="530"/>
                  </a:cubicBezTo>
                  <a:cubicBezTo>
                    <a:pt x="30" y="531"/>
                    <a:pt x="14" y="533"/>
                    <a:pt x="10" y="533"/>
                  </a:cubicBezTo>
                  <a:cubicBezTo>
                    <a:pt x="7" y="533"/>
                    <a:pt x="5" y="535"/>
                    <a:pt x="3" y="537"/>
                  </a:cubicBezTo>
                  <a:cubicBezTo>
                    <a:pt x="1" y="539"/>
                    <a:pt x="0" y="542"/>
                    <a:pt x="0" y="545"/>
                  </a:cubicBezTo>
                  <a:cubicBezTo>
                    <a:pt x="0" y="548"/>
                    <a:pt x="1" y="551"/>
                    <a:pt x="3" y="553"/>
                  </a:cubicBezTo>
                  <a:cubicBezTo>
                    <a:pt x="5" y="555"/>
                    <a:pt x="7" y="556"/>
                    <a:pt x="10" y="557"/>
                  </a:cubicBezTo>
                  <a:cubicBezTo>
                    <a:pt x="14" y="557"/>
                    <a:pt x="30" y="558"/>
                    <a:pt x="44" y="560"/>
                  </a:cubicBezTo>
                  <a:cubicBezTo>
                    <a:pt x="44" y="567"/>
                    <a:pt x="45" y="575"/>
                    <a:pt x="45" y="582"/>
                  </a:cubicBezTo>
                  <a:cubicBezTo>
                    <a:pt x="31" y="585"/>
                    <a:pt x="15" y="588"/>
                    <a:pt x="12" y="589"/>
                  </a:cubicBezTo>
                  <a:cubicBezTo>
                    <a:pt x="9" y="590"/>
                    <a:pt x="7" y="591"/>
                    <a:pt x="5" y="594"/>
                  </a:cubicBezTo>
                  <a:cubicBezTo>
                    <a:pt x="4" y="596"/>
                    <a:pt x="3" y="599"/>
                    <a:pt x="3" y="602"/>
                  </a:cubicBezTo>
                  <a:cubicBezTo>
                    <a:pt x="4" y="605"/>
                    <a:pt x="5" y="607"/>
                    <a:pt x="7" y="609"/>
                  </a:cubicBezTo>
                  <a:cubicBezTo>
                    <a:pt x="9" y="611"/>
                    <a:pt x="12" y="613"/>
                    <a:pt x="15" y="612"/>
                  </a:cubicBezTo>
                  <a:cubicBezTo>
                    <a:pt x="18" y="612"/>
                    <a:pt x="34" y="612"/>
                    <a:pt x="48" y="612"/>
                  </a:cubicBezTo>
                  <a:cubicBezTo>
                    <a:pt x="49" y="620"/>
                    <a:pt x="50" y="627"/>
                    <a:pt x="52" y="634"/>
                  </a:cubicBezTo>
                  <a:cubicBezTo>
                    <a:pt x="38" y="639"/>
                    <a:pt x="23" y="644"/>
                    <a:pt x="20" y="645"/>
                  </a:cubicBezTo>
                  <a:cubicBezTo>
                    <a:pt x="17" y="645"/>
                    <a:pt x="15" y="647"/>
                    <a:pt x="13" y="650"/>
                  </a:cubicBezTo>
                  <a:cubicBezTo>
                    <a:pt x="12" y="652"/>
                    <a:pt x="12" y="655"/>
                    <a:pt x="12" y="658"/>
                  </a:cubicBezTo>
                  <a:cubicBezTo>
                    <a:pt x="13" y="661"/>
                    <a:pt x="14" y="664"/>
                    <a:pt x="17" y="665"/>
                  </a:cubicBezTo>
                  <a:cubicBezTo>
                    <a:pt x="19" y="667"/>
                    <a:pt x="22" y="668"/>
                    <a:pt x="25" y="668"/>
                  </a:cubicBezTo>
                  <a:cubicBezTo>
                    <a:pt x="28" y="667"/>
                    <a:pt x="44" y="665"/>
                    <a:pt x="58" y="664"/>
                  </a:cubicBezTo>
                  <a:cubicBezTo>
                    <a:pt x="60" y="671"/>
                    <a:pt x="62" y="678"/>
                    <a:pt x="64" y="686"/>
                  </a:cubicBezTo>
                  <a:cubicBezTo>
                    <a:pt x="50" y="691"/>
                    <a:pt x="36" y="698"/>
                    <a:pt x="33" y="699"/>
                  </a:cubicBezTo>
                  <a:cubicBezTo>
                    <a:pt x="30" y="700"/>
                    <a:pt x="28" y="702"/>
                    <a:pt x="27" y="705"/>
                  </a:cubicBezTo>
                  <a:cubicBezTo>
                    <a:pt x="26" y="708"/>
                    <a:pt x="26" y="710"/>
                    <a:pt x="27" y="713"/>
                  </a:cubicBezTo>
                  <a:cubicBezTo>
                    <a:pt x="28" y="716"/>
                    <a:pt x="30" y="718"/>
                    <a:pt x="32" y="720"/>
                  </a:cubicBezTo>
                  <a:cubicBezTo>
                    <a:pt x="34" y="721"/>
                    <a:pt x="37" y="722"/>
                    <a:pt x="40" y="721"/>
                  </a:cubicBezTo>
                  <a:cubicBezTo>
                    <a:pt x="43" y="721"/>
                    <a:pt x="59" y="717"/>
                    <a:pt x="73" y="714"/>
                  </a:cubicBezTo>
                  <a:cubicBezTo>
                    <a:pt x="76" y="721"/>
                    <a:pt x="78" y="728"/>
                    <a:pt x="81" y="735"/>
                  </a:cubicBezTo>
                  <a:cubicBezTo>
                    <a:pt x="68" y="742"/>
                    <a:pt x="55" y="750"/>
                    <a:pt x="52" y="752"/>
                  </a:cubicBezTo>
                  <a:cubicBezTo>
                    <a:pt x="49" y="753"/>
                    <a:pt x="48" y="755"/>
                    <a:pt x="47" y="758"/>
                  </a:cubicBezTo>
                  <a:cubicBezTo>
                    <a:pt x="46" y="761"/>
                    <a:pt x="46" y="764"/>
                    <a:pt x="47" y="766"/>
                  </a:cubicBezTo>
                  <a:cubicBezTo>
                    <a:pt x="48" y="769"/>
                    <a:pt x="51" y="771"/>
                    <a:pt x="53" y="772"/>
                  </a:cubicBezTo>
                  <a:cubicBezTo>
                    <a:pt x="56" y="774"/>
                    <a:pt x="59" y="774"/>
                    <a:pt x="61" y="773"/>
                  </a:cubicBezTo>
                  <a:cubicBezTo>
                    <a:pt x="64" y="772"/>
                    <a:pt x="79" y="767"/>
                    <a:pt x="93" y="762"/>
                  </a:cubicBezTo>
                  <a:cubicBezTo>
                    <a:pt x="97" y="769"/>
                    <a:pt x="100" y="776"/>
                    <a:pt x="104" y="782"/>
                  </a:cubicBezTo>
                  <a:cubicBezTo>
                    <a:pt x="92" y="791"/>
                    <a:pt x="79" y="800"/>
                    <a:pt x="76" y="802"/>
                  </a:cubicBezTo>
                  <a:cubicBezTo>
                    <a:pt x="74" y="804"/>
                    <a:pt x="72" y="806"/>
                    <a:pt x="72" y="809"/>
                  </a:cubicBezTo>
                  <a:cubicBezTo>
                    <a:pt x="71" y="812"/>
                    <a:pt x="72" y="815"/>
                    <a:pt x="73" y="817"/>
                  </a:cubicBezTo>
                  <a:cubicBezTo>
                    <a:pt x="75" y="820"/>
                    <a:pt x="77" y="822"/>
                    <a:pt x="80" y="823"/>
                  </a:cubicBezTo>
                  <a:cubicBezTo>
                    <a:pt x="82" y="824"/>
                    <a:pt x="85" y="824"/>
                    <a:pt x="88" y="822"/>
                  </a:cubicBezTo>
                  <a:cubicBezTo>
                    <a:pt x="91" y="821"/>
                    <a:pt x="105" y="814"/>
                    <a:pt x="118" y="808"/>
                  </a:cubicBezTo>
                  <a:cubicBezTo>
                    <a:pt x="122" y="815"/>
                    <a:pt x="127" y="821"/>
                    <a:pt x="131" y="827"/>
                  </a:cubicBezTo>
                  <a:cubicBezTo>
                    <a:pt x="120" y="837"/>
                    <a:pt x="108" y="847"/>
                    <a:pt x="105" y="850"/>
                  </a:cubicBezTo>
                  <a:cubicBezTo>
                    <a:pt x="103" y="852"/>
                    <a:pt x="102" y="854"/>
                    <a:pt x="102" y="857"/>
                  </a:cubicBezTo>
                  <a:cubicBezTo>
                    <a:pt x="102" y="860"/>
                    <a:pt x="102" y="863"/>
                    <a:pt x="104" y="865"/>
                  </a:cubicBezTo>
                  <a:cubicBezTo>
                    <a:pt x="106" y="867"/>
                    <a:pt x="108" y="869"/>
                    <a:pt x="111" y="870"/>
                  </a:cubicBezTo>
                  <a:cubicBezTo>
                    <a:pt x="114" y="870"/>
                    <a:pt x="117" y="870"/>
                    <a:pt x="119" y="869"/>
                  </a:cubicBezTo>
                  <a:cubicBezTo>
                    <a:pt x="122" y="867"/>
                    <a:pt x="136" y="859"/>
                    <a:pt x="148" y="851"/>
                  </a:cubicBezTo>
                  <a:cubicBezTo>
                    <a:pt x="153" y="857"/>
                    <a:pt x="158" y="863"/>
                    <a:pt x="163" y="869"/>
                  </a:cubicBezTo>
                  <a:cubicBezTo>
                    <a:pt x="153" y="880"/>
                    <a:pt x="142" y="891"/>
                    <a:pt x="140" y="894"/>
                  </a:cubicBezTo>
                  <a:cubicBezTo>
                    <a:pt x="138" y="896"/>
                    <a:pt x="137" y="899"/>
                    <a:pt x="137" y="902"/>
                  </a:cubicBezTo>
                  <a:cubicBezTo>
                    <a:pt x="137" y="904"/>
                    <a:pt x="138" y="907"/>
                    <a:pt x="140" y="909"/>
                  </a:cubicBezTo>
                  <a:cubicBezTo>
                    <a:pt x="142" y="912"/>
                    <a:pt x="145" y="913"/>
                    <a:pt x="147" y="913"/>
                  </a:cubicBezTo>
                  <a:cubicBezTo>
                    <a:pt x="150" y="914"/>
                    <a:pt x="153" y="913"/>
                    <a:pt x="155" y="911"/>
                  </a:cubicBezTo>
                  <a:cubicBezTo>
                    <a:pt x="158" y="909"/>
                    <a:pt x="171" y="900"/>
                    <a:pt x="182" y="891"/>
                  </a:cubicBezTo>
                  <a:cubicBezTo>
                    <a:pt x="188" y="897"/>
                    <a:pt x="193" y="902"/>
                    <a:pt x="198" y="907"/>
                  </a:cubicBezTo>
                  <a:cubicBezTo>
                    <a:pt x="190" y="919"/>
                    <a:pt x="180" y="932"/>
                    <a:pt x="178" y="934"/>
                  </a:cubicBezTo>
                  <a:cubicBezTo>
                    <a:pt x="176" y="937"/>
                    <a:pt x="176" y="940"/>
                    <a:pt x="176" y="942"/>
                  </a:cubicBezTo>
                  <a:cubicBezTo>
                    <a:pt x="177" y="945"/>
                    <a:pt x="178" y="948"/>
                    <a:pt x="180" y="950"/>
                  </a:cubicBezTo>
                  <a:cubicBezTo>
                    <a:pt x="182" y="952"/>
                    <a:pt x="185" y="953"/>
                    <a:pt x="188" y="953"/>
                  </a:cubicBezTo>
                  <a:cubicBezTo>
                    <a:pt x="191" y="953"/>
                    <a:pt x="194" y="952"/>
                    <a:pt x="196" y="950"/>
                  </a:cubicBezTo>
                  <a:cubicBezTo>
                    <a:pt x="198" y="948"/>
                    <a:pt x="210" y="937"/>
                    <a:pt x="221" y="927"/>
                  </a:cubicBezTo>
                  <a:cubicBezTo>
                    <a:pt x="226" y="932"/>
                    <a:pt x="232" y="937"/>
                    <a:pt x="238" y="941"/>
                  </a:cubicBezTo>
                  <a:cubicBezTo>
                    <a:pt x="231" y="954"/>
                    <a:pt x="223" y="968"/>
                    <a:pt x="221" y="970"/>
                  </a:cubicBezTo>
                  <a:cubicBezTo>
                    <a:pt x="219" y="973"/>
                    <a:pt x="219" y="976"/>
                    <a:pt x="220" y="979"/>
                  </a:cubicBezTo>
                  <a:cubicBezTo>
                    <a:pt x="220" y="981"/>
                    <a:pt x="222" y="984"/>
                    <a:pt x="224" y="986"/>
                  </a:cubicBezTo>
                  <a:cubicBezTo>
                    <a:pt x="227" y="987"/>
                    <a:pt x="230" y="988"/>
                    <a:pt x="232" y="988"/>
                  </a:cubicBezTo>
                  <a:cubicBezTo>
                    <a:pt x="235" y="988"/>
                    <a:pt x="238" y="986"/>
                    <a:pt x="240" y="984"/>
                  </a:cubicBezTo>
                  <a:cubicBezTo>
                    <a:pt x="242" y="982"/>
                    <a:pt x="253" y="970"/>
                    <a:pt x="262" y="959"/>
                  </a:cubicBezTo>
                  <a:cubicBezTo>
                    <a:pt x="268" y="963"/>
                    <a:pt x="275" y="967"/>
                    <a:pt x="281" y="971"/>
                  </a:cubicBezTo>
                  <a:cubicBezTo>
                    <a:pt x="275" y="984"/>
                    <a:pt x="268" y="999"/>
                    <a:pt x="267" y="1002"/>
                  </a:cubicBezTo>
                  <a:cubicBezTo>
                    <a:pt x="266" y="1005"/>
                    <a:pt x="266" y="1008"/>
                    <a:pt x="267" y="1010"/>
                  </a:cubicBezTo>
                  <a:cubicBezTo>
                    <a:pt x="268" y="1013"/>
                    <a:pt x="270" y="1015"/>
                    <a:pt x="272" y="1017"/>
                  </a:cubicBezTo>
                  <a:cubicBezTo>
                    <a:pt x="275" y="1018"/>
                    <a:pt x="278" y="1019"/>
                    <a:pt x="280" y="1018"/>
                  </a:cubicBezTo>
                  <a:cubicBezTo>
                    <a:pt x="283" y="1018"/>
                    <a:pt x="286" y="1016"/>
                    <a:pt x="287" y="1014"/>
                  </a:cubicBezTo>
                  <a:cubicBezTo>
                    <a:pt x="289" y="1011"/>
                    <a:pt x="298" y="998"/>
                    <a:pt x="307" y="986"/>
                  </a:cubicBezTo>
                  <a:cubicBezTo>
                    <a:pt x="314" y="990"/>
                    <a:pt x="320" y="993"/>
                    <a:pt x="327" y="996"/>
                  </a:cubicBezTo>
                  <a:cubicBezTo>
                    <a:pt x="322" y="1010"/>
                    <a:pt x="317" y="1025"/>
                    <a:pt x="316" y="1028"/>
                  </a:cubicBezTo>
                  <a:cubicBezTo>
                    <a:pt x="315" y="1031"/>
                    <a:pt x="316" y="1034"/>
                    <a:pt x="317" y="1037"/>
                  </a:cubicBezTo>
                  <a:cubicBezTo>
                    <a:pt x="318" y="1039"/>
                    <a:pt x="320" y="1041"/>
                    <a:pt x="323" y="1042"/>
                  </a:cubicBezTo>
                  <a:cubicBezTo>
                    <a:pt x="326" y="1044"/>
                    <a:pt x="328" y="1044"/>
                    <a:pt x="331" y="1043"/>
                  </a:cubicBezTo>
                  <a:cubicBezTo>
                    <a:pt x="334" y="1042"/>
                    <a:pt x="336" y="1041"/>
                    <a:pt x="338" y="1038"/>
                  </a:cubicBezTo>
                  <a:cubicBezTo>
                    <a:pt x="339" y="1035"/>
                    <a:pt x="347" y="1021"/>
                    <a:pt x="354" y="1009"/>
                  </a:cubicBezTo>
                  <a:cubicBezTo>
                    <a:pt x="361" y="1011"/>
                    <a:pt x="368" y="1014"/>
                    <a:pt x="375" y="1017"/>
                  </a:cubicBezTo>
                  <a:cubicBezTo>
                    <a:pt x="372" y="1031"/>
                    <a:pt x="369" y="1046"/>
                    <a:pt x="368" y="1050"/>
                  </a:cubicBezTo>
                  <a:cubicBezTo>
                    <a:pt x="367" y="1052"/>
                    <a:pt x="368" y="1055"/>
                    <a:pt x="369" y="1058"/>
                  </a:cubicBezTo>
                  <a:cubicBezTo>
                    <a:pt x="371" y="1060"/>
                    <a:pt x="373" y="1062"/>
                    <a:pt x="376" y="1063"/>
                  </a:cubicBezTo>
                  <a:cubicBezTo>
                    <a:pt x="379" y="1064"/>
                    <a:pt x="382" y="1064"/>
                    <a:pt x="384" y="1063"/>
                  </a:cubicBezTo>
                  <a:cubicBezTo>
                    <a:pt x="387" y="1062"/>
                    <a:pt x="389" y="1060"/>
                    <a:pt x="390" y="1057"/>
                  </a:cubicBezTo>
                  <a:cubicBezTo>
                    <a:pt x="392" y="1054"/>
                    <a:pt x="398" y="1039"/>
                    <a:pt x="404" y="1026"/>
                  </a:cubicBezTo>
                  <a:cubicBezTo>
                    <a:pt x="411" y="1028"/>
                    <a:pt x="418" y="1030"/>
                    <a:pt x="425" y="1032"/>
                  </a:cubicBezTo>
                  <a:cubicBezTo>
                    <a:pt x="424" y="1046"/>
                    <a:pt x="422" y="1062"/>
                    <a:pt x="422" y="1065"/>
                  </a:cubicBezTo>
                  <a:cubicBezTo>
                    <a:pt x="421" y="1068"/>
                    <a:pt x="422" y="1071"/>
                    <a:pt x="424" y="1073"/>
                  </a:cubicBezTo>
                  <a:cubicBezTo>
                    <a:pt x="426" y="1075"/>
                    <a:pt x="428" y="1077"/>
                    <a:pt x="431" y="1078"/>
                  </a:cubicBezTo>
                  <a:cubicBezTo>
                    <a:pt x="434" y="1078"/>
                    <a:pt x="437" y="1078"/>
                    <a:pt x="439" y="1076"/>
                  </a:cubicBezTo>
                  <a:cubicBezTo>
                    <a:pt x="442" y="1075"/>
                    <a:pt x="444" y="1073"/>
                    <a:pt x="445" y="1070"/>
                  </a:cubicBezTo>
                  <a:cubicBezTo>
                    <a:pt x="446" y="1067"/>
                    <a:pt x="450" y="1052"/>
                    <a:pt x="455" y="1038"/>
                  </a:cubicBezTo>
                  <a:cubicBezTo>
                    <a:pt x="462" y="1039"/>
                    <a:pt x="469" y="1040"/>
                    <a:pt x="477" y="1041"/>
                  </a:cubicBezTo>
                  <a:cubicBezTo>
                    <a:pt x="477" y="1056"/>
                    <a:pt x="477" y="1072"/>
                    <a:pt x="477" y="1075"/>
                  </a:cubicBezTo>
                  <a:cubicBezTo>
                    <a:pt x="477" y="1078"/>
                    <a:pt x="478" y="1081"/>
                    <a:pt x="480" y="1083"/>
                  </a:cubicBezTo>
                  <a:cubicBezTo>
                    <a:pt x="482" y="1085"/>
                    <a:pt x="484" y="1086"/>
                    <a:pt x="487" y="1087"/>
                  </a:cubicBezTo>
                  <a:cubicBezTo>
                    <a:pt x="490" y="1087"/>
                    <a:pt x="493" y="1086"/>
                    <a:pt x="495" y="1085"/>
                  </a:cubicBezTo>
                  <a:cubicBezTo>
                    <a:pt x="497" y="1083"/>
                    <a:pt x="499" y="1081"/>
                    <a:pt x="500" y="1078"/>
                  </a:cubicBezTo>
                  <a:cubicBezTo>
                    <a:pt x="501" y="1074"/>
                    <a:pt x="504" y="1059"/>
                    <a:pt x="507" y="1045"/>
                  </a:cubicBezTo>
                  <a:cubicBezTo>
                    <a:pt x="514" y="1045"/>
                    <a:pt x="522" y="1045"/>
                    <a:pt x="529" y="1046"/>
                  </a:cubicBezTo>
                  <a:cubicBezTo>
                    <a:pt x="530" y="1060"/>
                    <a:pt x="532" y="1076"/>
                    <a:pt x="532" y="1079"/>
                  </a:cubicBezTo>
                  <a:cubicBezTo>
                    <a:pt x="533" y="1082"/>
                    <a:pt x="534" y="1085"/>
                    <a:pt x="536" y="1087"/>
                  </a:cubicBezTo>
                  <a:cubicBezTo>
                    <a:pt x="538" y="1089"/>
                    <a:pt x="541" y="1090"/>
                    <a:pt x="544" y="1090"/>
                  </a:cubicBezTo>
                  <a:cubicBezTo>
                    <a:pt x="547" y="1090"/>
                    <a:pt x="550" y="1088"/>
                    <a:pt x="552" y="1087"/>
                  </a:cubicBezTo>
                  <a:cubicBezTo>
                    <a:pt x="554" y="1085"/>
                    <a:pt x="555" y="1082"/>
                    <a:pt x="556" y="1079"/>
                  </a:cubicBezTo>
                  <a:cubicBezTo>
                    <a:pt x="556" y="1076"/>
                    <a:pt x="558" y="1060"/>
                    <a:pt x="559" y="1046"/>
                  </a:cubicBezTo>
                  <a:cubicBezTo>
                    <a:pt x="566" y="1045"/>
                    <a:pt x="574" y="1045"/>
                    <a:pt x="581" y="1045"/>
                  </a:cubicBezTo>
                  <a:cubicBezTo>
                    <a:pt x="584" y="1059"/>
                    <a:pt x="587" y="1074"/>
                    <a:pt x="588" y="1078"/>
                  </a:cubicBezTo>
                  <a:cubicBezTo>
                    <a:pt x="589" y="1081"/>
                    <a:pt x="590" y="1083"/>
                    <a:pt x="593" y="1085"/>
                  </a:cubicBezTo>
                  <a:cubicBezTo>
                    <a:pt x="595" y="1086"/>
                    <a:pt x="598" y="1087"/>
                    <a:pt x="601" y="1087"/>
                  </a:cubicBezTo>
                  <a:cubicBezTo>
                    <a:pt x="604" y="1086"/>
                    <a:pt x="606" y="1085"/>
                    <a:pt x="608" y="1083"/>
                  </a:cubicBezTo>
                  <a:cubicBezTo>
                    <a:pt x="610" y="1081"/>
                    <a:pt x="611" y="1078"/>
                    <a:pt x="611" y="1075"/>
                  </a:cubicBezTo>
                  <a:cubicBezTo>
                    <a:pt x="611" y="1072"/>
                    <a:pt x="611" y="1056"/>
                    <a:pt x="611" y="1041"/>
                  </a:cubicBezTo>
                  <a:cubicBezTo>
                    <a:pt x="619" y="1040"/>
                    <a:pt x="626" y="1039"/>
                    <a:pt x="633" y="1038"/>
                  </a:cubicBezTo>
                  <a:cubicBezTo>
                    <a:pt x="638" y="1052"/>
                    <a:pt x="642" y="1067"/>
                    <a:pt x="643" y="1070"/>
                  </a:cubicBezTo>
                  <a:cubicBezTo>
                    <a:pt x="644" y="1073"/>
                    <a:pt x="646" y="1075"/>
                    <a:pt x="649" y="1076"/>
                  </a:cubicBezTo>
                  <a:cubicBezTo>
                    <a:pt x="651" y="1078"/>
                    <a:pt x="654" y="1078"/>
                    <a:pt x="657" y="1078"/>
                  </a:cubicBezTo>
                  <a:cubicBezTo>
                    <a:pt x="660" y="1077"/>
                    <a:pt x="662" y="1075"/>
                    <a:pt x="664" y="1073"/>
                  </a:cubicBezTo>
                  <a:cubicBezTo>
                    <a:pt x="666" y="1071"/>
                    <a:pt x="667" y="1068"/>
                    <a:pt x="666" y="1065"/>
                  </a:cubicBezTo>
                  <a:cubicBezTo>
                    <a:pt x="666" y="1062"/>
                    <a:pt x="664" y="1046"/>
                    <a:pt x="663" y="1032"/>
                  </a:cubicBezTo>
                  <a:cubicBezTo>
                    <a:pt x="670" y="1030"/>
                    <a:pt x="677" y="1028"/>
                    <a:pt x="684" y="1026"/>
                  </a:cubicBezTo>
                  <a:cubicBezTo>
                    <a:pt x="690" y="1039"/>
                    <a:pt x="696" y="1054"/>
                    <a:pt x="698" y="1057"/>
                  </a:cubicBezTo>
                  <a:cubicBezTo>
                    <a:pt x="699" y="1060"/>
                    <a:pt x="701" y="1062"/>
                    <a:pt x="704" y="1063"/>
                  </a:cubicBezTo>
                  <a:cubicBezTo>
                    <a:pt x="706" y="1064"/>
                    <a:pt x="709" y="1064"/>
                    <a:pt x="712" y="1063"/>
                  </a:cubicBezTo>
                  <a:cubicBezTo>
                    <a:pt x="715" y="1062"/>
                    <a:pt x="717" y="1060"/>
                    <a:pt x="719" y="1058"/>
                  </a:cubicBezTo>
                  <a:cubicBezTo>
                    <a:pt x="720" y="1055"/>
                    <a:pt x="721" y="1052"/>
                    <a:pt x="720" y="1050"/>
                  </a:cubicBezTo>
                  <a:cubicBezTo>
                    <a:pt x="719" y="1046"/>
                    <a:pt x="716" y="1031"/>
                    <a:pt x="713" y="1017"/>
                  </a:cubicBezTo>
                  <a:cubicBezTo>
                    <a:pt x="720" y="1014"/>
                    <a:pt x="727" y="1011"/>
                    <a:pt x="734" y="1009"/>
                  </a:cubicBezTo>
                  <a:cubicBezTo>
                    <a:pt x="741" y="1021"/>
                    <a:pt x="749" y="1035"/>
                    <a:pt x="750" y="1038"/>
                  </a:cubicBezTo>
                  <a:cubicBezTo>
                    <a:pt x="752" y="1041"/>
                    <a:pt x="754" y="1042"/>
                    <a:pt x="757" y="1043"/>
                  </a:cubicBezTo>
                  <a:cubicBezTo>
                    <a:pt x="760" y="1044"/>
                    <a:pt x="762" y="1044"/>
                    <a:pt x="765" y="1042"/>
                  </a:cubicBezTo>
                  <a:cubicBezTo>
                    <a:pt x="768" y="1041"/>
                    <a:pt x="770" y="1039"/>
                    <a:pt x="771" y="1037"/>
                  </a:cubicBezTo>
                  <a:cubicBezTo>
                    <a:pt x="772" y="1034"/>
                    <a:pt x="773" y="1031"/>
                    <a:pt x="772" y="1028"/>
                  </a:cubicBezTo>
                  <a:cubicBezTo>
                    <a:pt x="771" y="1025"/>
                    <a:pt x="766" y="1010"/>
                    <a:pt x="761" y="996"/>
                  </a:cubicBezTo>
                  <a:cubicBezTo>
                    <a:pt x="768" y="993"/>
                    <a:pt x="774" y="990"/>
                    <a:pt x="781" y="986"/>
                  </a:cubicBezTo>
                  <a:cubicBezTo>
                    <a:pt x="790" y="998"/>
                    <a:pt x="799" y="1011"/>
                    <a:pt x="801" y="1014"/>
                  </a:cubicBezTo>
                  <a:cubicBezTo>
                    <a:pt x="802" y="1016"/>
                    <a:pt x="805" y="1018"/>
                    <a:pt x="808" y="1018"/>
                  </a:cubicBezTo>
                  <a:cubicBezTo>
                    <a:pt x="810" y="1019"/>
                    <a:pt x="813" y="1018"/>
                    <a:pt x="816" y="1017"/>
                  </a:cubicBezTo>
                  <a:cubicBezTo>
                    <a:pt x="818" y="1015"/>
                    <a:pt x="820" y="1013"/>
                    <a:pt x="821" y="1010"/>
                  </a:cubicBezTo>
                  <a:cubicBezTo>
                    <a:pt x="822" y="1008"/>
                    <a:pt x="822" y="1005"/>
                    <a:pt x="821" y="1002"/>
                  </a:cubicBezTo>
                  <a:cubicBezTo>
                    <a:pt x="820" y="999"/>
                    <a:pt x="813" y="984"/>
                    <a:pt x="807" y="971"/>
                  </a:cubicBezTo>
                  <a:cubicBezTo>
                    <a:pt x="813" y="967"/>
                    <a:pt x="820" y="963"/>
                    <a:pt x="826" y="959"/>
                  </a:cubicBezTo>
                  <a:cubicBezTo>
                    <a:pt x="835" y="970"/>
                    <a:pt x="846" y="982"/>
                    <a:pt x="848" y="984"/>
                  </a:cubicBezTo>
                  <a:cubicBezTo>
                    <a:pt x="850" y="986"/>
                    <a:pt x="853" y="988"/>
                    <a:pt x="856" y="988"/>
                  </a:cubicBezTo>
                  <a:cubicBezTo>
                    <a:pt x="858" y="988"/>
                    <a:pt x="861" y="987"/>
                    <a:pt x="864" y="986"/>
                  </a:cubicBezTo>
                  <a:cubicBezTo>
                    <a:pt x="866" y="984"/>
                    <a:pt x="868" y="981"/>
                    <a:pt x="868" y="979"/>
                  </a:cubicBezTo>
                  <a:cubicBezTo>
                    <a:pt x="869" y="976"/>
                    <a:pt x="869" y="973"/>
                    <a:pt x="867" y="970"/>
                  </a:cubicBezTo>
                  <a:cubicBezTo>
                    <a:pt x="865" y="968"/>
                    <a:pt x="857" y="954"/>
                    <a:pt x="850" y="941"/>
                  </a:cubicBezTo>
                  <a:cubicBezTo>
                    <a:pt x="856" y="937"/>
                    <a:pt x="862" y="932"/>
                    <a:pt x="867" y="927"/>
                  </a:cubicBezTo>
                  <a:cubicBezTo>
                    <a:pt x="878" y="937"/>
                    <a:pt x="890" y="948"/>
                    <a:pt x="892" y="950"/>
                  </a:cubicBezTo>
                  <a:cubicBezTo>
                    <a:pt x="894" y="952"/>
                    <a:pt x="897" y="953"/>
                    <a:pt x="900" y="953"/>
                  </a:cubicBezTo>
                  <a:cubicBezTo>
                    <a:pt x="903" y="953"/>
                    <a:pt x="906" y="952"/>
                    <a:pt x="908" y="950"/>
                  </a:cubicBezTo>
                  <a:cubicBezTo>
                    <a:pt x="910" y="948"/>
                    <a:pt x="911" y="945"/>
                    <a:pt x="912" y="942"/>
                  </a:cubicBezTo>
                  <a:cubicBezTo>
                    <a:pt x="912" y="940"/>
                    <a:pt x="911" y="937"/>
                    <a:pt x="910" y="934"/>
                  </a:cubicBezTo>
                  <a:cubicBezTo>
                    <a:pt x="908" y="932"/>
                    <a:pt x="898" y="919"/>
                    <a:pt x="890" y="907"/>
                  </a:cubicBezTo>
                  <a:cubicBezTo>
                    <a:pt x="895" y="902"/>
                    <a:pt x="900" y="897"/>
                    <a:pt x="905" y="891"/>
                  </a:cubicBezTo>
                  <a:cubicBezTo>
                    <a:pt x="917" y="900"/>
                    <a:pt x="930" y="909"/>
                    <a:pt x="933" y="911"/>
                  </a:cubicBezTo>
                  <a:cubicBezTo>
                    <a:pt x="935" y="913"/>
                    <a:pt x="938" y="914"/>
                    <a:pt x="941" y="913"/>
                  </a:cubicBezTo>
                  <a:cubicBezTo>
                    <a:pt x="943" y="913"/>
                    <a:pt x="946" y="912"/>
                    <a:pt x="948" y="909"/>
                  </a:cubicBezTo>
                  <a:cubicBezTo>
                    <a:pt x="950" y="907"/>
                    <a:pt x="951" y="904"/>
                    <a:pt x="951" y="902"/>
                  </a:cubicBezTo>
                  <a:cubicBezTo>
                    <a:pt x="951" y="899"/>
                    <a:pt x="950" y="896"/>
                    <a:pt x="948" y="894"/>
                  </a:cubicBezTo>
                  <a:cubicBezTo>
                    <a:pt x="946" y="891"/>
                    <a:pt x="935" y="880"/>
                    <a:pt x="925" y="869"/>
                  </a:cubicBezTo>
                  <a:cubicBezTo>
                    <a:pt x="930" y="863"/>
                    <a:pt x="935" y="857"/>
                    <a:pt x="940" y="851"/>
                  </a:cubicBezTo>
                  <a:cubicBezTo>
                    <a:pt x="952" y="859"/>
                    <a:pt x="966" y="867"/>
                    <a:pt x="969" y="869"/>
                  </a:cubicBezTo>
                  <a:cubicBezTo>
                    <a:pt x="971" y="870"/>
                    <a:pt x="974" y="870"/>
                    <a:pt x="977" y="870"/>
                  </a:cubicBezTo>
                  <a:cubicBezTo>
                    <a:pt x="980" y="869"/>
                    <a:pt x="982" y="867"/>
                    <a:pt x="984" y="865"/>
                  </a:cubicBezTo>
                  <a:cubicBezTo>
                    <a:pt x="986" y="863"/>
                    <a:pt x="986" y="860"/>
                    <a:pt x="986" y="857"/>
                  </a:cubicBezTo>
                  <a:cubicBezTo>
                    <a:pt x="986" y="854"/>
                    <a:pt x="985" y="852"/>
                    <a:pt x="983" y="850"/>
                  </a:cubicBezTo>
                  <a:cubicBezTo>
                    <a:pt x="980" y="847"/>
                    <a:pt x="968" y="837"/>
                    <a:pt x="957" y="827"/>
                  </a:cubicBezTo>
                  <a:cubicBezTo>
                    <a:pt x="961" y="821"/>
                    <a:pt x="966" y="815"/>
                    <a:pt x="969" y="808"/>
                  </a:cubicBezTo>
                  <a:cubicBezTo>
                    <a:pt x="983" y="814"/>
                    <a:pt x="997" y="821"/>
                    <a:pt x="1000" y="822"/>
                  </a:cubicBezTo>
                  <a:cubicBezTo>
                    <a:pt x="1003" y="824"/>
                    <a:pt x="1006" y="824"/>
                    <a:pt x="1008" y="823"/>
                  </a:cubicBezTo>
                  <a:cubicBezTo>
                    <a:pt x="1011" y="822"/>
                    <a:pt x="1013" y="820"/>
                    <a:pt x="1015" y="817"/>
                  </a:cubicBezTo>
                  <a:cubicBezTo>
                    <a:pt x="1016" y="815"/>
                    <a:pt x="1017" y="812"/>
                    <a:pt x="1016" y="809"/>
                  </a:cubicBezTo>
                  <a:cubicBezTo>
                    <a:pt x="1016" y="806"/>
                    <a:pt x="1014" y="804"/>
                    <a:pt x="1012" y="802"/>
                  </a:cubicBezTo>
                  <a:cubicBezTo>
                    <a:pt x="1009" y="800"/>
                    <a:pt x="996" y="791"/>
                    <a:pt x="984" y="782"/>
                  </a:cubicBezTo>
                  <a:cubicBezTo>
                    <a:pt x="988" y="776"/>
                    <a:pt x="991" y="769"/>
                    <a:pt x="995" y="762"/>
                  </a:cubicBezTo>
                  <a:cubicBezTo>
                    <a:pt x="1009" y="767"/>
                    <a:pt x="1024" y="772"/>
                    <a:pt x="1027" y="773"/>
                  </a:cubicBezTo>
                  <a:cubicBezTo>
                    <a:pt x="1029" y="774"/>
                    <a:pt x="1032" y="774"/>
                    <a:pt x="1035" y="772"/>
                  </a:cubicBezTo>
                  <a:cubicBezTo>
                    <a:pt x="1037" y="771"/>
                    <a:pt x="1039" y="769"/>
                    <a:pt x="1041" y="766"/>
                  </a:cubicBezTo>
                  <a:cubicBezTo>
                    <a:pt x="1042" y="764"/>
                    <a:pt x="1042" y="761"/>
                    <a:pt x="1041" y="758"/>
                  </a:cubicBezTo>
                  <a:cubicBezTo>
                    <a:pt x="1040" y="755"/>
                    <a:pt x="1039" y="753"/>
                    <a:pt x="1036" y="752"/>
                  </a:cubicBezTo>
                  <a:cubicBezTo>
                    <a:pt x="1033" y="750"/>
                    <a:pt x="1020" y="742"/>
                    <a:pt x="1007" y="735"/>
                  </a:cubicBezTo>
                  <a:cubicBezTo>
                    <a:pt x="1010" y="728"/>
                    <a:pt x="1012" y="721"/>
                    <a:pt x="1015" y="714"/>
                  </a:cubicBezTo>
                  <a:cubicBezTo>
                    <a:pt x="1029" y="717"/>
                    <a:pt x="1045" y="721"/>
                    <a:pt x="1048" y="721"/>
                  </a:cubicBezTo>
                  <a:cubicBezTo>
                    <a:pt x="1051" y="722"/>
                    <a:pt x="1054" y="721"/>
                    <a:pt x="1056" y="720"/>
                  </a:cubicBezTo>
                  <a:cubicBezTo>
                    <a:pt x="1058" y="718"/>
                    <a:pt x="1060" y="716"/>
                    <a:pt x="1061" y="713"/>
                  </a:cubicBezTo>
                  <a:cubicBezTo>
                    <a:pt x="1062" y="710"/>
                    <a:pt x="1062" y="707"/>
                    <a:pt x="1061" y="705"/>
                  </a:cubicBezTo>
                  <a:cubicBezTo>
                    <a:pt x="1060" y="702"/>
                    <a:pt x="1058" y="700"/>
                    <a:pt x="1055" y="699"/>
                  </a:cubicBezTo>
                  <a:cubicBezTo>
                    <a:pt x="1052" y="698"/>
                    <a:pt x="1037" y="691"/>
                    <a:pt x="1024" y="686"/>
                  </a:cubicBezTo>
                  <a:cubicBezTo>
                    <a:pt x="1026" y="678"/>
                    <a:pt x="1028" y="671"/>
                    <a:pt x="1030" y="664"/>
                  </a:cubicBezTo>
                  <a:cubicBezTo>
                    <a:pt x="1044" y="665"/>
                    <a:pt x="1060" y="667"/>
                    <a:pt x="1063" y="668"/>
                  </a:cubicBezTo>
                  <a:cubicBezTo>
                    <a:pt x="1066" y="668"/>
                    <a:pt x="1069" y="667"/>
                    <a:pt x="1071" y="665"/>
                  </a:cubicBezTo>
                  <a:cubicBezTo>
                    <a:pt x="1074" y="664"/>
                    <a:pt x="1075" y="661"/>
                    <a:pt x="1076" y="658"/>
                  </a:cubicBezTo>
                  <a:cubicBezTo>
                    <a:pt x="1076" y="655"/>
                    <a:pt x="1076" y="652"/>
                    <a:pt x="1075" y="650"/>
                  </a:cubicBezTo>
                  <a:cubicBezTo>
                    <a:pt x="1073" y="647"/>
                    <a:pt x="1071" y="645"/>
                    <a:pt x="1068" y="645"/>
                  </a:cubicBezTo>
                  <a:cubicBezTo>
                    <a:pt x="1065" y="644"/>
                    <a:pt x="1050" y="639"/>
                    <a:pt x="1036" y="634"/>
                  </a:cubicBezTo>
                  <a:cubicBezTo>
                    <a:pt x="1037" y="627"/>
                    <a:pt x="1039" y="620"/>
                    <a:pt x="1040" y="612"/>
                  </a:cubicBezTo>
                  <a:cubicBezTo>
                    <a:pt x="1054" y="612"/>
                    <a:pt x="1070" y="612"/>
                    <a:pt x="1073" y="612"/>
                  </a:cubicBezTo>
                  <a:cubicBezTo>
                    <a:pt x="1076" y="613"/>
                    <a:pt x="1079" y="611"/>
                    <a:pt x="1081" y="609"/>
                  </a:cubicBezTo>
                  <a:cubicBezTo>
                    <a:pt x="1083" y="607"/>
                    <a:pt x="1084" y="605"/>
                    <a:pt x="1085" y="602"/>
                  </a:cubicBezTo>
                  <a:cubicBezTo>
                    <a:pt x="1085" y="599"/>
                    <a:pt x="1084" y="596"/>
                    <a:pt x="1083" y="594"/>
                  </a:cubicBezTo>
                  <a:cubicBezTo>
                    <a:pt x="1081" y="591"/>
                    <a:pt x="1079" y="590"/>
                    <a:pt x="1076" y="589"/>
                  </a:cubicBezTo>
                  <a:cubicBezTo>
                    <a:pt x="1073" y="588"/>
                    <a:pt x="1057" y="585"/>
                    <a:pt x="1043" y="582"/>
                  </a:cubicBezTo>
                  <a:cubicBezTo>
                    <a:pt x="1043" y="575"/>
                    <a:pt x="1044" y="567"/>
                    <a:pt x="1044" y="560"/>
                  </a:cubicBezTo>
                  <a:cubicBezTo>
                    <a:pt x="1058" y="558"/>
                    <a:pt x="1074" y="557"/>
                    <a:pt x="1078" y="557"/>
                  </a:cubicBezTo>
                  <a:close/>
                  <a:moveTo>
                    <a:pt x="544" y="979"/>
                  </a:moveTo>
                  <a:cubicBezTo>
                    <a:pt x="305" y="979"/>
                    <a:pt x="111" y="785"/>
                    <a:pt x="111" y="545"/>
                  </a:cubicBezTo>
                  <a:cubicBezTo>
                    <a:pt x="111" y="305"/>
                    <a:pt x="305" y="111"/>
                    <a:pt x="544" y="111"/>
                  </a:cubicBezTo>
                  <a:cubicBezTo>
                    <a:pt x="783" y="111"/>
                    <a:pt x="977" y="305"/>
                    <a:pt x="977" y="545"/>
                  </a:cubicBezTo>
                  <a:cubicBezTo>
                    <a:pt x="977" y="785"/>
                    <a:pt x="783" y="979"/>
                    <a:pt x="544" y="979"/>
                  </a:cubicBez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19" name="Freeform 11"/>
            <p:cNvSpPr>
              <a:spLocks/>
            </p:cNvSpPr>
            <p:nvPr/>
          </p:nvSpPr>
          <p:spPr bwMode="auto">
            <a:xfrm>
              <a:off x="5344178" y="1920054"/>
              <a:ext cx="135421" cy="136890"/>
            </a:xfrm>
            <a:custGeom>
              <a:avLst/>
              <a:gdLst>
                <a:gd name="T0" fmla="*/ 951 w 1064"/>
                <a:gd name="T1" fmla="*/ 573 h 1077"/>
                <a:gd name="T2" fmla="*/ 936 w 1064"/>
                <a:gd name="T3" fmla="*/ 508 h 1077"/>
                <a:gd name="T4" fmla="*/ 1041 w 1064"/>
                <a:gd name="T5" fmla="*/ 479 h 1077"/>
                <a:gd name="T6" fmla="*/ 982 w 1064"/>
                <a:gd name="T7" fmla="*/ 424 h 1077"/>
                <a:gd name="T8" fmla="*/ 902 w 1064"/>
                <a:gd name="T9" fmla="*/ 371 h 1077"/>
                <a:gd name="T10" fmla="*/ 990 w 1064"/>
                <a:gd name="T11" fmla="*/ 308 h 1077"/>
                <a:gd name="T12" fmla="*/ 915 w 1064"/>
                <a:gd name="T13" fmla="*/ 276 h 1077"/>
                <a:gd name="T14" fmla="*/ 822 w 1064"/>
                <a:gd name="T15" fmla="*/ 255 h 1077"/>
                <a:gd name="T16" fmla="*/ 884 w 1064"/>
                <a:gd name="T17" fmla="*/ 165 h 1077"/>
                <a:gd name="T18" fmla="*/ 803 w 1064"/>
                <a:gd name="T19" fmla="*/ 161 h 1077"/>
                <a:gd name="T20" fmla="*/ 708 w 1064"/>
                <a:gd name="T21" fmla="*/ 172 h 1077"/>
                <a:gd name="T22" fmla="*/ 735 w 1064"/>
                <a:gd name="T23" fmla="*/ 67 h 1077"/>
                <a:gd name="T24" fmla="*/ 658 w 1064"/>
                <a:gd name="T25" fmla="*/ 91 h 1077"/>
                <a:gd name="T26" fmla="*/ 572 w 1064"/>
                <a:gd name="T27" fmla="*/ 134 h 1077"/>
                <a:gd name="T28" fmla="*/ 562 w 1064"/>
                <a:gd name="T29" fmla="*/ 26 h 1077"/>
                <a:gd name="T30" fmla="*/ 497 w 1064"/>
                <a:gd name="T31" fmla="*/ 75 h 1077"/>
                <a:gd name="T32" fmla="*/ 432 w 1064"/>
                <a:gd name="T33" fmla="*/ 144 h 1077"/>
                <a:gd name="T34" fmla="*/ 385 w 1064"/>
                <a:gd name="T35" fmla="*/ 46 h 1077"/>
                <a:gd name="T36" fmla="*/ 341 w 1064"/>
                <a:gd name="T37" fmla="*/ 115 h 1077"/>
                <a:gd name="T38" fmla="*/ 303 w 1064"/>
                <a:gd name="T39" fmla="*/ 203 h 1077"/>
                <a:gd name="T40" fmla="*/ 226 w 1064"/>
                <a:gd name="T41" fmla="*/ 126 h 1077"/>
                <a:gd name="T42" fmla="*/ 208 w 1064"/>
                <a:gd name="T43" fmla="*/ 206 h 1077"/>
                <a:gd name="T44" fmla="*/ 203 w 1064"/>
                <a:gd name="T45" fmla="*/ 301 h 1077"/>
                <a:gd name="T46" fmla="*/ 104 w 1064"/>
                <a:gd name="T47" fmla="*/ 256 h 1077"/>
                <a:gd name="T48" fmla="*/ 114 w 1064"/>
                <a:gd name="T49" fmla="*/ 337 h 1077"/>
                <a:gd name="T50" fmla="*/ 142 w 1064"/>
                <a:gd name="T51" fmla="*/ 428 h 1077"/>
                <a:gd name="T52" fmla="*/ 33 w 1064"/>
                <a:gd name="T53" fmla="*/ 420 h 1077"/>
                <a:gd name="T54" fmla="*/ 70 w 1064"/>
                <a:gd name="T55" fmla="*/ 492 h 1077"/>
                <a:gd name="T56" fmla="*/ 126 w 1064"/>
                <a:gd name="T57" fmla="*/ 538 h 1077"/>
                <a:gd name="T58" fmla="*/ 70 w 1064"/>
                <a:gd name="T59" fmla="*/ 585 h 1077"/>
                <a:gd name="T60" fmla="*/ 33 w 1064"/>
                <a:gd name="T61" fmla="*/ 657 h 1077"/>
                <a:gd name="T62" fmla="*/ 142 w 1064"/>
                <a:gd name="T63" fmla="*/ 648 h 1077"/>
                <a:gd name="T64" fmla="*/ 114 w 1064"/>
                <a:gd name="T65" fmla="*/ 740 h 1077"/>
                <a:gd name="T66" fmla="*/ 104 w 1064"/>
                <a:gd name="T67" fmla="*/ 821 h 1077"/>
                <a:gd name="T68" fmla="*/ 203 w 1064"/>
                <a:gd name="T69" fmla="*/ 775 h 1077"/>
                <a:gd name="T70" fmla="*/ 208 w 1064"/>
                <a:gd name="T71" fmla="*/ 871 h 1077"/>
                <a:gd name="T72" fmla="*/ 226 w 1064"/>
                <a:gd name="T73" fmla="*/ 950 h 1077"/>
                <a:gd name="T74" fmla="*/ 303 w 1064"/>
                <a:gd name="T75" fmla="*/ 874 h 1077"/>
                <a:gd name="T76" fmla="*/ 341 w 1064"/>
                <a:gd name="T77" fmla="*/ 962 h 1077"/>
                <a:gd name="T78" fmla="*/ 385 w 1064"/>
                <a:gd name="T79" fmla="*/ 1030 h 1077"/>
                <a:gd name="T80" fmla="*/ 432 w 1064"/>
                <a:gd name="T81" fmla="*/ 932 h 1077"/>
                <a:gd name="T82" fmla="*/ 497 w 1064"/>
                <a:gd name="T83" fmla="*/ 1002 h 1077"/>
                <a:gd name="T84" fmla="*/ 562 w 1064"/>
                <a:gd name="T85" fmla="*/ 1051 h 1077"/>
                <a:gd name="T86" fmla="*/ 572 w 1064"/>
                <a:gd name="T87" fmla="*/ 943 h 1077"/>
                <a:gd name="T88" fmla="*/ 658 w 1064"/>
                <a:gd name="T89" fmla="*/ 986 h 1077"/>
                <a:gd name="T90" fmla="*/ 735 w 1064"/>
                <a:gd name="T91" fmla="*/ 1010 h 1077"/>
                <a:gd name="T92" fmla="*/ 708 w 1064"/>
                <a:gd name="T93" fmla="*/ 905 h 1077"/>
                <a:gd name="T94" fmla="*/ 803 w 1064"/>
                <a:gd name="T95" fmla="*/ 916 h 1077"/>
                <a:gd name="T96" fmla="*/ 884 w 1064"/>
                <a:gd name="T97" fmla="*/ 911 h 1077"/>
                <a:gd name="T98" fmla="*/ 822 w 1064"/>
                <a:gd name="T99" fmla="*/ 822 h 1077"/>
                <a:gd name="T100" fmla="*/ 915 w 1064"/>
                <a:gd name="T101" fmla="*/ 800 h 1077"/>
                <a:gd name="T102" fmla="*/ 990 w 1064"/>
                <a:gd name="T103" fmla="*/ 768 h 1077"/>
                <a:gd name="T104" fmla="*/ 902 w 1064"/>
                <a:gd name="T105" fmla="*/ 705 h 1077"/>
                <a:gd name="T106" fmla="*/ 982 w 1064"/>
                <a:gd name="T107" fmla="*/ 653 h 1077"/>
                <a:gd name="T108" fmla="*/ 1041 w 1064"/>
                <a:gd name="T109" fmla="*/ 598 h 10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20" name="Freeform 11"/>
            <p:cNvSpPr>
              <a:spLocks/>
            </p:cNvSpPr>
            <p:nvPr/>
          </p:nvSpPr>
          <p:spPr bwMode="auto">
            <a:xfrm>
              <a:off x="5730127" y="1714719"/>
              <a:ext cx="135421" cy="136890"/>
            </a:xfrm>
            <a:custGeom>
              <a:avLst/>
              <a:gdLst>
                <a:gd name="T0" fmla="*/ 951 w 1064"/>
                <a:gd name="T1" fmla="*/ 573 h 1077"/>
                <a:gd name="T2" fmla="*/ 936 w 1064"/>
                <a:gd name="T3" fmla="*/ 508 h 1077"/>
                <a:gd name="T4" fmla="*/ 1041 w 1064"/>
                <a:gd name="T5" fmla="*/ 479 h 1077"/>
                <a:gd name="T6" fmla="*/ 982 w 1064"/>
                <a:gd name="T7" fmla="*/ 424 h 1077"/>
                <a:gd name="T8" fmla="*/ 902 w 1064"/>
                <a:gd name="T9" fmla="*/ 371 h 1077"/>
                <a:gd name="T10" fmla="*/ 990 w 1064"/>
                <a:gd name="T11" fmla="*/ 308 h 1077"/>
                <a:gd name="T12" fmla="*/ 915 w 1064"/>
                <a:gd name="T13" fmla="*/ 276 h 1077"/>
                <a:gd name="T14" fmla="*/ 822 w 1064"/>
                <a:gd name="T15" fmla="*/ 255 h 1077"/>
                <a:gd name="T16" fmla="*/ 884 w 1064"/>
                <a:gd name="T17" fmla="*/ 165 h 1077"/>
                <a:gd name="T18" fmla="*/ 803 w 1064"/>
                <a:gd name="T19" fmla="*/ 161 h 1077"/>
                <a:gd name="T20" fmla="*/ 708 w 1064"/>
                <a:gd name="T21" fmla="*/ 172 h 1077"/>
                <a:gd name="T22" fmla="*/ 735 w 1064"/>
                <a:gd name="T23" fmla="*/ 67 h 1077"/>
                <a:gd name="T24" fmla="*/ 658 w 1064"/>
                <a:gd name="T25" fmla="*/ 91 h 1077"/>
                <a:gd name="T26" fmla="*/ 572 w 1064"/>
                <a:gd name="T27" fmla="*/ 134 h 1077"/>
                <a:gd name="T28" fmla="*/ 562 w 1064"/>
                <a:gd name="T29" fmla="*/ 26 h 1077"/>
                <a:gd name="T30" fmla="*/ 497 w 1064"/>
                <a:gd name="T31" fmla="*/ 75 h 1077"/>
                <a:gd name="T32" fmla="*/ 432 w 1064"/>
                <a:gd name="T33" fmla="*/ 144 h 1077"/>
                <a:gd name="T34" fmla="*/ 385 w 1064"/>
                <a:gd name="T35" fmla="*/ 46 h 1077"/>
                <a:gd name="T36" fmla="*/ 341 w 1064"/>
                <a:gd name="T37" fmla="*/ 115 h 1077"/>
                <a:gd name="T38" fmla="*/ 303 w 1064"/>
                <a:gd name="T39" fmla="*/ 203 h 1077"/>
                <a:gd name="T40" fmla="*/ 226 w 1064"/>
                <a:gd name="T41" fmla="*/ 126 h 1077"/>
                <a:gd name="T42" fmla="*/ 208 w 1064"/>
                <a:gd name="T43" fmla="*/ 206 h 1077"/>
                <a:gd name="T44" fmla="*/ 203 w 1064"/>
                <a:gd name="T45" fmla="*/ 301 h 1077"/>
                <a:gd name="T46" fmla="*/ 104 w 1064"/>
                <a:gd name="T47" fmla="*/ 256 h 1077"/>
                <a:gd name="T48" fmla="*/ 114 w 1064"/>
                <a:gd name="T49" fmla="*/ 337 h 1077"/>
                <a:gd name="T50" fmla="*/ 142 w 1064"/>
                <a:gd name="T51" fmla="*/ 428 h 1077"/>
                <a:gd name="T52" fmla="*/ 33 w 1064"/>
                <a:gd name="T53" fmla="*/ 420 h 1077"/>
                <a:gd name="T54" fmla="*/ 70 w 1064"/>
                <a:gd name="T55" fmla="*/ 492 h 1077"/>
                <a:gd name="T56" fmla="*/ 126 w 1064"/>
                <a:gd name="T57" fmla="*/ 538 h 1077"/>
                <a:gd name="T58" fmla="*/ 70 w 1064"/>
                <a:gd name="T59" fmla="*/ 585 h 1077"/>
                <a:gd name="T60" fmla="*/ 33 w 1064"/>
                <a:gd name="T61" fmla="*/ 657 h 1077"/>
                <a:gd name="T62" fmla="*/ 142 w 1064"/>
                <a:gd name="T63" fmla="*/ 648 h 1077"/>
                <a:gd name="T64" fmla="*/ 114 w 1064"/>
                <a:gd name="T65" fmla="*/ 740 h 1077"/>
                <a:gd name="T66" fmla="*/ 104 w 1064"/>
                <a:gd name="T67" fmla="*/ 821 h 1077"/>
                <a:gd name="T68" fmla="*/ 203 w 1064"/>
                <a:gd name="T69" fmla="*/ 775 h 1077"/>
                <a:gd name="T70" fmla="*/ 208 w 1064"/>
                <a:gd name="T71" fmla="*/ 871 h 1077"/>
                <a:gd name="T72" fmla="*/ 226 w 1064"/>
                <a:gd name="T73" fmla="*/ 950 h 1077"/>
                <a:gd name="T74" fmla="*/ 303 w 1064"/>
                <a:gd name="T75" fmla="*/ 874 h 1077"/>
                <a:gd name="T76" fmla="*/ 341 w 1064"/>
                <a:gd name="T77" fmla="*/ 962 h 1077"/>
                <a:gd name="T78" fmla="*/ 385 w 1064"/>
                <a:gd name="T79" fmla="*/ 1030 h 1077"/>
                <a:gd name="T80" fmla="*/ 432 w 1064"/>
                <a:gd name="T81" fmla="*/ 932 h 1077"/>
                <a:gd name="T82" fmla="*/ 497 w 1064"/>
                <a:gd name="T83" fmla="*/ 1002 h 1077"/>
                <a:gd name="T84" fmla="*/ 562 w 1064"/>
                <a:gd name="T85" fmla="*/ 1051 h 1077"/>
                <a:gd name="T86" fmla="*/ 572 w 1064"/>
                <a:gd name="T87" fmla="*/ 943 h 1077"/>
                <a:gd name="T88" fmla="*/ 658 w 1064"/>
                <a:gd name="T89" fmla="*/ 986 h 1077"/>
                <a:gd name="T90" fmla="*/ 735 w 1064"/>
                <a:gd name="T91" fmla="*/ 1010 h 1077"/>
                <a:gd name="T92" fmla="*/ 708 w 1064"/>
                <a:gd name="T93" fmla="*/ 905 h 1077"/>
                <a:gd name="T94" fmla="*/ 803 w 1064"/>
                <a:gd name="T95" fmla="*/ 916 h 1077"/>
                <a:gd name="T96" fmla="*/ 884 w 1064"/>
                <a:gd name="T97" fmla="*/ 911 h 1077"/>
                <a:gd name="T98" fmla="*/ 822 w 1064"/>
                <a:gd name="T99" fmla="*/ 822 h 1077"/>
                <a:gd name="T100" fmla="*/ 915 w 1064"/>
                <a:gd name="T101" fmla="*/ 800 h 1077"/>
                <a:gd name="T102" fmla="*/ 990 w 1064"/>
                <a:gd name="T103" fmla="*/ 768 h 1077"/>
                <a:gd name="T104" fmla="*/ 902 w 1064"/>
                <a:gd name="T105" fmla="*/ 705 h 1077"/>
                <a:gd name="T106" fmla="*/ 982 w 1064"/>
                <a:gd name="T107" fmla="*/ 653 h 1077"/>
                <a:gd name="T108" fmla="*/ 1041 w 1064"/>
                <a:gd name="T109" fmla="*/ 598 h 10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21" name="Freeform 11"/>
            <p:cNvSpPr>
              <a:spLocks/>
            </p:cNvSpPr>
            <p:nvPr/>
          </p:nvSpPr>
          <p:spPr bwMode="auto">
            <a:xfrm>
              <a:off x="7096928" y="2013285"/>
              <a:ext cx="135421" cy="136890"/>
            </a:xfrm>
            <a:custGeom>
              <a:avLst/>
              <a:gdLst>
                <a:gd name="T0" fmla="*/ 951 w 1064"/>
                <a:gd name="T1" fmla="*/ 573 h 1077"/>
                <a:gd name="T2" fmla="*/ 936 w 1064"/>
                <a:gd name="T3" fmla="*/ 508 h 1077"/>
                <a:gd name="T4" fmla="*/ 1041 w 1064"/>
                <a:gd name="T5" fmla="*/ 479 h 1077"/>
                <a:gd name="T6" fmla="*/ 982 w 1064"/>
                <a:gd name="T7" fmla="*/ 424 h 1077"/>
                <a:gd name="T8" fmla="*/ 902 w 1064"/>
                <a:gd name="T9" fmla="*/ 371 h 1077"/>
                <a:gd name="T10" fmla="*/ 990 w 1064"/>
                <a:gd name="T11" fmla="*/ 308 h 1077"/>
                <a:gd name="T12" fmla="*/ 915 w 1064"/>
                <a:gd name="T13" fmla="*/ 276 h 1077"/>
                <a:gd name="T14" fmla="*/ 822 w 1064"/>
                <a:gd name="T15" fmla="*/ 255 h 1077"/>
                <a:gd name="T16" fmla="*/ 884 w 1064"/>
                <a:gd name="T17" fmla="*/ 165 h 1077"/>
                <a:gd name="T18" fmla="*/ 803 w 1064"/>
                <a:gd name="T19" fmla="*/ 161 h 1077"/>
                <a:gd name="T20" fmla="*/ 708 w 1064"/>
                <a:gd name="T21" fmla="*/ 172 h 1077"/>
                <a:gd name="T22" fmla="*/ 735 w 1064"/>
                <a:gd name="T23" fmla="*/ 67 h 1077"/>
                <a:gd name="T24" fmla="*/ 658 w 1064"/>
                <a:gd name="T25" fmla="*/ 91 h 1077"/>
                <a:gd name="T26" fmla="*/ 572 w 1064"/>
                <a:gd name="T27" fmla="*/ 134 h 1077"/>
                <a:gd name="T28" fmla="*/ 562 w 1064"/>
                <a:gd name="T29" fmla="*/ 26 h 1077"/>
                <a:gd name="T30" fmla="*/ 497 w 1064"/>
                <a:gd name="T31" fmla="*/ 75 h 1077"/>
                <a:gd name="T32" fmla="*/ 432 w 1064"/>
                <a:gd name="T33" fmla="*/ 144 h 1077"/>
                <a:gd name="T34" fmla="*/ 385 w 1064"/>
                <a:gd name="T35" fmla="*/ 46 h 1077"/>
                <a:gd name="T36" fmla="*/ 341 w 1064"/>
                <a:gd name="T37" fmla="*/ 115 h 1077"/>
                <a:gd name="T38" fmla="*/ 303 w 1064"/>
                <a:gd name="T39" fmla="*/ 203 h 1077"/>
                <a:gd name="T40" fmla="*/ 226 w 1064"/>
                <a:gd name="T41" fmla="*/ 126 h 1077"/>
                <a:gd name="T42" fmla="*/ 208 w 1064"/>
                <a:gd name="T43" fmla="*/ 206 h 1077"/>
                <a:gd name="T44" fmla="*/ 203 w 1064"/>
                <a:gd name="T45" fmla="*/ 301 h 1077"/>
                <a:gd name="T46" fmla="*/ 104 w 1064"/>
                <a:gd name="T47" fmla="*/ 256 h 1077"/>
                <a:gd name="T48" fmla="*/ 114 w 1064"/>
                <a:gd name="T49" fmla="*/ 337 h 1077"/>
                <a:gd name="T50" fmla="*/ 142 w 1064"/>
                <a:gd name="T51" fmla="*/ 428 h 1077"/>
                <a:gd name="T52" fmla="*/ 33 w 1064"/>
                <a:gd name="T53" fmla="*/ 420 h 1077"/>
                <a:gd name="T54" fmla="*/ 70 w 1064"/>
                <a:gd name="T55" fmla="*/ 492 h 1077"/>
                <a:gd name="T56" fmla="*/ 126 w 1064"/>
                <a:gd name="T57" fmla="*/ 538 h 1077"/>
                <a:gd name="T58" fmla="*/ 70 w 1064"/>
                <a:gd name="T59" fmla="*/ 585 h 1077"/>
                <a:gd name="T60" fmla="*/ 33 w 1064"/>
                <a:gd name="T61" fmla="*/ 657 h 1077"/>
                <a:gd name="T62" fmla="*/ 142 w 1064"/>
                <a:gd name="T63" fmla="*/ 648 h 1077"/>
                <a:gd name="T64" fmla="*/ 114 w 1064"/>
                <a:gd name="T65" fmla="*/ 740 h 1077"/>
                <a:gd name="T66" fmla="*/ 104 w 1064"/>
                <a:gd name="T67" fmla="*/ 821 h 1077"/>
                <a:gd name="T68" fmla="*/ 203 w 1064"/>
                <a:gd name="T69" fmla="*/ 775 h 1077"/>
                <a:gd name="T70" fmla="*/ 208 w 1064"/>
                <a:gd name="T71" fmla="*/ 871 h 1077"/>
                <a:gd name="T72" fmla="*/ 226 w 1064"/>
                <a:gd name="T73" fmla="*/ 950 h 1077"/>
                <a:gd name="T74" fmla="*/ 303 w 1064"/>
                <a:gd name="T75" fmla="*/ 874 h 1077"/>
                <a:gd name="T76" fmla="*/ 341 w 1064"/>
                <a:gd name="T77" fmla="*/ 962 h 1077"/>
                <a:gd name="T78" fmla="*/ 385 w 1064"/>
                <a:gd name="T79" fmla="*/ 1030 h 1077"/>
                <a:gd name="T80" fmla="*/ 432 w 1064"/>
                <a:gd name="T81" fmla="*/ 932 h 1077"/>
                <a:gd name="T82" fmla="*/ 497 w 1064"/>
                <a:gd name="T83" fmla="*/ 1002 h 1077"/>
                <a:gd name="T84" fmla="*/ 562 w 1064"/>
                <a:gd name="T85" fmla="*/ 1051 h 1077"/>
                <a:gd name="T86" fmla="*/ 572 w 1064"/>
                <a:gd name="T87" fmla="*/ 943 h 1077"/>
                <a:gd name="T88" fmla="*/ 658 w 1064"/>
                <a:gd name="T89" fmla="*/ 986 h 1077"/>
                <a:gd name="T90" fmla="*/ 735 w 1064"/>
                <a:gd name="T91" fmla="*/ 1010 h 1077"/>
                <a:gd name="T92" fmla="*/ 708 w 1064"/>
                <a:gd name="T93" fmla="*/ 905 h 1077"/>
                <a:gd name="T94" fmla="*/ 803 w 1064"/>
                <a:gd name="T95" fmla="*/ 916 h 1077"/>
                <a:gd name="T96" fmla="*/ 884 w 1064"/>
                <a:gd name="T97" fmla="*/ 911 h 1077"/>
                <a:gd name="T98" fmla="*/ 822 w 1064"/>
                <a:gd name="T99" fmla="*/ 822 h 1077"/>
                <a:gd name="T100" fmla="*/ 915 w 1064"/>
                <a:gd name="T101" fmla="*/ 800 h 1077"/>
                <a:gd name="T102" fmla="*/ 990 w 1064"/>
                <a:gd name="T103" fmla="*/ 768 h 1077"/>
                <a:gd name="T104" fmla="*/ 902 w 1064"/>
                <a:gd name="T105" fmla="*/ 705 h 1077"/>
                <a:gd name="T106" fmla="*/ 982 w 1064"/>
                <a:gd name="T107" fmla="*/ 653 h 1077"/>
                <a:gd name="T108" fmla="*/ 1041 w 1064"/>
                <a:gd name="T109" fmla="*/ 598 h 10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22" name="Freeform 11"/>
            <p:cNvSpPr>
              <a:spLocks/>
            </p:cNvSpPr>
            <p:nvPr/>
          </p:nvSpPr>
          <p:spPr bwMode="auto">
            <a:xfrm>
              <a:off x="6118258" y="2927943"/>
              <a:ext cx="135421" cy="136890"/>
            </a:xfrm>
            <a:custGeom>
              <a:avLst/>
              <a:gdLst>
                <a:gd name="T0" fmla="*/ 951 w 1064"/>
                <a:gd name="T1" fmla="*/ 573 h 1077"/>
                <a:gd name="T2" fmla="*/ 936 w 1064"/>
                <a:gd name="T3" fmla="*/ 508 h 1077"/>
                <a:gd name="T4" fmla="*/ 1041 w 1064"/>
                <a:gd name="T5" fmla="*/ 479 h 1077"/>
                <a:gd name="T6" fmla="*/ 982 w 1064"/>
                <a:gd name="T7" fmla="*/ 424 h 1077"/>
                <a:gd name="T8" fmla="*/ 902 w 1064"/>
                <a:gd name="T9" fmla="*/ 371 h 1077"/>
                <a:gd name="T10" fmla="*/ 990 w 1064"/>
                <a:gd name="T11" fmla="*/ 308 h 1077"/>
                <a:gd name="T12" fmla="*/ 915 w 1064"/>
                <a:gd name="T13" fmla="*/ 276 h 1077"/>
                <a:gd name="T14" fmla="*/ 822 w 1064"/>
                <a:gd name="T15" fmla="*/ 255 h 1077"/>
                <a:gd name="T16" fmla="*/ 884 w 1064"/>
                <a:gd name="T17" fmla="*/ 165 h 1077"/>
                <a:gd name="T18" fmla="*/ 803 w 1064"/>
                <a:gd name="T19" fmla="*/ 161 h 1077"/>
                <a:gd name="T20" fmla="*/ 708 w 1064"/>
                <a:gd name="T21" fmla="*/ 172 h 1077"/>
                <a:gd name="T22" fmla="*/ 735 w 1064"/>
                <a:gd name="T23" fmla="*/ 67 h 1077"/>
                <a:gd name="T24" fmla="*/ 658 w 1064"/>
                <a:gd name="T25" fmla="*/ 91 h 1077"/>
                <a:gd name="T26" fmla="*/ 572 w 1064"/>
                <a:gd name="T27" fmla="*/ 134 h 1077"/>
                <a:gd name="T28" fmla="*/ 562 w 1064"/>
                <a:gd name="T29" fmla="*/ 26 h 1077"/>
                <a:gd name="T30" fmla="*/ 497 w 1064"/>
                <a:gd name="T31" fmla="*/ 75 h 1077"/>
                <a:gd name="T32" fmla="*/ 432 w 1064"/>
                <a:gd name="T33" fmla="*/ 144 h 1077"/>
                <a:gd name="T34" fmla="*/ 385 w 1064"/>
                <a:gd name="T35" fmla="*/ 46 h 1077"/>
                <a:gd name="T36" fmla="*/ 341 w 1064"/>
                <a:gd name="T37" fmla="*/ 115 h 1077"/>
                <a:gd name="T38" fmla="*/ 303 w 1064"/>
                <a:gd name="T39" fmla="*/ 203 h 1077"/>
                <a:gd name="T40" fmla="*/ 226 w 1064"/>
                <a:gd name="T41" fmla="*/ 126 h 1077"/>
                <a:gd name="T42" fmla="*/ 208 w 1064"/>
                <a:gd name="T43" fmla="*/ 206 h 1077"/>
                <a:gd name="T44" fmla="*/ 203 w 1064"/>
                <a:gd name="T45" fmla="*/ 301 h 1077"/>
                <a:gd name="T46" fmla="*/ 104 w 1064"/>
                <a:gd name="T47" fmla="*/ 256 h 1077"/>
                <a:gd name="T48" fmla="*/ 114 w 1064"/>
                <a:gd name="T49" fmla="*/ 337 h 1077"/>
                <a:gd name="T50" fmla="*/ 142 w 1064"/>
                <a:gd name="T51" fmla="*/ 428 h 1077"/>
                <a:gd name="T52" fmla="*/ 33 w 1064"/>
                <a:gd name="T53" fmla="*/ 420 h 1077"/>
                <a:gd name="T54" fmla="*/ 70 w 1064"/>
                <a:gd name="T55" fmla="*/ 492 h 1077"/>
                <a:gd name="T56" fmla="*/ 126 w 1064"/>
                <a:gd name="T57" fmla="*/ 538 h 1077"/>
                <a:gd name="T58" fmla="*/ 70 w 1064"/>
                <a:gd name="T59" fmla="*/ 585 h 1077"/>
                <a:gd name="T60" fmla="*/ 33 w 1064"/>
                <a:gd name="T61" fmla="*/ 657 h 1077"/>
                <a:gd name="T62" fmla="*/ 142 w 1064"/>
                <a:gd name="T63" fmla="*/ 648 h 1077"/>
                <a:gd name="T64" fmla="*/ 114 w 1064"/>
                <a:gd name="T65" fmla="*/ 740 h 1077"/>
                <a:gd name="T66" fmla="*/ 104 w 1064"/>
                <a:gd name="T67" fmla="*/ 821 h 1077"/>
                <a:gd name="T68" fmla="*/ 203 w 1064"/>
                <a:gd name="T69" fmla="*/ 775 h 1077"/>
                <a:gd name="T70" fmla="*/ 208 w 1064"/>
                <a:gd name="T71" fmla="*/ 871 h 1077"/>
                <a:gd name="T72" fmla="*/ 226 w 1064"/>
                <a:gd name="T73" fmla="*/ 950 h 1077"/>
                <a:gd name="T74" fmla="*/ 303 w 1064"/>
                <a:gd name="T75" fmla="*/ 874 h 1077"/>
                <a:gd name="T76" fmla="*/ 341 w 1064"/>
                <a:gd name="T77" fmla="*/ 962 h 1077"/>
                <a:gd name="T78" fmla="*/ 385 w 1064"/>
                <a:gd name="T79" fmla="*/ 1030 h 1077"/>
                <a:gd name="T80" fmla="*/ 432 w 1064"/>
                <a:gd name="T81" fmla="*/ 932 h 1077"/>
                <a:gd name="T82" fmla="*/ 497 w 1064"/>
                <a:gd name="T83" fmla="*/ 1002 h 1077"/>
                <a:gd name="T84" fmla="*/ 562 w 1064"/>
                <a:gd name="T85" fmla="*/ 1051 h 1077"/>
                <a:gd name="T86" fmla="*/ 572 w 1064"/>
                <a:gd name="T87" fmla="*/ 943 h 1077"/>
                <a:gd name="T88" fmla="*/ 658 w 1064"/>
                <a:gd name="T89" fmla="*/ 986 h 1077"/>
                <a:gd name="T90" fmla="*/ 735 w 1064"/>
                <a:gd name="T91" fmla="*/ 1010 h 1077"/>
                <a:gd name="T92" fmla="*/ 708 w 1064"/>
                <a:gd name="T93" fmla="*/ 905 h 1077"/>
                <a:gd name="T94" fmla="*/ 803 w 1064"/>
                <a:gd name="T95" fmla="*/ 916 h 1077"/>
                <a:gd name="T96" fmla="*/ 884 w 1064"/>
                <a:gd name="T97" fmla="*/ 911 h 1077"/>
                <a:gd name="T98" fmla="*/ 822 w 1064"/>
                <a:gd name="T99" fmla="*/ 822 h 1077"/>
                <a:gd name="T100" fmla="*/ 915 w 1064"/>
                <a:gd name="T101" fmla="*/ 800 h 1077"/>
                <a:gd name="T102" fmla="*/ 990 w 1064"/>
                <a:gd name="T103" fmla="*/ 768 h 1077"/>
                <a:gd name="T104" fmla="*/ 902 w 1064"/>
                <a:gd name="T105" fmla="*/ 705 h 1077"/>
                <a:gd name="T106" fmla="*/ 982 w 1064"/>
                <a:gd name="T107" fmla="*/ 653 h 1077"/>
                <a:gd name="T108" fmla="*/ 1041 w 1064"/>
                <a:gd name="T109" fmla="*/ 598 h 10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23" name="Freeform 11"/>
            <p:cNvSpPr>
              <a:spLocks/>
            </p:cNvSpPr>
            <p:nvPr/>
          </p:nvSpPr>
          <p:spPr bwMode="auto">
            <a:xfrm>
              <a:off x="5642745" y="2503874"/>
              <a:ext cx="135421" cy="136890"/>
            </a:xfrm>
            <a:custGeom>
              <a:avLst/>
              <a:gdLst>
                <a:gd name="T0" fmla="*/ 951 w 1064"/>
                <a:gd name="T1" fmla="*/ 573 h 1077"/>
                <a:gd name="T2" fmla="*/ 936 w 1064"/>
                <a:gd name="T3" fmla="*/ 508 h 1077"/>
                <a:gd name="T4" fmla="*/ 1041 w 1064"/>
                <a:gd name="T5" fmla="*/ 479 h 1077"/>
                <a:gd name="T6" fmla="*/ 982 w 1064"/>
                <a:gd name="T7" fmla="*/ 424 h 1077"/>
                <a:gd name="T8" fmla="*/ 902 w 1064"/>
                <a:gd name="T9" fmla="*/ 371 h 1077"/>
                <a:gd name="T10" fmla="*/ 990 w 1064"/>
                <a:gd name="T11" fmla="*/ 308 h 1077"/>
                <a:gd name="T12" fmla="*/ 915 w 1064"/>
                <a:gd name="T13" fmla="*/ 276 h 1077"/>
                <a:gd name="T14" fmla="*/ 822 w 1064"/>
                <a:gd name="T15" fmla="*/ 255 h 1077"/>
                <a:gd name="T16" fmla="*/ 884 w 1064"/>
                <a:gd name="T17" fmla="*/ 165 h 1077"/>
                <a:gd name="T18" fmla="*/ 803 w 1064"/>
                <a:gd name="T19" fmla="*/ 161 h 1077"/>
                <a:gd name="T20" fmla="*/ 708 w 1064"/>
                <a:gd name="T21" fmla="*/ 172 h 1077"/>
                <a:gd name="T22" fmla="*/ 735 w 1064"/>
                <a:gd name="T23" fmla="*/ 67 h 1077"/>
                <a:gd name="T24" fmla="*/ 658 w 1064"/>
                <a:gd name="T25" fmla="*/ 91 h 1077"/>
                <a:gd name="T26" fmla="*/ 572 w 1064"/>
                <a:gd name="T27" fmla="*/ 134 h 1077"/>
                <a:gd name="T28" fmla="*/ 562 w 1064"/>
                <a:gd name="T29" fmla="*/ 26 h 1077"/>
                <a:gd name="T30" fmla="*/ 497 w 1064"/>
                <a:gd name="T31" fmla="*/ 75 h 1077"/>
                <a:gd name="T32" fmla="*/ 432 w 1064"/>
                <a:gd name="T33" fmla="*/ 144 h 1077"/>
                <a:gd name="T34" fmla="*/ 385 w 1064"/>
                <a:gd name="T35" fmla="*/ 46 h 1077"/>
                <a:gd name="T36" fmla="*/ 341 w 1064"/>
                <a:gd name="T37" fmla="*/ 115 h 1077"/>
                <a:gd name="T38" fmla="*/ 303 w 1064"/>
                <a:gd name="T39" fmla="*/ 203 h 1077"/>
                <a:gd name="T40" fmla="*/ 226 w 1064"/>
                <a:gd name="T41" fmla="*/ 126 h 1077"/>
                <a:gd name="T42" fmla="*/ 208 w 1064"/>
                <a:gd name="T43" fmla="*/ 206 h 1077"/>
                <a:gd name="T44" fmla="*/ 203 w 1064"/>
                <a:gd name="T45" fmla="*/ 301 h 1077"/>
                <a:gd name="T46" fmla="*/ 104 w 1064"/>
                <a:gd name="T47" fmla="*/ 256 h 1077"/>
                <a:gd name="T48" fmla="*/ 114 w 1064"/>
                <a:gd name="T49" fmla="*/ 337 h 1077"/>
                <a:gd name="T50" fmla="*/ 142 w 1064"/>
                <a:gd name="T51" fmla="*/ 428 h 1077"/>
                <a:gd name="T52" fmla="*/ 33 w 1064"/>
                <a:gd name="T53" fmla="*/ 420 h 1077"/>
                <a:gd name="T54" fmla="*/ 70 w 1064"/>
                <a:gd name="T55" fmla="*/ 492 h 1077"/>
                <a:gd name="T56" fmla="*/ 126 w 1064"/>
                <a:gd name="T57" fmla="*/ 538 h 1077"/>
                <a:gd name="T58" fmla="*/ 70 w 1064"/>
                <a:gd name="T59" fmla="*/ 585 h 1077"/>
                <a:gd name="T60" fmla="*/ 33 w 1064"/>
                <a:gd name="T61" fmla="*/ 657 h 1077"/>
                <a:gd name="T62" fmla="*/ 142 w 1064"/>
                <a:gd name="T63" fmla="*/ 648 h 1077"/>
                <a:gd name="T64" fmla="*/ 114 w 1064"/>
                <a:gd name="T65" fmla="*/ 740 h 1077"/>
                <a:gd name="T66" fmla="*/ 104 w 1064"/>
                <a:gd name="T67" fmla="*/ 821 h 1077"/>
                <a:gd name="T68" fmla="*/ 203 w 1064"/>
                <a:gd name="T69" fmla="*/ 775 h 1077"/>
                <a:gd name="T70" fmla="*/ 208 w 1064"/>
                <a:gd name="T71" fmla="*/ 871 h 1077"/>
                <a:gd name="T72" fmla="*/ 226 w 1064"/>
                <a:gd name="T73" fmla="*/ 950 h 1077"/>
                <a:gd name="T74" fmla="*/ 303 w 1064"/>
                <a:gd name="T75" fmla="*/ 874 h 1077"/>
                <a:gd name="T76" fmla="*/ 341 w 1064"/>
                <a:gd name="T77" fmla="*/ 962 h 1077"/>
                <a:gd name="T78" fmla="*/ 385 w 1064"/>
                <a:gd name="T79" fmla="*/ 1030 h 1077"/>
                <a:gd name="T80" fmla="*/ 432 w 1064"/>
                <a:gd name="T81" fmla="*/ 932 h 1077"/>
                <a:gd name="T82" fmla="*/ 497 w 1064"/>
                <a:gd name="T83" fmla="*/ 1002 h 1077"/>
                <a:gd name="T84" fmla="*/ 562 w 1064"/>
                <a:gd name="T85" fmla="*/ 1051 h 1077"/>
                <a:gd name="T86" fmla="*/ 572 w 1064"/>
                <a:gd name="T87" fmla="*/ 943 h 1077"/>
                <a:gd name="T88" fmla="*/ 658 w 1064"/>
                <a:gd name="T89" fmla="*/ 986 h 1077"/>
                <a:gd name="T90" fmla="*/ 735 w 1064"/>
                <a:gd name="T91" fmla="*/ 1010 h 1077"/>
                <a:gd name="T92" fmla="*/ 708 w 1064"/>
                <a:gd name="T93" fmla="*/ 905 h 1077"/>
                <a:gd name="T94" fmla="*/ 803 w 1064"/>
                <a:gd name="T95" fmla="*/ 916 h 1077"/>
                <a:gd name="T96" fmla="*/ 884 w 1064"/>
                <a:gd name="T97" fmla="*/ 911 h 1077"/>
                <a:gd name="T98" fmla="*/ 822 w 1064"/>
                <a:gd name="T99" fmla="*/ 822 h 1077"/>
                <a:gd name="T100" fmla="*/ 915 w 1064"/>
                <a:gd name="T101" fmla="*/ 800 h 1077"/>
                <a:gd name="T102" fmla="*/ 990 w 1064"/>
                <a:gd name="T103" fmla="*/ 768 h 1077"/>
                <a:gd name="T104" fmla="*/ 902 w 1064"/>
                <a:gd name="T105" fmla="*/ 705 h 1077"/>
                <a:gd name="T106" fmla="*/ 982 w 1064"/>
                <a:gd name="T107" fmla="*/ 653 h 1077"/>
                <a:gd name="T108" fmla="*/ 1041 w 1064"/>
                <a:gd name="T109" fmla="*/ 598 h 10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24" name="Freeform 11"/>
            <p:cNvSpPr>
              <a:spLocks/>
            </p:cNvSpPr>
            <p:nvPr/>
          </p:nvSpPr>
          <p:spPr bwMode="auto">
            <a:xfrm>
              <a:off x="6848310" y="2759789"/>
              <a:ext cx="135421" cy="136890"/>
            </a:xfrm>
            <a:custGeom>
              <a:avLst/>
              <a:gdLst>
                <a:gd name="T0" fmla="*/ 951 w 1064"/>
                <a:gd name="T1" fmla="*/ 573 h 1077"/>
                <a:gd name="T2" fmla="*/ 936 w 1064"/>
                <a:gd name="T3" fmla="*/ 508 h 1077"/>
                <a:gd name="T4" fmla="*/ 1041 w 1064"/>
                <a:gd name="T5" fmla="*/ 479 h 1077"/>
                <a:gd name="T6" fmla="*/ 982 w 1064"/>
                <a:gd name="T7" fmla="*/ 424 h 1077"/>
                <a:gd name="T8" fmla="*/ 902 w 1064"/>
                <a:gd name="T9" fmla="*/ 371 h 1077"/>
                <a:gd name="T10" fmla="*/ 990 w 1064"/>
                <a:gd name="T11" fmla="*/ 308 h 1077"/>
                <a:gd name="T12" fmla="*/ 915 w 1064"/>
                <a:gd name="T13" fmla="*/ 276 h 1077"/>
                <a:gd name="T14" fmla="*/ 822 w 1064"/>
                <a:gd name="T15" fmla="*/ 255 h 1077"/>
                <a:gd name="T16" fmla="*/ 884 w 1064"/>
                <a:gd name="T17" fmla="*/ 165 h 1077"/>
                <a:gd name="T18" fmla="*/ 803 w 1064"/>
                <a:gd name="T19" fmla="*/ 161 h 1077"/>
                <a:gd name="T20" fmla="*/ 708 w 1064"/>
                <a:gd name="T21" fmla="*/ 172 h 1077"/>
                <a:gd name="T22" fmla="*/ 735 w 1064"/>
                <a:gd name="T23" fmla="*/ 67 h 1077"/>
                <a:gd name="T24" fmla="*/ 658 w 1064"/>
                <a:gd name="T25" fmla="*/ 91 h 1077"/>
                <a:gd name="T26" fmla="*/ 572 w 1064"/>
                <a:gd name="T27" fmla="*/ 134 h 1077"/>
                <a:gd name="T28" fmla="*/ 562 w 1064"/>
                <a:gd name="T29" fmla="*/ 26 h 1077"/>
                <a:gd name="T30" fmla="*/ 497 w 1064"/>
                <a:gd name="T31" fmla="*/ 75 h 1077"/>
                <a:gd name="T32" fmla="*/ 432 w 1064"/>
                <a:gd name="T33" fmla="*/ 144 h 1077"/>
                <a:gd name="T34" fmla="*/ 385 w 1064"/>
                <a:gd name="T35" fmla="*/ 46 h 1077"/>
                <a:gd name="T36" fmla="*/ 341 w 1064"/>
                <a:gd name="T37" fmla="*/ 115 h 1077"/>
                <a:gd name="T38" fmla="*/ 303 w 1064"/>
                <a:gd name="T39" fmla="*/ 203 h 1077"/>
                <a:gd name="T40" fmla="*/ 226 w 1064"/>
                <a:gd name="T41" fmla="*/ 126 h 1077"/>
                <a:gd name="T42" fmla="*/ 208 w 1064"/>
                <a:gd name="T43" fmla="*/ 206 h 1077"/>
                <a:gd name="T44" fmla="*/ 203 w 1064"/>
                <a:gd name="T45" fmla="*/ 301 h 1077"/>
                <a:gd name="T46" fmla="*/ 104 w 1064"/>
                <a:gd name="T47" fmla="*/ 256 h 1077"/>
                <a:gd name="T48" fmla="*/ 114 w 1064"/>
                <a:gd name="T49" fmla="*/ 337 h 1077"/>
                <a:gd name="T50" fmla="*/ 142 w 1064"/>
                <a:gd name="T51" fmla="*/ 428 h 1077"/>
                <a:gd name="T52" fmla="*/ 33 w 1064"/>
                <a:gd name="T53" fmla="*/ 420 h 1077"/>
                <a:gd name="T54" fmla="*/ 70 w 1064"/>
                <a:gd name="T55" fmla="*/ 492 h 1077"/>
                <a:gd name="T56" fmla="*/ 126 w 1064"/>
                <a:gd name="T57" fmla="*/ 538 h 1077"/>
                <a:gd name="T58" fmla="*/ 70 w 1064"/>
                <a:gd name="T59" fmla="*/ 585 h 1077"/>
                <a:gd name="T60" fmla="*/ 33 w 1064"/>
                <a:gd name="T61" fmla="*/ 657 h 1077"/>
                <a:gd name="T62" fmla="*/ 142 w 1064"/>
                <a:gd name="T63" fmla="*/ 648 h 1077"/>
                <a:gd name="T64" fmla="*/ 114 w 1064"/>
                <a:gd name="T65" fmla="*/ 740 h 1077"/>
                <a:gd name="T66" fmla="*/ 104 w 1064"/>
                <a:gd name="T67" fmla="*/ 821 h 1077"/>
                <a:gd name="T68" fmla="*/ 203 w 1064"/>
                <a:gd name="T69" fmla="*/ 775 h 1077"/>
                <a:gd name="T70" fmla="*/ 208 w 1064"/>
                <a:gd name="T71" fmla="*/ 871 h 1077"/>
                <a:gd name="T72" fmla="*/ 226 w 1064"/>
                <a:gd name="T73" fmla="*/ 950 h 1077"/>
                <a:gd name="T74" fmla="*/ 303 w 1064"/>
                <a:gd name="T75" fmla="*/ 874 h 1077"/>
                <a:gd name="T76" fmla="*/ 341 w 1064"/>
                <a:gd name="T77" fmla="*/ 962 h 1077"/>
                <a:gd name="T78" fmla="*/ 385 w 1064"/>
                <a:gd name="T79" fmla="*/ 1030 h 1077"/>
                <a:gd name="T80" fmla="*/ 432 w 1064"/>
                <a:gd name="T81" fmla="*/ 932 h 1077"/>
                <a:gd name="T82" fmla="*/ 497 w 1064"/>
                <a:gd name="T83" fmla="*/ 1002 h 1077"/>
                <a:gd name="T84" fmla="*/ 562 w 1064"/>
                <a:gd name="T85" fmla="*/ 1051 h 1077"/>
                <a:gd name="T86" fmla="*/ 572 w 1064"/>
                <a:gd name="T87" fmla="*/ 943 h 1077"/>
                <a:gd name="T88" fmla="*/ 658 w 1064"/>
                <a:gd name="T89" fmla="*/ 986 h 1077"/>
                <a:gd name="T90" fmla="*/ 735 w 1064"/>
                <a:gd name="T91" fmla="*/ 1010 h 1077"/>
                <a:gd name="T92" fmla="*/ 708 w 1064"/>
                <a:gd name="T93" fmla="*/ 905 h 1077"/>
                <a:gd name="T94" fmla="*/ 803 w 1064"/>
                <a:gd name="T95" fmla="*/ 916 h 1077"/>
                <a:gd name="T96" fmla="*/ 884 w 1064"/>
                <a:gd name="T97" fmla="*/ 911 h 1077"/>
                <a:gd name="T98" fmla="*/ 822 w 1064"/>
                <a:gd name="T99" fmla="*/ 822 h 1077"/>
                <a:gd name="T100" fmla="*/ 915 w 1064"/>
                <a:gd name="T101" fmla="*/ 800 h 1077"/>
                <a:gd name="T102" fmla="*/ 990 w 1064"/>
                <a:gd name="T103" fmla="*/ 768 h 1077"/>
                <a:gd name="T104" fmla="*/ 902 w 1064"/>
                <a:gd name="T105" fmla="*/ 705 h 1077"/>
                <a:gd name="T106" fmla="*/ 982 w 1064"/>
                <a:gd name="T107" fmla="*/ 653 h 1077"/>
                <a:gd name="T108" fmla="*/ 1041 w 1064"/>
                <a:gd name="T109" fmla="*/ 598 h 10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25" name="Freeform 11"/>
            <p:cNvSpPr>
              <a:spLocks/>
            </p:cNvSpPr>
            <p:nvPr/>
          </p:nvSpPr>
          <p:spPr bwMode="auto">
            <a:xfrm>
              <a:off x="7067984" y="2372217"/>
              <a:ext cx="135421" cy="136890"/>
            </a:xfrm>
            <a:custGeom>
              <a:avLst/>
              <a:gdLst>
                <a:gd name="T0" fmla="*/ 951 w 1064"/>
                <a:gd name="T1" fmla="*/ 573 h 1077"/>
                <a:gd name="T2" fmla="*/ 936 w 1064"/>
                <a:gd name="T3" fmla="*/ 508 h 1077"/>
                <a:gd name="T4" fmla="*/ 1041 w 1064"/>
                <a:gd name="T5" fmla="*/ 479 h 1077"/>
                <a:gd name="T6" fmla="*/ 982 w 1064"/>
                <a:gd name="T7" fmla="*/ 424 h 1077"/>
                <a:gd name="T8" fmla="*/ 902 w 1064"/>
                <a:gd name="T9" fmla="*/ 371 h 1077"/>
                <a:gd name="T10" fmla="*/ 990 w 1064"/>
                <a:gd name="T11" fmla="*/ 308 h 1077"/>
                <a:gd name="T12" fmla="*/ 915 w 1064"/>
                <a:gd name="T13" fmla="*/ 276 h 1077"/>
                <a:gd name="T14" fmla="*/ 822 w 1064"/>
                <a:gd name="T15" fmla="*/ 255 h 1077"/>
                <a:gd name="T16" fmla="*/ 884 w 1064"/>
                <a:gd name="T17" fmla="*/ 165 h 1077"/>
                <a:gd name="T18" fmla="*/ 803 w 1064"/>
                <a:gd name="T19" fmla="*/ 161 h 1077"/>
                <a:gd name="T20" fmla="*/ 708 w 1064"/>
                <a:gd name="T21" fmla="*/ 172 h 1077"/>
                <a:gd name="T22" fmla="*/ 735 w 1064"/>
                <a:gd name="T23" fmla="*/ 67 h 1077"/>
                <a:gd name="T24" fmla="*/ 658 w 1064"/>
                <a:gd name="T25" fmla="*/ 91 h 1077"/>
                <a:gd name="T26" fmla="*/ 572 w 1064"/>
                <a:gd name="T27" fmla="*/ 134 h 1077"/>
                <a:gd name="T28" fmla="*/ 562 w 1064"/>
                <a:gd name="T29" fmla="*/ 26 h 1077"/>
                <a:gd name="T30" fmla="*/ 497 w 1064"/>
                <a:gd name="T31" fmla="*/ 75 h 1077"/>
                <a:gd name="T32" fmla="*/ 432 w 1064"/>
                <a:gd name="T33" fmla="*/ 144 h 1077"/>
                <a:gd name="T34" fmla="*/ 385 w 1064"/>
                <a:gd name="T35" fmla="*/ 46 h 1077"/>
                <a:gd name="T36" fmla="*/ 341 w 1064"/>
                <a:gd name="T37" fmla="*/ 115 h 1077"/>
                <a:gd name="T38" fmla="*/ 303 w 1064"/>
                <a:gd name="T39" fmla="*/ 203 h 1077"/>
                <a:gd name="T40" fmla="*/ 226 w 1064"/>
                <a:gd name="T41" fmla="*/ 126 h 1077"/>
                <a:gd name="T42" fmla="*/ 208 w 1064"/>
                <a:gd name="T43" fmla="*/ 206 h 1077"/>
                <a:gd name="T44" fmla="*/ 203 w 1064"/>
                <a:gd name="T45" fmla="*/ 301 h 1077"/>
                <a:gd name="T46" fmla="*/ 104 w 1064"/>
                <a:gd name="T47" fmla="*/ 256 h 1077"/>
                <a:gd name="T48" fmla="*/ 114 w 1064"/>
                <a:gd name="T49" fmla="*/ 337 h 1077"/>
                <a:gd name="T50" fmla="*/ 142 w 1064"/>
                <a:gd name="T51" fmla="*/ 428 h 1077"/>
                <a:gd name="T52" fmla="*/ 33 w 1064"/>
                <a:gd name="T53" fmla="*/ 420 h 1077"/>
                <a:gd name="T54" fmla="*/ 70 w 1064"/>
                <a:gd name="T55" fmla="*/ 492 h 1077"/>
                <a:gd name="T56" fmla="*/ 126 w 1064"/>
                <a:gd name="T57" fmla="*/ 538 h 1077"/>
                <a:gd name="T58" fmla="*/ 70 w 1064"/>
                <a:gd name="T59" fmla="*/ 585 h 1077"/>
                <a:gd name="T60" fmla="*/ 33 w 1064"/>
                <a:gd name="T61" fmla="*/ 657 h 1077"/>
                <a:gd name="T62" fmla="*/ 142 w 1064"/>
                <a:gd name="T63" fmla="*/ 648 h 1077"/>
                <a:gd name="T64" fmla="*/ 114 w 1064"/>
                <a:gd name="T65" fmla="*/ 740 h 1077"/>
                <a:gd name="T66" fmla="*/ 104 w 1064"/>
                <a:gd name="T67" fmla="*/ 821 h 1077"/>
                <a:gd name="T68" fmla="*/ 203 w 1064"/>
                <a:gd name="T69" fmla="*/ 775 h 1077"/>
                <a:gd name="T70" fmla="*/ 208 w 1064"/>
                <a:gd name="T71" fmla="*/ 871 h 1077"/>
                <a:gd name="T72" fmla="*/ 226 w 1064"/>
                <a:gd name="T73" fmla="*/ 950 h 1077"/>
                <a:gd name="T74" fmla="*/ 303 w 1064"/>
                <a:gd name="T75" fmla="*/ 874 h 1077"/>
                <a:gd name="T76" fmla="*/ 341 w 1064"/>
                <a:gd name="T77" fmla="*/ 962 h 1077"/>
                <a:gd name="T78" fmla="*/ 385 w 1064"/>
                <a:gd name="T79" fmla="*/ 1030 h 1077"/>
                <a:gd name="T80" fmla="*/ 432 w 1064"/>
                <a:gd name="T81" fmla="*/ 932 h 1077"/>
                <a:gd name="T82" fmla="*/ 497 w 1064"/>
                <a:gd name="T83" fmla="*/ 1002 h 1077"/>
                <a:gd name="T84" fmla="*/ 562 w 1064"/>
                <a:gd name="T85" fmla="*/ 1051 h 1077"/>
                <a:gd name="T86" fmla="*/ 572 w 1064"/>
                <a:gd name="T87" fmla="*/ 943 h 1077"/>
                <a:gd name="T88" fmla="*/ 658 w 1064"/>
                <a:gd name="T89" fmla="*/ 986 h 1077"/>
                <a:gd name="T90" fmla="*/ 735 w 1064"/>
                <a:gd name="T91" fmla="*/ 1010 h 1077"/>
                <a:gd name="T92" fmla="*/ 708 w 1064"/>
                <a:gd name="T93" fmla="*/ 905 h 1077"/>
                <a:gd name="T94" fmla="*/ 803 w 1064"/>
                <a:gd name="T95" fmla="*/ 916 h 1077"/>
                <a:gd name="T96" fmla="*/ 884 w 1064"/>
                <a:gd name="T97" fmla="*/ 911 h 1077"/>
                <a:gd name="T98" fmla="*/ 822 w 1064"/>
                <a:gd name="T99" fmla="*/ 822 h 1077"/>
                <a:gd name="T100" fmla="*/ 915 w 1064"/>
                <a:gd name="T101" fmla="*/ 800 h 1077"/>
                <a:gd name="T102" fmla="*/ 990 w 1064"/>
                <a:gd name="T103" fmla="*/ 768 h 1077"/>
                <a:gd name="T104" fmla="*/ 902 w 1064"/>
                <a:gd name="T105" fmla="*/ 705 h 1077"/>
                <a:gd name="T106" fmla="*/ 982 w 1064"/>
                <a:gd name="T107" fmla="*/ 653 h 1077"/>
                <a:gd name="T108" fmla="*/ 1041 w 1064"/>
                <a:gd name="T109" fmla="*/ 598 h 10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26" name="Freeform 11"/>
            <p:cNvSpPr>
              <a:spLocks/>
            </p:cNvSpPr>
            <p:nvPr/>
          </p:nvSpPr>
          <p:spPr bwMode="auto">
            <a:xfrm>
              <a:off x="5072936" y="2253793"/>
              <a:ext cx="135421" cy="136890"/>
            </a:xfrm>
            <a:custGeom>
              <a:avLst/>
              <a:gdLst>
                <a:gd name="T0" fmla="*/ 951 w 1064"/>
                <a:gd name="T1" fmla="*/ 573 h 1077"/>
                <a:gd name="T2" fmla="*/ 936 w 1064"/>
                <a:gd name="T3" fmla="*/ 508 h 1077"/>
                <a:gd name="T4" fmla="*/ 1041 w 1064"/>
                <a:gd name="T5" fmla="*/ 479 h 1077"/>
                <a:gd name="T6" fmla="*/ 982 w 1064"/>
                <a:gd name="T7" fmla="*/ 424 h 1077"/>
                <a:gd name="T8" fmla="*/ 902 w 1064"/>
                <a:gd name="T9" fmla="*/ 371 h 1077"/>
                <a:gd name="T10" fmla="*/ 990 w 1064"/>
                <a:gd name="T11" fmla="*/ 308 h 1077"/>
                <a:gd name="T12" fmla="*/ 915 w 1064"/>
                <a:gd name="T13" fmla="*/ 276 h 1077"/>
                <a:gd name="T14" fmla="*/ 822 w 1064"/>
                <a:gd name="T15" fmla="*/ 255 h 1077"/>
                <a:gd name="T16" fmla="*/ 884 w 1064"/>
                <a:gd name="T17" fmla="*/ 165 h 1077"/>
                <a:gd name="T18" fmla="*/ 803 w 1064"/>
                <a:gd name="T19" fmla="*/ 161 h 1077"/>
                <a:gd name="T20" fmla="*/ 708 w 1064"/>
                <a:gd name="T21" fmla="*/ 172 h 1077"/>
                <a:gd name="T22" fmla="*/ 735 w 1064"/>
                <a:gd name="T23" fmla="*/ 67 h 1077"/>
                <a:gd name="T24" fmla="*/ 658 w 1064"/>
                <a:gd name="T25" fmla="*/ 91 h 1077"/>
                <a:gd name="T26" fmla="*/ 572 w 1064"/>
                <a:gd name="T27" fmla="*/ 134 h 1077"/>
                <a:gd name="T28" fmla="*/ 562 w 1064"/>
                <a:gd name="T29" fmla="*/ 26 h 1077"/>
                <a:gd name="T30" fmla="*/ 497 w 1064"/>
                <a:gd name="T31" fmla="*/ 75 h 1077"/>
                <a:gd name="T32" fmla="*/ 432 w 1064"/>
                <a:gd name="T33" fmla="*/ 144 h 1077"/>
                <a:gd name="T34" fmla="*/ 385 w 1064"/>
                <a:gd name="T35" fmla="*/ 46 h 1077"/>
                <a:gd name="T36" fmla="*/ 341 w 1064"/>
                <a:gd name="T37" fmla="*/ 115 h 1077"/>
                <a:gd name="T38" fmla="*/ 303 w 1064"/>
                <a:gd name="T39" fmla="*/ 203 h 1077"/>
                <a:gd name="T40" fmla="*/ 226 w 1064"/>
                <a:gd name="T41" fmla="*/ 126 h 1077"/>
                <a:gd name="T42" fmla="*/ 208 w 1064"/>
                <a:gd name="T43" fmla="*/ 206 h 1077"/>
                <a:gd name="T44" fmla="*/ 203 w 1064"/>
                <a:gd name="T45" fmla="*/ 301 h 1077"/>
                <a:gd name="T46" fmla="*/ 104 w 1064"/>
                <a:gd name="T47" fmla="*/ 256 h 1077"/>
                <a:gd name="T48" fmla="*/ 114 w 1064"/>
                <a:gd name="T49" fmla="*/ 337 h 1077"/>
                <a:gd name="T50" fmla="*/ 142 w 1064"/>
                <a:gd name="T51" fmla="*/ 428 h 1077"/>
                <a:gd name="T52" fmla="*/ 33 w 1064"/>
                <a:gd name="T53" fmla="*/ 420 h 1077"/>
                <a:gd name="T54" fmla="*/ 70 w 1064"/>
                <a:gd name="T55" fmla="*/ 492 h 1077"/>
                <a:gd name="T56" fmla="*/ 126 w 1064"/>
                <a:gd name="T57" fmla="*/ 538 h 1077"/>
                <a:gd name="T58" fmla="*/ 70 w 1064"/>
                <a:gd name="T59" fmla="*/ 585 h 1077"/>
                <a:gd name="T60" fmla="*/ 33 w 1064"/>
                <a:gd name="T61" fmla="*/ 657 h 1077"/>
                <a:gd name="T62" fmla="*/ 142 w 1064"/>
                <a:gd name="T63" fmla="*/ 648 h 1077"/>
                <a:gd name="T64" fmla="*/ 114 w 1064"/>
                <a:gd name="T65" fmla="*/ 740 h 1077"/>
                <a:gd name="T66" fmla="*/ 104 w 1064"/>
                <a:gd name="T67" fmla="*/ 821 h 1077"/>
                <a:gd name="T68" fmla="*/ 203 w 1064"/>
                <a:gd name="T69" fmla="*/ 775 h 1077"/>
                <a:gd name="T70" fmla="*/ 208 w 1064"/>
                <a:gd name="T71" fmla="*/ 871 h 1077"/>
                <a:gd name="T72" fmla="*/ 226 w 1064"/>
                <a:gd name="T73" fmla="*/ 950 h 1077"/>
                <a:gd name="T74" fmla="*/ 303 w 1064"/>
                <a:gd name="T75" fmla="*/ 874 h 1077"/>
                <a:gd name="T76" fmla="*/ 341 w 1064"/>
                <a:gd name="T77" fmla="*/ 962 h 1077"/>
                <a:gd name="T78" fmla="*/ 385 w 1064"/>
                <a:gd name="T79" fmla="*/ 1030 h 1077"/>
                <a:gd name="T80" fmla="*/ 432 w 1064"/>
                <a:gd name="T81" fmla="*/ 932 h 1077"/>
                <a:gd name="T82" fmla="*/ 497 w 1064"/>
                <a:gd name="T83" fmla="*/ 1002 h 1077"/>
                <a:gd name="T84" fmla="*/ 562 w 1064"/>
                <a:gd name="T85" fmla="*/ 1051 h 1077"/>
                <a:gd name="T86" fmla="*/ 572 w 1064"/>
                <a:gd name="T87" fmla="*/ 943 h 1077"/>
                <a:gd name="T88" fmla="*/ 658 w 1064"/>
                <a:gd name="T89" fmla="*/ 986 h 1077"/>
                <a:gd name="T90" fmla="*/ 735 w 1064"/>
                <a:gd name="T91" fmla="*/ 1010 h 1077"/>
                <a:gd name="T92" fmla="*/ 708 w 1064"/>
                <a:gd name="T93" fmla="*/ 905 h 1077"/>
                <a:gd name="T94" fmla="*/ 803 w 1064"/>
                <a:gd name="T95" fmla="*/ 916 h 1077"/>
                <a:gd name="T96" fmla="*/ 884 w 1064"/>
                <a:gd name="T97" fmla="*/ 911 h 1077"/>
                <a:gd name="T98" fmla="*/ 822 w 1064"/>
                <a:gd name="T99" fmla="*/ 822 h 1077"/>
                <a:gd name="T100" fmla="*/ 915 w 1064"/>
                <a:gd name="T101" fmla="*/ 800 h 1077"/>
                <a:gd name="T102" fmla="*/ 990 w 1064"/>
                <a:gd name="T103" fmla="*/ 768 h 1077"/>
                <a:gd name="T104" fmla="*/ 902 w 1064"/>
                <a:gd name="T105" fmla="*/ 705 h 1077"/>
                <a:gd name="T106" fmla="*/ 982 w 1064"/>
                <a:gd name="T107" fmla="*/ 653 h 1077"/>
                <a:gd name="T108" fmla="*/ 1041 w 1064"/>
                <a:gd name="T109" fmla="*/ 598 h 10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27" name="Freeform 11"/>
            <p:cNvSpPr>
              <a:spLocks/>
            </p:cNvSpPr>
            <p:nvPr/>
          </p:nvSpPr>
          <p:spPr bwMode="auto">
            <a:xfrm>
              <a:off x="4898536" y="2690090"/>
              <a:ext cx="135421" cy="136890"/>
            </a:xfrm>
            <a:custGeom>
              <a:avLst/>
              <a:gdLst>
                <a:gd name="T0" fmla="*/ 951 w 1064"/>
                <a:gd name="T1" fmla="*/ 573 h 1077"/>
                <a:gd name="T2" fmla="*/ 936 w 1064"/>
                <a:gd name="T3" fmla="*/ 508 h 1077"/>
                <a:gd name="T4" fmla="*/ 1041 w 1064"/>
                <a:gd name="T5" fmla="*/ 479 h 1077"/>
                <a:gd name="T6" fmla="*/ 982 w 1064"/>
                <a:gd name="T7" fmla="*/ 424 h 1077"/>
                <a:gd name="T8" fmla="*/ 902 w 1064"/>
                <a:gd name="T9" fmla="*/ 371 h 1077"/>
                <a:gd name="T10" fmla="*/ 990 w 1064"/>
                <a:gd name="T11" fmla="*/ 308 h 1077"/>
                <a:gd name="T12" fmla="*/ 915 w 1064"/>
                <a:gd name="T13" fmla="*/ 276 h 1077"/>
                <a:gd name="T14" fmla="*/ 822 w 1064"/>
                <a:gd name="T15" fmla="*/ 255 h 1077"/>
                <a:gd name="T16" fmla="*/ 884 w 1064"/>
                <a:gd name="T17" fmla="*/ 165 h 1077"/>
                <a:gd name="T18" fmla="*/ 803 w 1064"/>
                <a:gd name="T19" fmla="*/ 161 h 1077"/>
                <a:gd name="T20" fmla="*/ 708 w 1064"/>
                <a:gd name="T21" fmla="*/ 172 h 1077"/>
                <a:gd name="T22" fmla="*/ 735 w 1064"/>
                <a:gd name="T23" fmla="*/ 67 h 1077"/>
                <a:gd name="T24" fmla="*/ 658 w 1064"/>
                <a:gd name="T25" fmla="*/ 91 h 1077"/>
                <a:gd name="T26" fmla="*/ 572 w 1064"/>
                <a:gd name="T27" fmla="*/ 134 h 1077"/>
                <a:gd name="T28" fmla="*/ 562 w 1064"/>
                <a:gd name="T29" fmla="*/ 26 h 1077"/>
                <a:gd name="T30" fmla="*/ 497 w 1064"/>
                <a:gd name="T31" fmla="*/ 75 h 1077"/>
                <a:gd name="T32" fmla="*/ 432 w 1064"/>
                <a:gd name="T33" fmla="*/ 144 h 1077"/>
                <a:gd name="T34" fmla="*/ 385 w 1064"/>
                <a:gd name="T35" fmla="*/ 46 h 1077"/>
                <a:gd name="T36" fmla="*/ 341 w 1064"/>
                <a:gd name="T37" fmla="*/ 115 h 1077"/>
                <a:gd name="T38" fmla="*/ 303 w 1064"/>
                <a:gd name="T39" fmla="*/ 203 h 1077"/>
                <a:gd name="T40" fmla="*/ 226 w 1064"/>
                <a:gd name="T41" fmla="*/ 126 h 1077"/>
                <a:gd name="T42" fmla="*/ 208 w 1064"/>
                <a:gd name="T43" fmla="*/ 206 h 1077"/>
                <a:gd name="T44" fmla="*/ 203 w 1064"/>
                <a:gd name="T45" fmla="*/ 301 h 1077"/>
                <a:gd name="T46" fmla="*/ 104 w 1064"/>
                <a:gd name="T47" fmla="*/ 256 h 1077"/>
                <a:gd name="T48" fmla="*/ 114 w 1064"/>
                <a:gd name="T49" fmla="*/ 337 h 1077"/>
                <a:gd name="T50" fmla="*/ 142 w 1064"/>
                <a:gd name="T51" fmla="*/ 428 h 1077"/>
                <a:gd name="T52" fmla="*/ 33 w 1064"/>
                <a:gd name="T53" fmla="*/ 420 h 1077"/>
                <a:gd name="T54" fmla="*/ 70 w 1064"/>
                <a:gd name="T55" fmla="*/ 492 h 1077"/>
                <a:gd name="T56" fmla="*/ 126 w 1064"/>
                <a:gd name="T57" fmla="*/ 538 h 1077"/>
                <a:gd name="T58" fmla="*/ 70 w 1064"/>
                <a:gd name="T59" fmla="*/ 585 h 1077"/>
                <a:gd name="T60" fmla="*/ 33 w 1064"/>
                <a:gd name="T61" fmla="*/ 657 h 1077"/>
                <a:gd name="T62" fmla="*/ 142 w 1064"/>
                <a:gd name="T63" fmla="*/ 648 h 1077"/>
                <a:gd name="T64" fmla="*/ 114 w 1064"/>
                <a:gd name="T65" fmla="*/ 740 h 1077"/>
                <a:gd name="T66" fmla="*/ 104 w 1064"/>
                <a:gd name="T67" fmla="*/ 821 h 1077"/>
                <a:gd name="T68" fmla="*/ 203 w 1064"/>
                <a:gd name="T69" fmla="*/ 775 h 1077"/>
                <a:gd name="T70" fmla="*/ 208 w 1064"/>
                <a:gd name="T71" fmla="*/ 871 h 1077"/>
                <a:gd name="T72" fmla="*/ 226 w 1064"/>
                <a:gd name="T73" fmla="*/ 950 h 1077"/>
                <a:gd name="T74" fmla="*/ 303 w 1064"/>
                <a:gd name="T75" fmla="*/ 874 h 1077"/>
                <a:gd name="T76" fmla="*/ 341 w 1064"/>
                <a:gd name="T77" fmla="*/ 962 h 1077"/>
                <a:gd name="T78" fmla="*/ 385 w 1064"/>
                <a:gd name="T79" fmla="*/ 1030 h 1077"/>
                <a:gd name="T80" fmla="*/ 432 w 1064"/>
                <a:gd name="T81" fmla="*/ 932 h 1077"/>
                <a:gd name="T82" fmla="*/ 497 w 1064"/>
                <a:gd name="T83" fmla="*/ 1002 h 1077"/>
                <a:gd name="T84" fmla="*/ 562 w 1064"/>
                <a:gd name="T85" fmla="*/ 1051 h 1077"/>
                <a:gd name="T86" fmla="*/ 572 w 1064"/>
                <a:gd name="T87" fmla="*/ 943 h 1077"/>
                <a:gd name="T88" fmla="*/ 658 w 1064"/>
                <a:gd name="T89" fmla="*/ 986 h 1077"/>
                <a:gd name="T90" fmla="*/ 735 w 1064"/>
                <a:gd name="T91" fmla="*/ 1010 h 1077"/>
                <a:gd name="T92" fmla="*/ 708 w 1064"/>
                <a:gd name="T93" fmla="*/ 905 h 1077"/>
                <a:gd name="T94" fmla="*/ 803 w 1064"/>
                <a:gd name="T95" fmla="*/ 916 h 1077"/>
                <a:gd name="T96" fmla="*/ 884 w 1064"/>
                <a:gd name="T97" fmla="*/ 911 h 1077"/>
                <a:gd name="T98" fmla="*/ 822 w 1064"/>
                <a:gd name="T99" fmla="*/ 822 h 1077"/>
                <a:gd name="T100" fmla="*/ 915 w 1064"/>
                <a:gd name="T101" fmla="*/ 800 h 1077"/>
                <a:gd name="T102" fmla="*/ 990 w 1064"/>
                <a:gd name="T103" fmla="*/ 768 h 1077"/>
                <a:gd name="T104" fmla="*/ 902 w 1064"/>
                <a:gd name="T105" fmla="*/ 705 h 1077"/>
                <a:gd name="T106" fmla="*/ 982 w 1064"/>
                <a:gd name="T107" fmla="*/ 653 h 1077"/>
                <a:gd name="T108" fmla="*/ 1041 w 1064"/>
                <a:gd name="T109" fmla="*/ 598 h 10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28" name="Freeform 11"/>
            <p:cNvSpPr>
              <a:spLocks/>
            </p:cNvSpPr>
            <p:nvPr/>
          </p:nvSpPr>
          <p:spPr bwMode="auto">
            <a:xfrm>
              <a:off x="5208357" y="2503874"/>
              <a:ext cx="135421" cy="136890"/>
            </a:xfrm>
            <a:custGeom>
              <a:avLst/>
              <a:gdLst>
                <a:gd name="T0" fmla="*/ 951 w 1064"/>
                <a:gd name="T1" fmla="*/ 573 h 1077"/>
                <a:gd name="T2" fmla="*/ 936 w 1064"/>
                <a:gd name="T3" fmla="*/ 508 h 1077"/>
                <a:gd name="T4" fmla="*/ 1041 w 1064"/>
                <a:gd name="T5" fmla="*/ 479 h 1077"/>
                <a:gd name="T6" fmla="*/ 982 w 1064"/>
                <a:gd name="T7" fmla="*/ 424 h 1077"/>
                <a:gd name="T8" fmla="*/ 902 w 1064"/>
                <a:gd name="T9" fmla="*/ 371 h 1077"/>
                <a:gd name="T10" fmla="*/ 990 w 1064"/>
                <a:gd name="T11" fmla="*/ 308 h 1077"/>
                <a:gd name="T12" fmla="*/ 915 w 1064"/>
                <a:gd name="T13" fmla="*/ 276 h 1077"/>
                <a:gd name="T14" fmla="*/ 822 w 1064"/>
                <a:gd name="T15" fmla="*/ 255 h 1077"/>
                <a:gd name="T16" fmla="*/ 884 w 1064"/>
                <a:gd name="T17" fmla="*/ 165 h 1077"/>
                <a:gd name="T18" fmla="*/ 803 w 1064"/>
                <a:gd name="T19" fmla="*/ 161 h 1077"/>
                <a:gd name="T20" fmla="*/ 708 w 1064"/>
                <a:gd name="T21" fmla="*/ 172 h 1077"/>
                <a:gd name="T22" fmla="*/ 735 w 1064"/>
                <a:gd name="T23" fmla="*/ 67 h 1077"/>
                <a:gd name="T24" fmla="*/ 658 w 1064"/>
                <a:gd name="T25" fmla="*/ 91 h 1077"/>
                <a:gd name="T26" fmla="*/ 572 w 1064"/>
                <a:gd name="T27" fmla="*/ 134 h 1077"/>
                <a:gd name="T28" fmla="*/ 562 w 1064"/>
                <a:gd name="T29" fmla="*/ 26 h 1077"/>
                <a:gd name="T30" fmla="*/ 497 w 1064"/>
                <a:gd name="T31" fmla="*/ 75 h 1077"/>
                <a:gd name="T32" fmla="*/ 432 w 1064"/>
                <a:gd name="T33" fmla="*/ 144 h 1077"/>
                <a:gd name="T34" fmla="*/ 385 w 1064"/>
                <a:gd name="T35" fmla="*/ 46 h 1077"/>
                <a:gd name="T36" fmla="*/ 341 w 1064"/>
                <a:gd name="T37" fmla="*/ 115 h 1077"/>
                <a:gd name="T38" fmla="*/ 303 w 1064"/>
                <a:gd name="T39" fmla="*/ 203 h 1077"/>
                <a:gd name="T40" fmla="*/ 226 w 1064"/>
                <a:gd name="T41" fmla="*/ 126 h 1077"/>
                <a:gd name="T42" fmla="*/ 208 w 1064"/>
                <a:gd name="T43" fmla="*/ 206 h 1077"/>
                <a:gd name="T44" fmla="*/ 203 w 1064"/>
                <a:gd name="T45" fmla="*/ 301 h 1077"/>
                <a:gd name="T46" fmla="*/ 104 w 1064"/>
                <a:gd name="T47" fmla="*/ 256 h 1077"/>
                <a:gd name="T48" fmla="*/ 114 w 1064"/>
                <a:gd name="T49" fmla="*/ 337 h 1077"/>
                <a:gd name="T50" fmla="*/ 142 w 1064"/>
                <a:gd name="T51" fmla="*/ 428 h 1077"/>
                <a:gd name="T52" fmla="*/ 33 w 1064"/>
                <a:gd name="T53" fmla="*/ 420 h 1077"/>
                <a:gd name="T54" fmla="*/ 70 w 1064"/>
                <a:gd name="T55" fmla="*/ 492 h 1077"/>
                <a:gd name="T56" fmla="*/ 126 w 1064"/>
                <a:gd name="T57" fmla="*/ 538 h 1077"/>
                <a:gd name="T58" fmla="*/ 70 w 1064"/>
                <a:gd name="T59" fmla="*/ 585 h 1077"/>
                <a:gd name="T60" fmla="*/ 33 w 1064"/>
                <a:gd name="T61" fmla="*/ 657 h 1077"/>
                <a:gd name="T62" fmla="*/ 142 w 1064"/>
                <a:gd name="T63" fmla="*/ 648 h 1077"/>
                <a:gd name="T64" fmla="*/ 114 w 1064"/>
                <a:gd name="T65" fmla="*/ 740 h 1077"/>
                <a:gd name="T66" fmla="*/ 104 w 1064"/>
                <a:gd name="T67" fmla="*/ 821 h 1077"/>
                <a:gd name="T68" fmla="*/ 203 w 1064"/>
                <a:gd name="T69" fmla="*/ 775 h 1077"/>
                <a:gd name="T70" fmla="*/ 208 w 1064"/>
                <a:gd name="T71" fmla="*/ 871 h 1077"/>
                <a:gd name="T72" fmla="*/ 226 w 1064"/>
                <a:gd name="T73" fmla="*/ 950 h 1077"/>
                <a:gd name="T74" fmla="*/ 303 w 1064"/>
                <a:gd name="T75" fmla="*/ 874 h 1077"/>
                <a:gd name="T76" fmla="*/ 341 w 1064"/>
                <a:gd name="T77" fmla="*/ 962 h 1077"/>
                <a:gd name="T78" fmla="*/ 385 w 1064"/>
                <a:gd name="T79" fmla="*/ 1030 h 1077"/>
                <a:gd name="T80" fmla="*/ 432 w 1064"/>
                <a:gd name="T81" fmla="*/ 932 h 1077"/>
                <a:gd name="T82" fmla="*/ 497 w 1064"/>
                <a:gd name="T83" fmla="*/ 1002 h 1077"/>
                <a:gd name="T84" fmla="*/ 562 w 1064"/>
                <a:gd name="T85" fmla="*/ 1051 h 1077"/>
                <a:gd name="T86" fmla="*/ 572 w 1064"/>
                <a:gd name="T87" fmla="*/ 943 h 1077"/>
                <a:gd name="T88" fmla="*/ 658 w 1064"/>
                <a:gd name="T89" fmla="*/ 986 h 1077"/>
                <a:gd name="T90" fmla="*/ 735 w 1064"/>
                <a:gd name="T91" fmla="*/ 1010 h 1077"/>
                <a:gd name="T92" fmla="*/ 708 w 1064"/>
                <a:gd name="T93" fmla="*/ 905 h 1077"/>
                <a:gd name="T94" fmla="*/ 803 w 1064"/>
                <a:gd name="T95" fmla="*/ 916 h 1077"/>
                <a:gd name="T96" fmla="*/ 884 w 1064"/>
                <a:gd name="T97" fmla="*/ 911 h 1077"/>
                <a:gd name="T98" fmla="*/ 822 w 1064"/>
                <a:gd name="T99" fmla="*/ 822 h 1077"/>
                <a:gd name="T100" fmla="*/ 915 w 1064"/>
                <a:gd name="T101" fmla="*/ 800 h 1077"/>
                <a:gd name="T102" fmla="*/ 990 w 1064"/>
                <a:gd name="T103" fmla="*/ 768 h 1077"/>
                <a:gd name="T104" fmla="*/ 902 w 1064"/>
                <a:gd name="T105" fmla="*/ 705 h 1077"/>
                <a:gd name="T106" fmla="*/ 982 w 1064"/>
                <a:gd name="T107" fmla="*/ 653 h 1077"/>
                <a:gd name="T108" fmla="*/ 1041 w 1064"/>
                <a:gd name="T109" fmla="*/ 598 h 10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29" name="Freeform 11"/>
            <p:cNvSpPr>
              <a:spLocks/>
            </p:cNvSpPr>
            <p:nvPr/>
          </p:nvSpPr>
          <p:spPr bwMode="auto">
            <a:xfrm>
              <a:off x="7404191" y="2372217"/>
              <a:ext cx="135421" cy="136890"/>
            </a:xfrm>
            <a:custGeom>
              <a:avLst/>
              <a:gdLst>
                <a:gd name="T0" fmla="*/ 951 w 1064"/>
                <a:gd name="T1" fmla="*/ 573 h 1077"/>
                <a:gd name="T2" fmla="*/ 936 w 1064"/>
                <a:gd name="T3" fmla="*/ 508 h 1077"/>
                <a:gd name="T4" fmla="*/ 1041 w 1064"/>
                <a:gd name="T5" fmla="*/ 479 h 1077"/>
                <a:gd name="T6" fmla="*/ 982 w 1064"/>
                <a:gd name="T7" fmla="*/ 424 h 1077"/>
                <a:gd name="T8" fmla="*/ 902 w 1064"/>
                <a:gd name="T9" fmla="*/ 371 h 1077"/>
                <a:gd name="T10" fmla="*/ 990 w 1064"/>
                <a:gd name="T11" fmla="*/ 308 h 1077"/>
                <a:gd name="T12" fmla="*/ 915 w 1064"/>
                <a:gd name="T13" fmla="*/ 276 h 1077"/>
                <a:gd name="T14" fmla="*/ 822 w 1064"/>
                <a:gd name="T15" fmla="*/ 255 h 1077"/>
                <a:gd name="T16" fmla="*/ 884 w 1064"/>
                <a:gd name="T17" fmla="*/ 165 h 1077"/>
                <a:gd name="T18" fmla="*/ 803 w 1064"/>
                <a:gd name="T19" fmla="*/ 161 h 1077"/>
                <a:gd name="T20" fmla="*/ 708 w 1064"/>
                <a:gd name="T21" fmla="*/ 172 h 1077"/>
                <a:gd name="T22" fmla="*/ 735 w 1064"/>
                <a:gd name="T23" fmla="*/ 67 h 1077"/>
                <a:gd name="T24" fmla="*/ 658 w 1064"/>
                <a:gd name="T25" fmla="*/ 91 h 1077"/>
                <a:gd name="T26" fmla="*/ 572 w 1064"/>
                <a:gd name="T27" fmla="*/ 134 h 1077"/>
                <a:gd name="T28" fmla="*/ 562 w 1064"/>
                <a:gd name="T29" fmla="*/ 26 h 1077"/>
                <a:gd name="T30" fmla="*/ 497 w 1064"/>
                <a:gd name="T31" fmla="*/ 75 h 1077"/>
                <a:gd name="T32" fmla="*/ 432 w 1064"/>
                <a:gd name="T33" fmla="*/ 144 h 1077"/>
                <a:gd name="T34" fmla="*/ 385 w 1064"/>
                <a:gd name="T35" fmla="*/ 46 h 1077"/>
                <a:gd name="T36" fmla="*/ 341 w 1064"/>
                <a:gd name="T37" fmla="*/ 115 h 1077"/>
                <a:gd name="T38" fmla="*/ 303 w 1064"/>
                <a:gd name="T39" fmla="*/ 203 h 1077"/>
                <a:gd name="T40" fmla="*/ 226 w 1064"/>
                <a:gd name="T41" fmla="*/ 126 h 1077"/>
                <a:gd name="T42" fmla="*/ 208 w 1064"/>
                <a:gd name="T43" fmla="*/ 206 h 1077"/>
                <a:gd name="T44" fmla="*/ 203 w 1064"/>
                <a:gd name="T45" fmla="*/ 301 h 1077"/>
                <a:gd name="T46" fmla="*/ 104 w 1064"/>
                <a:gd name="T47" fmla="*/ 256 h 1077"/>
                <a:gd name="T48" fmla="*/ 114 w 1064"/>
                <a:gd name="T49" fmla="*/ 337 h 1077"/>
                <a:gd name="T50" fmla="*/ 142 w 1064"/>
                <a:gd name="T51" fmla="*/ 428 h 1077"/>
                <a:gd name="T52" fmla="*/ 33 w 1064"/>
                <a:gd name="T53" fmla="*/ 420 h 1077"/>
                <a:gd name="T54" fmla="*/ 70 w 1064"/>
                <a:gd name="T55" fmla="*/ 492 h 1077"/>
                <a:gd name="T56" fmla="*/ 126 w 1064"/>
                <a:gd name="T57" fmla="*/ 538 h 1077"/>
                <a:gd name="T58" fmla="*/ 70 w 1064"/>
                <a:gd name="T59" fmla="*/ 585 h 1077"/>
                <a:gd name="T60" fmla="*/ 33 w 1064"/>
                <a:gd name="T61" fmla="*/ 657 h 1077"/>
                <a:gd name="T62" fmla="*/ 142 w 1064"/>
                <a:gd name="T63" fmla="*/ 648 h 1077"/>
                <a:gd name="T64" fmla="*/ 114 w 1064"/>
                <a:gd name="T65" fmla="*/ 740 h 1077"/>
                <a:gd name="T66" fmla="*/ 104 w 1064"/>
                <a:gd name="T67" fmla="*/ 821 h 1077"/>
                <a:gd name="T68" fmla="*/ 203 w 1064"/>
                <a:gd name="T69" fmla="*/ 775 h 1077"/>
                <a:gd name="T70" fmla="*/ 208 w 1064"/>
                <a:gd name="T71" fmla="*/ 871 h 1077"/>
                <a:gd name="T72" fmla="*/ 226 w 1064"/>
                <a:gd name="T73" fmla="*/ 950 h 1077"/>
                <a:gd name="T74" fmla="*/ 303 w 1064"/>
                <a:gd name="T75" fmla="*/ 874 h 1077"/>
                <a:gd name="T76" fmla="*/ 341 w 1064"/>
                <a:gd name="T77" fmla="*/ 962 h 1077"/>
                <a:gd name="T78" fmla="*/ 385 w 1064"/>
                <a:gd name="T79" fmla="*/ 1030 h 1077"/>
                <a:gd name="T80" fmla="*/ 432 w 1064"/>
                <a:gd name="T81" fmla="*/ 932 h 1077"/>
                <a:gd name="T82" fmla="*/ 497 w 1064"/>
                <a:gd name="T83" fmla="*/ 1002 h 1077"/>
                <a:gd name="T84" fmla="*/ 562 w 1064"/>
                <a:gd name="T85" fmla="*/ 1051 h 1077"/>
                <a:gd name="T86" fmla="*/ 572 w 1064"/>
                <a:gd name="T87" fmla="*/ 943 h 1077"/>
                <a:gd name="T88" fmla="*/ 658 w 1064"/>
                <a:gd name="T89" fmla="*/ 986 h 1077"/>
                <a:gd name="T90" fmla="*/ 735 w 1064"/>
                <a:gd name="T91" fmla="*/ 1010 h 1077"/>
                <a:gd name="T92" fmla="*/ 708 w 1064"/>
                <a:gd name="T93" fmla="*/ 905 h 1077"/>
                <a:gd name="T94" fmla="*/ 803 w 1064"/>
                <a:gd name="T95" fmla="*/ 916 h 1077"/>
                <a:gd name="T96" fmla="*/ 884 w 1064"/>
                <a:gd name="T97" fmla="*/ 911 h 1077"/>
                <a:gd name="T98" fmla="*/ 822 w 1064"/>
                <a:gd name="T99" fmla="*/ 822 h 1077"/>
                <a:gd name="T100" fmla="*/ 915 w 1064"/>
                <a:gd name="T101" fmla="*/ 800 h 1077"/>
                <a:gd name="T102" fmla="*/ 990 w 1064"/>
                <a:gd name="T103" fmla="*/ 768 h 1077"/>
                <a:gd name="T104" fmla="*/ 902 w 1064"/>
                <a:gd name="T105" fmla="*/ 705 h 1077"/>
                <a:gd name="T106" fmla="*/ 982 w 1064"/>
                <a:gd name="T107" fmla="*/ 653 h 1077"/>
                <a:gd name="T108" fmla="*/ 1041 w 1064"/>
                <a:gd name="T109" fmla="*/ 598 h 10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30" name="Freeform 11"/>
            <p:cNvSpPr>
              <a:spLocks/>
            </p:cNvSpPr>
            <p:nvPr/>
          </p:nvSpPr>
          <p:spPr bwMode="auto">
            <a:xfrm>
              <a:off x="7407124" y="3370402"/>
              <a:ext cx="135421" cy="136890"/>
            </a:xfrm>
            <a:custGeom>
              <a:avLst/>
              <a:gdLst>
                <a:gd name="T0" fmla="*/ 951 w 1064"/>
                <a:gd name="T1" fmla="*/ 573 h 1077"/>
                <a:gd name="T2" fmla="*/ 936 w 1064"/>
                <a:gd name="T3" fmla="*/ 508 h 1077"/>
                <a:gd name="T4" fmla="*/ 1041 w 1064"/>
                <a:gd name="T5" fmla="*/ 479 h 1077"/>
                <a:gd name="T6" fmla="*/ 982 w 1064"/>
                <a:gd name="T7" fmla="*/ 424 h 1077"/>
                <a:gd name="T8" fmla="*/ 902 w 1064"/>
                <a:gd name="T9" fmla="*/ 371 h 1077"/>
                <a:gd name="T10" fmla="*/ 990 w 1064"/>
                <a:gd name="T11" fmla="*/ 308 h 1077"/>
                <a:gd name="T12" fmla="*/ 915 w 1064"/>
                <a:gd name="T13" fmla="*/ 276 h 1077"/>
                <a:gd name="T14" fmla="*/ 822 w 1064"/>
                <a:gd name="T15" fmla="*/ 255 h 1077"/>
                <a:gd name="T16" fmla="*/ 884 w 1064"/>
                <a:gd name="T17" fmla="*/ 165 h 1077"/>
                <a:gd name="T18" fmla="*/ 803 w 1064"/>
                <a:gd name="T19" fmla="*/ 161 h 1077"/>
                <a:gd name="T20" fmla="*/ 708 w 1064"/>
                <a:gd name="T21" fmla="*/ 172 h 1077"/>
                <a:gd name="T22" fmla="*/ 735 w 1064"/>
                <a:gd name="T23" fmla="*/ 67 h 1077"/>
                <a:gd name="T24" fmla="*/ 658 w 1064"/>
                <a:gd name="T25" fmla="*/ 91 h 1077"/>
                <a:gd name="T26" fmla="*/ 572 w 1064"/>
                <a:gd name="T27" fmla="*/ 134 h 1077"/>
                <a:gd name="T28" fmla="*/ 562 w 1064"/>
                <a:gd name="T29" fmla="*/ 26 h 1077"/>
                <a:gd name="T30" fmla="*/ 497 w 1064"/>
                <a:gd name="T31" fmla="*/ 75 h 1077"/>
                <a:gd name="T32" fmla="*/ 432 w 1064"/>
                <a:gd name="T33" fmla="*/ 144 h 1077"/>
                <a:gd name="T34" fmla="*/ 385 w 1064"/>
                <a:gd name="T35" fmla="*/ 46 h 1077"/>
                <a:gd name="T36" fmla="*/ 341 w 1064"/>
                <a:gd name="T37" fmla="*/ 115 h 1077"/>
                <a:gd name="T38" fmla="*/ 303 w 1064"/>
                <a:gd name="T39" fmla="*/ 203 h 1077"/>
                <a:gd name="T40" fmla="*/ 226 w 1064"/>
                <a:gd name="T41" fmla="*/ 126 h 1077"/>
                <a:gd name="T42" fmla="*/ 208 w 1064"/>
                <a:gd name="T43" fmla="*/ 206 h 1077"/>
                <a:gd name="T44" fmla="*/ 203 w 1064"/>
                <a:gd name="T45" fmla="*/ 301 h 1077"/>
                <a:gd name="T46" fmla="*/ 104 w 1064"/>
                <a:gd name="T47" fmla="*/ 256 h 1077"/>
                <a:gd name="T48" fmla="*/ 114 w 1064"/>
                <a:gd name="T49" fmla="*/ 337 h 1077"/>
                <a:gd name="T50" fmla="*/ 142 w 1064"/>
                <a:gd name="T51" fmla="*/ 428 h 1077"/>
                <a:gd name="T52" fmla="*/ 33 w 1064"/>
                <a:gd name="T53" fmla="*/ 420 h 1077"/>
                <a:gd name="T54" fmla="*/ 70 w 1064"/>
                <a:gd name="T55" fmla="*/ 492 h 1077"/>
                <a:gd name="T56" fmla="*/ 126 w 1064"/>
                <a:gd name="T57" fmla="*/ 538 h 1077"/>
                <a:gd name="T58" fmla="*/ 70 w 1064"/>
                <a:gd name="T59" fmla="*/ 585 h 1077"/>
                <a:gd name="T60" fmla="*/ 33 w 1064"/>
                <a:gd name="T61" fmla="*/ 657 h 1077"/>
                <a:gd name="T62" fmla="*/ 142 w 1064"/>
                <a:gd name="T63" fmla="*/ 648 h 1077"/>
                <a:gd name="T64" fmla="*/ 114 w 1064"/>
                <a:gd name="T65" fmla="*/ 740 h 1077"/>
                <a:gd name="T66" fmla="*/ 104 w 1064"/>
                <a:gd name="T67" fmla="*/ 821 h 1077"/>
                <a:gd name="T68" fmla="*/ 203 w 1064"/>
                <a:gd name="T69" fmla="*/ 775 h 1077"/>
                <a:gd name="T70" fmla="*/ 208 w 1064"/>
                <a:gd name="T71" fmla="*/ 871 h 1077"/>
                <a:gd name="T72" fmla="*/ 226 w 1064"/>
                <a:gd name="T73" fmla="*/ 950 h 1077"/>
                <a:gd name="T74" fmla="*/ 303 w 1064"/>
                <a:gd name="T75" fmla="*/ 874 h 1077"/>
                <a:gd name="T76" fmla="*/ 341 w 1064"/>
                <a:gd name="T77" fmla="*/ 962 h 1077"/>
                <a:gd name="T78" fmla="*/ 385 w 1064"/>
                <a:gd name="T79" fmla="*/ 1030 h 1077"/>
                <a:gd name="T80" fmla="*/ 432 w 1064"/>
                <a:gd name="T81" fmla="*/ 932 h 1077"/>
                <a:gd name="T82" fmla="*/ 497 w 1064"/>
                <a:gd name="T83" fmla="*/ 1002 h 1077"/>
                <a:gd name="T84" fmla="*/ 562 w 1064"/>
                <a:gd name="T85" fmla="*/ 1051 h 1077"/>
                <a:gd name="T86" fmla="*/ 572 w 1064"/>
                <a:gd name="T87" fmla="*/ 943 h 1077"/>
                <a:gd name="T88" fmla="*/ 658 w 1064"/>
                <a:gd name="T89" fmla="*/ 986 h 1077"/>
                <a:gd name="T90" fmla="*/ 735 w 1064"/>
                <a:gd name="T91" fmla="*/ 1010 h 1077"/>
                <a:gd name="T92" fmla="*/ 708 w 1064"/>
                <a:gd name="T93" fmla="*/ 905 h 1077"/>
                <a:gd name="T94" fmla="*/ 803 w 1064"/>
                <a:gd name="T95" fmla="*/ 916 h 1077"/>
                <a:gd name="T96" fmla="*/ 884 w 1064"/>
                <a:gd name="T97" fmla="*/ 911 h 1077"/>
                <a:gd name="T98" fmla="*/ 822 w 1064"/>
                <a:gd name="T99" fmla="*/ 822 h 1077"/>
                <a:gd name="T100" fmla="*/ 915 w 1064"/>
                <a:gd name="T101" fmla="*/ 800 h 1077"/>
                <a:gd name="T102" fmla="*/ 990 w 1064"/>
                <a:gd name="T103" fmla="*/ 768 h 1077"/>
                <a:gd name="T104" fmla="*/ 902 w 1064"/>
                <a:gd name="T105" fmla="*/ 705 h 1077"/>
                <a:gd name="T106" fmla="*/ 982 w 1064"/>
                <a:gd name="T107" fmla="*/ 653 h 1077"/>
                <a:gd name="T108" fmla="*/ 1041 w 1064"/>
                <a:gd name="T109" fmla="*/ 598 h 10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31" name="Freeform 11"/>
            <p:cNvSpPr>
              <a:spLocks/>
            </p:cNvSpPr>
            <p:nvPr/>
          </p:nvSpPr>
          <p:spPr bwMode="auto">
            <a:xfrm>
              <a:off x="7511017" y="2950839"/>
              <a:ext cx="135421" cy="136890"/>
            </a:xfrm>
            <a:custGeom>
              <a:avLst/>
              <a:gdLst>
                <a:gd name="T0" fmla="*/ 951 w 1064"/>
                <a:gd name="T1" fmla="*/ 573 h 1077"/>
                <a:gd name="T2" fmla="*/ 936 w 1064"/>
                <a:gd name="T3" fmla="*/ 508 h 1077"/>
                <a:gd name="T4" fmla="*/ 1041 w 1064"/>
                <a:gd name="T5" fmla="*/ 479 h 1077"/>
                <a:gd name="T6" fmla="*/ 982 w 1064"/>
                <a:gd name="T7" fmla="*/ 424 h 1077"/>
                <a:gd name="T8" fmla="*/ 902 w 1064"/>
                <a:gd name="T9" fmla="*/ 371 h 1077"/>
                <a:gd name="T10" fmla="*/ 990 w 1064"/>
                <a:gd name="T11" fmla="*/ 308 h 1077"/>
                <a:gd name="T12" fmla="*/ 915 w 1064"/>
                <a:gd name="T13" fmla="*/ 276 h 1077"/>
                <a:gd name="T14" fmla="*/ 822 w 1064"/>
                <a:gd name="T15" fmla="*/ 255 h 1077"/>
                <a:gd name="T16" fmla="*/ 884 w 1064"/>
                <a:gd name="T17" fmla="*/ 165 h 1077"/>
                <a:gd name="T18" fmla="*/ 803 w 1064"/>
                <a:gd name="T19" fmla="*/ 161 h 1077"/>
                <a:gd name="T20" fmla="*/ 708 w 1064"/>
                <a:gd name="T21" fmla="*/ 172 h 1077"/>
                <a:gd name="T22" fmla="*/ 735 w 1064"/>
                <a:gd name="T23" fmla="*/ 67 h 1077"/>
                <a:gd name="T24" fmla="*/ 658 w 1064"/>
                <a:gd name="T25" fmla="*/ 91 h 1077"/>
                <a:gd name="T26" fmla="*/ 572 w 1064"/>
                <a:gd name="T27" fmla="*/ 134 h 1077"/>
                <a:gd name="T28" fmla="*/ 562 w 1064"/>
                <a:gd name="T29" fmla="*/ 26 h 1077"/>
                <a:gd name="T30" fmla="*/ 497 w 1064"/>
                <a:gd name="T31" fmla="*/ 75 h 1077"/>
                <a:gd name="T32" fmla="*/ 432 w 1064"/>
                <a:gd name="T33" fmla="*/ 144 h 1077"/>
                <a:gd name="T34" fmla="*/ 385 w 1064"/>
                <a:gd name="T35" fmla="*/ 46 h 1077"/>
                <a:gd name="T36" fmla="*/ 341 w 1064"/>
                <a:gd name="T37" fmla="*/ 115 h 1077"/>
                <a:gd name="T38" fmla="*/ 303 w 1064"/>
                <a:gd name="T39" fmla="*/ 203 h 1077"/>
                <a:gd name="T40" fmla="*/ 226 w 1064"/>
                <a:gd name="T41" fmla="*/ 126 h 1077"/>
                <a:gd name="T42" fmla="*/ 208 w 1064"/>
                <a:gd name="T43" fmla="*/ 206 h 1077"/>
                <a:gd name="T44" fmla="*/ 203 w 1064"/>
                <a:gd name="T45" fmla="*/ 301 h 1077"/>
                <a:gd name="T46" fmla="*/ 104 w 1064"/>
                <a:gd name="T47" fmla="*/ 256 h 1077"/>
                <a:gd name="T48" fmla="*/ 114 w 1064"/>
                <a:gd name="T49" fmla="*/ 337 h 1077"/>
                <a:gd name="T50" fmla="*/ 142 w 1064"/>
                <a:gd name="T51" fmla="*/ 428 h 1077"/>
                <a:gd name="T52" fmla="*/ 33 w 1064"/>
                <a:gd name="T53" fmla="*/ 420 h 1077"/>
                <a:gd name="T54" fmla="*/ 70 w 1064"/>
                <a:gd name="T55" fmla="*/ 492 h 1077"/>
                <a:gd name="T56" fmla="*/ 126 w 1064"/>
                <a:gd name="T57" fmla="*/ 538 h 1077"/>
                <a:gd name="T58" fmla="*/ 70 w 1064"/>
                <a:gd name="T59" fmla="*/ 585 h 1077"/>
                <a:gd name="T60" fmla="*/ 33 w 1064"/>
                <a:gd name="T61" fmla="*/ 657 h 1077"/>
                <a:gd name="T62" fmla="*/ 142 w 1064"/>
                <a:gd name="T63" fmla="*/ 648 h 1077"/>
                <a:gd name="T64" fmla="*/ 114 w 1064"/>
                <a:gd name="T65" fmla="*/ 740 h 1077"/>
                <a:gd name="T66" fmla="*/ 104 w 1064"/>
                <a:gd name="T67" fmla="*/ 821 h 1077"/>
                <a:gd name="T68" fmla="*/ 203 w 1064"/>
                <a:gd name="T69" fmla="*/ 775 h 1077"/>
                <a:gd name="T70" fmla="*/ 208 w 1064"/>
                <a:gd name="T71" fmla="*/ 871 h 1077"/>
                <a:gd name="T72" fmla="*/ 226 w 1064"/>
                <a:gd name="T73" fmla="*/ 950 h 1077"/>
                <a:gd name="T74" fmla="*/ 303 w 1064"/>
                <a:gd name="T75" fmla="*/ 874 h 1077"/>
                <a:gd name="T76" fmla="*/ 341 w 1064"/>
                <a:gd name="T77" fmla="*/ 962 h 1077"/>
                <a:gd name="T78" fmla="*/ 385 w 1064"/>
                <a:gd name="T79" fmla="*/ 1030 h 1077"/>
                <a:gd name="T80" fmla="*/ 432 w 1064"/>
                <a:gd name="T81" fmla="*/ 932 h 1077"/>
                <a:gd name="T82" fmla="*/ 497 w 1064"/>
                <a:gd name="T83" fmla="*/ 1002 h 1077"/>
                <a:gd name="T84" fmla="*/ 562 w 1064"/>
                <a:gd name="T85" fmla="*/ 1051 h 1077"/>
                <a:gd name="T86" fmla="*/ 572 w 1064"/>
                <a:gd name="T87" fmla="*/ 943 h 1077"/>
                <a:gd name="T88" fmla="*/ 658 w 1064"/>
                <a:gd name="T89" fmla="*/ 986 h 1077"/>
                <a:gd name="T90" fmla="*/ 735 w 1064"/>
                <a:gd name="T91" fmla="*/ 1010 h 1077"/>
                <a:gd name="T92" fmla="*/ 708 w 1064"/>
                <a:gd name="T93" fmla="*/ 905 h 1077"/>
                <a:gd name="T94" fmla="*/ 803 w 1064"/>
                <a:gd name="T95" fmla="*/ 916 h 1077"/>
                <a:gd name="T96" fmla="*/ 884 w 1064"/>
                <a:gd name="T97" fmla="*/ 911 h 1077"/>
                <a:gd name="T98" fmla="*/ 822 w 1064"/>
                <a:gd name="T99" fmla="*/ 822 h 1077"/>
                <a:gd name="T100" fmla="*/ 915 w 1064"/>
                <a:gd name="T101" fmla="*/ 800 h 1077"/>
                <a:gd name="T102" fmla="*/ 990 w 1064"/>
                <a:gd name="T103" fmla="*/ 768 h 1077"/>
                <a:gd name="T104" fmla="*/ 902 w 1064"/>
                <a:gd name="T105" fmla="*/ 705 h 1077"/>
                <a:gd name="T106" fmla="*/ 982 w 1064"/>
                <a:gd name="T107" fmla="*/ 653 h 1077"/>
                <a:gd name="T108" fmla="*/ 1041 w 1064"/>
                <a:gd name="T109" fmla="*/ 598 h 10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33" name="Freeform 11"/>
            <p:cNvSpPr>
              <a:spLocks/>
            </p:cNvSpPr>
            <p:nvPr/>
          </p:nvSpPr>
          <p:spPr bwMode="auto">
            <a:xfrm>
              <a:off x="5343563" y="3879755"/>
              <a:ext cx="135421" cy="136890"/>
            </a:xfrm>
            <a:custGeom>
              <a:avLst/>
              <a:gdLst>
                <a:gd name="T0" fmla="*/ 951 w 1064"/>
                <a:gd name="T1" fmla="*/ 573 h 1077"/>
                <a:gd name="T2" fmla="*/ 936 w 1064"/>
                <a:gd name="T3" fmla="*/ 508 h 1077"/>
                <a:gd name="T4" fmla="*/ 1041 w 1064"/>
                <a:gd name="T5" fmla="*/ 479 h 1077"/>
                <a:gd name="T6" fmla="*/ 982 w 1064"/>
                <a:gd name="T7" fmla="*/ 424 h 1077"/>
                <a:gd name="T8" fmla="*/ 902 w 1064"/>
                <a:gd name="T9" fmla="*/ 371 h 1077"/>
                <a:gd name="T10" fmla="*/ 990 w 1064"/>
                <a:gd name="T11" fmla="*/ 308 h 1077"/>
                <a:gd name="T12" fmla="*/ 915 w 1064"/>
                <a:gd name="T13" fmla="*/ 276 h 1077"/>
                <a:gd name="T14" fmla="*/ 822 w 1064"/>
                <a:gd name="T15" fmla="*/ 255 h 1077"/>
                <a:gd name="T16" fmla="*/ 884 w 1064"/>
                <a:gd name="T17" fmla="*/ 165 h 1077"/>
                <a:gd name="T18" fmla="*/ 803 w 1064"/>
                <a:gd name="T19" fmla="*/ 161 h 1077"/>
                <a:gd name="T20" fmla="*/ 708 w 1064"/>
                <a:gd name="T21" fmla="*/ 172 h 1077"/>
                <a:gd name="T22" fmla="*/ 735 w 1064"/>
                <a:gd name="T23" fmla="*/ 67 h 1077"/>
                <a:gd name="T24" fmla="*/ 658 w 1064"/>
                <a:gd name="T25" fmla="*/ 91 h 1077"/>
                <a:gd name="T26" fmla="*/ 572 w 1064"/>
                <a:gd name="T27" fmla="*/ 134 h 1077"/>
                <a:gd name="T28" fmla="*/ 562 w 1064"/>
                <a:gd name="T29" fmla="*/ 26 h 1077"/>
                <a:gd name="T30" fmla="*/ 497 w 1064"/>
                <a:gd name="T31" fmla="*/ 75 h 1077"/>
                <a:gd name="T32" fmla="*/ 432 w 1064"/>
                <a:gd name="T33" fmla="*/ 144 h 1077"/>
                <a:gd name="T34" fmla="*/ 385 w 1064"/>
                <a:gd name="T35" fmla="*/ 46 h 1077"/>
                <a:gd name="T36" fmla="*/ 341 w 1064"/>
                <a:gd name="T37" fmla="*/ 115 h 1077"/>
                <a:gd name="T38" fmla="*/ 303 w 1064"/>
                <a:gd name="T39" fmla="*/ 203 h 1077"/>
                <a:gd name="T40" fmla="*/ 226 w 1064"/>
                <a:gd name="T41" fmla="*/ 126 h 1077"/>
                <a:gd name="T42" fmla="*/ 208 w 1064"/>
                <a:gd name="T43" fmla="*/ 206 h 1077"/>
                <a:gd name="T44" fmla="*/ 203 w 1064"/>
                <a:gd name="T45" fmla="*/ 301 h 1077"/>
                <a:gd name="T46" fmla="*/ 104 w 1064"/>
                <a:gd name="T47" fmla="*/ 256 h 1077"/>
                <a:gd name="T48" fmla="*/ 114 w 1064"/>
                <a:gd name="T49" fmla="*/ 337 h 1077"/>
                <a:gd name="T50" fmla="*/ 142 w 1064"/>
                <a:gd name="T51" fmla="*/ 428 h 1077"/>
                <a:gd name="T52" fmla="*/ 33 w 1064"/>
                <a:gd name="T53" fmla="*/ 420 h 1077"/>
                <a:gd name="T54" fmla="*/ 70 w 1064"/>
                <a:gd name="T55" fmla="*/ 492 h 1077"/>
                <a:gd name="T56" fmla="*/ 126 w 1064"/>
                <a:gd name="T57" fmla="*/ 538 h 1077"/>
                <a:gd name="T58" fmla="*/ 70 w 1064"/>
                <a:gd name="T59" fmla="*/ 585 h 1077"/>
                <a:gd name="T60" fmla="*/ 33 w 1064"/>
                <a:gd name="T61" fmla="*/ 657 h 1077"/>
                <a:gd name="T62" fmla="*/ 142 w 1064"/>
                <a:gd name="T63" fmla="*/ 648 h 1077"/>
                <a:gd name="T64" fmla="*/ 114 w 1064"/>
                <a:gd name="T65" fmla="*/ 740 h 1077"/>
                <a:gd name="T66" fmla="*/ 104 w 1064"/>
                <a:gd name="T67" fmla="*/ 821 h 1077"/>
                <a:gd name="T68" fmla="*/ 203 w 1064"/>
                <a:gd name="T69" fmla="*/ 775 h 1077"/>
                <a:gd name="T70" fmla="*/ 208 w 1064"/>
                <a:gd name="T71" fmla="*/ 871 h 1077"/>
                <a:gd name="T72" fmla="*/ 226 w 1064"/>
                <a:gd name="T73" fmla="*/ 950 h 1077"/>
                <a:gd name="T74" fmla="*/ 303 w 1064"/>
                <a:gd name="T75" fmla="*/ 874 h 1077"/>
                <a:gd name="T76" fmla="*/ 341 w 1064"/>
                <a:gd name="T77" fmla="*/ 962 h 1077"/>
                <a:gd name="T78" fmla="*/ 385 w 1064"/>
                <a:gd name="T79" fmla="*/ 1030 h 1077"/>
                <a:gd name="T80" fmla="*/ 432 w 1064"/>
                <a:gd name="T81" fmla="*/ 932 h 1077"/>
                <a:gd name="T82" fmla="*/ 497 w 1064"/>
                <a:gd name="T83" fmla="*/ 1002 h 1077"/>
                <a:gd name="T84" fmla="*/ 562 w 1064"/>
                <a:gd name="T85" fmla="*/ 1051 h 1077"/>
                <a:gd name="T86" fmla="*/ 572 w 1064"/>
                <a:gd name="T87" fmla="*/ 943 h 1077"/>
                <a:gd name="T88" fmla="*/ 658 w 1064"/>
                <a:gd name="T89" fmla="*/ 986 h 1077"/>
                <a:gd name="T90" fmla="*/ 735 w 1064"/>
                <a:gd name="T91" fmla="*/ 1010 h 1077"/>
                <a:gd name="T92" fmla="*/ 708 w 1064"/>
                <a:gd name="T93" fmla="*/ 905 h 1077"/>
                <a:gd name="T94" fmla="*/ 803 w 1064"/>
                <a:gd name="T95" fmla="*/ 916 h 1077"/>
                <a:gd name="T96" fmla="*/ 884 w 1064"/>
                <a:gd name="T97" fmla="*/ 911 h 1077"/>
                <a:gd name="T98" fmla="*/ 822 w 1064"/>
                <a:gd name="T99" fmla="*/ 822 h 1077"/>
                <a:gd name="T100" fmla="*/ 915 w 1064"/>
                <a:gd name="T101" fmla="*/ 800 h 1077"/>
                <a:gd name="T102" fmla="*/ 990 w 1064"/>
                <a:gd name="T103" fmla="*/ 768 h 1077"/>
                <a:gd name="T104" fmla="*/ 902 w 1064"/>
                <a:gd name="T105" fmla="*/ 705 h 1077"/>
                <a:gd name="T106" fmla="*/ 982 w 1064"/>
                <a:gd name="T107" fmla="*/ 653 h 1077"/>
                <a:gd name="T108" fmla="*/ 1041 w 1064"/>
                <a:gd name="T109" fmla="*/ 598 h 10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34" name="Freeform 11"/>
            <p:cNvSpPr>
              <a:spLocks/>
            </p:cNvSpPr>
            <p:nvPr/>
          </p:nvSpPr>
          <p:spPr bwMode="auto">
            <a:xfrm>
              <a:off x="5471455" y="4246410"/>
              <a:ext cx="135421" cy="136890"/>
            </a:xfrm>
            <a:custGeom>
              <a:avLst/>
              <a:gdLst>
                <a:gd name="T0" fmla="*/ 951 w 1064"/>
                <a:gd name="T1" fmla="*/ 573 h 1077"/>
                <a:gd name="T2" fmla="*/ 936 w 1064"/>
                <a:gd name="T3" fmla="*/ 508 h 1077"/>
                <a:gd name="T4" fmla="*/ 1041 w 1064"/>
                <a:gd name="T5" fmla="*/ 479 h 1077"/>
                <a:gd name="T6" fmla="*/ 982 w 1064"/>
                <a:gd name="T7" fmla="*/ 424 h 1077"/>
                <a:gd name="T8" fmla="*/ 902 w 1064"/>
                <a:gd name="T9" fmla="*/ 371 h 1077"/>
                <a:gd name="T10" fmla="*/ 990 w 1064"/>
                <a:gd name="T11" fmla="*/ 308 h 1077"/>
                <a:gd name="T12" fmla="*/ 915 w 1064"/>
                <a:gd name="T13" fmla="*/ 276 h 1077"/>
                <a:gd name="T14" fmla="*/ 822 w 1064"/>
                <a:gd name="T15" fmla="*/ 255 h 1077"/>
                <a:gd name="T16" fmla="*/ 884 w 1064"/>
                <a:gd name="T17" fmla="*/ 165 h 1077"/>
                <a:gd name="T18" fmla="*/ 803 w 1064"/>
                <a:gd name="T19" fmla="*/ 161 h 1077"/>
                <a:gd name="T20" fmla="*/ 708 w 1064"/>
                <a:gd name="T21" fmla="*/ 172 h 1077"/>
                <a:gd name="T22" fmla="*/ 735 w 1064"/>
                <a:gd name="T23" fmla="*/ 67 h 1077"/>
                <a:gd name="T24" fmla="*/ 658 w 1064"/>
                <a:gd name="T25" fmla="*/ 91 h 1077"/>
                <a:gd name="T26" fmla="*/ 572 w 1064"/>
                <a:gd name="T27" fmla="*/ 134 h 1077"/>
                <a:gd name="T28" fmla="*/ 562 w 1064"/>
                <a:gd name="T29" fmla="*/ 26 h 1077"/>
                <a:gd name="T30" fmla="*/ 497 w 1064"/>
                <a:gd name="T31" fmla="*/ 75 h 1077"/>
                <a:gd name="T32" fmla="*/ 432 w 1064"/>
                <a:gd name="T33" fmla="*/ 144 h 1077"/>
                <a:gd name="T34" fmla="*/ 385 w 1064"/>
                <a:gd name="T35" fmla="*/ 46 h 1077"/>
                <a:gd name="T36" fmla="*/ 341 w 1064"/>
                <a:gd name="T37" fmla="*/ 115 h 1077"/>
                <a:gd name="T38" fmla="*/ 303 w 1064"/>
                <a:gd name="T39" fmla="*/ 203 h 1077"/>
                <a:gd name="T40" fmla="*/ 226 w 1064"/>
                <a:gd name="T41" fmla="*/ 126 h 1077"/>
                <a:gd name="T42" fmla="*/ 208 w 1064"/>
                <a:gd name="T43" fmla="*/ 206 h 1077"/>
                <a:gd name="T44" fmla="*/ 203 w 1064"/>
                <a:gd name="T45" fmla="*/ 301 h 1077"/>
                <a:gd name="T46" fmla="*/ 104 w 1064"/>
                <a:gd name="T47" fmla="*/ 256 h 1077"/>
                <a:gd name="T48" fmla="*/ 114 w 1064"/>
                <a:gd name="T49" fmla="*/ 337 h 1077"/>
                <a:gd name="T50" fmla="*/ 142 w 1064"/>
                <a:gd name="T51" fmla="*/ 428 h 1077"/>
                <a:gd name="T52" fmla="*/ 33 w 1064"/>
                <a:gd name="T53" fmla="*/ 420 h 1077"/>
                <a:gd name="T54" fmla="*/ 70 w 1064"/>
                <a:gd name="T55" fmla="*/ 492 h 1077"/>
                <a:gd name="T56" fmla="*/ 126 w 1064"/>
                <a:gd name="T57" fmla="*/ 538 h 1077"/>
                <a:gd name="T58" fmla="*/ 70 w 1064"/>
                <a:gd name="T59" fmla="*/ 585 h 1077"/>
                <a:gd name="T60" fmla="*/ 33 w 1064"/>
                <a:gd name="T61" fmla="*/ 657 h 1077"/>
                <a:gd name="T62" fmla="*/ 142 w 1064"/>
                <a:gd name="T63" fmla="*/ 648 h 1077"/>
                <a:gd name="T64" fmla="*/ 114 w 1064"/>
                <a:gd name="T65" fmla="*/ 740 h 1077"/>
                <a:gd name="T66" fmla="*/ 104 w 1064"/>
                <a:gd name="T67" fmla="*/ 821 h 1077"/>
                <a:gd name="T68" fmla="*/ 203 w 1064"/>
                <a:gd name="T69" fmla="*/ 775 h 1077"/>
                <a:gd name="T70" fmla="*/ 208 w 1064"/>
                <a:gd name="T71" fmla="*/ 871 h 1077"/>
                <a:gd name="T72" fmla="*/ 226 w 1064"/>
                <a:gd name="T73" fmla="*/ 950 h 1077"/>
                <a:gd name="T74" fmla="*/ 303 w 1064"/>
                <a:gd name="T75" fmla="*/ 874 h 1077"/>
                <a:gd name="T76" fmla="*/ 341 w 1064"/>
                <a:gd name="T77" fmla="*/ 962 h 1077"/>
                <a:gd name="T78" fmla="*/ 385 w 1064"/>
                <a:gd name="T79" fmla="*/ 1030 h 1077"/>
                <a:gd name="T80" fmla="*/ 432 w 1064"/>
                <a:gd name="T81" fmla="*/ 932 h 1077"/>
                <a:gd name="T82" fmla="*/ 497 w 1064"/>
                <a:gd name="T83" fmla="*/ 1002 h 1077"/>
                <a:gd name="T84" fmla="*/ 562 w 1064"/>
                <a:gd name="T85" fmla="*/ 1051 h 1077"/>
                <a:gd name="T86" fmla="*/ 572 w 1064"/>
                <a:gd name="T87" fmla="*/ 943 h 1077"/>
                <a:gd name="T88" fmla="*/ 658 w 1064"/>
                <a:gd name="T89" fmla="*/ 986 h 1077"/>
                <a:gd name="T90" fmla="*/ 735 w 1064"/>
                <a:gd name="T91" fmla="*/ 1010 h 1077"/>
                <a:gd name="T92" fmla="*/ 708 w 1064"/>
                <a:gd name="T93" fmla="*/ 905 h 1077"/>
                <a:gd name="T94" fmla="*/ 803 w 1064"/>
                <a:gd name="T95" fmla="*/ 916 h 1077"/>
                <a:gd name="T96" fmla="*/ 884 w 1064"/>
                <a:gd name="T97" fmla="*/ 911 h 1077"/>
                <a:gd name="T98" fmla="*/ 822 w 1064"/>
                <a:gd name="T99" fmla="*/ 822 h 1077"/>
                <a:gd name="T100" fmla="*/ 915 w 1064"/>
                <a:gd name="T101" fmla="*/ 800 h 1077"/>
                <a:gd name="T102" fmla="*/ 990 w 1064"/>
                <a:gd name="T103" fmla="*/ 768 h 1077"/>
                <a:gd name="T104" fmla="*/ 902 w 1064"/>
                <a:gd name="T105" fmla="*/ 705 h 1077"/>
                <a:gd name="T106" fmla="*/ 982 w 1064"/>
                <a:gd name="T107" fmla="*/ 653 h 1077"/>
                <a:gd name="T108" fmla="*/ 1041 w 1064"/>
                <a:gd name="T109" fmla="*/ 598 h 10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35" name="Freeform 11"/>
            <p:cNvSpPr>
              <a:spLocks/>
            </p:cNvSpPr>
            <p:nvPr/>
          </p:nvSpPr>
          <p:spPr bwMode="auto">
            <a:xfrm>
              <a:off x="6341257" y="4947909"/>
              <a:ext cx="135421" cy="136890"/>
            </a:xfrm>
            <a:custGeom>
              <a:avLst/>
              <a:gdLst>
                <a:gd name="T0" fmla="*/ 951 w 1064"/>
                <a:gd name="T1" fmla="*/ 573 h 1077"/>
                <a:gd name="T2" fmla="*/ 936 w 1064"/>
                <a:gd name="T3" fmla="*/ 508 h 1077"/>
                <a:gd name="T4" fmla="*/ 1041 w 1064"/>
                <a:gd name="T5" fmla="*/ 479 h 1077"/>
                <a:gd name="T6" fmla="*/ 982 w 1064"/>
                <a:gd name="T7" fmla="*/ 424 h 1077"/>
                <a:gd name="T8" fmla="*/ 902 w 1064"/>
                <a:gd name="T9" fmla="*/ 371 h 1077"/>
                <a:gd name="T10" fmla="*/ 990 w 1064"/>
                <a:gd name="T11" fmla="*/ 308 h 1077"/>
                <a:gd name="T12" fmla="*/ 915 w 1064"/>
                <a:gd name="T13" fmla="*/ 276 h 1077"/>
                <a:gd name="T14" fmla="*/ 822 w 1064"/>
                <a:gd name="T15" fmla="*/ 255 h 1077"/>
                <a:gd name="T16" fmla="*/ 884 w 1064"/>
                <a:gd name="T17" fmla="*/ 165 h 1077"/>
                <a:gd name="T18" fmla="*/ 803 w 1064"/>
                <a:gd name="T19" fmla="*/ 161 h 1077"/>
                <a:gd name="T20" fmla="*/ 708 w 1064"/>
                <a:gd name="T21" fmla="*/ 172 h 1077"/>
                <a:gd name="T22" fmla="*/ 735 w 1064"/>
                <a:gd name="T23" fmla="*/ 67 h 1077"/>
                <a:gd name="T24" fmla="*/ 658 w 1064"/>
                <a:gd name="T25" fmla="*/ 91 h 1077"/>
                <a:gd name="T26" fmla="*/ 572 w 1064"/>
                <a:gd name="T27" fmla="*/ 134 h 1077"/>
                <a:gd name="T28" fmla="*/ 562 w 1064"/>
                <a:gd name="T29" fmla="*/ 26 h 1077"/>
                <a:gd name="T30" fmla="*/ 497 w 1064"/>
                <a:gd name="T31" fmla="*/ 75 h 1077"/>
                <a:gd name="T32" fmla="*/ 432 w 1064"/>
                <a:gd name="T33" fmla="*/ 144 h 1077"/>
                <a:gd name="T34" fmla="*/ 385 w 1064"/>
                <a:gd name="T35" fmla="*/ 46 h 1077"/>
                <a:gd name="T36" fmla="*/ 341 w 1064"/>
                <a:gd name="T37" fmla="*/ 115 h 1077"/>
                <a:gd name="T38" fmla="*/ 303 w 1064"/>
                <a:gd name="T39" fmla="*/ 203 h 1077"/>
                <a:gd name="T40" fmla="*/ 226 w 1064"/>
                <a:gd name="T41" fmla="*/ 126 h 1077"/>
                <a:gd name="T42" fmla="*/ 208 w 1064"/>
                <a:gd name="T43" fmla="*/ 206 h 1077"/>
                <a:gd name="T44" fmla="*/ 203 w 1064"/>
                <a:gd name="T45" fmla="*/ 301 h 1077"/>
                <a:gd name="T46" fmla="*/ 104 w 1064"/>
                <a:gd name="T47" fmla="*/ 256 h 1077"/>
                <a:gd name="T48" fmla="*/ 114 w 1064"/>
                <a:gd name="T49" fmla="*/ 337 h 1077"/>
                <a:gd name="T50" fmla="*/ 142 w 1064"/>
                <a:gd name="T51" fmla="*/ 428 h 1077"/>
                <a:gd name="T52" fmla="*/ 33 w 1064"/>
                <a:gd name="T53" fmla="*/ 420 h 1077"/>
                <a:gd name="T54" fmla="*/ 70 w 1064"/>
                <a:gd name="T55" fmla="*/ 492 h 1077"/>
                <a:gd name="T56" fmla="*/ 126 w 1064"/>
                <a:gd name="T57" fmla="*/ 538 h 1077"/>
                <a:gd name="T58" fmla="*/ 70 w 1064"/>
                <a:gd name="T59" fmla="*/ 585 h 1077"/>
                <a:gd name="T60" fmla="*/ 33 w 1064"/>
                <a:gd name="T61" fmla="*/ 657 h 1077"/>
                <a:gd name="T62" fmla="*/ 142 w 1064"/>
                <a:gd name="T63" fmla="*/ 648 h 1077"/>
                <a:gd name="T64" fmla="*/ 114 w 1064"/>
                <a:gd name="T65" fmla="*/ 740 h 1077"/>
                <a:gd name="T66" fmla="*/ 104 w 1064"/>
                <a:gd name="T67" fmla="*/ 821 h 1077"/>
                <a:gd name="T68" fmla="*/ 203 w 1064"/>
                <a:gd name="T69" fmla="*/ 775 h 1077"/>
                <a:gd name="T70" fmla="*/ 208 w 1064"/>
                <a:gd name="T71" fmla="*/ 871 h 1077"/>
                <a:gd name="T72" fmla="*/ 226 w 1064"/>
                <a:gd name="T73" fmla="*/ 950 h 1077"/>
                <a:gd name="T74" fmla="*/ 303 w 1064"/>
                <a:gd name="T75" fmla="*/ 874 h 1077"/>
                <a:gd name="T76" fmla="*/ 341 w 1064"/>
                <a:gd name="T77" fmla="*/ 962 h 1077"/>
                <a:gd name="T78" fmla="*/ 385 w 1064"/>
                <a:gd name="T79" fmla="*/ 1030 h 1077"/>
                <a:gd name="T80" fmla="*/ 432 w 1064"/>
                <a:gd name="T81" fmla="*/ 932 h 1077"/>
                <a:gd name="T82" fmla="*/ 497 w 1064"/>
                <a:gd name="T83" fmla="*/ 1002 h 1077"/>
                <a:gd name="T84" fmla="*/ 562 w 1064"/>
                <a:gd name="T85" fmla="*/ 1051 h 1077"/>
                <a:gd name="T86" fmla="*/ 572 w 1064"/>
                <a:gd name="T87" fmla="*/ 943 h 1077"/>
                <a:gd name="T88" fmla="*/ 658 w 1064"/>
                <a:gd name="T89" fmla="*/ 986 h 1077"/>
                <a:gd name="T90" fmla="*/ 735 w 1064"/>
                <a:gd name="T91" fmla="*/ 1010 h 1077"/>
                <a:gd name="T92" fmla="*/ 708 w 1064"/>
                <a:gd name="T93" fmla="*/ 905 h 1077"/>
                <a:gd name="T94" fmla="*/ 803 w 1064"/>
                <a:gd name="T95" fmla="*/ 916 h 1077"/>
                <a:gd name="T96" fmla="*/ 884 w 1064"/>
                <a:gd name="T97" fmla="*/ 911 h 1077"/>
                <a:gd name="T98" fmla="*/ 822 w 1064"/>
                <a:gd name="T99" fmla="*/ 822 h 1077"/>
                <a:gd name="T100" fmla="*/ 915 w 1064"/>
                <a:gd name="T101" fmla="*/ 800 h 1077"/>
                <a:gd name="T102" fmla="*/ 990 w 1064"/>
                <a:gd name="T103" fmla="*/ 768 h 1077"/>
                <a:gd name="T104" fmla="*/ 902 w 1064"/>
                <a:gd name="T105" fmla="*/ 705 h 1077"/>
                <a:gd name="T106" fmla="*/ 982 w 1064"/>
                <a:gd name="T107" fmla="*/ 653 h 1077"/>
                <a:gd name="T108" fmla="*/ 1041 w 1064"/>
                <a:gd name="T109" fmla="*/ 598 h 10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36" name="Freeform 11"/>
            <p:cNvSpPr>
              <a:spLocks/>
            </p:cNvSpPr>
            <p:nvPr/>
          </p:nvSpPr>
          <p:spPr bwMode="auto">
            <a:xfrm>
              <a:off x="6478723" y="4261858"/>
              <a:ext cx="135421" cy="136890"/>
            </a:xfrm>
            <a:custGeom>
              <a:avLst/>
              <a:gdLst>
                <a:gd name="T0" fmla="*/ 951 w 1064"/>
                <a:gd name="T1" fmla="*/ 573 h 1077"/>
                <a:gd name="T2" fmla="*/ 936 w 1064"/>
                <a:gd name="T3" fmla="*/ 508 h 1077"/>
                <a:gd name="T4" fmla="*/ 1041 w 1064"/>
                <a:gd name="T5" fmla="*/ 479 h 1077"/>
                <a:gd name="T6" fmla="*/ 982 w 1064"/>
                <a:gd name="T7" fmla="*/ 424 h 1077"/>
                <a:gd name="T8" fmla="*/ 902 w 1064"/>
                <a:gd name="T9" fmla="*/ 371 h 1077"/>
                <a:gd name="T10" fmla="*/ 990 w 1064"/>
                <a:gd name="T11" fmla="*/ 308 h 1077"/>
                <a:gd name="T12" fmla="*/ 915 w 1064"/>
                <a:gd name="T13" fmla="*/ 276 h 1077"/>
                <a:gd name="T14" fmla="*/ 822 w 1064"/>
                <a:gd name="T15" fmla="*/ 255 h 1077"/>
                <a:gd name="T16" fmla="*/ 884 w 1064"/>
                <a:gd name="T17" fmla="*/ 165 h 1077"/>
                <a:gd name="T18" fmla="*/ 803 w 1064"/>
                <a:gd name="T19" fmla="*/ 161 h 1077"/>
                <a:gd name="T20" fmla="*/ 708 w 1064"/>
                <a:gd name="T21" fmla="*/ 172 h 1077"/>
                <a:gd name="T22" fmla="*/ 735 w 1064"/>
                <a:gd name="T23" fmla="*/ 67 h 1077"/>
                <a:gd name="T24" fmla="*/ 658 w 1064"/>
                <a:gd name="T25" fmla="*/ 91 h 1077"/>
                <a:gd name="T26" fmla="*/ 572 w 1064"/>
                <a:gd name="T27" fmla="*/ 134 h 1077"/>
                <a:gd name="T28" fmla="*/ 562 w 1064"/>
                <a:gd name="T29" fmla="*/ 26 h 1077"/>
                <a:gd name="T30" fmla="*/ 497 w 1064"/>
                <a:gd name="T31" fmla="*/ 75 h 1077"/>
                <a:gd name="T32" fmla="*/ 432 w 1064"/>
                <a:gd name="T33" fmla="*/ 144 h 1077"/>
                <a:gd name="T34" fmla="*/ 385 w 1064"/>
                <a:gd name="T35" fmla="*/ 46 h 1077"/>
                <a:gd name="T36" fmla="*/ 341 w 1064"/>
                <a:gd name="T37" fmla="*/ 115 h 1077"/>
                <a:gd name="T38" fmla="*/ 303 w 1064"/>
                <a:gd name="T39" fmla="*/ 203 h 1077"/>
                <a:gd name="T40" fmla="*/ 226 w 1064"/>
                <a:gd name="T41" fmla="*/ 126 h 1077"/>
                <a:gd name="T42" fmla="*/ 208 w 1064"/>
                <a:gd name="T43" fmla="*/ 206 h 1077"/>
                <a:gd name="T44" fmla="*/ 203 w 1064"/>
                <a:gd name="T45" fmla="*/ 301 h 1077"/>
                <a:gd name="T46" fmla="*/ 104 w 1064"/>
                <a:gd name="T47" fmla="*/ 256 h 1077"/>
                <a:gd name="T48" fmla="*/ 114 w 1064"/>
                <a:gd name="T49" fmla="*/ 337 h 1077"/>
                <a:gd name="T50" fmla="*/ 142 w 1064"/>
                <a:gd name="T51" fmla="*/ 428 h 1077"/>
                <a:gd name="T52" fmla="*/ 33 w 1064"/>
                <a:gd name="T53" fmla="*/ 420 h 1077"/>
                <a:gd name="T54" fmla="*/ 70 w 1064"/>
                <a:gd name="T55" fmla="*/ 492 h 1077"/>
                <a:gd name="T56" fmla="*/ 126 w 1064"/>
                <a:gd name="T57" fmla="*/ 538 h 1077"/>
                <a:gd name="T58" fmla="*/ 70 w 1064"/>
                <a:gd name="T59" fmla="*/ 585 h 1077"/>
                <a:gd name="T60" fmla="*/ 33 w 1064"/>
                <a:gd name="T61" fmla="*/ 657 h 1077"/>
                <a:gd name="T62" fmla="*/ 142 w 1064"/>
                <a:gd name="T63" fmla="*/ 648 h 1077"/>
                <a:gd name="T64" fmla="*/ 114 w 1064"/>
                <a:gd name="T65" fmla="*/ 740 h 1077"/>
                <a:gd name="T66" fmla="*/ 104 w 1064"/>
                <a:gd name="T67" fmla="*/ 821 h 1077"/>
                <a:gd name="T68" fmla="*/ 203 w 1064"/>
                <a:gd name="T69" fmla="*/ 775 h 1077"/>
                <a:gd name="T70" fmla="*/ 208 w 1064"/>
                <a:gd name="T71" fmla="*/ 871 h 1077"/>
                <a:gd name="T72" fmla="*/ 226 w 1064"/>
                <a:gd name="T73" fmla="*/ 950 h 1077"/>
                <a:gd name="T74" fmla="*/ 303 w 1064"/>
                <a:gd name="T75" fmla="*/ 874 h 1077"/>
                <a:gd name="T76" fmla="*/ 341 w 1064"/>
                <a:gd name="T77" fmla="*/ 962 h 1077"/>
                <a:gd name="T78" fmla="*/ 385 w 1064"/>
                <a:gd name="T79" fmla="*/ 1030 h 1077"/>
                <a:gd name="T80" fmla="*/ 432 w 1064"/>
                <a:gd name="T81" fmla="*/ 932 h 1077"/>
                <a:gd name="T82" fmla="*/ 497 w 1064"/>
                <a:gd name="T83" fmla="*/ 1002 h 1077"/>
                <a:gd name="T84" fmla="*/ 562 w 1064"/>
                <a:gd name="T85" fmla="*/ 1051 h 1077"/>
                <a:gd name="T86" fmla="*/ 572 w 1064"/>
                <a:gd name="T87" fmla="*/ 943 h 1077"/>
                <a:gd name="T88" fmla="*/ 658 w 1064"/>
                <a:gd name="T89" fmla="*/ 986 h 1077"/>
                <a:gd name="T90" fmla="*/ 735 w 1064"/>
                <a:gd name="T91" fmla="*/ 1010 h 1077"/>
                <a:gd name="T92" fmla="*/ 708 w 1064"/>
                <a:gd name="T93" fmla="*/ 905 h 1077"/>
                <a:gd name="T94" fmla="*/ 803 w 1064"/>
                <a:gd name="T95" fmla="*/ 916 h 1077"/>
                <a:gd name="T96" fmla="*/ 884 w 1064"/>
                <a:gd name="T97" fmla="*/ 911 h 1077"/>
                <a:gd name="T98" fmla="*/ 822 w 1064"/>
                <a:gd name="T99" fmla="*/ 822 h 1077"/>
                <a:gd name="T100" fmla="*/ 915 w 1064"/>
                <a:gd name="T101" fmla="*/ 800 h 1077"/>
                <a:gd name="T102" fmla="*/ 990 w 1064"/>
                <a:gd name="T103" fmla="*/ 768 h 1077"/>
                <a:gd name="T104" fmla="*/ 902 w 1064"/>
                <a:gd name="T105" fmla="*/ 705 h 1077"/>
                <a:gd name="T106" fmla="*/ 982 w 1064"/>
                <a:gd name="T107" fmla="*/ 653 h 1077"/>
                <a:gd name="T108" fmla="*/ 1041 w 1064"/>
                <a:gd name="T109" fmla="*/ 598 h 10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37" name="Freeform 11"/>
            <p:cNvSpPr>
              <a:spLocks/>
            </p:cNvSpPr>
            <p:nvPr/>
          </p:nvSpPr>
          <p:spPr bwMode="auto">
            <a:xfrm>
              <a:off x="6932563" y="4269784"/>
              <a:ext cx="135421" cy="136890"/>
            </a:xfrm>
            <a:custGeom>
              <a:avLst/>
              <a:gdLst>
                <a:gd name="T0" fmla="*/ 951 w 1064"/>
                <a:gd name="T1" fmla="*/ 573 h 1077"/>
                <a:gd name="T2" fmla="*/ 936 w 1064"/>
                <a:gd name="T3" fmla="*/ 508 h 1077"/>
                <a:gd name="T4" fmla="*/ 1041 w 1064"/>
                <a:gd name="T5" fmla="*/ 479 h 1077"/>
                <a:gd name="T6" fmla="*/ 982 w 1064"/>
                <a:gd name="T7" fmla="*/ 424 h 1077"/>
                <a:gd name="T8" fmla="*/ 902 w 1064"/>
                <a:gd name="T9" fmla="*/ 371 h 1077"/>
                <a:gd name="T10" fmla="*/ 990 w 1064"/>
                <a:gd name="T11" fmla="*/ 308 h 1077"/>
                <a:gd name="T12" fmla="*/ 915 w 1064"/>
                <a:gd name="T13" fmla="*/ 276 h 1077"/>
                <a:gd name="T14" fmla="*/ 822 w 1064"/>
                <a:gd name="T15" fmla="*/ 255 h 1077"/>
                <a:gd name="T16" fmla="*/ 884 w 1064"/>
                <a:gd name="T17" fmla="*/ 165 h 1077"/>
                <a:gd name="T18" fmla="*/ 803 w 1064"/>
                <a:gd name="T19" fmla="*/ 161 h 1077"/>
                <a:gd name="T20" fmla="*/ 708 w 1064"/>
                <a:gd name="T21" fmla="*/ 172 h 1077"/>
                <a:gd name="T22" fmla="*/ 735 w 1064"/>
                <a:gd name="T23" fmla="*/ 67 h 1077"/>
                <a:gd name="T24" fmla="*/ 658 w 1064"/>
                <a:gd name="T25" fmla="*/ 91 h 1077"/>
                <a:gd name="T26" fmla="*/ 572 w 1064"/>
                <a:gd name="T27" fmla="*/ 134 h 1077"/>
                <a:gd name="T28" fmla="*/ 562 w 1064"/>
                <a:gd name="T29" fmla="*/ 26 h 1077"/>
                <a:gd name="T30" fmla="*/ 497 w 1064"/>
                <a:gd name="T31" fmla="*/ 75 h 1077"/>
                <a:gd name="T32" fmla="*/ 432 w 1064"/>
                <a:gd name="T33" fmla="*/ 144 h 1077"/>
                <a:gd name="T34" fmla="*/ 385 w 1064"/>
                <a:gd name="T35" fmla="*/ 46 h 1077"/>
                <a:gd name="T36" fmla="*/ 341 w 1064"/>
                <a:gd name="T37" fmla="*/ 115 h 1077"/>
                <a:gd name="T38" fmla="*/ 303 w 1064"/>
                <a:gd name="T39" fmla="*/ 203 h 1077"/>
                <a:gd name="T40" fmla="*/ 226 w 1064"/>
                <a:gd name="T41" fmla="*/ 126 h 1077"/>
                <a:gd name="T42" fmla="*/ 208 w 1064"/>
                <a:gd name="T43" fmla="*/ 206 h 1077"/>
                <a:gd name="T44" fmla="*/ 203 w 1064"/>
                <a:gd name="T45" fmla="*/ 301 h 1077"/>
                <a:gd name="T46" fmla="*/ 104 w 1064"/>
                <a:gd name="T47" fmla="*/ 256 h 1077"/>
                <a:gd name="T48" fmla="*/ 114 w 1064"/>
                <a:gd name="T49" fmla="*/ 337 h 1077"/>
                <a:gd name="T50" fmla="*/ 142 w 1064"/>
                <a:gd name="T51" fmla="*/ 428 h 1077"/>
                <a:gd name="T52" fmla="*/ 33 w 1064"/>
                <a:gd name="T53" fmla="*/ 420 h 1077"/>
                <a:gd name="T54" fmla="*/ 70 w 1064"/>
                <a:gd name="T55" fmla="*/ 492 h 1077"/>
                <a:gd name="T56" fmla="*/ 126 w 1064"/>
                <a:gd name="T57" fmla="*/ 538 h 1077"/>
                <a:gd name="T58" fmla="*/ 70 w 1064"/>
                <a:gd name="T59" fmla="*/ 585 h 1077"/>
                <a:gd name="T60" fmla="*/ 33 w 1064"/>
                <a:gd name="T61" fmla="*/ 657 h 1077"/>
                <a:gd name="T62" fmla="*/ 142 w 1064"/>
                <a:gd name="T63" fmla="*/ 648 h 1077"/>
                <a:gd name="T64" fmla="*/ 114 w 1064"/>
                <a:gd name="T65" fmla="*/ 740 h 1077"/>
                <a:gd name="T66" fmla="*/ 104 w 1064"/>
                <a:gd name="T67" fmla="*/ 821 h 1077"/>
                <a:gd name="T68" fmla="*/ 203 w 1064"/>
                <a:gd name="T69" fmla="*/ 775 h 1077"/>
                <a:gd name="T70" fmla="*/ 208 w 1064"/>
                <a:gd name="T71" fmla="*/ 871 h 1077"/>
                <a:gd name="T72" fmla="*/ 226 w 1064"/>
                <a:gd name="T73" fmla="*/ 950 h 1077"/>
                <a:gd name="T74" fmla="*/ 303 w 1064"/>
                <a:gd name="T75" fmla="*/ 874 h 1077"/>
                <a:gd name="T76" fmla="*/ 341 w 1064"/>
                <a:gd name="T77" fmla="*/ 962 h 1077"/>
                <a:gd name="T78" fmla="*/ 385 w 1064"/>
                <a:gd name="T79" fmla="*/ 1030 h 1077"/>
                <a:gd name="T80" fmla="*/ 432 w 1064"/>
                <a:gd name="T81" fmla="*/ 932 h 1077"/>
                <a:gd name="T82" fmla="*/ 497 w 1064"/>
                <a:gd name="T83" fmla="*/ 1002 h 1077"/>
                <a:gd name="T84" fmla="*/ 562 w 1064"/>
                <a:gd name="T85" fmla="*/ 1051 h 1077"/>
                <a:gd name="T86" fmla="*/ 572 w 1064"/>
                <a:gd name="T87" fmla="*/ 943 h 1077"/>
                <a:gd name="T88" fmla="*/ 658 w 1064"/>
                <a:gd name="T89" fmla="*/ 986 h 1077"/>
                <a:gd name="T90" fmla="*/ 735 w 1064"/>
                <a:gd name="T91" fmla="*/ 1010 h 1077"/>
                <a:gd name="T92" fmla="*/ 708 w 1064"/>
                <a:gd name="T93" fmla="*/ 905 h 1077"/>
                <a:gd name="T94" fmla="*/ 803 w 1064"/>
                <a:gd name="T95" fmla="*/ 916 h 1077"/>
                <a:gd name="T96" fmla="*/ 884 w 1064"/>
                <a:gd name="T97" fmla="*/ 911 h 1077"/>
                <a:gd name="T98" fmla="*/ 822 w 1064"/>
                <a:gd name="T99" fmla="*/ 822 h 1077"/>
                <a:gd name="T100" fmla="*/ 915 w 1064"/>
                <a:gd name="T101" fmla="*/ 800 h 1077"/>
                <a:gd name="T102" fmla="*/ 990 w 1064"/>
                <a:gd name="T103" fmla="*/ 768 h 1077"/>
                <a:gd name="T104" fmla="*/ 902 w 1064"/>
                <a:gd name="T105" fmla="*/ 705 h 1077"/>
                <a:gd name="T106" fmla="*/ 982 w 1064"/>
                <a:gd name="T107" fmla="*/ 653 h 1077"/>
                <a:gd name="T108" fmla="*/ 1041 w 1064"/>
                <a:gd name="T109" fmla="*/ 598 h 10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38" name="Freeform 11"/>
            <p:cNvSpPr>
              <a:spLocks/>
            </p:cNvSpPr>
            <p:nvPr/>
          </p:nvSpPr>
          <p:spPr bwMode="auto">
            <a:xfrm>
              <a:off x="6772230" y="4774194"/>
              <a:ext cx="135421" cy="136890"/>
            </a:xfrm>
            <a:custGeom>
              <a:avLst/>
              <a:gdLst>
                <a:gd name="T0" fmla="*/ 951 w 1064"/>
                <a:gd name="T1" fmla="*/ 573 h 1077"/>
                <a:gd name="T2" fmla="*/ 936 w 1064"/>
                <a:gd name="T3" fmla="*/ 508 h 1077"/>
                <a:gd name="T4" fmla="*/ 1041 w 1064"/>
                <a:gd name="T5" fmla="*/ 479 h 1077"/>
                <a:gd name="T6" fmla="*/ 982 w 1064"/>
                <a:gd name="T7" fmla="*/ 424 h 1077"/>
                <a:gd name="T8" fmla="*/ 902 w 1064"/>
                <a:gd name="T9" fmla="*/ 371 h 1077"/>
                <a:gd name="T10" fmla="*/ 990 w 1064"/>
                <a:gd name="T11" fmla="*/ 308 h 1077"/>
                <a:gd name="T12" fmla="*/ 915 w 1064"/>
                <a:gd name="T13" fmla="*/ 276 h 1077"/>
                <a:gd name="T14" fmla="*/ 822 w 1064"/>
                <a:gd name="T15" fmla="*/ 255 h 1077"/>
                <a:gd name="T16" fmla="*/ 884 w 1064"/>
                <a:gd name="T17" fmla="*/ 165 h 1077"/>
                <a:gd name="T18" fmla="*/ 803 w 1064"/>
                <a:gd name="T19" fmla="*/ 161 h 1077"/>
                <a:gd name="T20" fmla="*/ 708 w 1064"/>
                <a:gd name="T21" fmla="*/ 172 h 1077"/>
                <a:gd name="T22" fmla="*/ 735 w 1064"/>
                <a:gd name="T23" fmla="*/ 67 h 1077"/>
                <a:gd name="T24" fmla="*/ 658 w 1064"/>
                <a:gd name="T25" fmla="*/ 91 h 1077"/>
                <a:gd name="T26" fmla="*/ 572 w 1064"/>
                <a:gd name="T27" fmla="*/ 134 h 1077"/>
                <a:gd name="T28" fmla="*/ 562 w 1064"/>
                <a:gd name="T29" fmla="*/ 26 h 1077"/>
                <a:gd name="T30" fmla="*/ 497 w 1064"/>
                <a:gd name="T31" fmla="*/ 75 h 1077"/>
                <a:gd name="T32" fmla="*/ 432 w 1064"/>
                <a:gd name="T33" fmla="*/ 144 h 1077"/>
                <a:gd name="T34" fmla="*/ 385 w 1064"/>
                <a:gd name="T35" fmla="*/ 46 h 1077"/>
                <a:gd name="T36" fmla="*/ 341 w 1064"/>
                <a:gd name="T37" fmla="*/ 115 h 1077"/>
                <a:gd name="T38" fmla="*/ 303 w 1064"/>
                <a:gd name="T39" fmla="*/ 203 h 1077"/>
                <a:gd name="T40" fmla="*/ 226 w 1064"/>
                <a:gd name="T41" fmla="*/ 126 h 1077"/>
                <a:gd name="T42" fmla="*/ 208 w 1064"/>
                <a:gd name="T43" fmla="*/ 206 h 1077"/>
                <a:gd name="T44" fmla="*/ 203 w 1064"/>
                <a:gd name="T45" fmla="*/ 301 h 1077"/>
                <a:gd name="T46" fmla="*/ 104 w 1064"/>
                <a:gd name="T47" fmla="*/ 256 h 1077"/>
                <a:gd name="T48" fmla="*/ 114 w 1064"/>
                <a:gd name="T49" fmla="*/ 337 h 1077"/>
                <a:gd name="T50" fmla="*/ 142 w 1064"/>
                <a:gd name="T51" fmla="*/ 428 h 1077"/>
                <a:gd name="T52" fmla="*/ 33 w 1064"/>
                <a:gd name="T53" fmla="*/ 420 h 1077"/>
                <a:gd name="T54" fmla="*/ 70 w 1064"/>
                <a:gd name="T55" fmla="*/ 492 h 1077"/>
                <a:gd name="T56" fmla="*/ 126 w 1064"/>
                <a:gd name="T57" fmla="*/ 538 h 1077"/>
                <a:gd name="T58" fmla="*/ 70 w 1064"/>
                <a:gd name="T59" fmla="*/ 585 h 1077"/>
                <a:gd name="T60" fmla="*/ 33 w 1064"/>
                <a:gd name="T61" fmla="*/ 657 h 1077"/>
                <a:gd name="T62" fmla="*/ 142 w 1064"/>
                <a:gd name="T63" fmla="*/ 648 h 1077"/>
                <a:gd name="T64" fmla="*/ 114 w 1064"/>
                <a:gd name="T65" fmla="*/ 740 h 1077"/>
                <a:gd name="T66" fmla="*/ 104 w 1064"/>
                <a:gd name="T67" fmla="*/ 821 h 1077"/>
                <a:gd name="T68" fmla="*/ 203 w 1064"/>
                <a:gd name="T69" fmla="*/ 775 h 1077"/>
                <a:gd name="T70" fmla="*/ 208 w 1064"/>
                <a:gd name="T71" fmla="*/ 871 h 1077"/>
                <a:gd name="T72" fmla="*/ 226 w 1064"/>
                <a:gd name="T73" fmla="*/ 950 h 1077"/>
                <a:gd name="T74" fmla="*/ 303 w 1064"/>
                <a:gd name="T75" fmla="*/ 874 h 1077"/>
                <a:gd name="T76" fmla="*/ 341 w 1064"/>
                <a:gd name="T77" fmla="*/ 962 h 1077"/>
                <a:gd name="T78" fmla="*/ 385 w 1064"/>
                <a:gd name="T79" fmla="*/ 1030 h 1077"/>
                <a:gd name="T80" fmla="*/ 432 w 1064"/>
                <a:gd name="T81" fmla="*/ 932 h 1077"/>
                <a:gd name="T82" fmla="*/ 497 w 1064"/>
                <a:gd name="T83" fmla="*/ 1002 h 1077"/>
                <a:gd name="T84" fmla="*/ 562 w 1064"/>
                <a:gd name="T85" fmla="*/ 1051 h 1077"/>
                <a:gd name="T86" fmla="*/ 572 w 1064"/>
                <a:gd name="T87" fmla="*/ 943 h 1077"/>
                <a:gd name="T88" fmla="*/ 658 w 1064"/>
                <a:gd name="T89" fmla="*/ 986 h 1077"/>
                <a:gd name="T90" fmla="*/ 735 w 1064"/>
                <a:gd name="T91" fmla="*/ 1010 h 1077"/>
                <a:gd name="T92" fmla="*/ 708 w 1064"/>
                <a:gd name="T93" fmla="*/ 905 h 1077"/>
                <a:gd name="T94" fmla="*/ 803 w 1064"/>
                <a:gd name="T95" fmla="*/ 916 h 1077"/>
                <a:gd name="T96" fmla="*/ 884 w 1064"/>
                <a:gd name="T97" fmla="*/ 911 h 1077"/>
                <a:gd name="T98" fmla="*/ 822 w 1064"/>
                <a:gd name="T99" fmla="*/ 822 h 1077"/>
                <a:gd name="T100" fmla="*/ 915 w 1064"/>
                <a:gd name="T101" fmla="*/ 800 h 1077"/>
                <a:gd name="T102" fmla="*/ 990 w 1064"/>
                <a:gd name="T103" fmla="*/ 768 h 1077"/>
                <a:gd name="T104" fmla="*/ 902 w 1064"/>
                <a:gd name="T105" fmla="*/ 705 h 1077"/>
                <a:gd name="T106" fmla="*/ 982 w 1064"/>
                <a:gd name="T107" fmla="*/ 653 h 1077"/>
                <a:gd name="T108" fmla="*/ 1041 w 1064"/>
                <a:gd name="T109" fmla="*/ 598 h 10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39" name="Freeform 11"/>
            <p:cNvSpPr>
              <a:spLocks/>
            </p:cNvSpPr>
            <p:nvPr/>
          </p:nvSpPr>
          <p:spPr bwMode="auto">
            <a:xfrm>
              <a:off x="7053851" y="4174952"/>
              <a:ext cx="135421" cy="136890"/>
            </a:xfrm>
            <a:custGeom>
              <a:avLst/>
              <a:gdLst>
                <a:gd name="T0" fmla="*/ 951 w 1064"/>
                <a:gd name="T1" fmla="*/ 573 h 1077"/>
                <a:gd name="T2" fmla="*/ 936 w 1064"/>
                <a:gd name="T3" fmla="*/ 508 h 1077"/>
                <a:gd name="T4" fmla="*/ 1041 w 1064"/>
                <a:gd name="T5" fmla="*/ 479 h 1077"/>
                <a:gd name="T6" fmla="*/ 982 w 1064"/>
                <a:gd name="T7" fmla="*/ 424 h 1077"/>
                <a:gd name="T8" fmla="*/ 902 w 1064"/>
                <a:gd name="T9" fmla="*/ 371 h 1077"/>
                <a:gd name="T10" fmla="*/ 990 w 1064"/>
                <a:gd name="T11" fmla="*/ 308 h 1077"/>
                <a:gd name="T12" fmla="*/ 915 w 1064"/>
                <a:gd name="T13" fmla="*/ 276 h 1077"/>
                <a:gd name="T14" fmla="*/ 822 w 1064"/>
                <a:gd name="T15" fmla="*/ 255 h 1077"/>
                <a:gd name="T16" fmla="*/ 884 w 1064"/>
                <a:gd name="T17" fmla="*/ 165 h 1077"/>
                <a:gd name="T18" fmla="*/ 803 w 1064"/>
                <a:gd name="T19" fmla="*/ 161 h 1077"/>
                <a:gd name="T20" fmla="*/ 708 w 1064"/>
                <a:gd name="T21" fmla="*/ 172 h 1077"/>
                <a:gd name="T22" fmla="*/ 735 w 1064"/>
                <a:gd name="T23" fmla="*/ 67 h 1077"/>
                <a:gd name="T24" fmla="*/ 658 w 1064"/>
                <a:gd name="T25" fmla="*/ 91 h 1077"/>
                <a:gd name="T26" fmla="*/ 572 w 1064"/>
                <a:gd name="T27" fmla="*/ 134 h 1077"/>
                <a:gd name="T28" fmla="*/ 562 w 1064"/>
                <a:gd name="T29" fmla="*/ 26 h 1077"/>
                <a:gd name="T30" fmla="*/ 497 w 1064"/>
                <a:gd name="T31" fmla="*/ 75 h 1077"/>
                <a:gd name="T32" fmla="*/ 432 w 1064"/>
                <a:gd name="T33" fmla="*/ 144 h 1077"/>
                <a:gd name="T34" fmla="*/ 385 w 1064"/>
                <a:gd name="T35" fmla="*/ 46 h 1077"/>
                <a:gd name="T36" fmla="*/ 341 w 1064"/>
                <a:gd name="T37" fmla="*/ 115 h 1077"/>
                <a:gd name="T38" fmla="*/ 303 w 1064"/>
                <a:gd name="T39" fmla="*/ 203 h 1077"/>
                <a:gd name="T40" fmla="*/ 226 w 1064"/>
                <a:gd name="T41" fmla="*/ 126 h 1077"/>
                <a:gd name="T42" fmla="*/ 208 w 1064"/>
                <a:gd name="T43" fmla="*/ 206 h 1077"/>
                <a:gd name="T44" fmla="*/ 203 w 1064"/>
                <a:gd name="T45" fmla="*/ 301 h 1077"/>
                <a:gd name="T46" fmla="*/ 104 w 1064"/>
                <a:gd name="T47" fmla="*/ 256 h 1077"/>
                <a:gd name="T48" fmla="*/ 114 w 1064"/>
                <a:gd name="T49" fmla="*/ 337 h 1077"/>
                <a:gd name="T50" fmla="*/ 142 w 1064"/>
                <a:gd name="T51" fmla="*/ 428 h 1077"/>
                <a:gd name="T52" fmla="*/ 33 w 1064"/>
                <a:gd name="T53" fmla="*/ 420 h 1077"/>
                <a:gd name="T54" fmla="*/ 70 w 1064"/>
                <a:gd name="T55" fmla="*/ 492 h 1077"/>
                <a:gd name="T56" fmla="*/ 126 w 1064"/>
                <a:gd name="T57" fmla="*/ 538 h 1077"/>
                <a:gd name="T58" fmla="*/ 70 w 1064"/>
                <a:gd name="T59" fmla="*/ 585 h 1077"/>
                <a:gd name="T60" fmla="*/ 33 w 1064"/>
                <a:gd name="T61" fmla="*/ 657 h 1077"/>
                <a:gd name="T62" fmla="*/ 142 w 1064"/>
                <a:gd name="T63" fmla="*/ 648 h 1077"/>
                <a:gd name="T64" fmla="*/ 114 w 1064"/>
                <a:gd name="T65" fmla="*/ 740 h 1077"/>
                <a:gd name="T66" fmla="*/ 104 w 1064"/>
                <a:gd name="T67" fmla="*/ 821 h 1077"/>
                <a:gd name="T68" fmla="*/ 203 w 1064"/>
                <a:gd name="T69" fmla="*/ 775 h 1077"/>
                <a:gd name="T70" fmla="*/ 208 w 1064"/>
                <a:gd name="T71" fmla="*/ 871 h 1077"/>
                <a:gd name="T72" fmla="*/ 226 w 1064"/>
                <a:gd name="T73" fmla="*/ 950 h 1077"/>
                <a:gd name="T74" fmla="*/ 303 w 1064"/>
                <a:gd name="T75" fmla="*/ 874 h 1077"/>
                <a:gd name="T76" fmla="*/ 341 w 1064"/>
                <a:gd name="T77" fmla="*/ 962 h 1077"/>
                <a:gd name="T78" fmla="*/ 385 w 1064"/>
                <a:gd name="T79" fmla="*/ 1030 h 1077"/>
                <a:gd name="T80" fmla="*/ 432 w 1064"/>
                <a:gd name="T81" fmla="*/ 932 h 1077"/>
                <a:gd name="T82" fmla="*/ 497 w 1064"/>
                <a:gd name="T83" fmla="*/ 1002 h 1077"/>
                <a:gd name="T84" fmla="*/ 562 w 1064"/>
                <a:gd name="T85" fmla="*/ 1051 h 1077"/>
                <a:gd name="T86" fmla="*/ 572 w 1064"/>
                <a:gd name="T87" fmla="*/ 943 h 1077"/>
                <a:gd name="T88" fmla="*/ 658 w 1064"/>
                <a:gd name="T89" fmla="*/ 986 h 1077"/>
                <a:gd name="T90" fmla="*/ 735 w 1064"/>
                <a:gd name="T91" fmla="*/ 1010 h 1077"/>
                <a:gd name="T92" fmla="*/ 708 w 1064"/>
                <a:gd name="T93" fmla="*/ 905 h 1077"/>
                <a:gd name="T94" fmla="*/ 803 w 1064"/>
                <a:gd name="T95" fmla="*/ 916 h 1077"/>
                <a:gd name="T96" fmla="*/ 884 w 1064"/>
                <a:gd name="T97" fmla="*/ 911 h 1077"/>
                <a:gd name="T98" fmla="*/ 822 w 1064"/>
                <a:gd name="T99" fmla="*/ 822 h 1077"/>
                <a:gd name="T100" fmla="*/ 915 w 1064"/>
                <a:gd name="T101" fmla="*/ 800 h 1077"/>
                <a:gd name="T102" fmla="*/ 990 w 1064"/>
                <a:gd name="T103" fmla="*/ 768 h 1077"/>
                <a:gd name="T104" fmla="*/ 902 w 1064"/>
                <a:gd name="T105" fmla="*/ 705 h 1077"/>
                <a:gd name="T106" fmla="*/ 982 w 1064"/>
                <a:gd name="T107" fmla="*/ 653 h 1077"/>
                <a:gd name="T108" fmla="*/ 1041 w 1064"/>
                <a:gd name="T109" fmla="*/ 598 h 10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40" name="Freeform 11"/>
            <p:cNvSpPr>
              <a:spLocks/>
            </p:cNvSpPr>
            <p:nvPr/>
          </p:nvSpPr>
          <p:spPr bwMode="auto">
            <a:xfrm>
              <a:off x="7013962" y="4413653"/>
              <a:ext cx="135421" cy="136890"/>
            </a:xfrm>
            <a:custGeom>
              <a:avLst/>
              <a:gdLst>
                <a:gd name="T0" fmla="*/ 951 w 1064"/>
                <a:gd name="T1" fmla="*/ 573 h 1077"/>
                <a:gd name="T2" fmla="*/ 936 w 1064"/>
                <a:gd name="T3" fmla="*/ 508 h 1077"/>
                <a:gd name="T4" fmla="*/ 1041 w 1064"/>
                <a:gd name="T5" fmla="*/ 479 h 1077"/>
                <a:gd name="T6" fmla="*/ 982 w 1064"/>
                <a:gd name="T7" fmla="*/ 424 h 1077"/>
                <a:gd name="T8" fmla="*/ 902 w 1064"/>
                <a:gd name="T9" fmla="*/ 371 h 1077"/>
                <a:gd name="T10" fmla="*/ 990 w 1064"/>
                <a:gd name="T11" fmla="*/ 308 h 1077"/>
                <a:gd name="T12" fmla="*/ 915 w 1064"/>
                <a:gd name="T13" fmla="*/ 276 h 1077"/>
                <a:gd name="T14" fmla="*/ 822 w 1064"/>
                <a:gd name="T15" fmla="*/ 255 h 1077"/>
                <a:gd name="T16" fmla="*/ 884 w 1064"/>
                <a:gd name="T17" fmla="*/ 165 h 1077"/>
                <a:gd name="T18" fmla="*/ 803 w 1064"/>
                <a:gd name="T19" fmla="*/ 161 h 1077"/>
                <a:gd name="T20" fmla="*/ 708 w 1064"/>
                <a:gd name="T21" fmla="*/ 172 h 1077"/>
                <a:gd name="T22" fmla="*/ 735 w 1064"/>
                <a:gd name="T23" fmla="*/ 67 h 1077"/>
                <a:gd name="T24" fmla="*/ 658 w 1064"/>
                <a:gd name="T25" fmla="*/ 91 h 1077"/>
                <a:gd name="T26" fmla="*/ 572 w 1064"/>
                <a:gd name="T27" fmla="*/ 134 h 1077"/>
                <a:gd name="T28" fmla="*/ 562 w 1064"/>
                <a:gd name="T29" fmla="*/ 26 h 1077"/>
                <a:gd name="T30" fmla="*/ 497 w 1064"/>
                <a:gd name="T31" fmla="*/ 75 h 1077"/>
                <a:gd name="T32" fmla="*/ 432 w 1064"/>
                <a:gd name="T33" fmla="*/ 144 h 1077"/>
                <a:gd name="T34" fmla="*/ 385 w 1064"/>
                <a:gd name="T35" fmla="*/ 46 h 1077"/>
                <a:gd name="T36" fmla="*/ 341 w 1064"/>
                <a:gd name="T37" fmla="*/ 115 h 1077"/>
                <a:gd name="T38" fmla="*/ 303 w 1064"/>
                <a:gd name="T39" fmla="*/ 203 h 1077"/>
                <a:gd name="T40" fmla="*/ 226 w 1064"/>
                <a:gd name="T41" fmla="*/ 126 h 1077"/>
                <a:gd name="T42" fmla="*/ 208 w 1064"/>
                <a:gd name="T43" fmla="*/ 206 h 1077"/>
                <a:gd name="T44" fmla="*/ 203 w 1064"/>
                <a:gd name="T45" fmla="*/ 301 h 1077"/>
                <a:gd name="T46" fmla="*/ 104 w 1064"/>
                <a:gd name="T47" fmla="*/ 256 h 1077"/>
                <a:gd name="T48" fmla="*/ 114 w 1064"/>
                <a:gd name="T49" fmla="*/ 337 h 1077"/>
                <a:gd name="T50" fmla="*/ 142 w 1064"/>
                <a:gd name="T51" fmla="*/ 428 h 1077"/>
                <a:gd name="T52" fmla="*/ 33 w 1064"/>
                <a:gd name="T53" fmla="*/ 420 h 1077"/>
                <a:gd name="T54" fmla="*/ 70 w 1064"/>
                <a:gd name="T55" fmla="*/ 492 h 1077"/>
                <a:gd name="T56" fmla="*/ 126 w 1064"/>
                <a:gd name="T57" fmla="*/ 538 h 1077"/>
                <a:gd name="T58" fmla="*/ 70 w 1064"/>
                <a:gd name="T59" fmla="*/ 585 h 1077"/>
                <a:gd name="T60" fmla="*/ 33 w 1064"/>
                <a:gd name="T61" fmla="*/ 657 h 1077"/>
                <a:gd name="T62" fmla="*/ 142 w 1064"/>
                <a:gd name="T63" fmla="*/ 648 h 1077"/>
                <a:gd name="T64" fmla="*/ 114 w 1064"/>
                <a:gd name="T65" fmla="*/ 740 h 1077"/>
                <a:gd name="T66" fmla="*/ 104 w 1064"/>
                <a:gd name="T67" fmla="*/ 821 h 1077"/>
                <a:gd name="T68" fmla="*/ 203 w 1064"/>
                <a:gd name="T69" fmla="*/ 775 h 1077"/>
                <a:gd name="T70" fmla="*/ 208 w 1064"/>
                <a:gd name="T71" fmla="*/ 871 h 1077"/>
                <a:gd name="T72" fmla="*/ 226 w 1064"/>
                <a:gd name="T73" fmla="*/ 950 h 1077"/>
                <a:gd name="T74" fmla="*/ 303 w 1064"/>
                <a:gd name="T75" fmla="*/ 874 h 1077"/>
                <a:gd name="T76" fmla="*/ 341 w 1064"/>
                <a:gd name="T77" fmla="*/ 962 h 1077"/>
                <a:gd name="T78" fmla="*/ 385 w 1064"/>
                <a:gd name="T79" fmla="*/ 1030 h 1077"/>
                <a:gd name="T80" fmla="*/ 432 w 1064"/>
                <a:gd name="T81" fmla="*/ 932 h 1077"/>
                <a:gd name="T82" fmla="*/ 497 w 1064"/>
                <a:gd name="T83" fmla="*/ 1002 h 1077"/>
                <a:gd name="T84" fmla="*/ 562 w 1064"/>
                <a:gd name="T85" fmla="*/ 1051 h 1077"/>
                <a:gd name="T86" fmla="*/ 572 w 1064"/>
                <a:gd name="T87" fmla="*/ 943 h 1077"/>
                <a:gd name="T88" fmla="*/ 658 w 1064"/>
                <a:gd name="T89" fmla="*/ 986 h 1077"/>
                <a:gd name="T90" fmla="*/ 735 w 1064"/>
                <a:gd name="T91" fmla="*/ 1010 h 1077"/>
                <a:gd name="T92" fmla="*/ 708 w 1064"/>
                <a:gd name="T93" fmla="*/ 905 h 1077"/>
                <a:gd name="T94" fmla="*/ 803 w 1064"/>
                <a:gd name="T95" fmla="*/ 916 h 1077"/>
                <a:gd name="T96" fmla="*/ 884 w 1064"/>
                <a:gd name="T97" fmla="*/ 911 h 1077"/>
                <a:gd name="T98" fmla="*/ 822 w 1064"/>
                <a:gd name="T99" fmla="*/ 822 h 1077"/>
                <a:gd name="T100" fmla="*/ 915 w 1064"/>
                <a:gd name="T101" fmla="*/ 800 h 1077"/>
                <a:gd name="T102" fmla="*/ 990 w 1064"/>
                <a:gd name="T103" fmla="*/ 768 h 1077"/>
                <a:gd name="T104" fmla="*/ 902 w 1064"/>
                <a:gd name="T105" fmla="*/ 705 h 1077"/>
                <a:gd name="T106" fmla="*/ 982 w 1064"/>
                <a:gd name="T107" fmla="*/ 653 h 1077"/>
                <a:gd name="T108" fmla="*/ 1041 w 1064"/>
                <a:gd name="T109" fmla="*/ 598 h 10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400"/>
            </a:p>
          </p:txBody>
        </p:sp>
        <p:grpSp>
          <p:nvGrpSpPr>
            <p:cNvPr id="41" name="Group 42"/>
            <p:cNvGrpSpPr/>
            <p:nvPr/>
          </p:nvGrpSpPr>
          <p:grpSpPr>
            <a:xfrm>
              <a:off x="5746186" y="5154802"/>
              <a:ext cx="1102125" cy="1209536"/>
              <a:chOff x="3721102" y="3890965"/>
              <a:chExt cx="749300" cy="822325"/>
            </a:xfrm>
            <a:solidFill>
              <a:srgbClr val="E25E0E"/>
            </a:solidFill>
          </p:grpSpPr>
          <p:sp>
            <p:nvSpPr>
              <p:cNvPr id="42" name="Freeform 43"/>
              <p:cNvSpPr>
                <a:spLocks/>
              </p:cNvSpPr>
              <p:nvPr/>
            </p:nvSpPr>
            <p:spPr bwMode="auto">
              <a:xfrm>
                <a:off x="3746502" y="4470403"/>
                <a:ext cx="698500" cy="66675"/>
              </a:xfrm>
              <a:custGeom>
                <a:avLst/>
                <a:gdLst>
                  <a:gd name="T0" fmla="*/ 11 w 226"/>
                  <a:gd name="T1" fmla="*/ 22 h 22"/>
                  <a:gd name="T2" fmla="*/ 215 w 226"/>
                  <a:gd name="T3" fmla="*/ 22 h 22"/>
                  <a:gd name="T4" fmla="*/ 226 w 226"/>
                  <a:gd name="T5" fmla="*/ 0 h 22"/>
                  <a:gd name="T6" fmla="*/ 0 w 226"/>
                  <a:gd name="T7" fmla="*/ 0 h 22"/>
                  <a:gd name="T8" fmla="*/ 11 w 226"/>
                  <a:gd name="T9" fmla="*/ 22 h 22"/>
                </a:gdLst>
                <a:ahLst/>
                <a:cxnLst>
                  <a:cxn ang="0">
                    <a:pos x="T0" y="T1"/>
                  </a:cxn>
                  <a:cxn ang="0">
                    <a:pos x="T2" y="T3"/>
                  </a:cxn>
                  <a:cxn ang="0">
                    <a:pos x="T4" y="T5"/>
                  </a:cxn>
                  <a:cxn ang="0">
                    <a:pos x="T6" y="T7"/>
                  </a:cxn>
                  <a:cxn ang="0">
                    <a:pos x="T8" y="T9"/>
                  </a:cxn>
                </a:cxnLst>
                <a:rect l="0" t="0" r="r" b="b"/>
                <a:pathLst>
                  <a:path w="226" h="22">
                    <a:moveTo>
                      <a:pt x="11" y="22"/>
                    </a:moveTo>
                    <a:cubicBezTo>
                      <a:pt x="215" y="22"/>
                      <a:pt x="215" y="22"/>
                      <a:pt x="215" y="22"/>
                    </a:cubicBezTo>
                    <a:cubicBezTo>
                      <a:pt x="220" y="15"/>
                      <a:pt x="223" y="8"/>
                      <a:pt x="226" y="0"/>
                    </a:cubicBezTo>
                    <a:cubicBezTo>
                      <a:pt x="0" y="0"/>
                      <a:pt x="0" y="0"/>
                      <a:pt x="0" y="0"/>
                    </a:cubicBezTo>
                    <a:cubicBezTo>
                      <a:pt x="3" y="8"/>
                      <a:pt x="7" y="15"/>
                      <a:pt x="11"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sp>
            <p:nvSpPr>
              <p:cNvPr id="43" name="Freeform 44"/>
              <p:cNvSpPr>
                <a:spLocks/>
              </p:cNvSpPr>
              <p:nvPr/>
            </p:nvSpPr>
            <p:spPr bwMode="auto">
              <a:xfrm>
                <a:off x="3835402" y="4608515"/>
                <a:ext cx="519112" cy="104775"/>
              </a:xfrm>
              <a:custGeom>
                <a:avLst/>
                <a:gdLst>
                  <a:gd name="T0" fmla="*/ 84 w 168"/>
                  <a:gd name="T1" fmla="*/ 34 h 34"/>
                  <a:gd name="T2" fmla="*/ 168 w 168"/>
                  <a:gd name="T3" fmla="*/ 0 h 34"/>
                  <a:gd name="T4" fmla="*/ 0 w 168"/>
                  <a:gd name="T5" fmla="*/ 0 h 34"/>
                  <a:gd name="T6" fmla="*/ 84 w 168"/>
                  <a:gd name="T7" fmla="*/ 34 h 34"/>
                </a:gdLst>
                <a:ahLst/>
                <a:cxnLst>
                  <a:cxn ang="0">
                    <a:pos x="T0" y="T1"/>
                  </a:cxn>
                  <a:cxn ang="0">
                    <a:pos x="T2" y="T3"/>
                  </a:cxn>
                  <a:cxn ang="0">
                    <a:pos x="T4" y="T5"/>
                  </a:cxn>
                  <a:cxn ang="0">
                    <a:pos x="T6" y="T7"/>
                  </a:cxn>
                </a:cxnLst>
                <a:rect l="0" t="0" r="r" b="b"/>
                <a:pathLst>
                  <a:path w="168" h="34">
                    <a:moveTo>
                      <a:pt x="84" y="34"/>
                    </a:moveTo>
                    <a:cubicBezTo>
                      <a:pt x="117" y="34"/>
                      <a:pt x="146" y="21"/>
                      <a:pt x="168" y="0"/>
                    </a:cubicBezTo>
                    <a:cubicBezTo>
                      <a:pt x="0" y="0"/>
                      <a:pt x="0" y="0"/>
                      <a:pt x="0" y="0"/>
                    </a:cubicBezTo>
                    <a:cubicBezTo>
                      <a:pt x="22" y="21"/>
                      <a:pt x="51" y="34"/>
                      <a:pt x="84"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sp>
            <p:nvSpPr>
              <p:cNvPr id="44" name="Freeform 45"/>
              <p:cNvSpPr>
                <a:spLocks/>
              </p:cNvSpPr>
              <p:nvPr/>
            </p:nvSpPr>
            <p:spPr bwMode="auto">
              <a:xfrm>
                <a:off x="3721102" y="3890965"/>
                <a:ext cx="749300" cy="508000"/>
              </a:xfrm>
              <a:custGeom>
                <a:avLst/>
                <a:gdLst>
                  <a:gd name="T0" fmla="*/ 242 w 242"/>
                  <a:gd name="T1" fmla="*/ 0 h 165"/>
                  <a:gd name="T2" fmla="*/ 0 w 242"/>
                  <a:gd name="T3" fmla="*/ 0 h 165"/>
                  <a:gd name="T4" fmla="*/ 0 w 242"/>
                  <a:gd name="T5" fmla="*/ 146 h 165"/>
                  <a:gd name="T6" fmla="*/ 2 w 242"/>
                  <a:gd name="T7" fmla="*/ 165 h 165"/>
                  <a:gd name="T8" fmla="*/ 240 w 242"/>
                  <a:gd name="T9" fmla="*/ 165 h 165"/>
                  <a:gd name="T10" fmla="*/ 242 w 242"/>
                  <a:gd name="T11" fmla="*/ 146 h 165"/>
                  <a:gd name="T12" fmla="*/ 242 w 242"/>
                  <a:gd name="T13" fmla="*/ 0 h 165"/>
                </a:gdLst>
                <a:ahLst/>
                <a:cxnLst>
                  <a:cxn ang="0">
                    <a:pos x="T0" y="T1"/>
                  </a:cxn>
                  <a:cxn ang="0">
                    <a:pos x="T2" y="T3"/>
                  </a:cxn>
                  <a:cxn ang="0">
                    <a:pos x="T4" y="T5"/>
                  </a:cxn>
                  <a:cxn ang="0">
                    <a:pos x="T6" y="T7"/>
                  </a:cxn>
                  <a:cxn ang="0">
                    <a:pos x="T8" y="T9"/>
                  </a:cxn>
                  <a:cxn ang="0">
                    <a:pos x="T10" y="T11"/>
                  </a:cxn>
                  <a:cxn ang="0">
                    <a:pos x="T12" y="T13"/>
                  </a:cxn>
                </a:cxnLst>
                <a:rect l="0" t="0" r="r" b="b"/>
                <a:pathLst>
                  <a:path w="242" h="165">
                    <a:moveTo>
                      <a:pt x="242" y="0"/>
                    </a:moveTo>
                    <a:cubicBezTo>
                      <a:pt x="0" y="0"/>
                      <a:pt x="0" y="0"/>
                      <a:pt x="0" y="0"/>
                    </a:cubicBezTo>
                    <a:cubicBezTo>
                      <a:pt x="0" y="146"/>
                      <a:pt x="0" y="146"/>
                      <a:pt x="0" y="146"/>
                    </a:cubicBezTo>
                    <a:cubicBezTo>
                      <a:pt x="0" y="153"/>
                      <a:pt x="1" y="159"/>
                      <a:pt x="2" y="165"/>
                    </a:cubicBezTo>
                    <a:cubicBezTo>
                      <a:pt x="240" y="165"/>
                      <a:pt x="240" y="165"/>
                      <a:pt x="240" y="165"/>
                    </a:cubicBezTo>
                    <a:cubicBezTo>
                      <a:pt x="241" y="159"/>
                      <a:pt x="242" y="153"/>
                      <a:pt x="242" y="146"/>
                    </a:cubicBezTo>
                    <a:lnTo>
                      <a:pt x="2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grpSp>
        <p:grpSp>
          <p:nvGrpSpPr>
            <p:cNvPr id="45" name="Group 47"/>
            <p:cNvGrpSpPr/>
            <p:nvPr/>
          </p:nvGrpSpPr>
          <p:grpSpPr>
            <a:xfrm>
              <a:off x="6147209" y="1943778"/>
              <a:ext cx="523516" cy="656408"/>
              <a:chOff x="5106627" y="2260366"/>
              <a:chExt cx="324452" cy="406813"/>
            </a:xfrm>
            <a:solidFill>
              <a:srgbClr val="E25E0E"/>
            </a:solidFill>
          </p:grpSpPr>
          <p:sp>
            <p:nvSpPr>
              <p:cNvPr id="46" name="Freeform 80"/>
              <p:cNvSpPr>
                <a:spLocks/>
              </p:cNvSpPr>
              <p:nvPr/>
            </p:nvSpPr>
            <p:spPr bwMode="auto">
              <a:xfrm>
                <a:off x="5106627" y="2430079"/>
                <a:ext cx="324452" cy="134772"/>
              </a:xfrm>
              <a:custGeom>
                <a:avLst/>
                <a:gdLst>
                  <a:gd name="T0" fmla="*/ 49 w 98"/>
                  <a:gd name="T1" fmla="*/ 16 h 40"/>
                  <a:gd name="T2" fmla="*/ 2 w 98"/>
                  <a:gd name="T3" fmla="*/ 0 h 40"/>
                  <a:gd name="T4" fmla="*/ 0 w 98"/>
                  <a:gd name="T5" fmla="*/ 5 h 40"/>
                  <a:gd name="T6" fmla="*/ 0 w 98"/>
                  <a:gd name="T7" fmla="*/ 20 h 40"/>
                  <a:gd name="T8" fmla="*/ 49 w 98"/>
                  <a:gd name="T9" fmla="*/ 40 h 40"/>
                  <a:gd name="T10" fmla="*/ 98 w 98"/>
                  <a:gd name="T11" fmla="*/ 20 h 40"/>
                  <a:gd name="T12" fmla="*/ 98 w 98"/>
                  <a:gd name="T13" fmla="*/ 5 h 40"/>
                  <a:gd name="T14" fmla="*/ 96 w 98"/>
                  <a:gd name="T15" fmla="*/ 0 h 40"/>
                  <a:gd name="T16" fmla="*/ 49 w 98"/>
                  <a:gd name="T17"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6"/>
                    </a:moveTo>
                    <a:cubicBezTo>
                      <a:pt x="26" y="16"/>
                      <a:pt x="7" y="9"/>
                      <a:pt x="2" y="0"/>
                    </a:cubicBezTo>
                    <a:cubicBezTo>
                      <a:pt x="1" y="2"/>
                      <a:pt x="0" y="3"/>
                      <a:pt x="0" y="5"/>
                    </a:cubicBezTo>
                    <a:cubicBezTo>
                      <a:pt x="0" y="20"/>
                      <a:pt x="0" y="20"/>
                      <a:pt x="0" y="20"/>
                    </a:cubicBezTo>
                    <a:cubicBezTo>
                      <a:pt x="0" y="31"/>
                      <a:pt x="22" y="40"/>
                      <a:pt x="49" y="40"/>
                    </a:cubicBezTo>
                    <a:cubicBezTo>
                      <a:pt x="76" y="40"/>
                      <a:pt x="98" y="31"/>
                      <a:pt x="98" y="20"/>
                    </a:cubicBezTo>
                    <a:cubicBezTo>
                      <a:pt x="98" y="5"/>
                      <a:pt x="98" y="5"/>
                      <a:pt x="98" y="5"/>
                    </a:cubicBezTo>
                    <a:cubicBezTo>
                      <a:pt x="98" y="3"/>
                      <a:pt x="97" y="2"/>
                      <a:pt x="96" y="0"/>
                    </a:cubicBezTo>
                    <a:cubicBezTo>
                      <a:pt x="91" y="9"/>
                      <a:pt x="72" y="16"/>
                      <a:pt x="49"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sp>
            <p:nvSpPr>
              <p:cNvPr id="47" name="Freeform 81"/>
              <p:cNvSpPr>
                <a:spLocks/>
              </p:cNvSpPr>
              <p:nvPr/>
            </p:nvSpPr>
            <p:spPr bwMode="auto">
              <a:xfrm>
                <a:off x="5106627" y="2534902"/>
                <a:ext cx="324452" cy="132277"/>
              </a:xfrm>
              <a:custGeom>
                <a:avLst/>
                <a:gdLst>
                  <a:gd name="T0" fmla="*/ 49 w 98"/>
                  <a:gd name="T1" fmla="*/ 15 h 40"/>
                  <a:gd name="T2" fmla="*/ 2 w 98"/>
                  <a:gd name="T3" fmla="*/ 0 h 40"/>
                  <a:gd name="T4" fmla="*/ 0 w 98"/>
                  <a:gd name="T5" fmla="*/ 4 h 40"/>
                  <a:gd name="T6" fmla="*/ 0 w 98"/>
                  <a:gd name="T7" fmla="*/ 19 h 40"/>
                  <a:gd name="T8" fmla="*/ 49 w 98"/>
                  <a:gd name="T9" fmla="*/ 40 h 40"/>
                  <a:gd name="T10" fmla="*/ 98 w 98"/>
                  <a:gd name="T11" fmla="*/ 19 h 40"/>
                  <a:gd name="T12" fmla="*/ 98 w 98"/>
                  <a:gd name="T13" fmla="*/ 4 h 40"/>
                  <a:gd name="T14" fmla="*/ 96 w 98"/>
                  <a:gd name="T15" fmla="*/ 0 h 40"/>
                  <a:gd name="T16" fmla="*/ 49 w 98"/>
                  <a:gd name="T17" fmla="*/ 1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sp>
            <p:nvSpPr>
              <p:cNvPr id="48" name="Freeform 82"/>
              <p:cNvSpPr>
                <a:spLocks/>
              </p:cNvSpPr>
              <p:nvPr/>
            </p:nvSpPr>
            <p:spPr bwMode="auto">
              <a:xfrm>
                <a:off x="5106627" y="2330248"/>
                <a:ext cx="324452" cy="137269"/>
              </a:xfrm>
              <a:custGeom>
                <a:avLst/>
                <a:gdLst>
                  <a:gd name="T0" fmla="*/ 96 w 98"/>
                  <a:gd name="T1" fmla="*/ 0 h 41"/>
                  <a:gd name="T2" fmla="*/ 49 w 98"/>
                  <a:gd name="T3" fmla="*/ 15 h 41"/>
                  <a:gd name="T4" fmla="*/ 2 w 98"/>
                  <a:gd name="T5" fmla="*/ 0 h 41"/>
                  <a:gd name="T6" fmla="*/ 0 w 98"/>
                  <a:gd name="T7" fmla="*/ 5 h 41"/>
                  <a:gd name="T8" fmla="*/ 0 w 98"/>
                  <a:gd name="T9" fmla="*/ 20 h 41"/>
                  <a:gd name="T10" fmla="*/ 49 w 98"/>
                  <a:gd name="T11" fmla="*/ 41 h 41"/>
                  <a:gd name="T12" fmla="*/ 98 w 98"/>
                  <a:gd name="T13" fmla="*/ 20 h 41"/>
                  <a:gd name="T14" fmla="*/ 98 w 98"/>
                  <a:gd name="T15" fmla="*/ 5 h 41"/>
                  <a:gd name="T16" fmla="*/ 96 w 98"/>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1">
                    <a:moveTo>
                      <a:pt x="96" y="0"/>
                    </a:moveTo>
                    <a:cubicBezTo>
                      <a:pt x="95" y="9"/>
                      <a:pt x="75" y="15"/>
                      <a:pt x="49" y="15"/>
                    </a:cubicBezTo>
                    <a:cubicBezTo>
                      <a:pt x="24" y="15"/>
                      <a:pt x="3"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sp>
            <p:nvSpPr>
              <p:cNvPr id="49" name="Oval 83"/>
              <p:cNvSpPr>
                <a:spLocks noChangeArrowheads="1"/>
              </p:cNvSpPr>
              <p:nvPr/>
            </p:nvSpPr>
            <p:spPr bwMode="auto">
              <a:xfrm>
                <a:off x="5111618" y="2260366"/>
                <a:ext cx="316965" cy="10731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grpSp>
        <p:grpSp>
          <p:nvGrpSpPr>
            <p:cNvPr id="50" name="Group 52"/>
            <p:cNvGrpSpPr/>
            <p:nvPr/>
          </p:nvGrpSpPr>
          <p:grpSpPr>
            <a:xfrm>
              <a:off x="6452550" y="3275930"/>
              <a:ext cx="483246" cy="628220"/>
              <a:chOff x="6421904" y="4798576"/>
              <a:chExt cx="299494" cy="389342"/>
            </a:xfrm>
            <a:solidFill>
              <a:srgbClr val="E25E0E"/>
            </a:solidFill>
          </p:grpSpPr>
          <p:sp>
            <p:nvSpPr>
              <p:cNvPr id="51" name="Freeform 170"/>
              <p:cNvSpPr>
                <a:spLocks/>
              </p:cNvSpPr>
              <p:nvPr/>
            </p:nvSpPr>
            <p:spPr bwMode="auto">
              <a:xfrm>
                <a:off x="6421904" y="4910886"/>
                <a:ext cx="299494" cy="277032"/>
              </a:xfrm>
              <a:custGeom>
                <a:avLst/>
                <a:gdLst>
                  <a:gd name="T0" fmla="*/ 45 w 90"/>
                  <a:gd name="T1" fmla="*/ 83 h 83"/>
                  <a:gd name="T2" fmla="*/ 90 w 90"/>
                  <a:gd name="T3" fmla="*/ 0 h 83"/>
                  <a:gd name="T4" fmla="*/ 0 w 90"/>
                  <a:gd name="T5" fmla="*/ 0 h 83"/>
                  <a:gd name="T6" fmla="*/ 45 w 90"/>
                  <a:gd name="T7" fmla="*/ 83 h 83"/>
                </a:gdLst>
                <a:ahLst/>
                <a:cxnLst>
                  <a:cxn ang="0">
                    <a:pos x="T0" y="T1"/>
                  </a:cxn>
                  <a:cxn ang="0">
                    <a:pos x="T2" y="T3"/>
                  </a:cxn>
                  <a:cxn ang="0">
                    <a:pos x="T4" y="T5"/>
                  </a:cxn>
                  <a:cxn ang="0">
                    <a:pos x="T6" y="T7"/>
                  </a:cxn>
                </a:cxnLst>
                <a:rect l="0" t="0" r="r" b="b"/>
                <a:pathLst>
                  <a:path w="90" h="83">
                    <a:moveTo>
                      <a:pt x="45" y="83"/>
                    </a:moveTo>
                    <a:cubicBezTo>
                      <a:pt x="90" y="59"/>
                      <a:pt x="90" y="0"/>
                      <a:pt x="90" y="0"/>
                    </a:cubicBezTo>
                    <a:cubicBezTo>
                      <a:pt x="0" y="0"/>
                      <a:pt x="0" y="0"/>
                      <a:pt x="0" y="0"/>
                    </a:cubicBezTo>
                    <a:cubicBezTo>
                      <a:pt x="0" y="0"/>
                      <a:pt x="0" y="59"/>
                      <a:pt x="45"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sp>
            <p:nvSpPr>
              <p:cNvPr id="52" name="Freeform 171"/>
              <p:cNvSpPr>
                <a:spLocks/>
              </p:cNvSpPr>
              <p:nvPr/>
            </p:nvSpPr>
            <p:spPr bwMode="auto">
              <a:xfrm>
                <a:off x="6421904" y="4798576"/>
                <a:ext cx="299494" cy="94840"/>
              </a:xfrm>
              <a:custGeom>
                <a:avLst/>
                <a:gdLst>
                  <a:gd name="T0" fmla="*/ 84 w 90"/>
                  <a:gd name="T1" fmla="*/ 0 h 29"/>
                  <a:gd name="T2" fmla="*/ 68 w 90"/>
                  <a:gd name="T3" fmla="*/ 16 h 29"/>
                  <a:gd name="T4" fmla="*/ 52 w 90"/>
                  <a:gd name="T5" fmla="*/ 0 h 29"/>
                  <a:gd name="T6" fmla="*/ 39 w 90"/>
                  <a:gd name="T7" fmla="*/ 0 h 29"/>
                  <a:gd name="T8" fmla="*/ 23 w 90"/>
                  <a:gd name="T9" fmla="*/ 16 h 29"/>
                  <a:gd name="T10" fmla="*/ 7 w 90"/>
                  <a:gd name="T11" fmla="*/ 0 h 29"/>
                  <a:gd name="T12" fmla="*/ 0 w 90"/>
                  <a:gd name="T13" fmla="*/ 0 h 29"/>
                  <a:gd name="T14" fmla="*/ 0 w 90"/>
                  <a:gd name="T15" fmla="*/ 29 h 29"/>
                  <a:gd name="T16" fmla="*/ 90 w 90"/>
                  <a:gd name="T17" fmla="*/ 29 h 29"/>
                  <a:gd name="T18" fmla="*/ 90 w 90"/>
                  <a:gd name="T19" fmla="*/ 0 h 29"/>
                  <a:gd name="T20" fmla="*/ 84 w 90"/>
                  <a:gd name="T2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grpSp>
        <p:grpSp>
          <p:nvGrpSpPr>
            <p:cNvPr id="53" name="Group 55"/>
            <p:cNvGrpSpPr/>
            <p:nvPr/>
          </p:nvGrpSpPr>
          <p:grpSpPr>
            <a:xfrm>
              <a:off x="5204234" y="3007252"/>
              <a:ext cx="520741" cy="512476"/>
              <a:chOff x="1587575" y="2265358"/>
              <a:chExt cx="314468" cy="309477"/>
            </a:xfrm>
            <a:solidFill>
              <a:srgbClr val="E25E0E"/>
            </a:solidFill>
          </p:grpSpPr>
          <p:sp>
            <p:nvSpPr>
              <p:cNvPr id="54" name="Freeform 59"/>
              <p:cNvSpPr>
                <a:spLocks noEditPoints="1"/>
              </p:cNvSpPr>
              <p:nvPr/>
            </p:nvSpPr>
            <p:spPr bwMode="auto">
              <a:xfrm>
                <a:off x="1587575" y="2265358"/>
                <a:ext cx="314468" cy="309477"/>
              </a:xfrm>
              <a:custGeom>
                <a:avLst/>
                <a:gdLst>
                  <a:gd name="T0" fmla="*/ 82 w 95"/>
                  <a:gd name="T1" fmla="*/ 57 h 93"/>
                  <a:gd name="T2" fmla="*/ 95 w 95"/>
                  <a:gd name="T3" fmla="*/ 51 h 93"/>
                  <a:gd name="T4" fmla="*/ 95 w 95"/>
                  <a:gd name="T5" fmla="*/ 41 h 93"/>
                  <a:gd name="T6" fmla="*/ 82 w 95"/>
                  <a:gd name="T7" fmla="*/ 36 h 93"/>
                  <a:gd name="T8" fmla="*/ 80 w 95"/>
                  <a:gd name="T9" fmla="*/ 30 h 93"/>
                  <a:gd name="T10" fmla="*/ 85 w 95"/>
                  <a:gd name="T11" fmla="*/ 17 h 93"/>
                  <a:gd name="T12" fmla="*/ 77 w 95"/>
                  <a:gd name="T13" fmla="*/ 10 h 93"/>
                  <a:gd name="T14" fmla="*/ 64 w 95"/>
                  <a:gd name="T15" fmla="*/ 15 h 93"/>
                  <a:gd name="T16" fmla="*/ 59 w 95"/>
                  <a:gd name="T17" fmla="*/ 13 h 93"/>
                  <a:gd name="T18" fmla="*/ 53 w 95"/>
                  <a:gd name="T19" fmla="*/ 0 h 93"/>
                  <a:gd name="T20" fmla="*/ 42 w 95"/>
                  <a:gd name="T21" fmla="*/ 0 h 93"/>
                  <a:gd name="T22" fmla="*/ 37 w 95"/>
                  <a:gd name="T23" fmla="*/ 13 h 93"/>
                  <a:gd name="T24" fmla="*/ 31 w 95"/>
                  <a:gd name="T25" fmla="*/ 15 h 93"/>
                  <a:gd name="T26" fmla="*/ 18 w 95"/>
                  <a:gd name="T27" fmla="*/ 10 h 93"/>
                  <a:gd name="T28" fmla="*/ 10 w 95"/>
                  <a:gd name="T29" fmla="*/ 17 h 93"/>
                  <a:gd name="T30" fmla="*/ 16 w 95"/>
                  <a:gd name="T31" fmla="*/ 30 h 93"/>
                  <a:gd name="T32" fmla="*/ 13 w 95"/>
                  <a:gd name="T33" fmla="*/ 36 h 93"/>
                  <a:gd name="T34" fmla="*/ 0 w 95"/>
                  <a:gd name="T35" fmla="*/ 41 h 93"/>
                  <a:gd name="T36" fmla="*/ 0 w 95"/>
                  <a:gd name="T37" fmla="*/ 52 h 93"/>
                  <a:gd name="T38" fmla="*/ 13 w 95"/>
                  <a:gd name="T39" fmla="*/ 57 h 93"/>
                  <a:gd name="T40" fmla="*/ 16 w 95"/>
                  <a:gd name="T41" fmla="*/ 63 h 93"/>
                  <a:gd name="T42" fmla="*/ 11 w 95"/>
                  <a:gd name="T43" fmla="*/ 76 h 93"/>
                  <a:gd name="T44" fmla="*/ 18 w 95"/>
                  <a:gd name="T45" fmla="*/ 83 h 93"/>
                  <a:gd name="T46" fmla="*/ 31 w 95"/>
                  <a:gd name="T47" fmla="*/ 78 h 93"/>
                  <a:gd name="T48" fmla="*/ 37 w 95"/>
                  <a:gd name="T49" fmla="*/ 80 h 93"/>
                  <a:gd name="T50" fmla="*/ 43 w 95"/>
                  <a:gd name="T51" fmla="*/ 93 h 93"/>
                  <a:gd name="T52" fmla="*/ 53 w 95"/>
                  <a:gd name="T53" fmla="*/ 93 h 93"/>
                  <a:gd name="T54" fmla="*/ 59 w 95"/>
                  <a:gd name="T55" fmla="*/ 80 h 93"/>
                  <a:gd name="T56" fmla="*/ 64 w 95"/>
                  <a:gd name="T57" fmla="*/ 78 h 93"/>
                  <a:gd name="T58" fmla="*/ 78 w 95"/>
                  <a:gd name="T59" fmla="*/ 83 h 93"/>
                  <a:gd name="T60" fmla="*/ 85 w 95"/>
                  <a:gd name="T61" fmla="*/ 75 h 93"/>
                  <a:gd name="T62" fmla="*/ 80 w 95"/>
                  <a:gd name="T63" fmla="*/ 63 h 93"/>
                  <a:gd name="T64" fmla="*/ 82 w 95"/>
                  <a:gd name="T65" fmla="*/ 57 h 93"/>
                  <a:gd name="T66" fmla="*/ 48 w 95"/>
                  <a:gd name="T67" fmla="*/ 61 h 93"/>
                  <a:gd name="T68" fmla="*/ 33 w 95"/>
                  <a:gd name="T69" fmla="*/ 46 h 93"/>
                  <a:gd name="T70" fmla="*/ 48 w 95"/>
                  <a:gd name="T71" fmla="*/ 32 h 93"/>
                  <a:gd name="T72" fmla="*/ 63 w 95"/>
                  <a:gd name="T73" fmla="*/ 46 h 93"/>
                  <a:gd name="T74" fmla="*/ 48 w 95"/>
                  <a:gd name="T75" fmla="*/ 6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7"/>
                    </a:moveTo>
                    <a:cubicBezTo>
                      <a:pt x="82" y="57"/>
                      <a:pt x="95" y="52"/>
                      <a:pt x="95" y="51"/>
                    </a:cubicBezTo>
                    <a:cubicBezTo>
                      <a:pt x="95" y="41"/>
                      <a:pt x="95" y="41"/>
                      <a:pt x="95" y="41"/>
                    </a:cubicBezTo>
                    <a:cubicBezTo>
                      <a:pt x="95" y="40"/>
                      <a:pt x="82" y="36"/>
                      <a:pt x="82" y="36"/>
                    </a:cubicBezTo>
                    <a:cubicBezTo>
                      <a:pt x="80" y="30"/>
                      <a:pt x="80" y="30"/>
                      <a:pt x="80" y="30"/>
                    </a:cubicBezTo>
                    <a:cubicBezTo>
                      <a:pt x="80" y="30"/>
                      <a:pt x="85" y="17"/>
                      <a:pt x="85" y="17"/>
                    </a:cubicBezTo>
                    <a:cubicBezTo>
                      <a:pt x="77" y="10"/>
                      <a:pt x="77" y="10"/>
                      <a:pt x="77" y="10"/>
                    </a:cubicBezTo>
                    <a:cubicBezTo>
                      <a:pt x="77" y="9"/>
                      <a:pt x="64" y="15"/>
                      <a:pt x="64" y="15"/>
                    </a:cubicBezTo>
                    <a:cubicBezTo>
                      <a:pt x="59" y="13"/>
                      <a:pt x="59" y="13"/>
                      <a:pt x="59" y="13"/>
                    </a:cubicBezTo>
                    <a:cubicBezTo>
                      <a:pt x="59" y="13"/>
                      <a:pt x="53" y="0"/>
                      <a:pt x="53" y="0"/>
                    </a:cubicBezTo>
                    <a:cubicBezTo>
                      <a:pt x="42" y="0"/>
                      <a:pt x="42" y="0"/>
                      <a:pt x="42" y="0"/>
                    </a:cubicBezTo>
                    <a:cubicBezTo>
                      <a:pt x="42" y="0"/>
                      <a:pt x="37" y="13"/>
                      <a:pt x="37" y="13"/>
                    </a:cubicBezTo>
                    <a:cubicBezTo>
                      <a:pt x="31" y="15"/>
                      <a:pt x="31" y="15"/>
                      <a:pt x="31" y="15"/>
                    </a:cubicBezTo>
                    <a:cubicBezTo>
                      <a:pt x="31" y="15"/>
                      <a:pt x="18" y="10"/>
                      <a:pt x="18" y="10"/>
                    </a:cubicBezTo>
                    <a:cubicBezTo>
                      <a:pt x="10" y="17"/>
                      <a:pt x="10" y="17"/>
                      <a:pt x="10" y="17"/>
                    </a:cubicBezTo>
                    <a:cubicBezTo>
                      <a:pt x="10" y="18"/>
                      <a:pt x="16" y="30"/>
                      <a:pt x="16" y="30"/>
                    </a:cubicBezTo>
                    <a:cubicBezTo>
                      <a:pt x="13" y="36"/>
                      <a:pt x="13" y="36"/>
                      <a:pt x="13" y="36"/>
                    </a:cubicBezTo>
                    <a:cubicBezTo>
                      <a:pt x="13" y="36"/>
                      <a:pt x="0" y="41"/>
                      <a:pt x="0" y="41"/>
                    </a:cubicBezTo>
                    <a:cubicBezTo>
                      <a:pt x="0" y="52"/>
                      <a:pt x="0" y="52"/>
                      <a:pt x="0" y="52"/>
                    </a:cubicBezTo>
                    <a:cubicBezTo>
                      <a:pt x="0" y="52"/>
                      <a:pt x="13" y="57"/>
                      <a:pt x="13" y="57"/>
                    </a:cubicBezTo>
                    <a:cubicBezTo>
                      <a:pt x="16" y="63"/>
                      <a:pt x="16" y="63"/>
                      <a:pt x="16" y="63"/>
                    </a:cubicBezTo>
                    <a:cubicBezTo>
                      <a:pt x="16" y="63"/>
                      <a:pt x="10" y="75"/>
                      <a:pt x="11" y="76"/>
                    </a:cubicBezTo>
                    <a:cubicBezTo>
                      <a:pt x="18" y="83"/>
                      <a:pt x="18" y="83"/>
                      <a:pt x="18" y="83"/>
                    </a:cubicBezTo>
                    <a:cubicBezTo>
                      <a:pt x="19" y="84"/>
                      <a:pt x="31" y="78"/>
                      <a:pt x="31" y="78"/>
                    </a:cubicBezTo>
                    <a:cubicBezTo>
                      <a:pt x="37" y="80"/>
                      <a:pt x="37" y="80"/>
                      <a:pt x="37" y="80"/>
                    </a:cubicBezTo>
                    <a:cubicBezTo>
                      <a:pt x="37" y="80"/>
                      <a:pt x="42" y="93"/>
                      <a:pt x="43" y="93"/>
                    </a:cubicBezTo>
                    <a:cubicBezTo>
                      <a:pt x="53" y="93"/>
                      <a:pt x="53" y="93"/>
                      <a:pt x="53" y="93"/>
                    </a:cubicBezTo>
                    <a:cubicBezTo>
                      <a:pt x="54" y="93"/>
                      <a:pt x="59" y="80"/>
                      <a:pt x="59" y="80"/>
                    </a:cubicBezTo>
                    <a:cubicBezTo>
                      <a:pt x="64" y="78"/>
                      <a:pt x="64" y="78"/>
                      <a:pt x="64" y="78"/>
                    </a:cubicBezTo>
                    <a:cubicBezTo>
                      <a:pt x="64" y="78"/>
                      <a:pt x="77" y="83"/>
                      <a:pt x="78" y="83"/>
                    </a:cubicBezTo>
                    <a:cubicBezTo>
                      <a:pt x="85" y="75"/>
                      <a:pt x="85" y="75"/>
                      <a:pt x="85" y="75"/>
                    </a:cubicBezTo>
                    <a:cubicBezTo>
                      <a:pt x="86" y="75"/>
                      <a:pt x="80" y="63"/>
                      <a:pt x="80" y="63"/>
                    </a:cubicBezTo>
                    <a:lnTo>
                      <a:pt x="82" y="57"/>
                    </a:lnTo>
                    <a:close/>
                    <a:moveTo>
                      <a:pt x="48" y="61"/>
                    </a:moveTo>
                    <a:cubicBezTo>
                      <a:pt x="39" y="61"/>
                      <a:pt x="33" y="55"/>
                      <a:pt x="33" y="46"/>
                    </a:cubicBezTo>
                    <a:cubicBezTo>
                      <a:pt x="33" y="38"/>
                      <a:pt x="39" y="32"/>
                      <a:pt x="48" y="32"/>
                    </a:cubicBezTo>
                    <a:cubicBezTo>
                      <a:pt x="56" y="32"/>
                      <a:pt x="63" y="38"/>
                      <a:pt x="63" y="46"/>
                    </a:cubicBezTo>
                    <a:cubicBezTo>
                      <a:pt x="63" y="55"/>
                      <a:pt x="56" y="61"/>
                      <a:pt x="48"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sp>
            <p:nvSpPr>
              <p:cNvPr id="55" name="Oval 60"/>
              <p:cNvSpPr>
                <a:spLocks noChangeArrowheads="1"/>
              </p:cNvSpPr>
              <p:nvPr/>
            </p:nvSpPr>
            <p:spPr bwMode="auto">
              <a:xfrm>
                <a:off x="1712364" y="2387652"/>
                <a:ext cx="64890" cy="6239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grpSp>
        <p:grpSp>
          <p:nvGrpSpPr>
            <p:cNvPr id="56" name="Group 58"/>
            <p:cNvGrpSpPr/>
            <p:nvPr/>
          </p:nvGrpSpPr>
          <p:grpSpPr>
            <a:xfrm>
              <a:off x="5721008" y="4374763"/>
              <a:ext cx="603491" cy="445761"/>
              <a:chOff x="2563427" y="3717902"/>
              <a:chExt cx="439257" cy="324452"/>
            </a:xfrm>
            <a:solidFill>
              <a:srgbClr val="E25E0E"/>
            </a:solidFill>
          </p:grpSpPr>
          <p:sp>
            <p:nvSpPr>
              <p:cNvPr id="57" name="Freeform 92"/>
              <p:cNvSpPr>
                <a:spLocks/>
              </p:cNvSpPr>
              <p:nvPr/>
            </p:nvSpPr>
            <p:spPr bwMode="auto">
              <a:xfrm>
                <a:off x="2720660" y="3942523"/>
                <a:ext cx="127286" cy="99831"/>
              </a:xfrm>
              <a:custGeom>
                <a:avLst/>
                <a:gdLst>
                  <a:gd name="T0" fmla="*/ 37 w 38"/>
                  <a:gd name="T1" fmla="*/ 10 h 30"/>
                  <a:gd name="T2" fmla="*/ 1 w 38"/>
                  <a:gd name="T3" fmla="*/ 11 h 30"/>
                  <a:gd name="T4" fmla="*/ 1 w 38"/>
                  <a:gd name="T5" fmla="*/ 13 h 30"/>
                  <a:gd name="T6" fmla="*/ 19 w 38"/>
                  <a:gd name="T7" fmla="*/ 30 h 30"/>
                  <a:gd name="T8" fmla="*/ 36 w 38"/>
                  <a:gd name="T9" fmla="*/ 13 h 30"/>
                  <a:gd name="T10" fmla="*/ 37 w 38"/>
                  <a:gd name="T11" fmla="*/ 10 h 30"/>
                </a:gdLst>
                <a:ahLst/>
                <a:cxnLst>
                  <a:cxn ang="0">
                    <a:pos x="T0" y="T1"/>
                  </a:cxn>
                  <a:cxn ang="0">
                    <a:pos x="T2" y="T3"/>
                  </a:cxn>
                  <a:cxn ang="0">
                    <a:pos x="T4" y="T5"/>
                  </a:cxn>
                  <a:cxn ang="0">
                    <a:pos x="T6" y="T7"/>
                  </a:cxn>
                  <a:cxn ang="0">
                    <a:pos x="T8" y="T9"/>
                  </a:cxn>
                  <a:cxn ang="0">
                    <a:pos x="T10" y="T11"/>
                  </a:cxn>
                </a:cxnLst>
                <a:rect l="0" t="0" r="r" b="b"/>
                <a:pathLst>
                  <a:path w="38" h="30">
                    <a:moveTo>
                      <a:pt x="37" y="10"/>
                    </a:moveTo>
                    <a:cubicBezTo>
                      <a:pt x="26" y="1"/>
                      <a:pt x="12" y="0"/>
                      <a:pt x="1" y="11"/>
                    </a:cubicBezTo>
                    <a:cubicBezTo>
                      <a:pt x="1" y="11"/>
                      <a:pt x="0" y="12"/>
                      <a:pt x="1" y="13"/>
                    </a:cubicBezTo>
                    <a:cubicBezTo>
                      <a:pt x="19" y="30"/>
                      <a:pt x="19" y="30"/>
                      <a:pt x="19" y="30"/>
                    </a:cubicBezTo>
                    <a:cubicBezTo>
                      <a:pt x="36" y="13"/>
                      <a:pt x="36" y="13"/>
                      <a:pt x="36" y="13"/>
                    </a:cubicBezTo>
                    <a:cubicBezTo>
                      <a:pt x="38" y="11"/>
                      <a:pt x="37" y="11"/>
                      <a:pt x="3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sp>
            <p:nvSpPr>
              <p:cNvPr id="58" name="Freeform 93"/>
              <p:cNvSpPr>
                <a:spLocks/>
              </p:cNvSpPr>
              <p:nvPr/>
            </p:nvSpPr>
            <p:spPr bwMode="auto">
              <a:xfrm>
                <a:off x="2638300" y="3830213"/>
                <a:ext cx="292007" cy="129781"/>
              </a:xfrm>
              <a:custGeom>
                <a:avLst/>
                <a:gdLst>
                  <a:gd name="T0" fmla="*/ 87 w 88"/>
                  <a:gd name="T1" fmla="*/ 23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8 w 88"/>
                  <a:gd name="T15" fmla="*/ 26 h 39"/>
                  <a:gd name="T16" fmla="*/ 88 w 88"/>
                  <a:gd name="T17" fmla="*/ 26 h 39"/>
                  <a:gd name="T18" fmla="*/ 88 w 88"/>
                  <a:gd name="T19" fmla="*/ 24 h 39"/>
                  <a:gd name="T20" fmla="*/ 87 w 88"/>
                  <a:gd name="T21" fmla="*/ 2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39">
                    <a:moveTo>
                      <a:pt x="87" y="23"/>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4" y="39"/>
                      <a:pt x="75" y="39"/>
                      <a:pt x="75" y="38"/>
                    </a:cubicBezTo>
                    <a:cubicBezTo>
                      <a:pt x="88" y="26"/>
                      <a:pt x="88" y="26"/>
                      <a:pt x="88" y="26"/>
                    </a:cubicBezTo>
                    <a:cubicBezTo>
                      <a:pt x="88" y="26"/>
                      <a:pt x="88" y="26"/>
                      <a:pt x="88" y="26"/>
                    </a:cubicBezTo>
                    <a:cubicBezTo>
                      <a:pt x="88" y="25"/>
                      <a:pt x="88" y="24"/>
                      <a:pt x="88" y="24"/>
                    </a:cubicBezTo>
                    <a:lnTo>
                      <a:pt x="87"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sp>
            <p:nvSpPr>
              <p:cNvPr id="59" name="Freeform 94"/>
              <p:cNvSpPr>
                <a:spLocks/>
              </p:cNvSpPr>
              <p:nvPr/>
            </p:nvSpPr>
            <p:spPr bwMode="auto">
              <a:xfrm>
                <a:off x="2563427" y="3717902"/>
                <a:ext cx="439257" cy="169713"/>
              </a:xfrm>
              <a:custGeom>
                <a:avLst/>
                <a:gdLst>
                  <a:gd name="T0" fmla="*/ 131 w 132"/>
                  <a:gd name="T1" fmla="*/ 36 h 51"/>
                  <a:gd name="T2" fmla="*/ 131 w 132"/>
                  <a:gd name="T3" fmla="*/ 36 h 51"/>
                  <a:gd name="T4" fmla="*/ 1 w 132"/>
                  <a:gd name="T5" fmla="*/ 36 h 51"/>
                  <a:gd name="T6" fmla="*/ 1 w 132"/>
                  <a:gd name="T7" fmla="*/ 38 h 51"/>
                  <a:gd name="T8" fmla="*/ 14 w 132"/>
                  <a:gd name="T9" fmla="*/ 51 h 51"/>
                  <a:gd name="T10" fmla="*/ 16 w 132"/>
                  <a:gd name="T11" fmla="*/ 51 h 51"/>
                  <a:gd name="T12" fmla="*/ 116 w 132"/>
                  <a:gd name="T13" fmla="*/ 51 h 51"/>
                  <a:gd name="T14" fmla="*/ 118 w 132"/>
                  <a:gd name="T15" fmla="*/ 51 h 51"/>
                  <a:gd name="T16" fmla="*/ 131 w 132"/>
                  <a:gd name="T17" fmla="*/ 38 h 51"/>
                  <a:gd name="T18" fmla="*/ 131 w 132"/>
                  <a:gd name="T19" fmla="*/ 38 h 51"/>
                  <a:gd name="T20" fmla="*/ 131 w 132"/>
                  <a:gd name="T21" fmla="*/ 3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1">
                    <a:moveTo>
                      <a:pt x="131" y="36"/>
                    </a:moveTo>
                    <a:cubicBezTo>
                      <a:pt x="131" y="36"/>
                      <a:pt x="131" y="36"/>
                      <a:pt x="131" y="36"/>
                    </a:cubicBezTo>
                    <a:cubicBezTo>
                      <a:pt x="95" y="0"/>
                      <a:pt x="37" y="0"/>
                      <a:pt x="1" y="36"/>
                    </a:cubicBezTo>
                    <a:cubicBezTo>
                      <a:pt x="0" y="37"/>
                      <a:pt x="0" y="37"/>
                      <a:pt x="1" y="38"/>
                    </a:cubicBezTo>
                    <a:cubicBezTo>
                      <a:pt x="14" y="51"/>
                      <a:pt x="14" y="51"/>
                      <a:pt x="14" y="51"/>
                    </a:cubicBezTo>
                    <a:cubicBezTo>
                      <a:pt x="14" y="51"/>
                      <a:pt x="15" y="51"/>
                      <a:pt x="16" y="51"/>
                    </a:cubicBezTo>
                    <a:cubicBezTo>
                      <a:pt x="43" y="23"/>
                      <a:pt x="89" y="23"/>
                      <a:pt x="116" y="51"/>
                    </a:cubicBezTo>
                    <a:cubicBezTo>
                      <a:pt x="117" y="51"/>
                      <a:pt x="118" y="51"/>
                      <a:pt x="118" y="51"/>
                    </a:cubicBezTo>
                    <a:cubicBezTo>
                      <a:pt x="131" y="38"/>
                      <a:pt x="131" y="38"/>
                      <a:pt x="131" y="38"/>
                    </a:cubicBezTo>
                    <a:cubicBezTo>
                      <a:pt x="131" y="38"/>
                      <a:pt x="131" y="38"/>
                      <a:pt x="131" y="38"/>
                    </a:cubicBezTo>
                    <a:cubicBezTo>
                      <a:pt x="132" y="37"/>
                      <a:pt x="132" y="36"/>
                      <a:pt x="13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grpSp>
        <p:grpSp>
          <p:nvGrpSpPr>
            <p:cNvPr id="60" name="Group 62"/>
            <p:cNvGrpSpPr/>
            <p:nvPr/>
          </p:nvGrpSpPr>
          <p:grpSpPr>
            <a:xfrm flipH="1">
              <a:off x="5323123" y="2170676"/>
              <a:ext cx="296664" cy="241403"/>
              <a:chOff x="1550139" y="1314466"/>
              <a:chExt cx="509139" cy="414300"/>
            </a:xfrm>
            <a:solidFill>
              <a:srgbClr val="E25E0E"/>
            </a:solidFill>
          </p:grpSpPr>
          <p:sp>
            <p:nvSpPr>
              <p:cNvPr id="61"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sp>
            <p:nvSpPr>
              <p:cNvPr id="62" name="Freeform 6"/>
              <p:cNvSpPr>
                <a:spLocks/>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sp>
            <p:nvSpPr>
              <p:cNvPr id="63"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grpSp>
        <p:grpSp>
          <p:nvGrpSpPr>
            <p:cNvPr id="64" name="Group 66"/>
            <p:cNvGrpSpPr/>
            <p:nvPr/>
          </p:nvGrpSpPr>
          <p:grpSpPr>
            <a:xfrm flipH="1">
              <a:off x="7167327" y="2642625"/>
              <a:ext cx="255726" cy="288435"/>
              <a:chOff x="5513440" y="1766202"/>
              <a:chExt cx="429274" cy="484183"/>
            </a:xfrm>
            <a:solidFill>
              <a:srgbClr val="E25E0E"/>
            </a:solidFill>
          </p:grpSpPr>
          <p:sp>
            <p:nvSpPr>
              <p:cNvPr id="65" name="Freeform 147"/>
              <p:cNvSpPr>
                <a:spLocks/>
              </p:cNvSpPr>
              <p:nvPr/>
            </p:nvSpPr>
            <p:spPr bwMode="auto">
              <a:xfrm>
                <a:off x="5513440" y="1766202"/>
                <a:ext cx="429274" cy="87353"/>
              </a:xfrm>
              <a:custGeom>
                <a:avLst/>
                <a:gdLst>
                  <a:gd name="T0" fmla="*/ 68 w 129"/>
                  <a:gd name="T1" fmla="*/ 8 h 26"/>
                  <a:gd name="T2" fmla="*/ 68 w 129"/>
                  <a:gd name="T3" fmla="*/ 4 h 26"/>
                  <a:gd name="T4" fmla="*/ 64 w 129"/>
                  <a:gd name="T5" fmla="*/ 0 h 26"/>
                  <a:gd name="T6" fmla="*/ 61 w 129"/>
                  <a:gd name="T7" fmla="*/ 4 h 26"/>
                  <a:gd name="T8" fmla="*/ 61 w 129"/>
                  <a:gd name="T9" fmla="*/ 8 h 26"/>
                  <a:gd name="T10" fmla="*/ 0 w 129"/>
                  <a:gd name="T11" fmla="*/ 8 h 26"/>
                  <a:gd name="T12" fmla="*/ 0 w 129"/>
                  <a:gd name="T13" fmla="*/ 26 h 26"/>
                  <a:gd name="T14" fmla="*/ 129 w 129"/>
                  <a:gd name="T15" fmla="*/ 26 h 26"/>
                  <a:gd name="T16" fmla="*/ 129 w 129"/>
                  <a:gd name="T17" fmla="*/ 8 h 26"/>
                  <a:gd name="T18" fmla="*/ 68 w 129"/>
                  <a:gd name="T19" fmla="*/ 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26">
                    <a:moveTo>
                      <a:pt x="68" y="8"/>
                    </a:moveTo>
                    <a:cubicBezTo>
                      <a:pt x="68" y="4"/>
                      <a:pt x="68" y="4"/>
                      <a:pt x="68" y="4"/>
                    </a:cubicBezTo>
                    <a:cubicBezTo>
                      <a:pt x="68" y="2"/>
                      <a:pt x="66" y="0"/>
                      <a:pt x="64" y="0"/>
                    </a:cubicBezTo>
                    <a:cubicBezTo>
                      <a:pt x="63" y="0"/>
                      <a:pt x="61" y="2"/>
                      <a:pt x="61" y="4"/>
                    </a:cubicBezTo>
                    <a:cubicBezTo>
                      <a:pt x="61" y="8"/>
                      <a:pt x="61" y="8"/>
                      <a:pt x="61" y="8"/>
                    </a:cubicBezTo>
                    <a:cubicBezTo>
                      <a:pt x="0" y="8"/>
                      <a:pt x="0" y="8"/>
                      <a:pt x="0" y="8"/>
                    </a:cubicBezTo>
                    <a:cubicBezTo>
                      <a:pt x="0" y="26"/>
                      <a:pt x="0" y="26"/>
                      <a:pt x="0" y="26"/>
                    </a:cubicBezTo>
                    <a:cubicBezTo>
                      <a:pt x="129" y="26"/>
                      <a:pt x="129" y="26"/>
                      <a:pt x="129" y="26"/>
                    </a:cubicBezTo>
                    <a:cubicBezTo>
                      <a:pt x="129" y="8"/>
                      <a:pt x="129" y="8"/>
                      <a:pt x="129" y="8"/>
                    </a:cubicBezTo>
                    <a:lnTo>
                      <a:pt x="6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sp>
            <p:nvSpPr>
              <p:cNvPr id="66" name="Freeform 148"/>
              <p:cNvSpPr>
                <a:spLocks noEditPoints="1"/>
              </p:cNvSpPr>
              <p:nvPr/>
            </p:nvSpPr>
            <p:spPr bwMode="auto">
              <a:xfrm>
                <a:off x="5550876" y="1873521"/>
                <a:ext cx="356897" cy="376864"/>
              </a:xfrm>
              <a:custGeom>
                <a:avLst/>
                <a:gdLst>
                  <a:gd name="T0" fmla="*/ 143 w 143"/>
                  <a:gd name="T1" fmla="*/ 95 h 151"/>
                  <a:gd name="T2" fmla="*/ 143 w 143"/>
                  <a:gd name="T3" fmla="*/ 0 h 151"/>
                  <a:gd name="T4" fmla="*/ 0 w 143"/>
                  <a:gd name="T5" fmla="*/ 0 h 151"/>
                  <a:gd name="T6" fmla="*/ 0 w 143"/>
                  <a:gd name="T7" fmla="*/ 95 h 151"/>
                  <a:gd name="T8" fmla="*/ 63 w 143"/>
                  <a:gd name="T9" fmla="*/ 95 h 151"/>
                  <a:gd name="T10" fmla="*/ 63 w 143"/>
                  <a:gd name="T11" fmla="*/ 125 h 151"/>
                  <a:gd name="T12" fmla="*/ 45 w 143"/>
                  <a:gd name="T13" fmla="*/ 125 h 151"/>
                  <a:gd name="T14" fmla="*/ 45 w 143"/>
                  <a:gd name="T15" fmla="*/ 121 h 151"/>
                  <a:gd name="T16" fmla="*/ 37 w 143"/>
                  <a:gd name="T17" fmla="*/ 121 h 151"/>
                  <a:gd name="T18" fmla="*/ 25 w 143"/>
                  <a:gd name="T19" fmla="*/ 151 h 151"/>
                  <a:gd name="T20" fmla="*/ 33 w 143"/>
                  <a:gd name="T21" fmla="*/ 151 h 151"/>
                  <a:gd name="T22" fmla="*/ 40 w 143"/>
                  <a:gd name="T23" fmla="*/ 137 h 151"/>
                  <a:gd name="T24" fmla="*/ 104 w 143"/>
                  <a:gd name="T25" fmla="*/ 137 h 151"/>
                  <a:gd name="T26" fmla="*/ 109 w 143"/>
                  <a:gd name="T27" fmla="*/ 151 h 151"/>
                  <a:gd name="T28" fmla="*/ 119 w 143"/>
                  <a:gd name="T29" fmla="*/ 151 h 151"/>
                  <a:gd name="T30" fmla="*/ 107 w 143"/>
                  <a:gd name="T31" fmla="*/ 121 h 151"/>
                  <a:gd name="T32" fmla="*/ 97 w 143"/>
                  <a:gd name="T33" fmla="*/ 121 h 151"/>
                  <a:gd name="T34" fmla="*/ 97 w 143"/>
                  <a:gd name="T35" fmla="*/ 125 h 151"/>
                  <a:gd name="T36" fmla="*/ 80 w 143"/>
                  <a:gd name="T37" fmla="*/ 125 h 151"/>
                  <a:gd name="T38" fmla="*/ 80 w 143"/>
                  <a:gd name="T39" fmla="*/ 95 h 151"/>
                  <a:gd name="T40" fmla="*/ 143 w 143"/>
                  <a:gd name="T41" fmla="*/ 95 h 151"/>
                  <a:gd name="T42" fmla="*/ 92 w 143"/>
                  <a:gd name="T43" fmla="*/ 28 h 151"/>
                  <a:gd name="T44" fmla="*/ 133 w 143"/>
                  <a:gd name="T45" fmla="*/ 28 h 151"/>
                  <a:gd name="T46" fmla="*/ 133 w 143"/>
                  <a:gd name="T47" fmla="*/ 37 h 151"/>
                  <a:gd name="T48" fmla="*/ 92 w 143"/>
                  <a:gd name="T49" fmla="*/ 37 h 151"/>
                  <a:gd name="T50" fmla="*/ 92 w 143"/>
                  <a:gd name="T51" fmla="*/ 28 h 151"/>
                  <a:gd name="T52" fmla="*/ 92 w 143"/>
                  <a:gd name="T53" fmla="*/ 46 h 151"/>
                  <a:gd name="T54" fmla="*/ 133 w 143"/>
                  <a:gd name="T55" fmla="*/ 46 h 151"/>
                  <a:gd name="T56" fmla="*/ 133 w 143"/>
                  <a:gd name="T57" fmla="*/ 56 h 151"/>
                  <a:gd name="T58" fmla="*/ 92 w 143"/>
                  <a:gd name="T59" fmla="*/ 56 h 151"/>
                  <a:gd name="T60" fmla="*/ 92 w 143"/>
                  <a:gd name="T61" fmla="*/ 46 h 151"/>
                  <a:gd name="T62" fmla="*/ 92 w 143"/>
                  <a:gd name="T63" fmla="*/ 63 h 151"/>
                  <a:gd name="T64" fmla="*/ 133 w 143"/>
                  <a:gd name="T65" fmla="*/ 63 h 151"/>
                  <a:gd name="T66" fmla="*/ 133 w 143"/>
                  <a:gd name="T67" fmla="*/ 74 h 151"/>
                  <a:gd name="T68" fmla="*/ 92 w 143"/>
                  <a:gd name="T69" fmla="*/ 74 h 151"/>
                  <a:gd name="T70" fmla="*/ 92 w 143"/>
                  <a:gd name="T71" fmla="*/ 63 h 151"/>
                  <a:gd name="T72" fmla="*/ 8 w 143"/>
                  <a:gd name="T73" fmla="*/ 75 h 151"/>
                  <a:gd name="T74" fmla="*/ 8 w 143"/>
                  <a:gd name="T75" fmla="*/ 24 h 151"/>
                  <a:gd name="T76" fmla="*/ 83 w 143"/>
                  <a:gd name="T77" fmla="*/ 24 h 151"/>
                  <a:gd name="T78" fmla="*/ 83 w 143"/>
                  <a:gd name="T79" fmla="*/ 75 h 151"/>
                  <a:gd name="T80" fmla="*/ 8 w 143"/>
                  <a:gd name="T81" fmla="*/ 7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3" h="151">
                    <a:moveTo>
                      <a:pt x="143" y="95"/>
                    </a:moveTo>
                    <a:lnTo>
                      <a:pt x="143" y="0"/>
                    </a:lnTo>
                    <a:lnTo>
                      <a:pt x="0" y="0"/>
                    </a:lnTo>
                    <a:lnTo>
                      <a:pt x="0" y="95"/>
                    </a:lnTo>
                    <a:lnTo>
                      <a:pt x="63" y="95"/>
                    </a:lnTo>
                    <a:lnTo>
                      <a:pt x="63" y="125"/>
                    </a:lnTo>
                    <a:lnTo>
                      <a:pt x="45" y="125"/>
                    </a:lnTo>
                    <a:lnTo>
                      <a:pt x="45" y="121"/>
                    </a:lnTo>
                    <a:lnTo>
                      <a:pt x="37" y="121"/>
                    </a:lnTo>
                    <a:lnTo>
                      <a:pt x="25" y="151"/>
                    </a:lnTo>
                    <a:lnTo>
                      <a:pt x="33" y="151"/>
                    </a:lnTo>
                    <a:lnTo>
                      <a:pt x="40" y="137"/>
                    </a:lnTo>
                    <a:lnTo>
                      <a:pt x="104" y="137"/>
                    </a:lnTo>
                    <a:lnTo>
                      <a:pt x="109" y="151"/>
                    </a:lnTo>
                    <a:lnTo>
                      <a:pt x="119" y="151"/>
                    </a:lnTo>
                    <a:lnTo>
                      <a:pt x="107" y="121"/>
                    </a:lnTo>
                    <a:lnTo>
                      <a:pt x="97" y="121"/>
                    </a:lnTo>
                    <a:lnTo>
                      <a:pt x="97" y="125"/>
                    </a:lnTo>
                    <a:lnTo>
                      <a:pt x="80" y="125"/>
                    </a:lnTo>
                    <a:lnTo>
                      <a:pt x="80" y="95"/>
                    </a:lnTo>
                    <a:lnTo>
                      <a:pt x="143" y="95"/>
                    </a:lnTo>
                    <a:close/>
                    <a:moveTo>
                      <a:pt x="92" y="28"/>
                    </a:moveTo>
                    <a:lnTo>
                      <a:pt x="133" y="28"/>
                    </a:lnTo>
                    <a:lnTo>
                      <a:pt x="133" y="37"/>
                    </a:lnTo>
                    <a:lnTo>
                      <a:pt x="92" y="37"/>
                    </a:lnTo>
                    <a:lnTo>
                      <a:pt x="92" y="28"/>
                    </a:lnTo>
                    <a:close/>
                    <a:moveTo>
                      <a:pt x="92" y="46"/>
                    </a:moveTo>
                    <a:lnTo>
                      <a:pt x="133" y="46"/>
                    </a:lnTo>
                    <a:lnTo>
                      <a:pt x="133" y="56"/>
                    </a:lnTo>
                    <a:lnTo>
                      <a:pt x="92" y="56"/>
                    </a:lnTo>
                    <a:lnTo>
                      <a:pt x="92" y="46"/>
                    </a:lnTo>
                    <a:close/>
                    <a:moveTo>
                      <a:pt x="92" y="63"/>
                    </a:moveTo>
                    <a:lnTo>
                      <a:pt x="133" y="63"/>
                    </a:lnTo>
                    <a:lnTo>
                      <a:pt x="133" y="74"/>
                    </a:lnTo>
                    <a:lnTo>
                      <a:pt x="92" y="74"/>
                    </a:lnTo>
                    <a:lnTo>
                      <a:pt x="92" y="63"/>
                    </a:lnTo>
                    <a:close/>
                    <a:moveTo>
                      <a:pt x="8" y="75"/>
                    </a:moveTo>
                    <a:lnTo>
                      <a:pt x="8" y="24"/>
                    </a:lnTo>
                    <a:lnTo>
                      <a:pt x="83" y="24"/>
                    </a:lnTo>
                    <a:lnTo>
                      <a:pt x="83" y="75"/>
                    </a:lnTo>
                    <a:lnTo>
                      <a:pt x="8"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sp>
            <p:nvSpPr>
              <p:cNvPr id="67" name="Freeform 149"/>
              <p:cNvSpPr>
                <a:spLocks/>
              </p:cNvSpPr>
              <p:nvPr/>
            </p:nvSpPr>
            <p:spPr bwMode="auto">
              <a:xfrm>
                <a:off x="5578330" y="1945898"/>
                <a:ext cx="174705" cy="102328"/>
              </a:xfrm>
              <a:custGeom>
                <a:avLst/>
                <a:gdLst>
                  <a:gd name="T0" fmla="*/ 58 w 70"/>
                  <a:gd name="T1" fmla="*/ 12 h 41"/>
                  <a:gd name="T2" fmla="*/ 54 w 70"/>
                  <a:gd name="T3" fmla="*/ 20 h 41"/>
                  <a:gd name="T4" fmla="*/ 48 w 70"/>
                  <a:gd name="T5" fmla="*/ 16 h 41"/>
                  <a:gd name="T6" fmla="*/ 48 w 70"/>
                  <a:gd name="T7" fmla="*/ 16 h 41"/>
                  <a:gd name="T8" fmla="*/ 34 w 70"/>
                  <a:gd name="T9" fmla="*/ 8 h 41"/>
                  <a:gd name="T10" fmla="*/ 32 w 70"/>
                  <a:gd name="T11" fmla="*/ 12 h 41"/>
                  <a:gd name="T12" fmla="*/ 28 w 70"/>
                  <a:gd name="T13" fmla="*/ 20 h 41"/>
                  <a:gd name="T14" fmla="*/ 16 w 70"/>
                  <a:gd name="T15" fmla="*/ 12 h 41"/>
                  <a:gd name="T16" fmla="*/ 12 w 70"/>
                  <a:gd name="T17" fmla="*/ 17 h 41"/>
                  <a:gd name="T18" fmla="*/ 12 w 70"/>
                  <a:gd name="T19" fmla="*/ 17 h 41"/>
                  <a:gd name="T20" fmla="*/ 0 w 70"/>
                  <a:gd name="T21" fmla="*/ 37 h 41"/>
                  <a:gd name="T22" fmla="*/ 5 w 70"/>
                  <a:gd name="T23" fmla="*/ 41 h 41"/>
                  <a:gd name="T24" fmla="*/ 17 w 70"/>
                  <a:gd name="T25" fmla="*/ 21 h 41"/>
                  <a:gd name="T26" fmla="*/ 24 w 70"/>
                  <a:gd name="T27" fmla="*/ 25 h 41"/>
                  <a:gd name="T28" fmla="*/ 24 w 70"/>
                  <a:gd name="T29" fmla="*/ 25 h 41"/>
                  <a:gd name="T30" fmla="*/ 30 w 70"/>
                  <a:gd name="T31" fmla="*/ 29 h 41"/>
                  <a:gd name="T32" fmla="*/ 37 w 70"/>
                  <a:gd name="T33" fmla="*/ 17 h 41"/>
                  <a:gd name="T34" fmla="*/ 42 w 70"/>
                  <a:gd name="T35" fmla="*/ 21 h 41"/>
                  <a:gd name="T36" fmla="*/ 42 w 70"/>
                  <a:gd name="T37" fmla="*/ 21 h 41"/>
                  <a:gd name="T38" fmla="*/ 56 w 70"/>
                  <a:gd name="T39" fmla="*/ 28 h 41"/>
                  <a:gd name="T40" fmla="*/ 57 w 70"/>
                  <a:gd name="T41" fmla="*/ 28 h 41"/>
                  <a:gd name="T42" fmla="*/ 57 w 70"/>
                  <a:gd name="T43" fmla="*/ 28 h 41"/>
                  <a:gd name="T44" fmla="*/ 64 w 70"/>
                  <a:gd name="T45" fmla="*/ 17 h 41"/>
                  <a:gd name="T46" fmla="*/ 64 w 70"/>
                  <a:gd name="T47" fmla="*/ 17 h 41"/>
                  <a:gd name="T48" fmla="*/ 70 w 70"/>
                  <a:gd name="T49" fmla="*/ 4 h 41"/>
                  <a:gd name="T50" fmla="*/ 65 w 70"/>
                  <a:gd name="T51" fmla="*/ 0 h 41"/>
                  <a:gd name="T52" fmla="*/ 58 w 70"/>
                  <a:gd name="T53" fmla="*/ 1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0" h="41">
                    <a:moveTo>
                      <a:pt x="58" y="12"/>
                    </a:moveTo>
                    <a:lnTo>
                      <a:pt x="54" y="20"/>
                    </a:lnTo>
                    <a:lnTo>
                      <a:pt x="48" y="16"/>
                    </a:lnTo>
                    <a:lnTo>
                      <a:pt x="48" y="16"/>
                    </a:lnTo>
                    <a:lnTo>
                      <a:pt x="34" y="8"/>
                    </a:lnTo>
                    <a:lnTo>
                      <a:pt x="32" y="12"/>
                    </a:lnTo>
                    <a:lnTo>
                      <a:pt x="28" y="20"/>
                    </a:lnTo>
                    <a:lnTo>
                      <a:pt x="16" y="12"/>
                    </a:lnTo>
                    <a:lnTo>
                      <a:pt x="12" y="17"/>
                    </a:lnTo>
                    <a:lnTo>
                      <a:pt x="12" y="17"/>
                    </a:lnTo>
                    <a:lnTo>
                      <a:pt x="0" y="37"/>
                    </a:lnTo>
                    <a:lnTo>
                      <a:pt x="5" y="41"/>
                    </a:lnTo>
                    <a:lnTo>
                      <a:pt x="17" y="21"/>
                    </a:lnTo>
                    <a:lnTo>
                      <a:pt x="24" y="25"/>
                    </a:lnTo>
                    <a:lnTo>
                      <a:pt x="24" y="25"/>
                    </a:lnTo>
                    <a:lnTo>
                      <a:pt x="30" y="29"/>
                    </a:lnTo>
                    <a:lnTo>
                      <a:pt x="37" y="17"/>
                    </a:lnTo>
                    <a:lnTo>
                      <a:pt x="42" y="21"/>
                    </a:lnTo>
                    <a:lnTo>
                      <a:pt x="42" y="21"/>
                    </a:lnTo>
                    <a:lnTo>
                      <a:pt x="56" y="28"/>
                    </a:lnTo>
                    <a:lnTo>
                      <a:pt x="57" y="28"/>
                    </a:lnTo>
                    <a:lnTo>
                      <a:pt x="57" y="28"/>
                    </a:lnTo>
                    <a:lnTo>
                      <a:pt x="64" y="17"/>
                    </a:lnTo>
                    <a:lnTo>
                      <a:pt x="64" y="17"/>
                    </a:lnTo>
                    <a:lnTo>
                      <a:pt x="70" y="4"/>
                    </a:lnTo>
                    <a:lnTo>
                      <a:pt x="65" y="0"/>
                    </a:lnTo>
                    <a:lnTo>
                      <a:pt x="58"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grpSp>
        <p:grpSp>
          <p:nvGrpSpPr>
            <p:cNvPr id="68" name="Group 78"/>
            <p:cNvGrpSpPr/>
            <p:nvPr/>
          </p:nvGrpSpPr>
          <p:grpSpPr>
            <a:xfrm>
              <a:off x="6694172" y="4437509"/>
              <a:ext cx="180302" cy="226071"/>
              <a:chOff x="5106627" y="2260366"/>
              <a:chExt cx="324452" cy="406813"/>
            </a:xfrm>
            <a:solidFill>
              <a:srgbClr val="E25E0E"/>
            </a:solidFill>
          </p:grpSpPr>
          <p:sp>
            <p:nvSpPr>
              <p:cNvPr id="69" name="Freeform 80"/>
              <p:cNvSpPr>
                <a:spLocks/>
              </p:cNvSpPr>
              <p:nvPr/>
            </p:nvSpPr>
            <p:spPr bwMode="auto">
              <a:xfrm>
                <a:off x="5106627" y="2430079"/>
                <a:ext cx="324452" cy="134772"/>
              </a:xfrm>
              <a:custGeom>
                <a:avLst/>
                <a:gdLst>
                  <a:gd name="T0" fmla="*/ 49 w 98"/>
                  <a:gd name="T1" fmla="*/ 16 h 40"/>
                  <a:gd name="T2" fmla="*/ 2 w 98"/>
                  <a:gd name="T3" fmla="*/ 0 h 40"/>
                  <a:gd name="T4" fmla="*/ 0 w 98"/>
                  <a:gd name="T5" fmla="*/ 5 h 40"/>
                  <a:gd name="T6" fmla="*/ 0 w 98"/>
                  <a:gd name="T7" fmla="*/ 20 h 40"/>
                  <a:gd name="T8" fmla="*/ 49 w 98"/>
                  <a:gd name="T9" fmla="*/ 40 h 40"/>
                  <a:gd name="T10" fmla="*/ 98 w 98"/>
                  <a:gd name="T11" fmla="*/ 20 h 40"/>
                  <a:gd name="T12" fmla="*/ 98 w 98"/>
                  <a:gd name="T13" fmla="*/ 5 h 40"/>
                  <a:gd name="T14" fmla="*/ 96 w 98"/>
                  <a:gd name="T15" fmla="*/ 0 h 40"/>
                  <a:gd name="T16" fmla="*/ 49 w 98"/>
                  <a:gd name="T17"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6"/>
                    </a:moveTo>
                    <a:cubicBezTo>
                      <a:pt x="26" y="16"/>
                      <a:pt x="7" y="9"/>
                      <a:pt x="2" y="0"/>
                    </a:cubicBezTo>
                    <a:cubicBezTo>
                      <a:pt x="1" y="2"/>
                      <a:pt x="0" y="3"/>
                      <a:pt x="0" y="5"/>
                    </a:cubicBezTo>
                    <a:cubicBezTo>
                      <a:pt x="0" y="20"/>
                      <a:pt x="0" y="20"/>
                      <a:pt x="0" y="20"/>
                    </a:cubicBezTo>
                    <a:cubicBezTo>
                      <a:pt x="0" y="31"/>
                      <a:pt x="22" y="40"/>
                      <a:pt x="49" y="40"/>
                    </a:cubicBezTo>
                    <a:cubicBezTo>
                      <a:pt x="76" y="40"/>
                      <a:pt x="98" y="31"/>
                      <a:pt x="98" y="20"/>
                    </a:cubicBezTo>
                    <a:cubicBezTo>
                      <a:pt x="98" y="5"/>
                      <a:pt x="98" y="5"/>
                      <a:pt x="98" y="5"/>
                    </a:cubicBezTo>
                    <a:cubicBezTo>
                      <a:pt x="98" y="3"/>
                      <a:pt x="97" y="2"/>
                      <a:pt x="96" y="0"/>
                    </a:cubicBezTo>
                    <a:cubicBezTo>
                      <a:pt x="91" y="9"/>
                      <a:pt x="72" y="16"/>
                      <a:pt x="49"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sp>
            <p:nvSpPr>
              <p:cNvPr id="70" name="Freeform 81"/>
              <p:cNvSpPr>
                <a:spLocks/>
              </p:cNvSpPr>
              <p:nvPr/>
            </p:nvSpPr>
            <p:spPr bwMode="auto">
              <a:xfrm>
                <a:off x="5106627" y="2534902"/>
                <a:ext cx="324452" cy="132277"/>
              </a:xfrm>
              <a:custGeom>
                <a:avLst/>
                <a:gdLst>
                  <a:gd name="T0" fmla="*/ 49 w 98"/>
                  <a:gd name="T1" fmla="*/ 15 h 40"/>
                  <a:gd name="T2" fmla="*/ 2 w 98"/>
                  <a:gd name="T3" fmla="*/ 0 h 40"/>
                  <a:gd name="T4" fmla="*/ 0 w 98"/>
                  <a:gd name="T5" fmla="*/ 4 h 40"/>
                  <a:gd name="T6" fmla="*/ 0 w 98"/>
                  <a:gd name="T7" fmla="*/ 19 h 40"/>
                  <a:gd name="T8" fmla="*/ 49 w 98"/>
                  <a:gd name="T9" fmla="*/ 40 h 40"/>
                  <a:gd name="T10" fmla="*/ 98 w 98"/>
                  <a:gd name="T11" fmla="*/ 19 h 40"/>
                  <a:gd name="T12" fmla="*/ 98 w 98"/>
                  <a:gd name="T13" fmla="*/ 4 h 40"/>
                  <a:gd name="T14" fmla="*/ 96 w 98"/>
                  <a:gd name="T15" fmla="*/ 0 h 40"/>
                  <a:gd name="T16" fmla="*/ 49 w 98"/>
                  <a:gd name="T17" fmla="*/ 1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sp>
            <p:nvSpPr>
              <p:cNvPr id="71" name="Freeform 82"/>
              <p:cNvSpPr>
                <a:spLocks/>
              </p:cNvSpPr>
              <p:nvPr/>
            </p:nvSpPr>
            <p:spPr bwMode="auto">
              <a:xfrm>
                <a:off x="5106627" y="2330248"/>
                <a:ext cx="324452" cy="137269"/>
              </a:xfrm>
              <a:custGeom>
                <a:avLst/>
                <a:gdLst>
                  <a:gd name="T0" fmla="*/ 96 w 98"/>
                  <a:gd name="T1" fmla="*/ 0 h 41"/>
                  <a:gd name="T2" fmla="*/ 49 w 98"/>
                  <a:gd name="T3" fmla="*/ 15 h 41"/>
                  <a:gd name="T4" fmla="*/ 2 w 98"/>
                  <a:gd name="T5" fmla="*/ 0 h 41"/>
                  <a:gd name="T6" fmla="*/ 0 w 98"/>
                  <a:gd name="T7" fmla="*/ 5 h 41"/>
                  <a:gd name="T8" fmla="*/ 0 w 98"/>
                  <a:gd name="T9" fmla="*/ 20 h 41"/>
                  <a:gd name="T10" fmla="*/ 49 w 98"/>
                  <a:gd name="T11" fmla="*/ 41 h 41"/>
                  <a:gd name="T12" fmla="*/ 98 w 98"/>
                  <a:gd name="T13" fmla="*/ 20 h 41"/>
                  <a:gd name="T14" fmla="*/ 98 w 98"/>
                  <a:gd name="T15" fmla="*/ 5 h 41"/>
                  <a:gd name="T16" fmla="*/ 96 w 98"/>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1">
                    <a:moveTo>
                      <a:pt x="96" y="0"/>
                    </a:moveTo>
                    <a:cubicBezTo>
                      <a:pt x="95" y="9"/>
                      <a:pt x="75" y="15"/>
                      <a:pt x="49" y="15"/>
                    </a:cubicBezTo>
                    <a:cubicBezTo>
                      <a:pt x="24" y="15"/>
                      <a:pt x="3"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sp>
            <p:nvSpPr>
              <p:cNvPr id="72" name="Oval 83"/>
              <p:cNvSpPr>
                <a:spLocks noChangeArrowheads="1"/>
              </p:cNvSpPr>
              <p:nvPr/>
            </p:nvSpPr>
            <p:spPr bwMode="auto">
              <a:xfrm>
                <a:off x="5111618" y="2260366"/>
                <a:ext cx="316965" cy="10731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grpSp>
        <p:grpSp>
          <p:nvGrpSpPr>
            <p:cNvPr id="73" name="Group 83"/>
            <p:cNvGrpSpPr/>
            <p:nvPr/>
          </p:nvGrpSpPr>
          <p:grpSpPr>
            <a:xfrm flipH="1">
              <a:off x="5514907" y="4037133"/>
              <a:ext cx="148332" cy="120702"/>
              <a:chOff x="1550139" y="1314466"/>
              <a:chExt cx="509139" cy="414300"/>
            </a:xfrm>
            <a:solidFill>
              <a:srgbClr val="E25E0E"/>
            </a:solidFill>
          </p:grpSpPr>
          <p:sp>
            <p:nvSpPr>
              <p:cNvPr id="74"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sp>
            <p:nvSpPr>
              <p:cNvPr id="75" name="Freeform 6"/>
              <p:cNvSpPr>
                <a:spLocks/>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sp>
            <p:nvSpPr>
              <p:cNvPr id="76"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grpSp>
        <p:sp>
          <p:nvSpPr>
            <p:cNvPr id="77" name="Freeform 10"/>
            <p:cNvSpPr>
              <a:spLocks noEditPoints="1"/>
            </p:cNvSpPr>
            <p:nvPr/>
          </p:nvSpPr>
          <p:spPr bwMode="auto">
            <a:xfrm>
              <a:off x="7409740" y="3125842"/>
              <a:ext cx="169991" cy="149403"/>
            </a:xfrm>
            <a:custGeom>
              <a:avLst/>
              <a:gdLst>
                <a:gd name="T0" fmla="*/ 121 w 122"/>
                <a:gd name="T1" fmla="*/ 103 h 107"/>
                <a:gd name="T2" fmla="*/ 63 w 122"/>
                <a:gd name="T3" fmla="*/ 1 h 107"/>
                <a:gd name="T4" fmla="*/ 61 w 122"/>
                <a:gd name="T5" fmla="*/ 0 h 107"/>
                <a:gd name="T6" fmla="*/ 59 w 122"/>
                <a:gd name="T7" fmla="*/ 1 h 107"/>
                <a:gd name="T8" fmla="*/ 1 w 122"/>
                <a:gd name="T9" fmla="*/ 103 h 107"/>
                <a:gd name="T10" fmla="*/ 0 w 122"/>
                <a:gd name="T11" fmla="*/ 105 h 107"/>
                <a:gd name="T12" fmla="*/ 0 w 122"/>
                <a:gd name="T13" fmla="*/ 106 h 107"/>
                <a:gd name="T14" fmla="*/ 3 w 122"/>
                <a:gd name="T15" fmla="*/ 107 h 107"/>
                <a:gd name="T16" fmla="*/ 119 w 122"/>
                <a:gd name="T17" fmla="*/ 107 h 107"/>
                <a:gd name="T18" fmla="*/ 121 w 122"/>
                <a:gd name="T19" fmla="*/ 106 h 107"/>
                <a:gd name="T20" fmla="*/ 121 w 122"/>
                <a:gd name="T21" fmla="*/ 103 h 107"/>
                <a:gd name="T22" fmla="*/ 55 w 122"/>
                <a:gd name="T23" fmla="*/ 38 h 107"/>
                <a:gd name="T24" fmla="*/ 67 w 122"/>
                <a:gd name="T25" fmla="*/ 38 h 107"/>
                <a:gd name="T26" fmla="*/ 67 w 122"/>
                <a:gd name="T27" fmla="*/ 76 h 107"/>
                <a:gd name="T28" fmla="*/ 55 w 122"/>
                <a:gd name="T29" fmla="*/ 76 h 107"/>
                <a:gd name="T30" fmla="*/ 55 w 122"/>
                <a:gd name="T31" fmla="*/ 38 h 107"/>
                <a:gd name="T32" fmla="*/ 61 w 122"/>
                <a:gd name="T33" fmla="*/ 97 h 107"/>
                <a:gd name="T34" fmla="*/ 55 w 122"/>
                <a:gd name="T35" fmla="*/ 91 h 107"/>
                <a:gd name="T36" fmla="*/ 61 w 122"/>
                <a:gd name="T37" fmla="*/ 86 h 107"/>
                <a:gd name="T38" fmla="*/ 67 w 122"/>
                <a:gd name="T39" fmla="*/ 91 h 107"/>
                <a:gd name="T40" fmla="*/ 61 w 122"/>
                <a:gd name="T41" fmla="*/ 97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2" h="107">
                  <a:moveTo>
                    <a:pt x="121" y="103"/>
                  </a:moveTo>
                  <a:cubicBezTo>
                    <a:pt x="63" y="1"/>
                    <a:pt x="63" y="1"/>
                    <a:pt x="63" y="1"/>
                  </a:cubicBezTo>
                  <a:cubicBezTo>
                    <a:pt x="63" y="1"/>
                    <a:pt x="62" y="0"/>
                    <a:pt x="61" y="0"/>
                  </a:cubicBezTo>
                  <a:cubicBezTo>
                    <a:pt x="60" y="0"/>
                    <a:pt x="59" y="1"/>
                    <a:pt x="59" y="1"/>
                  </a:cubicBezTo>
                  <a:cubicBezTo>
                    <a:pt x="1" y="103"/>
                    <a:pt x="1" y="103"/>
                    <a:pt x="1" y="103"/>
                  </a:cubicBezTo>
                  <a:cubicBezTo>
                    <a:pt x="0" y="104"/>
                    <a:pt x="0" y="104"/>
                    <a:pt x="0" y="105"/>
                  </a:cubicBezTo>
                  <a:cubicBezTo>
                    <a:pt x="0" y="106"/>
                    <a:pt x="0" y="106"/>
                    <a:pt x="0" y="106"/>
                  </a:cubicBezTo>
                  <a:cubicBezTo>
                    <a:pt x="1" y="107"/>
                    <a:pt x="2" y="107"/>
                    <a:pt x="3" y="107"/>
                  </a:cubicBezTo>
                  <a:cubicBezTo>
                    <a:pt x="119" y="107"/>
                    <a:pt x="119" y="107"/>
                    <a:pt x="119" y="107"/>
                  </a:cubicBezTo>
                  <a:cubicBezTo>
                    <a:pt x="120" y="107"/>
                    <a:pt x="121" y="107"/>
                    <a:pt x="121" y="106"/>
                  </a:cubicBezTo>
                  <a:cubicBezTo>
                    <a:pt x="122" y="105"/>
                    <a:pt x="122" y="104"/>
                    <a:pt x="121" y="103"/>
                  </a:cubicBezTo>
                  <a:close/>
                  <a:moveTo>
                    <a:pt x="55" y="38"/>
                  </a:moveTo>
                  <a:cubicBezTo>
                    <a:pt x="67" y="38"/>
                    <a:pt x="67" y="38"/>
                    <a:pt x="67" y="38"/>
                  </a:cubicBezTo>
                  <a:cubicBezTo>
                    <a:pt x="67" y="76"/>
                    <a:pt x="67" y="76"/>
                    <a:pt x="67" y="76"/>
                  </a:cubicBezTo>
                  <a:cubicBezTo>
                    <a:pt x="55" y="76"/>
                    <a:pt x="55" y="76"/>
                    <a:pt x="55" y="76"/>
                  </a:cubicBezTo>
                  <a:lnTo>
                    <a:pt x="55" y="38"/>
                  </a:lnTo>
                  <a:close/>
                  <a:moveTo>
                    <a:pt x="61" y="97"/>
                  </a:moveTo>
                  <a:cubicBezTo>
                    <a:pt x="57" y="97"/>
                    <a:pt x="55" y="95"/>
                    <a:pt x="55" y="91"/>
                  </a:cubicBezTo>
                  <a:cubicBezTo>
                    <a:pt x="55" y="88"/>
                    <a:pt x="57" y="86"/>
                    <a:pt x="61" y="86"/>
                  </a:cubicBezTo>
                  <a:cubicBezTo>
                    <a:pt x="65" y="86"/>
                    <a:pt x="67" y="88"/>
                    <a:pt x="67" y="91"/>
                  </a:cubicBezTo>
                  <a:cubicBezTo>
                    <a:pt x="67" y="95"/>
                    <a:pt x="65" y="97"/>
                    <a:pt x="61" y="97"/>
                  </a:cubicBez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78" name="Freeform 13"/>
            <p:cNvSpPr>
              <a:spLocks noEditPoints="1"/>
            </p:cNvSpPr>
            <p:nvPr/>
          </p:nvSpPr>
          <p:spPr bwMode="auto">
            <a:xfrm>
              <a:off x="6536605" y="4874728"/>
              <a:ext cx="160340" cy="141626"/>
            </a:xfrm>
            <a:custGeom>
              <a:avLst/>
              <a:gdLst>
                <a:gd name="T0" fmla="*/ 132 w 134"/>
                <a:gd name="T1" fmla="*/ 16 h 118"/>
                <a:gd name="T2" fmla="*/ 120 w 134"/>
                <a:gd name="T3" fmla="*/ 4 h 118"/>
                <a:gd name="T4" fmla="*/ 115 w 134"/>
                <a:gd name="T5" fmla="*/ 4 h 118"/>
                <a:gd name="T6" fmla="*/ 113 w 134"/>
                <a:gd name="T7" fmla="*/ 8 h 118"/>
                <a:gd name="T8" fmla="*/ 111 w 134"/>
                <a:gd name="T9" fmla="*/ 8 h 118"/>
                <a:gd name="T10" fmla="*/ 111 w 134"/>
                <a:gd name="T11" fmla="*/ 8 h 118"/>
                <a:gd name="T12" fmla="*/ 80 w 134"/>
                <a:gd name="T13" fmla="*/ 39 h 118"/>
                <a:gd name="T14" fmla="*/ 78 w 134"/>
                <a:gd name="T15" fmla="*/ 47 h 118"/>
                <a:gd name="T16" fmla="*/ 82 w 134"/>
                <a:gd name="T17" fmla="*/ 50 h 118"/>
                <a:gd name="T18" fmla="*/ 82 w 134"/>
                <a:gd name="T19" fmla="*/ 50 h 118"/>
                <a:gd name="T20" fmla="*/ 82 w 134"/>
                <a:gd name="T21" fmla="*/ 50 h 118"/>
                <a:gd name="T22" fmla="*/ 75 w 134"/>
                <a:gd name="T23" fmla="*/ 57 h 118"/>
                <a:gd name="T24" fmla="*/ 53 w 134"/>
                <a:gd name="T25" fmla="*/ 35 h 118"/>
                <a:gd name="T26" fmla="*/ 46 w 134"/>
                <a:gd name="T27" fmla="*/ 9 h 118"/>
                <a:gd name="T28" fmla="*/ 21 w 134"/>
                <a:gd name="T29" fmla="*/ 2 h 118"/>
                <a:gd name="T30" fmla="*/ 36 w 134"/>
                <a:gd name="T31" fmla="*/ 17 h 118"/>
                <a:gd name="T32" fmla="*/ 32 w 134"/>
                <a:gd name="T33" fmla="*/ 32 h 118"/>
                <a:gd name="T34" fmla="*/ 17 w 134"/>
                <a:gd name="T35" fmla="*/ 36 h 118"/>
                <a:gd name="T36" fmla="*/ 2 w 134"/>
                <a:gd name="T37" fmla="*/ 21 h 118"/>
                <a:gd name="T38" fmla="*/ 9 w 134"/>
                <a:gd name="T39" fmla="*/ 46 h 118"/>
                <a:gd name="T40" fmla="*/ 36 w 134"/>
                <a:gd name="T41" fmla="*/ 53 h 118"/>
                <a:gd name="T42" fmla="*/ 36 w 134"/>
                <a:gd name="T43" fmla="*/ 53 h 118"/>
                <a:gd name="T44" fmla="*/ 58 w 134"/>
                <a:gd name="T45" fmla="*/ 74 h 118"/>
                <a:gd name="T46" fmla="*/ 37 w 134"/>
                <a:gd name="T47" fmla="*/ 95 h 118"/>
                <a:gd name="T48" fmla="*/ 36 w 134"/>
                <a:gd name="T49" fmla="*/ 94 h 118"/>
                <a:gd name="T50" fmla="*/ 30 w 134"/>
                <a:gd name="T51" fmla="*/ 99 h 118"/>
                <a:gd name="T52" fmla="*/ 20 w 134"/>
                <a:gd name="T53" fmla="*/ 114 h 118"/>
                <a:gd name="T54" fmla="*/ 23 w 134"/>
                <a:gd name="T55" fmla="*/ 116 h 118"/>
                <a:gd name="T56" fmla="*/ 38 w 134"/>
                <a:gd name="T57" fmla="*/ 107 h 118"/>
                <a:gd name="T58" fmla="*/ 43 w 134"/>
                <a:gd name="T59" fmla="*/ 101 h 118"/>
                <a:gd name="T60" fmla="*/ 42 w 134"/>
                <a:gd name="T61" fmla="*/ 100 h 118"/>
                <a:gd name="T62" fmla="*/ 62 w 134"/>
                <a:gd name="T63" fmla="*/ 79 h 118"/>
                <a:gd name="T64" fmla="*/ 98 w 134"/>
                <a:gd name="T65" fmla="*/ 114 h 118"/>
                <a:gd name="T66" fmla="*/ 106 w 134"/>
                <a:gd name="T67" fmla="*/ 118 h 118"/>
                <a:gd name="T68" fmla="*/ 115 w 134"/>
                <a:gd name="T69" fmla="*/ 114 h 118"/>
                <a:gd name="T70" fmla="*/ 115 w 134"/>
                <a:gd name="T71" fmla="*/ 97 h 118"/>
                <a:gd name="T72" fmla="*/ 80 w 134"/>
                <a:gd name="T73" fmla="*/ 62 h 118"/>
                <a:gd name="T74" fmla="*/ 87 w 134"/>
                <a:gd name="T75" fmla="*/ 55 h 118"/>
                <a:gd name="T76" fmla="*/ 90 w 134"/>
                <a:gd name="T77" fmla="*/ 58 h 118"/>
                <a:gd name="T78" fmla="*/ 97 w 134"/>
                <a:gd name="T79" fmla="*/ 56 h 118"/>
                <a:gd name="T80" fmla="*/ 127 w 134"/>
                <a:gd name="T81" fmla="*/ 26 h 118"/>
                <a:gd name="T82" fmla="*/ 128 w 134"/>
                <a:gd name="T83" fmla="*/ 25 h 118"/>
                <a:gd name="T84" fmla="*/ 128 w 134"/>
                <a:gd name="T85" fmla="*/ 25 h 118"/>
                <a:gd name="T86" fmla="*/ 129 w 134"/>
                <a:gd name="T87" fmla="*/ 23 h 118"/>
                <a:gd name="T88" fmla="*/ 132 w 134"/>
                <a:gd name="T89" fmla="*/ 22 h 118"/>
                <a:gd name="T90" fmla="*/ 132 w 134"/>
                <a:gd name="T91" fmla="*/ 16 h 118"/>
                <a:gd name="T92" fmla="*/ 108 w 134"/>
                <a:gd name="T93" fmla="*/ 103 h 118"/>
                <a:gd name="T94" fmla="*/ 112 w 134"/>
                <a:gd name="T95" fmla="*/ 108 h 118"/>
                <a:gd name="T96" fmla="*/ 108 w 134"/>
                <a:gd name="T97" fmla="*/ 112 h 118"/>
                <a:gd name="T98" fmla="*/ 103 w 134"/>
                <a:gd name="T99" fmla="*/ 108 h 118"/>
                <a:gd name="T100" fmla="*/ 108 w 134"/>
                <a:gd name="T101" fmla="*/ 103 h 118"/>
                <a:gd name="T102" fmla="*/ 90 w 134"/>
                <a:gd name="T103" fmla="*/ 41 h 118"/>
                <a:gd name="T104" fmla="*/ 88 w 134"/>
                <a:gd name="T105" fmla="*/ 39 h 118"/>
                <a:gd name="T106" fmla="*/ 111 w 134"/>
                <a:gd name="T107" fmla="*/ 16 h 118"/>
                <a:gd name="T108" fmla="*/ 113 w 134"/>
                <a:gd name="T109" fmla="*/ 18 h 118"/>
                <a:gd name="T110" fmla="*/ 90 w 134"/>
                <a:gd name="T111" fmla="*/ 41 h 118"/>
                <a:gd name="T112" fmla="*/ 98 w 134"/>
                <a:gd name="T113" fmla="*/ 48 h 118"/>
                <a:gd name="T114" fmla="*/ 96 w 134"/>
                <a:gd name="T115" fmla="*/ 46 h 118"/>
                <a:gd name="T116" fmla="*/ 118 w 134"/>
                <a:gd name="T117" fmla="*/ 23 h 118"/>
                <a:gd name="T118" fmla="*/ 120 w 134"/>
                <a:gd name="T119" fmla="*/ 25 h 118"/>
                <a:gd name="T120" fmla="*/ 98 w 134"/>
                <a:gd name="T121" fmla="*/ 4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4" h="118">
                  <a:moveTo>
                    <a:pt x="132" y="16"/>
                  </a:moveTo>
                  <a:cubicBezTo>
                    <a:pt x="120" y="4"/>
                    <a:pt x="120" y="4"/>
                    <a:pt x="120" y="4"/>
                  </a:cubicBezTo>
                  <a:cubicBezTo>
                    <a:pt x="119" y="2"/>
                    <a:pt x="116" y="2"/>
                    <a:pt x="115" y="4"/>
                  </a:cubicBezTo>
                  <a:cubicBezTo>
                    <a:pt x="114" y="5"/>
                    <a:pt x="113" y="6"/>
                    <a:pt x="113" y="8"/>
                  </a:cubicBezTo>
                  <a:cubicBezTo>
                    <a:pt x="113" y="8"/>
                    <a:pt x="112" y="8"/>
                    <a:pt x="111" y="8"/>
                  </a:cubicBezTo>
                  <a:cubicBezTo>
                    <a:pt x="111" y="8"/>
                    <a:pt x="111" y="8"/>
                    <a:pt x="111" y="8"/>
                  </a:cubicBezTo>
                  <a:cubicBezTo>
                    <a:pt x="80" y="39"/>
                    <a:pt x="80" y="39"/>
                    <a:pt x="80" y="39"/>
                  </a:cubicBezTo>
                  <a:cubicBezTo>
                    <a:pt x="81" y="42"/>
                    <a:pt x="80" y="44"/>
                    <a:pt x="78" y="47"/>
                  </a:cubicBezTo>
                  <a:cubicBezTo>
                    <a:pt x="82" y="50"/>
                    <a:pt x="82" y="50"/>
                    <a:pt x="82" y="50"/>
                  </a:cubicBezTo>
                  <a:cubicBezTo>
                    <a:pt x="82" y="50"/>
                    <a:pt x="82" y="50"/>
                    <a:pt x="82" y="50"/>
                  </a:cubicBezTo>
                  <a:cubicBezTo>
                    <a:pt x="82" y="50"/>
                    <a:pt x="82" y="50"/>
                    <a:pt x="82" y="50"/>
                  </a:cubicBezTo>
                  <a:cubicBezTo>
                    <a:pt x="75" y="57"/>
                    <a:pt x="75" y="57"/>
                    <a:pt x="75" y="57"/>
                  </a:cubicBezTo>
                  <a:cubicBezTo>
                    <a:pt x="53" y="35"/>
                    <a:pt x="53" y="35"/>
                    <a:pt x="53" y="35"/>
                  </a:cubicBezTo>
                  <a:cubicBezTo>
                    <a:pt x="56" y="26"/>
                    <a:pt x="53" y="16"/>
                    <a:pt x="46" y="9"/>
                  </a:cubicBezTo>
                  <a:cubicBezTo>
                    <a:pt x="39" y="2"/>
                    <a:pt x="30" y="0"/>
                    <a:pt x="21" y="2"/>
                  </a:cubicBezTo>
                  <a:cubicBezTo>
                    <a:pt x="36" y="17"/>
                    <a:pt x="36" y="17"/>
                    <a:pt x="36" y="17"/>
                  </a:cubicBezTo>
                  <a:cubicBezTo>
                    <a:pt x="32" y="32"/>
                    <a:pt x="32" y="32"/>
                    <a:pt x="32" y="32"/>
                  </a:cubicBezTo>
                  <a:cubicBezTo>
                    <a:pt x="17" y="36"/>
                    <a:pt x="17" y="36"/>
                    <a:pt x="17" y="36"/>
                  </a:cubicBezTo>
                  <a:cubicBezTo>
                    <a:pt x="2" y="21"/>
                    <a:pt x="2" y="21"/>
                    <a:pt x="2" y="21"/>
                  </a:cubicBezTo>
                  <a:cubicBezTo>
                    <a:pt x="0" y="30"/>
                    <a:pt x="2" y="39"/>
                    <a:pt x="9" y="46"/>
                  </a:cubicBezTo>
                  <a:cubicBezTo>
                    <a:pt x="16" y="54"/>
                    <a:pt x="27" y="56"/>
                    <a:pt x="36" y="53"/>
                  </a:cubicBezTo>
                  <a:cubicBezTo>
                    <a:pt x="36" y="53"/>
                    <a:pt x="36" y="53"/>
                    <a:pt x="36" y="53"/>
                  </a:cubicBezTo>
                  <a:cubicBezTo>
                    <a:pt x="58" y="74"/>
                    <a:pt x="58" y="74"/>
                    <a:pt x="58" y="74"/>
                  </a:cubicBezTo>
                  <a:cubicBezTo>
                    <a:pt x="37" y="95"/>
                    <a:pt x="37" y="95"/>
                    <a:pt x="37" y="95"/>
                  </a:cubicBezTo>
                  <a:cubicBezTo>
                    <a:pt x="36" y="94"/>
                    <a:pt x="36" y="94"/>
                    <a:pt x="36" y="94"/>
                  </a:cubicBezTo>
                  <a:cubicBezTo>
                    <a:pt x="30" y="99"/>
                    <a:pt x="30" y="99"/>
                    <a:pt x="30" y="99"/>
                  </a:cubicBezTo>
                  <a:cubicBezTo>
                    <a:pt x="20" y="114"/>
                    <a:pt x="20" y="114"/>
                    <a:pt x="20" y="114"/>
                  </a:cubicBezTo>
                  <a:cubicBezTo>
                    <a:pt x="23" y="116"/>
                    <a:pt x="23" y="116"/>
                    <a:pt x="23" y="116"/>
                  </a:cubicBezTo>
                  <a:cubicBezTo>
                    <a:pt x="38" y="107"/>
                    <a:pt x="38" y="107"/>
                    <a:pt x="38" y="107"/>
                  </a:cubicBezTo>
                  <a:cubicBezTo>
                    <a:pt x="43" y="101"/>
                    <a:pt x="43" y="101"/>
                    <a:pt x="43" y="101"/>
                  </a:cubicBezTo>
                  <a:cubicBezTo>
                    <a:pt x="42" y="100"/>
                    <a:pt x="42" y="100"/>
                    <a:pt x="42" y="100"/>
                  </a:cubicBezTo>
                  <a:cubicBezTo>
                    <a:pt x="62" y="79"/>
                    <a:pt x="62" y="79"/>
                    <a:pt x="62" y="79"/>
                  </a:cubicBezTo>
                  <a:cubicBezTo>
                    <a:pt x="98" y="114"/>
                    <a:pt x="98" y="114"/>
                    <a:pt x="98" y="114"/>
                  </a:cubicBezTo>
                  <a:cubicBezTo>
                    <a:pt x="100" y="117"/>
                    <a:pt x="103" y="118"/>
                    <a:pt x="106" y="118"/>
                  </a:cubicBezTo>
                  <a:cubicBezTo>
                    <a:pt x="110" y="118"/>
                    <a:pt x="113" y="117"/>
                    <a:pt x="115" y="114"/>
                  </a:cubicBezTo>
                  <a:cubicBezTo>
                    <a:pt x="120" y="110"/>
                    <a:pt x="120" y="102"/>
                    <a:pt x="115" y="97"/>
                  </a:cubicBezTo>
                  <a:cubicBezTo>
                    <a:pt x="80" y="62"/>
                    <a:pt x="80" y="62"/>
                    <a:pt x="80" y="62"/>
                  </a:cubicBezTo>
                  <a:cubicBezTo>
                    <a:pt x="87" y="55"/>
                    <a:pt x="87" y="55"/>
                    <a:pt x="87" y="55"/>
                  </a:cubicBezTo>
                  <a:cubicBezTo>
                    <a:pt x="90" y="58"/>
                    <a:pt x="90" y="58"/>
                    <a:pt x="90" y="58"/>
                  </a:cubicBezTo>
                  <a:cubicBezTo>
                    <a:pt x="92" y="56"/>
                    <a:pt x="95" y="56"/>
                    <a:pt x="97" y="56"/>
                  </a:cubicBezTo>
                  <a:cubicBezTo>
                    <a:pt x="127" y="26"/>
                    <a:pt x="127" y="26"/>
                    <a:pt x="127" y="26"/>
                  </a:cubicBezTo>
                  <a:cubicBezTo>
                    <a:pt x="128" y="25"/>
                    <a:pt x="128" y="25"/>
                    <a:pt x="128" y="25"/>
                  </a:cubicBezTo>
                  <a:cubicBezTo>
                    <a:pt x="128" y="25"/>
                    <a:pt x="128" y="25"/>
                    <a:pt x="128" y="25"/>
                  </a:cubicBezTo>
                  <a:cubicBezTo>
                    <a:pt x="128" y="25"/>
                    <a:pt x="129" y="24"/>
                    <a:pt x="129" y="23"/>
                  </a:cubicBezTo>
                  <a:cubicBezTo>
                    <a:pt x="130" y="23"/>
                    <a:pt x="131" y="23"/>
                    <a:pt x="132" y="22"/>
                  </a:cubicBezTo>
                  <a:cubicBezTo>
                    <a:pt x="134" y="20"/>
                    <a:pt x="134" y="17"/>
                    <a:pt x="132" y="16"/>
                  </a:cubicBezTo>
                  <a:close/>
                  <a:moveTo>
                    <a:pt x="108" y="103"/>
                  </a:moveTo>
                  <a:cubicBezTo>
                    <a:pt x="110" y="103"/>
                    <a:pt x="112" y="105"/>
                    <a:pt x="112" y="108"/>
                  </a:cubicBezTo>
                  <a:cubicBezTo>
                    <a:pt x="112" y="110"/>
                    <a:pt x="110" y="112"/>
                    <a:pt x="108" y="112"/>
                  </a:cubicBezTo>
                  <a:cubicBezTo>
                    <a:pt x="105" y="112"/>
                    <a:pt x="103" y="110"/>
                    <a:pt x="103" y="108"/>
                  </a:cubicBezTo>
                  <a:cubicBezTo>
                    <a:pt x="103" y="105"/>
                    <a:pt x="105" y="103"/>
                    <a:pt x="108" y="103"/>
                  </a:cubicBezTo>
                  <a:close/>
                  <a:moveTo>
                    <a:pt x="90" y="41"/>
                  </a:moveTo>
                  <a:cubicBezTo>
                    <a:pt x="88" y="39"/>
                    <a:pt x="88" y="39"/>
                    <a:pt x="88" y="39"/>
                  </a:cubicBezTo>
                  <a:cubicBezTo>
                    <a:pt x="111" y="16"/>
                    <a:pt x="111" y="16"/>
                    <a:pt x="111" y="16"/>
                  </a:cubicBezTo>
                  <a:cubicBezTo>
                    <a:pt x="113" y="18"/>
                    <a:pt x="113" y="18"/>
                    <a:pt x="113" y="18"/>
                  </a:cubicBezTo>
                  <a:lnTo>
                    <a:pt x="90" y="41"/>
                  </a:lnTo>
                  <a:close/>
                  <a:moveTo>
                    <a:pt x="98" y="48"/>
                  </a:moveTo>
                  <a:cubicBezTo>
                    <a:pt x="96" y="46"/>
                    <a:pt x="96" y="46"/>
                    <a:pt x="96" y="46"/>
                  </a:cubicBezTo>
                  <a:cubicBezTo>
                    <a:pt x="118" y="23"/>
                    <a:pt x="118" y="23"/>
                    <a:pt x="118" y="23"/>
                  </a:cubicBezTo>
                  <a:cubicBezTo>
                    <a:pt x="120" y="25"/>
                    <a:pt x="120" y="25"/>
                    <a:pt x="120" y="25"/>
                  </a:cubicBezTo>
                  <a:lnTo>
                    <a:pt x="98" y="48"/>
                  </a:ln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400"/>
            </a:p>
          </p:txBody>
        </p:sp>
        <p:grpSp>
          <p:nvGrpSpPr>
            <p:cNvPr id="79" name="Group 89"/>
            <p:cNvGrpSpPr/>
            <p:nvPr/>
          </p:nvGrpSpPr>
          <p:grpSpPr>
            <a:xfrm flipH="1">
              <a:off x="5847523" y="3922218"/>
              <a:ext cx="132105" cy="94426"/>
              <a:chOff x="1585913" y="1584325"/>
              <a:chExt cx="461963" cy="330201"/>
            </a:xfrm>
            <a:solidFill>
              <a:srgbClr val="E25E0E"/>
            </a:solidFill>
          </p:grpSpPr>
          <p:sp>
            <p:nvSpPr>
              <p:cNvPr id="80" name="Freeform 13"/>
              <p:cNvSpPr>
                <a:spLocks/>
              </p:cNvSpPr>
              <p:nvPr/>
            </p:nvSpPr>
            <p:spPr bwMode="auto">
              <a:xfrm>
                <a:off x="1585913" y="1646238"/>
                <a:ext cx="461963" cy="268288"/>
              </a:xfrm>
              <a:custGeom>
                <a:avLst/>
                <a:gdLst>
                  <a:gd name="T0" fmla="*/ 0 w 291"/>
                  <a:gd name="T1" fmla="*/ 0 h 169"/>
                  <a:gd name="T2" fmla="*/ 0 w 291"/>
                  <a:gd name="T3" fmla="*/ 169 h 169"/>
                  <a:gd name="T4" fmla="*/ 291 w 291"/>
                  <a:gd name="T5" fmla="*/ 169 h 169"/>
                  <a:gd name="T6" fmla="*/ 291 w 291"/>
                  <a:gd name="T7" fmla="*/ 0 h 169"/>
                  <a:gd name="T8" fmla="*/ 146 w 291"/>
                  <a:gd name="T9" fmla="*/ 105 h 169"/>
                  <a:gd name="T10" fmla="*/ 0 w 291"/>
                  <a:gd name="T11" fmla="*/ 0 h 169"/>
                </a:gdLst>
                <a:ahLst/>
                <a:cxnLst>
                  <a:cxn ang="0">
                    <a:pos x="T0" y="T1"/>
                  </a:cxn>
                  <a:cxn ang="0">
                    <a:pos x="T2" y="T3"/>
                  </a:cxn>
                  <a:cxn ang="0">
                    <a:pos x="T4" y="T5"/>
                  </a:cxn>
                  <a:cxn ang="0">
                    <a:pos x="T6" y="T7"/>
                  </a:cxn>
                  <a:cxn ang="0">
                    <a:pos x="T8" y="T9"/>
                  </a:cxn>
                  <a:cxn ang="0">
                    <a:pos x="T10" y="T11"/>
                  </a:cxn>
                </a:cxnLst>
                <a:rect l="0" t="0" r="r" b="b"/>
                <a:pathLst>
                  <a:path w="291" h="169">
                    <a:moveTo>
                      <a:pt x="0" y="0"/>
                    </a:moveTo>
                    <a:lnTo>
                      <a:pt x="0" y="169"/>
                    </a:lnTo>
                    <a:lnTo>
                      <a:pt x="291" y="169"/>
                    </a:lnTo>
                    <a:lnTo>
                      <a:pt x="291" y="0"/>
                    </a:lnTo>
                    <a:lnTo>
                      <a:pt x="146" y="105"/>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sp>
            <p:nvSpPr>
              <p:cNvPr id="81" name="Freeform 14"/>
              <p:cNvSpPr>
                <a:spLocks/>
              </p:cNvSpPr>
              <p:nvPr/>
            </p:nvSpPr>
            <p:spPr bwMode="auto">
              <a:xfrm>
                <a:off x="1585913" y="1584325"/>
                <a:ext cx="461963" cy="192088"/>
              </a:xfrm>
              <a:custGeom>
                <a:avLst/>
                <a:gdLst>
                  <a:gd name="T0" fmla="*/ 291 w 291"/>
                  <a:gd name="T1" fmla="*/ 17 h 121"/>
                  <a:gd name="T2" fmla="*/ 291 w 291"/>
                  <a:gd name="T3" fmla="*/ 0 h 121"/>
                  <a:gd name="T4" fmla="*/ 0 w 291"/>
                  <a:gd name="T5" fmla="*/ 0 h 121"/>
                  <a:gd name="T6" fmla="*/ 0 w 291"/>
                  <a:gd name="T7" fmla="*/ 17 h 121"/>
                  <a:gd name="T8" fmla="*/ 146 w 291"/>
                  <a:gd name="T9" fmla="*/ 121 h 121"/>
                  <a:gd name="T10" fmla="*/ 291 w 291"/>
                  <a:gd name="T11" fmla="*/ 17 h 121"/>
                </a:gdLst>
                <a:ahLst/>
                <a:cxnLst>
                  <a:cxn ang="0">
                    <a:pos x="T0" y="T1"/>
                  </a:cxn>
                  <a:cxn ang="0">
                    <a:pos x="T2" y="T3"/>
                  </a:cxn>
                  <a:cxn ang="0">
                    <a:pos x="T4" y="T5"/>
                  </a:cxn>
                  <a:cxn ang="0">
                    <a:pos x="T6" y="T7"/>
                  </a:cxn>
                  <a:cxn ang="0">
                    <a:pos x="T8" y="T9"/>
                  </a:cxn>
                  <a:cxn ang="0">
                    <a:pos x="T10" y="T11"/>
                  </a:cxn>
                </a:cxnLst>
                <a:rect l="0" t="0" r="r" b="b"/>
                <a:pathLst>
                  <a:path w="291" h="121">
                    <a:moveTo>
                      <a:pt x="291" y="17"/>
                    </a:moveTo>
                    <a:lnTo>
                      <a:pt x="291" y="0"/>
                    </a:lnTo>
                    <a:lnTo>
                      <a:pt x="0" y="0"/>
                    </a:lnTo>
                    <a:lnTo>
                      <a:pt x="0" y="17"/>
                    </a:lnTo>
                    <a:lnTo>
                      <a:pt x="146" y="121"/>
                    </a:lnTo>
                    <a:lnTo>
                      <a:pt x="291"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grpSp>
        <p:grpSp>
          <p:nvGrpSpPr>
            <p:cNvPr id="82" name="Group 92"/>
            <p:cNvGrpSpPr/>
            <p:nvPr/>
          </p:nvGrpSpPr>
          <p:grpSpPr>
            <a:xfrm>
              <a:off x="7201200" y="2235179"/>
              <a:ext cx="180443" cy="112397"/>
              <a:chOff x="5172076" y="1938338"/>
              <a:chExt cx="471488" cy="293688"/>
            </a:xfrm>
            <a:solidFill>
              <a:srgbClr val="E25E0E"/>
            </a:solidFill>
          </p:grpSpPr>
          <p:sp>
            <p:nvSpPr>
              <p:cNvPr id="83" name="Freeform 8"/>
              <p:cNvSpPr>
                <a:spLocks noEditPoints="1"/>
              </p:cNvSpPr>
              <p:nvPr/>
            </p:nvSpPr>
            <p:spPr bwMode="auto">
              <a:xfrm>
                <a:off x="5172076" y="1938338"/>
                <a:ext cx="471488" cy="293688"/>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6 h 78"/>
                  <a:gd name="T16" fmla="*/ 113 w 125"/>
                  <a:gd name="T17" fmla="*/ 18 h 78"/>
                  <a:gd name="T18" fmla="*/ 104 w 125"/>
                  <a:gd name="T19" fmla="*/ 69 h 78"/>
                  <a:gd name="T20" fmla="*/ 10 w 125"/>
                  <a:gd name="T21" fmla="*/ 69 h 78"/>
                  <a:gd name="T22" fmla="*/ 10 w 125"/>
                  <a:gd name="T23" fmla="*/ 10 h 78"/>
                  <a:gd name="T24" fmla="*/ 104 w 125"/>
                  <a:gd name="T25" fmla="*/ 10 h 78"/>
                  <a:gd name="T26" fmla="*/ 104 w 125"/>
                  <a:gd name="T27"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6"/>
                      <a:pt x="125" y="26"/>
                      <a:pt x="125" y="26"/>
                    </a:cubicBezTo>
                    <a:cubicBezTo>
                      <a:pt x="125" y="17"/>
                      <a:pt x="116" y="18"/>
                      <a:pt x="113" y="18"/>
                    </a:cubicBezTo>
                    <a:close/>
                    <a:moveTo>
                      <a:pt x="104" y="69"/>
                    </a:moveTo>
                    <a:cubicBezTo>
                      <a:pt x="10" y="69"/>
                      <a:pt x="10" y="69"/>
                      <a:pt x="10" y="69"/>
                    </a:cubicBezTo>
                    <a:cubicBezTo>
                      <a:pt x="10" y="10"/>
                      <a:pt x="10" y="10"/>
                      <a:pt x="10" y="10"/>
                    </a:cubicBezTo>
                    <a:cubicBezTo>
                      <a:pt x="104" y="10"/>
                      <a:pt x="104" y="10"/>
                      <a:pt x="104" y="10"/>
                    </a:cubicBezTo>
                    <a:lnTo>
                      <a:pt x="104"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sp>
            <p:nvSpPr>
              <p:cNvPr id="84" name="Rectangle 9"/>
              <p:cNvSpPr>
                <a:spLocks noChangeArrowheads="1"/>
              </p:cNvSpPr>
              <p:nvPr/>
            </p:nvSpPr>
            <p:spPr bwMode="auto">
              <a:xfrm>
                <a:off x="5235576" y="2001838"/>
                <a:ext cx="90488" cy="1666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sp>
            <p:nvSpPr>
              <p:cNvPr id="85" name="Rectangle 10"/>
              <p:cNvSpPr>
                <a:spLocks noChangeArrowheads="1"/>
              </p:cNvSpPr>
              <p:nvPr/>
            </p:nvSpPr>
            <p:spPr bwMode="auto">
              <a:xfrm>
                <a:off x="5341938" y="2001838"/>
                <a:ext cx="85725" cy="1666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grpSp>
        <p:sp>
          <p:nvSpPr>
            <p:cNvPr id="86" name="Freeform 10"/>
            <p:cNvSpPr>
              <a:spLocks noEditPoints="1"/>
            </p:cNvSpPr>
            <p:nvPr/>
          </p:nvSpPr>
          <p:spPr bwMode="auto">
            <a:xfrm>
              <a:off x="5550715" y="1839095"/>
              <a:ext cx="169991" cy="149403"/>
            </a:xfrm>
            <a:custGeom>
              <a:avLst/>
              <a:gdLst>
                <a:gd name="T0" fmla="*/ 121 w 122"/>
                <a:gd name="T1" fmla="*/ 103 h 107"/>
                <a:gd name="T2" fmla="*/ 63 w 122"/>
                <a:gd name="T3" fmla="*/ 1 h 107"/>
                <a:gd name="T4" fmla="*/ 61 w 122"/>
                <a:gd name="T5" fmla="*/ 0 h 107"/>
                <a:gd name="T6" fmla="*/ 59 w 122"/>
                <a:gd name="T7" fmla="*/ 1 h 107"/>
                <a:gd name="T8" fmla="*/ 1 w 122"/>
                <a:gd name="T9" fmla="*/ 103 h 107"/>
                <a:gd name="T10" fmla="*/ 0 w 122"/>
                <a:gd name="T11" fmla="*/ 105 h 107"/>
                <a:gd name="T12" fmla="*/ 0 w 122"/>
                <a:gd name="T13" fmla="*/ 106 h 107"/>
                <a:gd name="T14" fmla="*/ 3 w 122"/>
                <a:gd name="T15" fmla="*/ 107 h 107"/>
                <a:gd name="T16" fmla="*/ 119 w 122"/>
                <a:gd name="T17" fmla="*/ 107 h 107"/>
                <a:gd name="T18" fmla="*/ 121 w 122"/>
                <a:gd name="T19" fmla="*/ 106 h 107"/>
                <a:gd name="T20" fmla="*/ 121 w 122"/>
                <a:gd name="T21" fmla="*/ 103 h 107"/>
                <a:gd name="T22" fmla="*/ 55 w 122"/>
                <a:gd name="T23" fmla="*/ 38 h 107"/>
                <a:gd name="T24" fmla="*/ 67 w 122"/>
                <a:gd name="T25" fmla="*/ 38 h 107"/>
                <a:gd name="T26" fmla="*/ 67 w 122"/>
                <a:gd name="T27" fmla="*/ 76 h 107"/>
                <a:gd name="T28" fmla="*/ 55 w 122"/>
                <a:gd name="T29" fmla="*/ 76 h 107"/>
                <a:gd name="T30" fmla="*/ 55 w 122"/>
                <a:gd name="T31" fmla="*/ 38 h 107"/>
                <a:gd name="T32" fmla="*/ 61 w 122"/>
                <a:gd name="T33" fmla="*/ 97 h 107"/>
                <a:gd name="T34" fmla="*/ 55 w 122"/>
                <a:gd name="T35" fmla="*/ 91 h 107"/>
                <a:gd name="T36" fmla="*/ 61 w 122"/>
                <a:gd name="T37" fmla="*/ 86 h 107"/>
                <a:gd name="T38" fmla="*/ 67 w 122"/>
                <a:gd name="T39" fmla="*/ 91 h 107"/>
                <a:gd name="T40" fmla="*/ 61 w 122"/>
                <a:gd name="T41" fmla="*/ 97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2" h="107">
                  <a:moveTo>
                    <a:pt x="121" y="103"/>
                  </a:moveTo>
                  <a:cubicBezTo>
                    <a:pt x="63" y="1"/>
                    <a:pt x="63" y="1"/>
                    <a:pt x="63" y="1"/>
                  </a:cubicBezTo>
                  <a:cubicBezTo>
                    <a:pt x="63" y="1"/>
                    <a:pt x="62" y="0"/>
                    <a:pt x="61" y="0"/>
                  </a:cubicBezTo>
                  <a:cubicBezTo>
                    <a:pt x="60" y="0"/>
                    <a:pt x="59" y="1"/>
                    <a:pt x="59" y="1"/>
                  </a:cubicBezTo>
                  <a:cubicBezTo>
                    <a:pt x="1" y="103"/>
                    <a:pt x="1" y="103"/>
                    <a:pt x="1" y="103"/>
                  </a:cubicBezTo>
                  <a:cubicBezTo>
                    <a:pt x="0" y="104"/>
                    <a:pt x="0" y="104"/>
                    <a:pt x="0" y="105"/>
                  </a:cubicBezTo>
                  <a:cubicBezTo>
                    <a:pt x="0" y="106"/>
                    <a:pt x="0" y="106"/>
                    <a:pt x="0" y="106"/>
                  </a:cubicBezTo>
                  <a:cubicBezTo>
                    <a:pt x="1" y="107"/>
                    <a:pt x="2" y="107"/>
                    <a:pt x="3" y="107"/>
                  </a:cubicBezTo>
                  <a:cubicBezTo>
                    <a:pt x="119" y="107"/>
                    <a:pt x="119" y="107"/>
                    <a:pt x="119" y="107"/>
                  </a:cubicBezTo>
                  <a:cubicBezTo>
                    <a:pt x="120" y="107"/>
                    <a:pt x="121" y="107"/>
                    <a:pt x="121" y="106"/>
                  </a:cubicBezTo>
                  <a:cubicBezTo>
                    <a:pt x="122" y="105"/>
                    <a:pt x="122" y="104"/>
                    <a:pt x="121" y="103"/>
                  </a:cubicBezTo>
                  <a:close/>
                  <a:moveTo>
                    <a:pt x="55" y="38"/>
                  </a:moveTo>
                  <a:cubicBezTo>
                    <a:pt x="67" y="38"/>
                    <a:pt x="67" y="38"/>
                    <a:pt x="67" y="38"/>
                  </a:cubicBezTo>
                  <a:cubicBezTo>
                    <a:pt x="67" y="76"/>
                    <a:pt x="67" y="76"/>
                    <a:pt x="67" y="76"/>
                  </a:cubicBezTo>
                  <a:cubicBezTo>
                    <a:pt x="55" y="76"/>
                    <a:pt x="55" y="76"/>
                    <a:pt x="55" y="76"/>
                  </a:cubicBezTo>
                  <a:lnTo>
                    <a:pt x="55" y="38"/>
                  </a:lnTo>
                  <a:close/>
                  <a:moveTo>
                    <a:pt x="61" y="97"/>
                  </a:moveTo>
                  <a:cubicBezTo>
                    <a:pt x="57" y="97"/>
                    <a:pt x="55" y="95"/>
                    <a:pt x="55" y="91"/>
                  </a:cubicBezTo>
                  <a:cubicBezTo>
                    <a:pt x="55" y="88"/>
                    <a:pt x="57" y="86"/>
                    <a:pt x="61" y="86"/>
                  </a:cubicBezTo>
                  <a:cubicBezTo>
                    <a:pt x="65" y="86"/>
                    <a:pt x="67" y="88"/>
                    <a:pt x="67" y="91"/>
                  </a:cubicBezTo>
                  <a:cubicBezTo>
                    <a:pt x="67" y="95"/>
                    <a:pt x="65" y="97"/>
                    <a:pt x="61" y="97"/>
                  </a:cubicBez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87" name="Freeform 13"/>
            <p:cNvSpPr>
              <a:spLocks noEditPoints="1"/>
            </p:cNvSpPr>
            <p:nvPr/>
          </p:nvSpPr>
          <p:spPr bwMode="auto">
            <a:xfrm>
              <a:off x="4992766" y="2482811"/>
              <a:ext cx="160340" cy="141626"/>
            </a:xfrm>
            <a:custGeom>
              <a:avLst/>
              <a:gdLst>
                <a:gd name="T0" fmla="*/ 132 w 134"/>
                <a:gd name="T1" fmla="*/ 16 h 118"/>
                <a:gd name="T2" fmla="*/ 120 w 134"/>
                <a:gd name="T3" fmla="*/ 4 h 118"/>
                <a:gd name="T4" fmla="*/ 115 w 134"/>
                <a:gd name="T5" fmla="*/ 4 h 118"/>
                <a:gd name="T6" fmla="*/ 113 w 134"/>
                <a:gd name="T7" fmla="*/ 8 h 118"/>
                <a:gd name="T8" fmla="*/ 111 w 134"/>
                <a:gd name="T9" fmla="*/ 8 h 118"/>
                <a:gd name="T10" fmla="*/ 111 w 134"/>
                <a:gd name="T11" fmla="*/ 8 h 118"/>
                <a:gd name="T12" fmla="*/ 80 w 134"/>
                <a:gd name="T13" fmla="*/ 39 h 118"/>
                <a:gd name="T14" fmla="*/ 78 w 134"/>
                <a:gd name="T15" fmla="*/ 47 h 118"/>
                <a:gd name="T16" fmla="*/ 82 w 134"/>
                <a:gd name="T17" fmla="*/ 50 h 118"/>
                <a:gd name="T18" fmla="*/ 82 w 134"/>
                <a:gd name="T19" fmla="*/ 50 h 118"/>
                <a:gd name="T20" fmla="*/ 82 w 134"/>
                <a:gd name="T21" fmla="*/ 50 h 118"/>
                <a:gd name="T22" fmla="*/ 75 w 134"/>
                <a:gd name="T23" fmla="*/ 57 h 118"/>
                <a:gd name="T24" fmla="*/ 53 w 134"/>
                <a:gd name="T25" fmla="*/ 35 h 118"/>
                <a:gd name="T26" fmla="*/ 46 w 134"/>
                <a:gd name="T27" fmla="*/ 9 h 118"/>
                <a:gd name="T28" fmla="*/ 21 w 134"/>
                <a:gd name="T29" fmla="*/ 2 h 118"/>
                <a:gd name="T30" fmla="*/ 36 w 134"/>
                <a:gd name="T31" fmla="*/ 17 h 118"/>
                <a:gd name="T32" fmla="*/ 32 w 134"/>
                <a:gd name="T33" fmla="*/ 32 h 118"/>
                <a:gd name="T34" fmla="*/ 17 w 134"/>
                <a:gd name="T35" fmla="*/ 36 h 118"/>
                <a:gd name="T36" fmla="*/ 2 w 134"/>
                <a:gd name="T37" fmla="*/ 21 h 118"/>
                <a:gd name="T38" fmla="*/ 9 w 134"/>
                <a:gd name="T39" fmla="*/ 46 h 118"/>
                <a:gd name="T40" fmla="*/ 36 w 134"/>
                <a:gd name="T41" fmla="*/ 53 h 118"/>
                <a:gd name="T42" fmla="*/ 36 w 134"/>
                <a:gd name="T43" fmla="*/ 53 h 118"/>
                <a:gd name="T44" fmla="*/ 58 w 134"/>
                <a:gd name="T45" fmla="*/ 74 h 118"/>
                <a:gd name="T46" fmla="*/ 37 w 134"/>
                <a:gd name="T47" fmla="*/ 95 h 118"/>
                <a:gd name="T48" fmla="*/ 36 w 134"/>
                <a:gd name="T49" fmla="*/ 94 h 118"/>
                <a:gd name="T50" fmla="*/ 30 w 134"/>
                <a:gd name="T51" fmla="*/ 99 h 118"/>
                <a:gd name="T52" fmla="*/ 20 w 134"/>
                <a:gd name="T53" fmla="*/ 114 h 118"/>
                <a:gd name="T54" fmla="*/ 23 w 134"/>
                <a:gd name="T55" fmla="*/ 116 h 118"/>
                <a:gd name="T56" fmla="*/ 38 w 134"/>
                <a:gd name="T57" fmla="*/ 107 h 118"/>
                <a:gd name="T58" fmla="*/ 43 w 134"/>
                <a:gd name="T59" fmla="*/ 101 h 118"/>
                <a:gd name="T60" fmla="*/ 42 w 134"/>
                <a:gd name="T61" fmla="*/ 100 h 118"/>
                <a:gd name="T62" fmla="*/ 62 w 134"/>
                <a:gd name="T63" fmla="*/ 79 h 118"/>
                <a:gd name="T64" fmla="*/ 98 w 134"/>
                <a:gd name="T65" fmla="*/ 114 h 118"/>
                <a:gd name="T66" fmla="*/ 106 w 134"/>
                <a:gd name="T67" fmla="*/ 118 h 118"/>
                <a:gd name="T68" fmla="*/ 115 w 134"/>
                <a:gd name="T69" fmla="*/ 114 h 118"/>
                <a:gd name="T70" fmla="*/ 115 w 134"/>
                <a:gd name="T71" fmla="*/ 97 h 118"/>
                <a:gd name="T72" fmla="*/ 80 w 134"/>
                <a:gd name="T73" fmla="*/ 62 h 118"/>
                <a:gd name="T74" fmla="*/ 87 w 134"/>
                <a:gd name="T75" fmla="*/ 55 h 118"/>
                <a:gd name="T76" fmla="*/ 90 w 134"/>
                <a:gd name="T77" fmla="*/ 58 h 118"/>
                <a:gd name="T78" fmla="*/ 97 w 134"/>
                <a:gd name="T79" fmla="*/ 56 h 118"/>
                <a:gd name="T80" fmla="*/ 127 w 134"/>
                <a:gd name="T81" fmla="*/ 26 h 118"/>
                <a:gd name="T82" fmla="*/ 128 w 134"/>
                <a:gd name="T83" fmla="*/ 25 h 118"/>
                <a:gd name="T84" fmla="*/ 128 w 134"/>
                <a:gd name="T85" fmla="*/ 25 h 118"/>
                <a:gd name="T86" fmla="*/ 129 w 134"/>
                <a:gd name="T87" fmla="*/ 23 h 118"/>
                <a:gd name="T88" fmla="*/ 132 w 134"/>
                <a:gd name="T89" fmla="*/ 22 h 118"/>
                <a:gd name="T90" fmla="*/ 132 w 134"/>
                <a:gd name="T91" fmla="*/ 16 h 118"/>
                <a:gd name="T92" fmla="*/ 108 w 134"/>
                <a:gd name="T93" fmla="*/ 103 h 118"/>
                <a:gd name="T94" fmla="*/ 112 w 134"/>
                <a:gd name="T95" fmla="*/ 108 h 118"/>
                <a:gd name="T96" fmla="*/ 108 w 134"/>
                <a:gd name="T97" fmla="*/ 112 h 118"/>
                <a:gd name="T98" fmla="*/ 103 w 134"/>
                <a:gd name="T99" fmla="*/ 108 h 118"/>
                <a:gd name="T100" fmla="*/ 108 w 134"/>
                <a:gd name="T101" fmla="*/ 103 h 118"/>
                <a:gd name="T102" fmla="*/ 90 w 134"/>
                <a:gd name="T103" fmla="*/ 41 h 118"/>
                <a:gd name="T104" fmla="*/ 88 w 134"/>
                <a:gd name="T105" fmla="*/ 39 h 118"/>
                <a:gd name="T106" fmla="*/ 111 w 134"/>
                <a:gd name="T107" fmla="*/ 16 h 118"/>
                <a:gd name="T108" fmla="*/ 113 w 134"/>
                <a:gd name="T109" fmla="*/ 18 h 118"/>
                <a:gd name="T110" fmla="*/ 90 w 134"/>
                <a:gd name="T111" fmla="*/ 41 h 118"/>
                <a:gd name="T112" fmla="*/ 98 w 134"/>
                <a:gd name="T113" fmla="*/ 48 h 118"/>
                <a:gd name="T114" fmla="*/ 96 w 134"/>
                <a:gd name="T115" fmla="*/ 46 h 118"/>
                <a:gd name="T116" fmla="*/ 118 w 134"/>
                <a:gd name="T117" fmla="*/ 23 h 118"/>
                <a:gd name="T118" fmla="*/ 120 w 134"/>
                <a:gd name="T119" fmla="*/ 25 h 118"/>
                <a:gd name="T120" fmla="*/ 98 w 134"/>
                <a:gd name="T121" fmla="*/ 4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4" h="118">
                  <a:moveTo>
                    <a:pt x="132" y="16"/>
                  </a:moveTo>
                  <a:cubicBezTo>
                    <a:pt x="120" y="4"/>
                    <a:pt x="120" y="4"/>
                    <a:pt x="120" y="4"/>
                  </a:cubicBezTo>
                  <a:cubicBezTo>
                    <a:pt x="119" y="2"/>
                    <a:pt x="116" y="2"/>
                    <a:pt x="115" y="4"/>
                  </a:cubicBezTo>
                  <a:cubicBezTo>
                    <a:pt x="114" y="5"/>
                    <a:pt x="113" y="6"/>
                    <a:pt x="113" y="8"/>
                  </a:cubicBezTo>
                  <a:cubicBezTo>
                    <a:pt x="113" y="8"/>
                    <a:pt x="112" y="8"/>
                    <a:pt x="111" y="8"/>
                  </a:cubicBezTo>
                  <a:cubicBezTo>
                    <a:pt x="111" y="8"/>
                    <a:pt x="111" y="8"/>
                    <a:pt x="111" y="8"/>
                  </a:cubicBezTo>
                  <a:cubicBezTo>
                    <a:pt x="80" y="39"/>
                    <a:pt x="80" y="39"/>
                    <a:pt x="80" y="39"/>
                  </a:cubicBezTo>
                  <a:cubicBezTo>
                    <a:pt x="81" y="42"/>
                    <a:pt x="80" y="44"/>
                    <a:pt x="78" y="47"/>
                  </a:cubicBezTo>
                  <a:cubicBezTo>
                    <a:pt x="82" y="50"/>
                    <a:pt x="82" y="50"/>
                    <a:pt x="82" y="50"/>
                  </a:cubicBezTo>
                  <a:cubicBezTo>
                    <a:pt x="82" y="50"/>
                    <a:pt x="82" y="50"/>
                    <a:pt x="82" y="50"/>
                  </a:cubicBezTo>
                  <a:cubicBezTo>
                    <a:pt x="82" y="50"/>
                    <a:pt x="82" y="50"/>
                    <a:pt x="82" y="50"/>
                  </a:cubicBezTo>
                  <a:cubicBezTo>
                    <a:pt x="75" y="57"/>
                    <a:pt x="75" y="57"/>
                    <a:pt x="75" y="57"/>
                  </a:cubicBezTo>
                  <a:cubicBezTo>
                    <a:pt x="53" y="35"/>
                    <a:pt x="53" y="35"/>
                    <a:pt x="53" y="35"/>
                  </a:cubicBezTo>
                  <a:cubicBezTo>
                    <a:pt x="56" y="26"/>
                    <a:pt x="53" y="16"/>
                    <a:pt x="46" y="9"/>
                  </a:cubicBezTo>
                  <a:cubicBezTo>
                    <a:pt x="39" y="2"/>
                    <a:pt x="30" y="0"/>
                    <a:pt x="21" y="2"/>
                  </a:cubicBezTo>
                  <a:cubicBezTo>
                    <a:pt x="36" y="17"/>
                    <a:pt x="36" y="17"/>
                    <a:pt x="36" y="17"/>
                  </a:cubicBezTo>
                  <a:cubicBezTo>
                    <a:pt x="32" y="32"/>
                    <a:pt x="32" y="32"/>
                    <a:pt x="32" y="32"/>
                  </a:cubicBezTo>
                  <a:cubicBezTo>
                    <a:pt x="17" y="36"/>
                    <a:pt x="17" y="36"/>
                    <a:pt x="17" y="36"/>
                  </a:cubicBezTo>
                  <a:cubicBezTo>
                    <a:pt x="2" y="21"/>
                    <a:pt x="2" y="21"/>
                    <a:pt x="2" y="21"/>
                  </a:cubicBezTo>
                  <a:cubicBezTo>
                    <a:pt x="0" y="30"/>
                    <a:pt x="2" y="39"/>
                    <a:pt x="9" y="46"/>
                  </a:cubicBezTo>
                  <a:cubicBezTo>
                    <a:pt x="16" y="54"/>
                    <a:pt x="27" y="56"/>
                    <a:pt x="36" y="53"/>
                  </a:cubicBezTo>
                  <a:cubicBezTo>
                    <a:pt x="36" y="53"/>
                    <a:pt x="36" y="53"/>
                    <a:pt x="36" y="53"/>
                  </a:cubicBezTo>
                  <a:cubicBezTo>
                    <a:pt x="58" y="74"/>
                    <a:pt x="58" y="74"/>
                    <a:pt x="58" y="74"/>
                  </a:cubicBezTo>
                  <a:cubicBezTo>
                    <a:pt x="37" y="95"/>
                    <a:pt x="37" y="95"/>
                    <a:pt x="37" y="95"/>
                  </a:cubicBezTo>
                  <a:cubicBezTo>
                    <a:pt x="36" y="94"/>
                    <a:pt x="36" y="94"/>
                    <a:pt x="36" y="94"/>
                  </a:cubicBezTo>
                  <a:cubicBezTo>
                    <a:pt x="30" y="99"/>
                    <a:pt x="30" y="99"/>
                    <a:pt x="30" y="99"/>
                  </a:cubicBezTo>
                  <a:cubicBezTo>
                    <a:pt x="20" y="114"/>
                    <a:pt x="20" y="114"/>
                    <a:pt x="20" y="114"/>
                  </a:cubicBezTo>
                  <a:cubicBezTo>
                    <a:pt x="23" y="116"/>
                    <a:pt x="23" y="116"/>
                    <a:pt x="23" y="116"/>
                  </a:cubicBezTo>
                  <a:cubicBezTo>
                    <a:pt x="38" y="107"/>
                    <a:pt x="38" y="107"/>
                    <a:pt x="38" y="107"/>
                  </a:cubicBezTo>
                  <a:cubicBezTo>
                    <a:pt x="43" y="101"/>
                    <a:pt x="43" y="101"/>
                    <a:pt x="43" y="101"/>
                  </a:cubicBezTo>
                  <a:cubicBezTo>
                    <a:pt x="42" y="100"/>
                    <a:pt x="42" y="100"/>
                    <a:pt x="42" y="100"/>
                  </a:cubicBezTo>
                  <a:cubicBezTo>
                    <a:pt x="62" y="79"/>
                    <a:pt x="62" y="79"/>
                    <a:pt x="62" y="79"/>
                  </a:cubicBezTo>
                  <a:cubicBezTo>
                    <a:pt x="98" y="114"/>
                    <a:pt x="98" y="114"/>
                    <a:pt x="98" y="114"/>
                  </a:cubicBezTo>
                  <a:cubicBezTo>
                    <a:pt x="100" y="117"/>
                    <a:pt x="103" y="118"/>
                    <a:pt x="106" y="118"/>
                  </a:cubicBezTo>
                  <a:cubicBezTo>
                    <a:pt x="110" y="118"/>
                    <a:pt x="113" y="117"/>
                    <a:pt x="115" y="114"/>
                  </a:cubicBezTo>
                  <a:cubicBezTo>
                    <a:pt x="120" y="110"/>
                    <a:pt x="120" y="102"/>
                    <a:pt x="115" y="97"/>
                  </a:cubicBezTo>
                  <a:cubicBezTo>
                    <a:pt x="80" y="62"/>
                    <a:pt x="80" y="62"/>
                    <a:pt x="80" y="62"/>
                  </a:cubicBezTo>
                  <a:cubicBezTo>
                    <a:pt x="87" y="55"/>
                    <a:pt x="87" y="55"/>
                    <a:pt x="87" y="55"/>
                  </a:cubicBezTo>
                  <a:cubicBezTo>
                    <a:pt x="90" y="58"/>
                    <a:pt x="90" y="58"/>
                    <a:pt x="90" y="58"/>
                  </a:cubicBezTo>
                  <a:cubicBezTo>
                    <a:pt x="92" y="56"/>
                    <a:pt x="95" y="56"/>
                    <a:pt x="97" y="56"/>
                  </a:cubicBezTo>
                  <a:cubicBezTo>
                    <a:pt x="127" y="26"/>
                    <a:pt x="127" y="26"/>
                    <a:pt x="127" y="26"/>
                  </a:cubicBezTo>
                  <a:cubicBezTo>
                    <a:pt x="128" y="25"/>
                    <a:pt x="128" y="25"/>
                    <a:pt x="128" y="25"/>
                  </a:cubicBezTo>
                  <a:cubicBezTo>
                    <a:pt x="128" y="25"/>
                    <a:pt x="128" y="25"/>
                    <a:pt x="128" y="25"/>
                  </a:cubicBezTo>
                  <a:cubicBezTo>
                    <a:pt x="128" y="25"/>
                    <a:pt x="129" y="24"/>
                    <a:pt x="129" y="23"/>
                  </a:cubicBezTo>
                  <a:cubicBezTo>
                    <a:pt x="130" y="23"/>
                    <a:pt x="131" y="23"/>
                    <a:pt x="132" y="22"/>
                  </a:cubicBezTo>
                  <a:cubicBezTo>
                    <a:pt x="134" y="20"/>
                    <a:pt x="134" y="17"/>
                    <a:pt x="132" y="16"/>
                  </a:cubicBezTo>
                  <a:close/>
                  <a:moveTo>
                    <a:pt x="108" y="103"/>
                  </a:moveTo>
                  <a:cubicBezTo>
                    <a:pt x="110" y="103"/>
                    <a:pt x="112" y="105"/>
                    <a:pt x="112" y="108"/>
                  </a:cubicBezTo>
                  <a:cubicBezTo>
                    <a:pt x="112" y="110"/>
                    <a:pt x="110" y="112"/>
                    <a:pt x="108" y="112"/>
                  </a:cubicBezTo>
                  <a:cubicBezTo>
                    <a:pt x="105" y="112"/>
                    <a:pt x="103" y="110"/>
                    <a:pt x="103" y="108"/>
                  </a:cubicBezTo>
                  <a:cubicBezTo>
                    <a:pt x="103" y="105"/>
                    <a:pt x="105" y="103"/>
                    <a:pt x="108" y="103"/>
                  </a:cubicBezTo>
                  <a:close/>
                  <a:moveTo>
                    <a:pt x="90" y="41"/>
                  </a:moveTo>
                  <a:cubicBezTo>
                    <a:pt x="88" y="39"/>
                    <a:pt x="88" y="39"/>
                    <a:pt x="88" y="39"/>
                  </a:cubicBezTo>
                  <a:cubicBezTo>
                    <a:pt x="111" y="16"/>
                    <a:pt x="111" y="16"/>
                    <a:pt x="111" y="16"/>
                  </a:cubicBezTo>
                  <a:cubicBezTo>
                    <a:pt x="113" y="18"/>
                    <a:pt x="113" y="18"/>
                    <a:pt x="113" y="18"/>
                  </a:cubicBezTo>
                  <a:lnTo>
                    <a:pt x="90" y="41"/>
                  </a:lnTo>
                  <a:close/>
                  <a:moveTo>
                    <a:pt x="98" y="48"/>
                  </a:moveTo>
                  <a:cubicBezTo>
                    <a:pt x="96" y="46"/>
                    <a:pt x="96" y="46"/>
                    <a:pt x="96" y="46"/>
                  </a:cubicBezTo>
                  <a:cubicBezTo>
                    <a:pt x="118" y="23"/>
                    <a:pt x="118" y="23"/>
                    <a:pt x="118" y="23"/>
                  </a:cubicBezTo>
                  <a:cubicBezTo>
                    <a:pt x="120" y="25"/>
                    <a:pt x="120" y="25"/>
                    <a:pt x="120" y="25"/>
                  </a:cubicBezTo>
                  <a:lnTo>
                    <a:pt x="98" y="48"/>
                  </a:ln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88" name="Freeform 6"/>
            <p:cNvSpPr>
              <a:spLocks/>
            </p:cNvSpPr>
            <p:nvPr/>
          </p:nvSpPr>
          <p:spPr bwMode="auto">
            <a:xfrm>
              <a:off x="1929990" y="1839096"/>
              <a:ext cx="2605278" cy="1196795"/>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noFill/>
            <a:ln>
              <a:solidFill>
                <a:srgbClr val="E25E0E"/>
              </a:solidFill>
            </a:ln>
          </p:spPr>
          <p:txBody>
            <a:bodyPr vert="horz" wrap="square" lIns="91440" tIns="45720" rIns="91440" bIns="45720" numCol="1" anchor="t" anchorCtr="0" compatLnSpc="1">
              <a:prstTxWarp prst="textNoShape">
                <a:avLst/>
              </a:prstTxWarp>
            </a:bodyPr>
            <a:lstStyle/>
            <a:p>
              <a:endParaRPr lang="en-US" sz="2400"/>
            </a:p>
          </p:txBody>
        </p:sp>
        <p:sp>
          <p:nvSpPr>
            <p:cNvPr id="89" name="Freeform 6"/>
            <p:cNvSpPr>
              <a:spLocks/>
            </p:cNvSpPr>
            <p:nvPr/>
          </p:nvSpPr>
          <p:spPr bwMode="auto">
            <a:xfrm>
              <a:off x="1235542" y="3376169"/>
              <a:ext cx="2605278" cy="1220537"/>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90" name="Freeform 6"/>
            <p:cNvSpPr>
              <a:spLocks/>
            </p:cNvSpPr>
            <p:nvPr/>
          </p:nvSpPr>
          <p:spPr bwMode="auto">
            <a:xfrm>
              <a:off x="1883947" y="4884615"/>
              <a:ext cx="2605278" cy="1220537"/>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noFill/>
            <a:ln>
              <a:solidFill>
                <a:srgbClr val="E25E0E"/>
              </a:solidFill>
            </a:ln>
          </p:spPr>
          <p:txBody>
            <a:bodyPr vert="horz" wrap="square" lIns="91440" tIns="45720" rIns="91440" bIns="45720" numCol="1" anchor="t" anchorCtr="0" compatLnSpc="1">
              <a:prstTxWarp prst="textNoShape">
                <a:avLst/>
              </a:prstTxWarp>
            </a:bodyPr>
            <a:lstStyle/>
            <a:p>
              <a:endParaRPr lang="en-US" sz="2400"/>
            </a:p>
          </p:txBody>
        </p:sp>
        <p:sp>
          <p:nvSpPr>
            <p:cNvPr id="91" name="Freeform 6"/>
            <p:cNvSpPr>
              <a:spLocks/>
            </p:cNvSpPr>
            <p:nvPr/>
          </p:nvSpPr>
          <p:spPr bwMode="auto">
            <a:xfrm flipH="1">
              <a:off x="8069591" y="1839096"/>
              <a:ext cx="2605278" cy="1196795"/>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noFill/>
            <a:ln>
              <a:solidFill>
                <a:srgbClr val="E25E0E"/>
              </a:solidFill>
            </a:ln>
          </p:spPr>
          <p:txBody>
            <a:bodyPr vert="horz" wrap="square" lIns="91440" tIns="45720" rIns="91440" bIns="45720" numCol="1" anchor="t" anchorCtr="0" compatLnSpc="1">
              <a:prstTxWarp prst="textNoShape">
                <a:avLst/>
              </a:prstTxWarp>
            </a:bodyPr>
            <a:lstStyle/>
            <a:p>
              <a:endParaRPr lang="en-US" sz="2400"/>
            </a:p>
          </p:txBody>
        </p:sp>
        <p:sp>
          <p:nvSpPr>
            <p:cNvPr id="92" name="Freeform 6"/>
            <p:cNvSpPr>
              <a:spLocks/>
            </p:cNvSpPr>
            <p:nvPr/>
          </p:nvSpPr>
          <p:spPr bwMode="auto">
            <a:xfrm flipH="1">
              <a:off x="8600755" y="3376169"/>
              <a:ext cx="2605278" cy="1220537"/>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93" name="Freeform 6"/>
            <p:cNvSpPr>
              <a:spLocks/>
            </p:cNvSpPr>
            <p:nvPr/>
          </p:nvSpPr>
          <p:spPr bwMode="auto">
            <a:xfrm flipH="1">
              <a:off x="8023548" y="4884615"/>
              <a:ext cx="2605278" cy="1220537"/>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noFill/>
            <a:ln>
              <a:solidFill>
                <a:srgbClr val="E25E0E"/>
              </a:solidFill>
            </a:ln>
          </p:spPr>
          <p:txBody>
            <a:bodyPr vert="horz" wrap="square" lIns="91440" tIns="45720" rIns="91440" bIns="45720" numCol="1" anchor="t" anchorCtr="0" compatLnSpc="1">
              <a:prstTxWarp prst="textNoShape">
                <a:avLst/>
              </a:prstTxWarp>
            </a:bodyPr>
            <a:lstStyle/>
            <a:p>
              <a:endParaRPr lang="en-US" sz="2400"/>
            </a:p>
          </p:txBody>
        </p:sp>
        <p:sp>
          <p:nvSpPr>
            <p:cNvPr id="94" name="Text Box 10"/>
            <p:cNvSpPr txBox="1">
              <a:spLocks noChangeArrowheads="1"/>
            </p:cNvSpPr>
            <p:nvPr/>
          </p:nvSpPr>
          <p:spPr bwMode="auto">
            <a:xfrm>
              <a:off x="8400661" y="1801670"/>
              <a:ext cx="2228166" cy="1092608"/>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sz="1600" b="1">
                  <a:solidFill>
                    <a:schemeClr val="bg1">
                      <a:lumMod val="85000"/>
                    </a:schemeClr>
                  </a:solidFill>
                  <a:latin typeface="Open Sans" pitchFamily="34" charset="0"/>
                  <a:ea typeface="Open Sans" pitchFamily="34" charset="0"/>
                  <a:cs typeface="Open Sans" pitchFamily="34" charset="0"/>
                </a:rPr>
                <a:t>New Idea</a:t>
              </a:r>
            </a:p>
            <a:p>
              <a:pPr defTabSz="1088232"/>
              <a:r>
                <a:rPr lang="en-US" sz="1200">
                  <a:solidFill>
                    <a:schemeClr val="bg1">
                      <a:lumMod val="85000"/>
                    </a:schemeClr>
                  </a:solidFill>
                  <a:latin typeface="Open Sans" pitchFamily="34" charset="0"/>
                  <a:ea typeface="Open Sans" pitchFamily="34" charset="0"/>
                  <a:cs typeface="Open Sans" pitchFamily="34" charset="0"/>
                </a:rPr>
                <a:t>Mauris quam dolor, cursus at porta et, luctus eget purus. Nunc tempor luctus interdum. </a:t>
              </a:r>
            </a:p>
          </p:txBody>
        </p:sp>
        <p:sp>
          <p:nvSpPr>
            <p:cNvPr id="95" name="Text Box 10"/>
            <p:cNvSpPr txBox="1">
              <a:spLocks noChangeArrowheads="1"/>
            </p:cNvSpPr>
            <p:nvPr/>
          </p:nvSpPr>
          <p:spPr bwMode="auto">
            <a:xfrm>
              <a:off x="8340886" y="4812412"/>
              <a:ext cx="2228166" cy="1092608"/>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sz="1600" b="1">
                  <a:solidFill>
                    <a:schemeClr val="bg1">
                      <a:lumMod val="85000"/>
                    </a:schemeClr>
                  </a:solidFill>
                  <a:latin typeface="Open Sans" pitchFamily="34" charset="0"/>
                  <a:ea typeface="Open Sans" pitchFamily="34" charset="0"/>
                  <a:cs typeface="Open Sans" pitchFamily="34" charset="0"/>
                </a:rPr>
                <a:t>New Customer</a:t>
              </a:r>
            </a:p>
            <a:p>
              <a:pPr defTabSz="1088232"/>
              <a:r>
                <a:rPr lang="en-US" sz="1200">
                  <a:solidFill>
                    <a:schemeClr val="bg1">
                      <a:lumMod val="85000"/>
                    </a:schemeClr>
                  </a:solidFill>
                  <a:latin typeface="Open Sans" pitchFamily="34" charset="0"/>
                  <a:ea typeface="Open Sans" pitchFamily="34" charset="0"/>
                  <a:cs typeface="Open Sans" pitchFamily="34" charset="0"/>
                </a:rPr>
                <a:t>Mauris quam dolor, cursus at porta et, luctus eget purus. Nunc tempor luctus interdum. </a:t>
              </a:r>
            </a:p>
          </p:txBody>
        </p:sp>
        <p:sp>
          <p:nvSpPr>
            <p:cNvPr id="96" name="Text Box 10"/>
            <p:cNvSpPr txBox="1">
              <a:spLocks noChangeArrowheads="1"/>
            </p:cNvSpPr>
            <p:nvPr/>
          </p:nvSpPr>
          <p:spPr bwMode="auto">
            <a:xfrm>
              <a:off x="1940664" y="4842211"/>
              <a:ext cx="2228166" cy="1092608"/>
            </a:xfrm>
            <a:prstGeom prst="rect">
              <a:avLst/>
            </a:prstGeom>
            <a:noFill/>
            <a:ln w="9525">
              <a:noFill/>
              <a:miter lim="800000"/>
              <a:headEnd/>
              <a:tailEnd/>
            </a:ln>
          </p:spPr>
          <p:txBody>
            <a:bodyPr wrap="square" lIns="45720" tIns="22860" rIns="45720" bIns="22860">
              <a:spAutoFit/>
            </a:bodyPr>
            <a:lstStyle/>
            <a:p>
              <a:pPr algn="r" defTabSz="1088232">
                <a:lnSpc>
                  <a:spcPct val="200000"/>
                </a:lnSpc>
              </a:pPr>
              <a:r>
                <a:rPr lang="en-US" sz="1600" b="1">
                  <a:solidFill>
                    <a:schemeClr val="bg1">
                      <a:lumMod val="85000"/>
                    </a:schemeClr>
                  </a:solidFill>
                  <a:latin typeface="Open Sans" pitchFamily="34" charset="0"/>
                  <a:ea typeface="Open Sans" pitchFamily="34" charset="0"/>
                  <a:cs typeface="Open Sans" pitchFamily="34" charset="0"/>
                </a:rPr>
                <a:t>New Perspective</a:t>
              </a:r>
            </a:p>
            <a:p>
              <a:pPr algn="r" defTabSz="1088232"/>
              <a:r>
                <a:rPr lang="en-US" sz="1200">
                  <a:solidFill>
                    <a:schemeClr val="bg1">
                      <a:lumMod val="85000"/>
                    </a:schemeClr>
                  </a:solidFill>
                  <a:latin typeface="Open Sans" pitchFamily="34" charset="0"/>
                  <a:ea typeface="Open Sans" pitchFamily="34" charset="0"/>
                  <a:cs typeface="Open Sans" pitchFamily="34" charset="0"/>
                </a:rPr>
                <a:t>Mauris quam dolor, cursus at porta et, luctus eget purus. Nunc tempor luctus interdum. </a:t>
              </a:r>
            </a:p>
          </p:txBody>
        </p:sp>
        <p:sp>
          <p:nvSpPr>
            <p:cNvPr id="97" name="Text Box 10"/>
            <p:cNvSpPr txBox="1">
              <a:spLocks noChangeArrowheads="1"/>
            </p:cNvSpPr>
            <p:nvPr/>
          </p:nvSpPr>
          <p:spPr bwMode="auto">
            <a:xfrm>
              <a:off x="1989765" y="1801670"/>
              <a:ext cx="2228166" cy="1092608"/>
            </a:xfrm>
            <a:prstGeom prst="rect">
              <a:avLst/>
            </a:prstGeom>
            <a:noFill/>
            <a:ln w="9525">
              <a:noFill/>
              <a:miter lim="800000"/>
              <a:headEnd/>
              <a:tailEnd/>
            </a:ln>
          </p:spPr>
          <p:txBody>
            <a:bodyPr wrap="square" lIns="45720" tIns="22860" rIns="45720" bIns="22860">
              <a:spAutoFit/>
            </a:bodyPr>
            <a:lstStyle/>
            <a:p>
              <a:pPr algn="r" defTabSz="1088232">
                <a:lnSpc>
                  <a:spcPct val="200000"/>
                </a:lnSpc>
              </a:pPr>
              <a:r>
                <a:rPr lang="en-US" sz="1600" b="1" dirty="0">
                  <a:solidFill>
                    <a:schemeClr val="bg1">
                      <a:lumMod val="85000"/>
                    </a:schemeClr>
                  </a:solidFill>
                  <a:latin typeface="Open Sans" pitchFamily="34" charset="0"/>
                  <a:ea typeface="Open Sans" pitchFamily="34" charset="0"/>
                  <a:cs typeface="Open Sans" pitchFamily="34" charset="0"/>
                </a:rPr>
                <a:t>New Strategy</a:t>
              </a:r>
            </a:p>
            <a:p>
              <a:pPr algn="r" defTabSz="1088232"/>
              <a:r>
                <a:rPr lang="en-US" sz="1200" dirty="0" err="1">
                  <a:solidFill>
                    <a:schemeClr val="bg1">
                      <a:lumMod val="85000"/>
                    </a:schemeClr>
                  </a:solidFill>
                  <a:latin typeface="Open Sans" pitchFamily="34" charset="0"/>
                  <a:ea typeface="Open Sans" pitchFamily="34" charset="0"/>
                  <a:cs typeface="Open Sans" pitchFamily="34" charset="0"/>
                </a:rPr>
                <a:t>Mauris</a:t>
              </a:r>
              <a:r>
                <a:rPr lang="en-US" sz="1200" dirty="0">
                  <a:solidFill>
                    <a:schemeClr val="bg1">
                      <a:lumMod val="85000"/>
                    </a:schemeClr>
                  </a:solidFill>
                  <a:latin typeface="Open Sans" pitchFamily="34" charset="0"/>
                  <a:ea typeface="Open Sans" pitchFamily="34" charset="0"/>
                  <a:cs typeface="Open Sans" pitchFamily="34" charset="0"/>
                </a:rPr>
                <a:t> quam dolor, </a:t>
              </a:r>
              <a:r>
                <a:rPr lang="en-US" sz="1200" dirty="0" err="1">
                  <a:solidFill>
                    <a:schemeClr val="bg1">
                      <a:lumMod val="85000"/>
                    </a:schemeClr>
                  </a:solidFill>
                  <a:latin typeface="Open Sans" pitchFamily="34" charset="0"/>
                  <a:ea typeface="Open Sans" pitchFamily="34" charset="0"/>
                  <a:cs typeface="Open Sans" pitchFamily="34" charset="0"/>
                </a:rPr>
                <a:t>cursus</a:t>
              </a:r>
              <a:r>
                <a:rPr lang="en-US" sz="1200" dirty="0">
                  <a:solidFill>
                    <a:schemeClr val="bg1">
                      <a:lumMod val="85000"/>
                    </a:schemeClr>
                  </a:solidFill>
                  <a:latin typeface="Open Sans" pitchFamily="34" charset="0"/>
                  <a:ea typeface="Open Sans" pitchFamily="34" charset="0"/>
                  <a:cs typeface="Open Sans" pitchFamily="34" charset="0"/>
                </a:rPr>
                <a:t> at </a:t>
              </a:r>
              <a:r>
                <a:rPr lang="en-US" sz="1200" dirty="0" err="1">
                  <a:solidFill>
                    <a:schemeClr val="bg1">
                      <a:lumMod val="85000"/>
                    </a:schemeClr>
                  </a:solidFill>
                  <a:latin typeface="Open Sans" pitchFamily="34" charset="0"/>
                  <a:ea typeface="Open Sans" pitchFamily="34" charset="0"/>
                  <a:cs typeface="Open Sans" pitchFamily="34" charset="0"/>
                </a:rPr>
                <a:t>porta</a:t>
              </a:r>
              <a:r>
                <a:rPr lang="en-US" sz="1200" dirty="0">
                  <a:solidFill>
                    <a:schemeClr val="bg1">
                      <a:lumMod val="85000"/>
                    </a:schemeClr>
                  </a:solidFill>
                  <a:latin typeface="Open Sans" pitchFamily="34" charset="0"/>
                  <a:ea typeface="Open Sans" pitchFamily="34" charset="0"/>
                  <a:cs typeface="Open Sans" pitchFamily="34" charset="0"/>
                </a:rPr>
                <a:t> et, </a:t>
              </a:r>
              <a:r>
                <a:rPr lang="en-US" sz="1200" dirty="0" err="1">
                  <a:solidFill>
                    <a:schemeClr val="bg1">
                      <a:lumMod val="85000"/>
                    </a:schemeClr>
                  </a:solidFill>
                  <a:latin typeface="Open Sans" pitchFamily="34" charset="0"/>
                  <a:ea typeface="Open Sans" pitchFamily="34" charset="0"/>
                  <a:cs typeface="Open Sans" pitchFamily="34" charset="0"/>
                </a:rPr>
                <a:t>luctus</a:t>
              </a:r>
              <a:r>
                <a:rPr lang="en-US" sz="1200" dirty="0">
                  <a:solidFill>
                    <a:schemeClr val="bg1">
                      <a:lumMod val="85000"/>
                    </a:schemeClr>
                  </a:solidFill>
                  <a:latin typeface="Open Sans" pitchFamily="34" charset="0"/>
                  <a:ea typeface="Open Sans" pitchFamily="34" charset="0"/>
                  <a:cs typeface="Open Sans" pitchFamily="34" charset="0"/>
                </a:rPr>
                <a:t> </a:t>
              </a:r>
              <a:r>
                <a:rPr lang="en-US" sz="1200" dirty="0" err="1">
                  <a:solidFill>
                    <a:schemeClr val="bg1">
                      <a:lumMod val="85000"/>
                    </a:schemeClr>
                  </a:solidFill>
                  <a:latin typeface="Open Sans" pitchFamily="34" charset="0"/>
                  <a:ea typeface="Open Sans" pitchFamily="34" charset="0"/>
                  <a:cs typeface="Open Sans" pitchFamily="34" charset="0"/>
                </a:rPr>
                <a:t>eget</a:t>
              </a:r>
              <a:r>
                <a:rPr lang="en-US" sz="1200" dirty="0">
                  <a:solidFill>
                    <a:schemeClr val="bg1">
                      <a:lumMod val="85000"/>
                    </a:schemeClr>
                  </a:solidFill>
                  <a:latin typeface="Open Sans" pitchFamily="34" charset="0"/>
                  <a:ea typeface="Open Sans" pitchFamily="34" charset="0"/>
                  <a:cs typeface="Open Sans" pitchFamily="34" charset="0"/>
                </a:rPr>
                <a:t> </a:t>
              </a:r>
              <a:r>
                <a:rPr lang="en-US" sz="1200" dirty="0" err="1">
                  <a:solidFill>
                    <a:schemeClr val="bg1">
                      <a:lumMod val="85000"/>
                    </a:schemeClr>
                  </a:solidFill>
                  <a:latin typeface="Open Sans" pitchFamily="34" charset="0"/>
                  <a:ea typeface="Open Sans" pitchFamily="34" charset="0"/>
                  <a:cs typeface="Open Sans" pitchFamily="34" charset="0"/>
                </a:rPr>
                <a:t>purus</a:t>
              </a:r>
              <a:r>
                <a:rPr lang="en-US" sz="1200" dirty="0">
                  <a:solidFill>
                    <a:schemeClr val="bg1">
                      <a:lumMod val="85000"/>
                    </a:schemeClr>
                  </a:solidFill>
                  <a:latin typeface="Open Sans" pitchFamily="34" charset="0"/>
                  <a:ea typeface="Open Sans" pitchFamily="34" charset="0"/>
                  <a:cs typeface="Open Sans" pitchFamily="34" charset="0"/>
                </a:rPr>
                <a:t>. </a:t>
              </a:r>
              <a:r>
                <a:rPr lang="en-US" sz="1200" dirty="0" err="1">
                  <a:solidFill>
                    <a:schemeClr val="bg1">
                      <a:lumMod val="85000"/>
                    </a:schemeClr>
                  </a:solidFill>
                  <a:latin typeface="Open Sans" pitchFamily="34" charset="0"/>
                  <a:ea typeface="Open Sans" pitchFamily="34" charset="0"/>
                  <a:cs typeface="Open Sans" pitchFamily="34" charset="0"/>
                </a:rPr>
                <a:t>Nunc</a:t>
              </a:r>
              <a:r>
                <a:rPr lang="en-US" sz="1200" dirty="0">
                  <a:solidFill>
                    <a:schemeClr val="bg1">
                      <a:lumMod val="85000"/>
                    </a:schemeClr>
                  </a:solidFill>
                  <a:latin typeface="Open Sans" pitchFamily="34" charset="0"/>
                  <a:ea typeface="Open Sans" pitchFamily="34" charset="0"/>
                  <a:cs typeface="Open Sans" pitchFamily="34" charset="0"/>
                </a:rPr>
                <a:t> </a:t>
              </a:r>
              <a:r>
                <a:rPr lang="en-US" sz="1200" dirty="0" err="1">
                  <a:solidFill>
                    <a:schemeClr val="bg1">
                      <a:lumMod val="85000"/>
                    </a:schemeClr>
                  </a:solidFill>
                  <a:latin typeface="Open Sans" pitchFamily="34" charset="0"/>
                  <a:ea typeface="Open Sans" pitchFamily="34" charset="0"/>
                  <a:cs typeface="Open Sans" pitchFamily="34" charset="0"/>
                </a:rPr>
                <a:t>tempor</a:t>
              </a:r>
              <a:r>
                <a:rPr lang="en-US" sz="1200" dirty="0">
                  <a:solidFill>
                    <a:schemeClr val="bg1">
                      <a:lumMod val="85000"/>
                    </a:schemeClr>
                  </a:solidFill>
                  <a:latin typeface="Open Sans" pitchFamily="34" charset="0"/>
                  <a:ea typeface="Open Sans" pitchFamily="34" charset="0"/>
                  <a:cs typeface="Open Sans" pitchFamily="34" charset="0"/>
                </a:rPr>
                <a:t> </a:t>
              </a:r>
              <a:r>
                <a:rPr lang="en-US" sz="1200" dirty="0" err="1">
                  <a:solidFill>
                    <a:schemeClr val="bg1">
                      <a:lumMod val="85000"/>
                    </a:schemeClr>
                  </a:solidFill>
                  <a:latin typeface="Open Sans" pitchFamily="34" charset="0"/>
                  <a:ea typeface="Open Sans" pitchFamily="34" charset="0"/>
                  <a:cs typeface="Open Sans" pitchFamily="34" charset="0"/>
                </a:rPr>
                <a:t>luctus</a:t>
              </a:r>
              <a:r>
                <a:rPr lang="en-US" sz="1200" dirty="0">
                  <a:solidFill>
                    <a:schemeClr val="bg1">
                      <a:lumMod val="85000"/>
                    </a:schemeClr>
                  </a:solidFill>
                  <a:latin typeface="Open Sans" pitchFamily="34" charset="0"/>
                  <a:ea typeface="Open Sans" pitchFamily="34" charset="0"/>
                  <a:cs typeface="Open Sans" pitchFamily="34" charset="0"/>
                </a:rPr>
                <a:t> </a:t>
              </a:r>
              <a:r>
                <a:rPr lang="en-US" sz="1200" dirty="0" err="1">
                  <a:solidFill>
                    <a:schemeClr val="bg1">
                      <a:lumMod val="85000"/>
                    </a:schemeClr>
                  </a:solidFill>
                  <a:latin typeface="Open Sans" pitchFamily="34" charset="0"/>
                  <a:ea typeface="Open Sans" pitchFamily="34" charset="0"/>
                  <a:cs typeface="Open Sans" pitchFamily="34" charset="0"/>
                </a:rPr>
                <a:t>interdum</a:t>
              </a:r>
              <a:r>
                <a:rPr lang="en-US" sz="1200" dirty="0">
                  <a:solidFill>
                    <a:schemeClr val="bg1">
                      <a:lumMod val="85000"/>
                    </a:schemeClr>
                  </a:solidFill>
                  <a:latin typeface="Open Sans" pitchFamily="34" charset="0"/>
                  <a:ea typeface="Open Sans" pitchFamily="34" charset="0"/>
                  <a:cs typeface="Open Sans" pitchFamily="34" charset="0"/>
                </a:rPr>
                <a:t>. </a:t>
              </a:r>
            </a:p>
          </p:txBody>
        </p:sp>
        <p:sp>
          <p:nvSpPr>
            <p:cNvPr id="98" name="Text Box 10"/>
            <p:cNvSpPr txBox="1">
              <a:spLocks noChangeArrowheads="1"/>
            </p:cNvSpPr>
            <p:nvPr/>
          </p:nvSpPr>
          <p:spPr bwMode="auto">
            <a:xfrm>
              <a:off x="1279103" y="3296126"/>
              <a:ext cx="2228166" cy="1092608"/>
            </a:xfrm>
            <a:prstGeom prst="rect">
              <a:avLst/>
            </a:prstGeom>
            <a:noFill/>
            <a:ln w="9525">
              <a:noFill/>
              <a:miter lim="800000"/>
              <a:headEnd/>
              <a:tailEnd/>
            </a:ln>
          </p:spPr>
          <p:txBody>
            <a:bodyPr wrap="square" lIns="45720" tIns="22860" rIns="45720" bIns="22860">
              <a:spAutoFit/>
            </a:bodyPr>
            <a:lstStyle/>
            <a:p>
              <a:pPr algn="r" defTabSz="1088232">
                <a:lnSpc>
                  <a:spcPct val="200000"/>
                </a:lnSpc>
              </a:pPr>
              <a:r>
                <a:rPr lang="en-US" sz="1600" b="1" dirty="0">
                  <a:solidFill>
                    <a:schemeClr val="bg1"/>
                  </a:solidFill>
                  <a:latin typeface="Open Sans" pitchFamily="34" charset="0"/>
                  <a:ea typeface="Open Sans" pitchFamily="34" charset="0"/>
                  <a:cs typeface="Open Sans" pitchFamily="34" charset="0"/>
                </a:rPr>
                <a:t>New Business</a:t>
              </a:r>
            </a:p>
            <a:p>
              <a:pPr algn="r" defTabSz="1088232"/>
              <a:r>
                <a:rPr lang="en-US" sz="1200" dirty="0" err="1">
                  <a:solidFill>
                    <a:schemeClr val="bg1"/>
                  </a:solidFill>
                  <a:latin typeface="Open Sans" pitchFamily="34" charset="0"/>
                  <a:ea typeface="Open Sans" pitchFamily="34" charset="0"/>
                  <a:cs typeface="Open Sans" pitchFamily="34" charset="0"/>
                </a:rPr>
                <a:t>Mauris</a:t>
              </a:r>
              <a:r>
                <a:rPr lang="en-US" sz="1200" dirty="0">
                  <a:solidFill>
                    <a:schemeClr val="bg1"/>
                  </a:solidFill>
                  <a:latin typeface="Open Sans" pitchFamily="34" charset="0"/>
                  <a:ea typeface="Open Sans" pitchFamily="34" charset="0"/>
                  <a:cs typeface="Open Sans" pitchFamily="34" charset="0"/>
                </a:rPr>
                <a:t> quam dolor, </a:t>
              </a:r>
              <a:r>
                <a:rPr lang="en-US" sz="1200" dirty="0" err="1">
                  <a:solidFill>
                    <a:schemeClr val="bg1"/>
                  </a:solidFill>
                  <a:latin typeface="Open Sans" pitchFamily="34" charset="0"/>
                  <a:ea typeface="Open Sans" pitchFamily="34" charset="0"/>
                  <a:cs typeface="Open Sans" pitchFamily="34" charset="0"/>
                </a:rPr>
                <a:t>cursus</a:t>
              </a:r>
              <a:r>
                <a:rPr lang="en-US" sz="1200" dirty="0">
                  <a:solidFill>
                    <a:schemeClr val="bg1"/>
                  </a:solidFill>
                  <a:latin typeface="Open Sans" pitchFamily="34" charset="0"/>
                  <a:ea typeface="Open Sans" pitchFamily="34" charset="0"/>
                  <a:cs typeface="Open Sans" pitchFamily="34" charset="0"/>
                </a:rPr>
                <a:t> at </a:t>
              </a:r>
              <a:r>
                <a:rPr lang="en-US" sz="1200" dirty="0" err="1">
                  <a:solidFill>
                    <a:schemeClr val="bg1"/>
                  </a:solidFill>
                  <a:latin typeface="Open Sans" pitchFamily="34" charset="0"/>
                  <a:ea typeface="Open Sans" pitchFamily="34" charset="0"/>
                  <a:cs typeface="Open Sans" pitchFamily="34" charset="0"/>
                </a:rPr>
                <a:t>porta</a:t>
              </a:r>
              <a:r>
                <a:rPr lang="en-US" sz="1200" dirty="0">
                  <a:solidFill>
                    <a:schemeClr val="bg1"/>
                  </a:solidFill>
                  <a:latin typeface="Open Sans" pitchFamily="34" charset="0"/>
                  <a:ea typeface="Open Sans" pitchFamily="34" charset="0"/>
                  <a:cs typeface="Open Sans" pitchFamily="34" charset="0"/>
                </a:rPr>
                <a:t> et, </a:t>
              </a:r>
              <a:r>
                <a:rPr lang="en-US" sz="1200" dirty="0" err="1">
                  <a:solidFill>
                    <a:schemeClr val="bg1"/>
                  </a:solidFill>
                  <a:latin typeface="Open Sans" pitchFamily="34" charset="0"/>
                  <a:ea typeface="Open Sans" pitchFamily="34" charset="0"/>
                  <a:cs typeface="Open Sans" pitchFamily="34" charset="0"/>
                </a:rPr>
                <a:t>luctus</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eget</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purus</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Nunc</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tempor</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luctus</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interdum</a:t>
              </a:r>
              <a:r>
                <a:rPr lang="en-US" sz="1200" dirty="0">
                  <a:solidFill>
                    <a:schemeClr val="bg1"/>
                  </a:solidFill>
                  <a:latin typeface="Open Sans" pitchFamily="34" charset="0"/>
                  <a:ea typeface="Open Sans" pitchFamily="34" charset="0"/>
                  <a:cs typeface="Open Sans" pitchFamily="34" charset="0"/>
                </a:rPr>
                <a:t>. </a:t>
              </a:r>
            </a:p>
          </p:txBody>
        </p:sp>
        <p:sp>
          <p:nvSpPr>
            <p:cNvPr id="99" name="Text Box 10"/>
            <p:cNvSpPr txBox="1">
              <a:spLocks noChangeArrowheads="1"/>
            </p:cNvSpPr>
            <p:nvPr/>
          </p:nvSpPr>
          <p:spPr bwMode="auto">
            <a:xfrm>
              <a:off x="8906553" y="3276635"/>
              <a:ext cx="2228166" cy="1092608"/>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sz="1600" b="1" dirty="0">
                  <a:solidFill>
                    <a:schemeClr val="bg1"/>
                  </a:solidFill>
                  <a:latin typeface="Open Sans" pitchFamily="34" charset="0"/>
                  <a:ea typeface="Open Sans" pitchFamily="34" charset="0"/>
                  <a:cs typeface="Open Sans" pitchFamily="34" charset="0"/>
                </a:rPr>
                <a:t>New Hope</a:t>
              </a:r>
            </a:p>
            <a:p>
              <a:pPr defTabSz="1088232"/>
              <a:r>
                <a:rPr lang="en-US" sz="1200" dirty="0" err="1">
                  <a:solidFill>
                    <a:schemeClr val="bg1"/>
                  </a:solidFill>
                  <a:latin typeface="Open Sans" pitchFamily="34" charset="0"/>
                  <a:ea typeface="Open Sans" pitchFamily="34" charset="0"/>
                  <a:cs typeface="Open Sans" pitchFamily="34" charset="0"/>
                </a:rPr>
                <a:t>Mauris</a:t>
              </a:r>
              <a:r>
                <a:rPr lang="en-US" sz="1200" dirty="0">
                  <a:solidFill>
                    <a:schemeClr val="bg1"/>
                  </a:solidFill>
                  <a:latin typeface="Open Sans" pitchFamily="34" charset="0"/>
                  <a:ea typeface="Open Sans" pitchFamily="34" charset="0"/>
                  <a:cs typeface="Open Sans" pitchFamily="34" charset="0"/>
                </a:rPr>
                <a:t> quam dolor, </a:t>
              </a:r>
              <a:r>
                <a:rPr lang="en-US" sz="1200" dirty="0" err="1">
                  <a:solidFill>
                    <a:schemeClr val="bg1"/>
                  </a:solidFill>
                  <a:latin typeface="Open Sans" pitchFamily="34" charset="0"/>
                  <a:ea typeface="Open Sans" pitchFamily="34" charset="0"/>
                  <a:cs typeface="Open Sans" pitchFamily="34" charset="0"/>
                </a:rPr>
                <a:t>cursus</a:t>
              </a:r>
              <a:r>
                <a:rPr lang="en-US" sz="1200" dirty="0">
                  <a:solidFill>
                    <a:schemeClr val="bg1"/>
                  </a:solidFill>
                  <a:latin typeface="Open Sans" pitchFamily="34" charset="0"/>
                  <a:ea typeface="Open Sans" pitchFamily="34" charset="0"/>
                  <a:cs typeface="Open Sans" pitchFamily="34" charset="0"/>
                </a:rPr>
                <a:t> at </a:t>
              </a:r>
              <a:r>
                <a:rPr lang="en-US" sz="1200" dirty="0" err="1">
                  <a:solidFill>
                    <a:schemeClr val="bg1"/>
                  </a:solidFill>
                  <a:latin typeface="Open Sans" pitchFamily="34" charset="0"/>
                  <a:ea typeface="Open Sans" pitchFamily="34" charset="0"/>
                  <a:cs typeface="Open Sans" pitchFamily="34" charset="0"/>
                </a:rPr>
                <a:t>porta</a:t>
              </a:r>
              <a:r>
                <a:rPr lang="en-US" sz="1200" dirty="0">
                  <a:solidFill>
                    <a:schemeClr val="bg1"/>
                  </a:solidFill>
                  <a:latin typeface="Open Sans" pitchFamily="34" charset="0"/>
                  <a:ea typeface="Open Sans" pitchFamily="34" charset="0"/>
                  <a:cs typeface="Open Sans" pitchFamily="34" charset="0"/>
                </a:rPr>
                <a:t> et, </a:t>
              </a:r>
              <a:r>
                <a:rPr lang="en-US" sz="1200" dirty="0" err="1">
                  <a:solidFill>
                    <a:schemeClr val="bg1"/>
                  </a:solidFill>
                  <a:latin typeface="Open Sans" pitchFamily="34" charset="0"/>
                  <a:ea typeface="Open Sans" pitchFamily="34" charset="0"/>
                  <a:cs typeface="Open Sans" pitchFamily="34" charset="0"/>
                </a:rPr>
                <a:t>luctus</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eget</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purus</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Nunc</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tempor</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luctus</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interdum</a:t>
              </a:r>
              <a:r>
                <a:rPr lang="en-US" sz="1200" dirty="0">
                  <a:solidFill>
                    <a:schemeClr val="bg1"/>
                  </a:solidFill>
                  <a:latin typeface="Open Sans" pitchFamily="34" charset="0"/>
                  <a:ea typeface="Open Sans" pitchFamily="34" charset="0"/>
                  <a:cs typeface="Open Sans" pitchFamily="34" charset="0"/>
                </a:rPr>
                <a:t>. </a:t>
              </a:r>
            </a:p>
          </p:txBody>
        </p:sp>
      </p:grpSp>
    </p:spTree>
    <p:extLst>
      <p:ext uri="{BB962C8B-B14F-4D97-AF65-F5344CB8AC3E}">
        <p14:creationId xmlns:p14="http://schemas.microsoft.com/office/powerpoint/2010/main" val="2399781966"/>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01"/>
                                        </p:tgtEl>
                                        <p:attrNameLst>
                                          <p:attrName>style.visibility</p:attrName>
                                        </p:attrNameLst>
                                      </p:cBhvr>
                                      <p:to>
                                        <p:strVal val="visible"/>
                                      </p:to>
                                    </p:set>
                                    <p:animEffect transition="in" filter="fade">
                                      <p:cBhvr>
                                        <p:cTn id="11" dur="1000"/>
                                        <p:tgtEl>
                                          <p:spTgt spid="101"/>
                                        </p:tgtEl>
                                      </p:cBhvr>
                                    </p:animEffect>
                                    <p:anim calcmode="lin" valueType="num">
                                      <p:cBhvr>
                                        <p:cTn id="12" dur="1000" fill="hold"/>
                                        <p:tgtEl>
                                          <p:spTgt spid="101"/>
                                        </p:tgtEl>
                                        <p:attrNameLst>
                                          <p:attrName>ppt_x</p:attrName>
                                        </p:attrNameLst>
                                      </p:cBhvr>
                                      <p:tavLst>
                                        <p:tav tm="0">
                                          <p:val>
                                            <p:strVal val="#ppt_x"/>
                                          </p:val>
                                        </p:tav>
                                        <p:tav tm="100000">
                                          <p:val>
                                            <p:strVal val="#ppt_x"/>
                                          </p:val>
                                        </p:tav>
                                      </p:tavLst>
                                    </p:anim>
                                    <p:anim calcmode="lin" valueType="num">
                                      <p:cBhvr>
                                        <p:cTn id="13" dur="1000" fill="hold"/>
                                        <p:tgtEl>
                                          <p:spTgt spid="10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428072"/>
            <a:ext cx="12190413" cy="718527"/>
            <a:chOff x="0" y="428072"/>
            <a:chExt cx="12190413" cy="718527"/>
          </a:xfrm>
        </p:grpSpPr>
        <p:sp>
          <p:nvSpPr>
            <p:cNvPr id="32" name="9"/>
            <p:cNvSpPr txBox="1"/>
            <p:nvPr/>
          </p:nvSpPr>
          <p:spPr>
            <a:xfrm>
              <a:off x="4377578" y="428072"/>
              <a:ext cx="3435256" cy="430887"/>
            </a:xfrm>
            <a:prstGeom prst="rect">
              <a:avLst/>
            </a:prstGeom>
            <a:noFill/>
          </p:spPr>
          <p:txBody>
            <a:bodyPr wrap="square" lIns="0" tIns="0" rIns="0" bIns="0" rtlCol="0">
              <a:spAutoFit/>
            </a:bodyPr>
            <a:lstStyle/>
            <a:p>
              <a:pPr marL="0" lvl="1" algn="ctr"/>
              <a:r>
                <a:rPr lang="zh-CN" altLang="en-US" sz="2800" dirty="0">
                  <a:solidFill>
                    <a:schemeClr val="bg1">
                      <a:lumMod val="85000"/>
                    </a:schemeClr>
                  </a:solidFill>
                  <a:latin typeface="微软雅黑" pitchFamily="34" charset="-122"/>
                  <a:ea typeface="微软雅黑" pitchFamily="34" charset="-122"/>
                </a:rPr>
                <a:t>点击加入你的标题</a:t>
              </a:r>
            </a:p>
          </p:txBody>
        </p:sp>
        <p:sp>
          <p:nvSpPr>
            <p:cNvPr id="2" name="矩形 1"/>
            <p:cNvSpPr/>
            <p:nvPr/>
          </p:nvSpPr>
          <p:spPr>
            <a:xfrm>
              <a:off x="0" y="1095771"/>
              <a:ext cx="12190413" cy="50828"/>
            </a:xfrm>
            <a:prstGeom prst="rect">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863191" y="1505862"/>
            <a:ext cx="10551114" cy="4835252"/>
            <a:chOff x="457200" y="1047750"/>
            <a:chExt cx="8077201" cy="3701534"/>
          </a:xfrm>
        </p:grpSpPr>
        <p:sp>
          <p:nvSpPr>
            <p:cNvPr id="5" name="Freeform 7"/>
            <p:cNvSpPr>
              <a:spLocks/>
            </p:cNvSpPr>
            <p:nvPr/>
          </p:nvSpPr>
          <p:spPr bwMode="auto">
            <a:xfrm>
              <a:off x="457201" y="2012364"/>
              <a:ext cx="1492777" cy="592243"/>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800"/>
            </a:p>
          </p:txBody>
        </p:sp>
        <p:sp>
          <p:nvSpPr>
            <p:cNvPr id="6" name="Freeform 7"/>
            <p:cNvSpPr>
              <a:spLocks/>
            </p:cNvSpPr>
            <p:nvPr/>
          </p:nvSpPr>
          <p:spPr bwMode="auto">
            <a:xfrm>
              <a:off x="1469693" y="1565341"/>
              <a:ext cx="1492777" cy="1039266"/>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800"/>
            </a:p>
          </p:txBody>
        </p:sp>
        <p:sp>
          <p:nvSpPr>
            <p:cNvPr id="7" name="Freeform 7"/>
            <p:cNvSpPr>
              <a:spLocks/>
            </p:cNvSpPr>
            <p:nvPr/>
          </p:nvSpPr>
          <p:spPr bwMode="auto">
            <a:xfrm>
              <a:off x="2625785" y="1253805"/>
              <a:ext cx="1492777" cy="1350802"/>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800"/>
            </a:p>
          </p:txBody>
        </p:sp>
        <p:sp>
          <p:nvSpPr>
            <p:cNvPr id="8" name="Freeform 7"/>
            <p:cNvSpPr>
              <a:spLocks/>
            </p:cNvSpPr>
            <p:nvPr/>
          </p:nvSpPr>
          <p:spPr bwMode="auto">
            <a:xfrm>
              <a:off x="3792858" y="1643225"/>
              <a:ext cx="1492777" cy="961382"/>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800"/>
            </a:p>
          </p:txBody>
        </p:sp>
        <p:sp>
          <p:nvSpPr>
            <p:cNvPr id="9" name="Freeform 7"/>
            <p:cNvSpPr>
              <a:spLocks/>
            </p:cNvSpPr>
            <p:nvPr/>
          </p:nvSpPr>
          <p:spPr bwMode="auto">
            <a:xfrm>
              <a:off x="4917617" y="1047750"/>
              <a:ext cx="1492777" cy="1556857"/>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800"/>
            </a:p>
          </p:txBody>
        </p:sp>
        <p:sp>
          <p:nvSpPr>
            <p:cNvPr id="10" name="Freeform 7"/>
            <p:cNvSpPr>
              <a:spLocks/>
            </p:cNvSpPr>
            <p:nvPr/>
          </p:nvSpPr>
          <p:spPr bwMode="auto">
            <a:xfrm>
              <a:off x="6050421" y="1331689"/>
              <a:ext cx="1492777" cy="1272918"/>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800"/>
            </a:p>
          </p:txBody>
        </p:sp>
        <p:sp>
          <p:nvSpPr>
            <p:cNvPr id="11" name="Freeform 7"/>
            <p:cNvSpPr>
              <a:spLocks/>
            </p:cNvSpPr>
            <p:nvPr/>
          </p:nvSpPr>
          <p:spPr bwMode="auto">
            <a:xfrm>
              <a:off x="7041624" y="1826179"/>
              <a:ext cx="1492777" cy="778428"/>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800"/>
            </a:p>
          </p:txBody>
        </p:sp>
        <p:sp>
          <p:nvSpPr>
            <p:cNvPr id="12" name="Text Box 10"/>
            <p:cNvSpPr txBox="1">
              <a:spLocks noChangeArrowheads="1"/>
            </p:cNvSpPr>
            <p:nvPr/>
          </p:nvSpPr>
          <p:spPr bwMode="auto">
            <a:xfrm>
              <a:off x="838200" y="2626269"/>
              <a:ext cx="685800" cy="176709"/>
            </a:xfrm>
            <a:prstGeom prst="rect">
              <a:avLst/>
            </a:prstGeom>
            <a:noFill/>
            <a:ln w="9525">
              <a:noFill/>
              <a:miter lim="800000"/>
              <a:headEnd/>
              <a:tailEnd/>
            </a:ln>
          </p:spPr>
          <p:txBody>
            <a:bodyPr wrap="square" lIns="45720" tIns="22860" rIns="45720" bIns="22860">
              <a:spAutoFit/>
            </a:bodyPr>
            <a:lstStyle/>
            <a:p>
              <a:pPr algn="ctr" defTabSz="1088232"/>
              <a:r>
                <a:rPr lang="en-US" sz="1200" b="1" dirty="0">
                  <a:solidFill>
                    <a:schemeClr val="bg1">
                      <a:lumMod val="85000"/>
                    </a:schemeClr>
                  </a:solidFill>
                  <a:latin typeface="Open Sans" pitchFamily="34" charset="0"/>
                  <a:ea typeface="Open Sans" pitchFamily="34" charset="0"/>
                  <a:cs typeface="Open Sans" pitchFamily="34" charset="0"/>
                </a:rPr>
                <a:t>2011</a:t>
              </a:r>
              <a:endParaRPr lang="en-US" sz="1000" i="1" dirty="0">
                <a:solidFill>
                  <a:schemeClr val="bg1">
                    <a:lumMod val="85000"/>
                  </a:schemeClr>
                </a:solidFill>
                <a:latin typeface="Open Sans" pitchFamily="34" charset="0"/>
                <a:ea typeface="Open Sans" pitchFamily="34" charset="0"/>
                <a:cs typeface="Open Sans" pitchFamily="34" charset="0"/>
              </a:endParaRPr>
            </a:p>
          </p:txBody>
        </p:sp>
        <p:sp>
          <p:nvSpPr>
            <p:cNvPr id="13" name="Text Box 10"/>
            <p:cNvSpPr txBox="1">
              <a:spLocks noChangeArrowheads="1"/>
            </p:cNvSpPr>
            <p:nvPr/>
          </p:nvSpPr>
          <p:spPr bwMode="auto">
            <a:xfrm>
              <a:off x="921423" y="2275218"/>
              <a:ext cx="525780" cy="270954"/>
            </a:xfrm>
            <a:prstGeom prst="rect">
              <a:avLst/>
            </a:prstGeom>
            <a:noFill/>
            <a:ln w="9525">
              <a:noFill/>
              <a:miter lim="800000"/>
              <a:headEnd/>
              <a:tailEnd/>
            </a:ln>
          </p:spPr>
          <p:txBody>
            <a:bodyPr wrap="square" lIns="45720" tIns="22860" rIns="45720" bIns="22860">
              <a:spAutoFit/>
            </a:bodyPr>
            <a:lstStyle/>
            <a:p>
              <a:pPr algn="r" defTabSz="1088232"/>
              <a:r>
                <a:rPr lang="en-US" sz="2000" b="1" dirty="0">
                  <a:solidFill>
                    <a:schemeClr val="bg1">
                      <a:lumMod val="85000"/>
                    </a:schemeClr>
                  </a:solidFill>
                  <a:latin typeface="Open Sans" pitchFamily="34" charset="0"/>
                  <a:ea typeface="Open Sans" pitchFamily="34" charset="0"/>
                  <a:cs typeface="Open Sans" pitchFamily="34" charset="0"/>
                </a:rPr>
                <a:t>20%</a:t>
              </a:r>
              <a:endParaRPr lang="en-US" sz="1400" dirty="0">
                <a:solidFill>
                  <a:schemeClr val="bg1">
                    <a:lumMod val="85000"/>
                  </a:schemeClr>
                </a:solidFill>
                <a:latin typeface="Open Sans" pitchFamily="34" charset="0"/>
                <a:ea typeface="Open Sans" pitchFamily="34" charset="0"/>
                <a:cs typeface="Open Sans" pitchFamily="34" charset="0"/>
              </a:endParaRPr>
            </a:p>
          </p:txBody>
        </p:sp>
        <p:sp>
          <p:nvSpPr>
            <p:cNvPr id="14" name="Text Box 10"/>
            <p:cNvSpPr txBox="1">
              <a:spLocks noChangeArrowheads="1"/>
            </p:cNvSpPr>
            <p:nvPr/>
          </p:nvSpPr>
          <p:spPr bwMode="auto">
            <a:xfrm>
              <a:off x="1828800" y="2626269"/>
              <a:ext cx="685800" cy="176709"/>
            </a:xfrm>
            <a:prstGeom prst="rect">
              <a:avLst/>
            </a:prstGeom>
            <a:noFill/>
            <a:ln w="9525">
              <a:noFill/>
              <a:miter lim="800000"/>
              <a:headEnd/>
              <a:tailEnd/>
            </a:ln>
          </p:spPr>
          <p:txBody>
            <a:bodyPr wrap="square" lIns="45720" tIns="22860" rIns="45720" bIns="22860">
              <a:spAutoFit/>
            </a:bodyPr>
            <a:lstStyle/>
            <a:p>
              <a:pPr algn="ctr" defTabSz="1088232"/>
              <a:r>
                <a:rPr lang="en-US" sz="1200" b="1" dirty="0">
                  <a:solidFill>
                    <a:schemeClr val="bg1">
                      <a:lumMod val="85000"/>
                    </a:schemeClr>
                  </a:solidFill>
                  <a:latin typeface="Open Sans" pitchFamily="34" charset="0"/>
                  <a:ea typeface="Open Sans" pitchFamily="34" charset="0"/>
                  <a:cs typeface="Open Sans" pitchFamily="34" charset="0"/>
                </a:rPr>
                <a:t>2012</a:t>
              </a:r>
              <a:endParaRPr lang="en-US" sz="1000" i="1" dirty="0">
                <a:solidFill>
                  <a:schemeClr val="bg1">
                    <a:lumMod val="85000"/>
                  </a:schemeClr>
                </a:solidFill>
                <a:latin typeface="Open Sans" pitchFamily="34" charset="0"/>
                <a:ea typeface="Open Sans" pitchFamily="34" charset="0"/>
                <a:cs typeface="Open Sans" pitchFamily="34" charset="0"/>
              </a:endParaRPr>
            </a:p>
          </p:txBody>
        </p:sp>
        <p:sp>
          <p:nvSpPr>
            <p:cNvPr id="15" name="Text Box 10"/>
            <p:cNvSpPr txBox="1">
              <a:spLocks noChangeArrowheads="1"/>
            </p:cNvSpPr>
            <p:nvPr/>
          </p:nvSpPr>
          <p:spPr bwMode="auto">
            <a:xfrm>
              <a:off x="3048000" y="2626269"/>
              <a:ext cx="685800" cy="176709"/>
            </a:xfrm>
            <a:prstGeom prst="rect">
              <a:avLst/>
            </a:prstGeom>
            <a:noFill/>
            <a:ln w="9525">
              <a:noFill/>
              <a:miter lim="800000"/>
              <a:headEnd/>
              <a:tailEnd/>
            </a:ln>
          </p:spPr>
          <p:txBody>
            <a:bodyPr wrap="square" lIns="45720" tIns="22860" rIns="45720" bIns="22860">
              <a:spAutoFit/>
            </a:bodyPr>
            <a:lstStyle/>
            <a:p>
              <a:pPr algn="ctr" defTabSz="1088232"/>
              <a:r>
                <a:rPr lang="en-US" sz="1200" b="1" dirty="0">
                  <a:solidFill>
                    <a:schemeClr val="bg1">
                      <a:lumMod val="85000"/>
                    </a:schemeClr>
                  </a:solidFill>
                  <a:latin typeface="Open Sans" pitchFamily="34" charset="0"/>
                  <a:ea typeface="Open Sans" pitchFamily="34" charset="0"/>
                  <a:cs typeface="Open Sans" pitchFamily="34" charset="0"/>
                </a:rPr>
                <a:t>2013</a:t>
              </a:r>
              <a:endParaRPr lang="en-US" sz="1000" i="1" dirty="0">
                <a:solidFill>
                  <a:schemeClr val="bg1">
                    <a:lumMod val="85000"/>
                  </a:schemeClr>
                </a:solidFill>
                <a:latin typeface="Open Sans" pitchFamily="34" charset="0"/>
                <a:ea typeface="Open Sans" pitchFamily="34" charset="0"/>
                <a:cs typeface="Open Sans" pitchFamily="34" charset="0"/>
              </a:endParaRPr>
            </a:p>
          </p:txBody>
        </p:sp>
        <p:sp>
          <p:nvSpPr>
            <p:cNvPr id="16" name="Text Box 10"/>
            <p:cNvSpPr txBox="1">
              <a:spLocks noChangeArrowheads="1"/>
            </p:cNvSpPr>
            <p:nvPr/>
          </p:nvSpPr>
          <p:spPr bwMode="auto">
            <a:xfrm>
              <a:off x="4191000" y="2626269"/>
              <a:ext cx="685800" cy="176709"/>
            </a:xfrm>
            <a:prstGeom prst="rect">
              <a:avLst/>
            </a:prstGeom>
            <a:noFill/>
            <a:ln w="9525">
              <a:noFill/>
              <a:miter lim="800000"/>
              <a:headEnd/>
              <a:tailEnd/>
            </a:ln>
          </p:spPr>
          <p:txBody>
            <a:bodyPr wrap="square" lIns="45720" tIns="22860" rIns="45720" bIns="22860">
              <a:spAutoFit/>
            </a:bodyPr>
            <a:lstStyle/>
            <a:p>
              <a:pPr algn="ctr" defTabSz="1088232"/>
              <a:r>
                <a:rPr lang="en-US" sz="1200" b="1" dirty="0">
                  <a:solidFill>
                    <a:schemeClr val="bg1">
                      <a:lumMod val="85000"/>
                    </a:schemeClr>
                  </a:solidFill>
                  <a:latin typeface="Open Sans" pitchFamily="34" charset="0"/>
                  <a:ea typeface="Open Sans" pitchFamily="34" charset="0"/>
                  <a:cs typeface="Open Sans" pitchFamily="34" charset="0"/>
                </a:rPr>
                <a:t>2014</a:t>
              </a:r>
              <a:endParaRPr lang="en-US" sz="1000" i="1" dirty="0">
                <a:solidFill>
                  <a:schemeClr val="bg1">
                    <a:lumMod val="85000"/>
                  </a:schemeClr>
                </a:solidFill>
                <a:latin typeface="Open Sans" pitchFamily="34" charset="0"/>
                <a:ea typeface="Open Sans" pitchFamily="34" charset="0"/>
                <a:cs typeface="Open Sans" pitchFamily="34" charset="0"/>
              </a:endParaRPr>
            </a:p>
          </p:txBody>
        </p:sp>
        <p:sp>
          <p:nvSpPr>
            <p:cNvPr id="17" name="Text Box 10"/>
            <p:cNvSpPr txBox="1">
              <a:spLocks noChangeArrowheads="1"/>
            </p:cNvSpPr>
            <p:nvPr/>
          </p:nvSpPr>
          <p:spPr bwMode="auto">
            <a:xfrm>
              <a:off x="7467600" y="2626269"/>
              <a:ext cx="685800" cy="176709"/>
            </a:xfrm>
            <a:prstGeom prst="rect">
              <a:avLst/>
            </a:prstGeom>
            <a:noFill/>
            <a:ln w="9525">
              <a:noFill/>
              <a:miter lim="800000"/>
              <a:headEnd/>
              <a:tailEnd/>
            </a:ln>
          </p:spPr>
          <p:txBody>
            <a:bodyPr wrap="square" lIns="45720" tIns="22860" rIns="45720" bIns="22860">
              <a:spAutoFit/>
            </a:bodyPr>
            <a:lstStyle/>
            <a:p>
              <a:pPr algn="ctr" defTabSz="1088232"/>
              <a:r>
                <a:rPr lang="en-US" sz="1200" b="1" dirty="0">
                  <a:solidFill>
                    <a:schemeClr val="bg1">
                      <a:lumMod val="85000"/>
                    </a:schemeClr>
                  </a:solidFill>
                  <a:latin typeface="Open Sans" pitchFamily="34" charset="0"/>
                  <a:ea typeface="Open Sans" pitchFamily="34" charset="0"/>
                  <a:cs typeface="Open Sans" pitchFamily="34" charset="0"/>
                </a:rPr>
                <a:t>2017</a:t>
              </a:r>
              <a:endParaRPr lang="en-US" sz="1000" i="1" dirty="0">
                <a:solidFill>
                  <a:schemeClr val="bg1">
                    <a:lumMod val="85000"/>
                  </a:schemeClr>
                </a:solidFill>
                <a:latin typeface="Open Sans" pitchFamily="34" charset="0"/>
                <a:ea typeface="Open Sans" pitchFamily="34" charset="0"/>
                <a:cs typeface="Open Sans" pitchFamily="34" charset="0"/>
              </a:endParaRPr>
            </a:p>
          </p:txBody>
        </p:sp>
        <p:sp>
          <p:nvSpPr>
            <p:cNvPr id="18" name="Text Box 10"/>
            <p:cNvSpPr txBox="1">
              <a:spLocks noChangeArrowheads="1"/>
            </p:cNvSpPr>
            <p:nvPr/>
          </p:nvSpPr>
          <p:spPr bwMode="auto">
            <a:xfrm>
              <a:off x="5257800" y="2626269"/>
              <a:ext cx="685800" cy="176709"/>
            </a:xfrm>
            <a:prstGeom prst="rect">
              <a:avLst/>
            </a:prstGeom>
            <a:noFill/>
            <a:ln w="9525">
              <a:noFill/>
              <a:miter lim="800000"/>
              <a:headEnd/>
              <a:tailEnd/>
            </a:ln>
          </p:spPr>
          <p:txBody>
            <a:bodyPr wrap="square" lIns="45720" tIns="22860" rIns="45720" bIns="22860">
              <a:spAutoFit/>
            </a:bodyPr>
            <a:lstStyle/>
            <a:p>
              <a:pPr algn="ctr" defTabSz="1088232"/>
              <a:r>
                <a:rPr lang="en-US" sz="1200" b="1" dirty="0">
                  <a:solidFill>
                    <a:schemeClr val="bg1">
                      <a:lumMod val="85000"/>
                    </a:schemeClr>
                  </a:solidFill>
                  <a:latin typeface="Open Sans" pitchFamily="34" charset="0"/>
                  <a:ea typeface="Open Sans" pitchFamily="34" charset="0"/>
                  <a:cs typeface="Open Sans" pitchFamily="34" charset="0"/>
                </a:rPr>
                <a:t>2015</a:t>
              </a:r>
              <a:endParaRPr lang="en-US" sz="1000" i="1" dirty="0">
                <a:solidFill>
                  <a:schemeClr val="bg1">
                    <a:lumMod val="85000"/>
                  </a:schemeClr>
                </a:solidFill>
                <a:latin typeface="Open Sans" pitchFamily="34" charset="0"/>
                <a:ea typeface="Open Sans" pitchFamily="34" charset="0"/>
                <a:cs typeface="Open Sans" pitchFamily="34" charset="0"/>
              </a:endParaRPr>
            </a:p>
          </p:txBody>
        </p:sp>
        <p:sp>
          <p:nvSpPr>
            <p:cNvPr id="19" name="Text Box 10"/>
            <p:cNvSpPr txBox="1">
              <a:spLocks noChangeArrowheads="1"/>
            </p:cNvSpPr>
            <p:nvPr/>
          </p:nvSpPr>
          <p:spPr bwMode="auto">
            <a:xfrm>
              <a:off x="6477000" y="2626269"/>
              <a:ext cx="685800" cy="176709"/>
            </a:xfrm>
            <a:prstGeom prst="rect">
              <a:avLst/>
            </a:prstGeom>
            <a:noFill/>
            <a:ln w="9525">
              <a:noFill/>
              <a:miter lim="800000"/>
              <a:headEnd/>
              <a:tailEnd/>
            </a:ln>
          </p:spPr>
          <p:txBody>
            <a:bodyPr wrap="square" lIns="45720" tIns="22860" rIns="45720" bIns="22860">
              <a:spAutoFit/>
            </a:bodyPr>
            <a:lstStyle/>
            <a:p>
              <a:pPr algn="ctr" defTabSz="1088232"/>
              <a:r>
                <a:rPr lang="en-US" sz="1200" b="1" dirty="0">
                  <a:solidFill>
                    <a:schemeClr val="bg1">
                      <a:lumMod val="85000"/>
                    </a:schemeClr>
                  </a:solidFill>
                  <a:latin typeface="Open Sans" pitchFamily="34" charset="0"/>
                  <a:ea typeface="Open Sans" pitchFamily="34" charset="0"/>
                  <a:cs typeface="Open Sans" pitchFamily="34" charset="0"/>
                </a:rPr>
                <a:t>2016</a:t>
              </a:r>
              <a:endParaRPr lang="en-US" sz="1000" i="1" dirty="0">
                <a:solidFill>
                  <a:schemeClr val="bg1">
                    <a:lumMod val="85000"/>
                  </a:schemeClr>
                </a:solidFill>
                <a:latin typeface="Open Sans" pitchFamily="34" charset="0"/>
                <a:ea typeface="Open Sans" pitchFamily="34" charset="0"/>
                <a:cs typeface="Open Sans" pitchFamily="34" charset="0"/>
              </a:endParaRPr>
            </a:p>
          </p:txBody>
        </p:sp>
        <p:sp>
          <p:nvSpPr>
            <p:cNvPr id="20" name="Text Box 10"/>
            <p:cNvSpPr txBox="1">
              <a:spLocks noChangeArrowheads="1"/>
            </p:cNvSpPr>
            <p:nvPr/>
          </p:nvSpPr>
          <p:spPr bwMode="auto">
            <a:xfrm>
              <a:off x="1908810" y="2275218"/>
              <a:ext cx="525780" cy="270954"/>
            </a:xfrm>
            <a:prstGeom prst="rect">
              <a:avLst/>
            </a:prstGeom>
            <a:noFill/>
            <a:ln w="9525">
              <a:noFill/>
              <a:miter lim="800000"/>
              <a:headEnd/>
              <a:tailEnd/>
            </a:ln>
          </p:spPr>
          <p:txBody>
            <a:bodyPr wrap="square" lIns="45720" tIns="22860" rIns="45720" bIns="22860">
              <a:spAutoFit/>
            </a:bodyPr>
            <a:lstStyle/>
            <a:p>
              <a:pPr algn="r" defTabSz="1088232"/>
              <a:r>
                <a:rPr lang="en-US" sz="2000" b="1">
                  <a:solidFill>
                    <a:schemeClr val="bg1">
                      <a:lumMod val="85000"/>
                    </a:schemeClr>
                  </a:solidFill>
                  <a:latin typeface="Open Sans" pitchFamily="34" charset="0"/>
                  <a:ea typeface="Open Sans" pitchFamily="34" charset="0"/>
                  <a:cs typeface="Open Sans" pitchFamily="34" charset="0"/>
                </a:rPr>
                <a:t>40%</a:t>
              </a:r>
              <a:endParaRPr lang="en-US" sz="1400">
                <a:solidFill>
                  <a:schemeClr val="bg1">
                    <a:lumMod val="85000"/>
                  </a:schemeClr>
                </a:solidFill>
                <a:latin typeface="Open Sans" pitchFamily="34" charset="0"/>
                <a:ea typeface="Open Sans" pitchFamily="34" charset="0"/>
                <a:cs typeface="Open Sans" pitchFamily="34" charset="0"/>
              </a:endParaRPr>
            </a:p>
          </p:txBody>
        </p:sp>
        <p:sp>
          <p:nvSpPr>
            <p:cNvPr id="21" name="Text Box 10"/>
            <p:cNvSpPr txBox="1">
              <a:spLocks noChangeArrowheads="1"/>
            </p:cNvSpPr>
            <p:nvPr/>
          </p:nvSpPr>
          <p:spPr bwMode="auto">
            <a:xfrm>
              <a:off x="3128010" y="2275218"/>
              <a:ext cx="525780" cy="270954"/>
            </a:xfrm>
            <a:prstGeom prst="rect">
              <a:avLst/>
            </a:prstGeom>
            <a:noFill/>
            <a:ln w="9525">
              <a:noFill/>
              <a:miter lim="800000"/>
              <a:headEnd/>
              <a:tailEnd/>
            </a:ln>
          </p:spPr>
          <p:txBody>
            <a:bodyPr wrap="square" lIns="45720" tIns="22860" rIns="45720" bIns="22860">
              <a:spAutoFit/>
            </a:bodyPr>
            <a:lstStyle/>
            <a:p>
              <a:pPr algn="r" defTabSz="1088232"/>
              <a:r>
                <a:rPr lang="en-US" sz="2000" b="1">
                  <a:solidFill>
                    <a:schemeClr val="bg1">
                      <a:lumMod val="85000"/>
                    </a:schemeClr>
                  </a:solidFill>
                  <a:latin typeface="Open Sans" pitchFamily="34" charset="0"/>
                  <a:ea typeface="Open Sans" pitchFamily="34" charset="0"/>
                  <a:cs typeface="Open Sans" pitchFamily="34" charset="0"/>
                </a:rPr>
                <a:t>68%</a:t>
              </a:r>
              <a:endParaRPr lang="en-US" sz="1400">
                <a:solidFill>
                  <a:schemeClr val="bg1">
                    <a:lumMod val="85000"/>
                  </a:schemeClr>
                </a:solidFill>
                <a:latin typeface="Open Sans" pitchFamily="34" charset="0"/>
                <a:ea typeface="Open Sans" pitchFamily="34" charset="0"/>
                <a:cs typeface="Open Sans" pitchFamily="34" charset="0"/>
              </a:endParaRPr>
            </a:p>
          </p:txBody>
        </p:sp>
        <p:sp>
          <p:nvSpPr>
            <p:cNvPr id="22" name="Text Box 10"/>
            <p:cNvSpPr txBox="1">
              <a:spLocks noChangeArrowheads="1"/>
            </p:cNvSpPr>
            <p:nvPr/>
          </p:nvSpPr>
          <p:spPr bwMode="auto">
            <a:xfrm>
              <a:off x="4271010" y="2275218"/>
              <a:ext cx="525780" cy="270954"/>
            </a:xfrm>
            <a:prstGeom prst="rect">
              <a:avLst/>
            </a:prstGeom>
            <a:noFill/>
            <a:ln w="9525">
              <a:noFill/>
              <a:miter lim="800000"/>
              <a:headEnd/>
              <a:tailEnd/>
            </a:ln>
          </p:spPr>
          <p:txBody>
            <a:bodyPr wrap="square" lIns="45720" tIns="22860" rIns="45720" bIns="22860">
              <a:spAutoFit/>
            </a:bodyPr>
            <a:lstStyle/>
            <a:p>
              <a:pPr algn="r" defTabSz="1088232"/>
              <a:r>
                <a:rPr lang="en-US" sz="2000" b="1">
                  <a:solidFill>
                    <a:schemeClr val="bg1">
                      <a:lumMod val="85000"/>
                    </a:schemeClr>
                  </a:solidFill>
                  <a:latin typeface="Open Sans" pitchFamily="34" charset="0"/>
                  <a:ea typeface="Open Sans" pitchFamily="34" charset="0"/>
                  <a:cs typeface="Open Sans" pitchFamily="34" charset="0"/>
                </a:rPr>
                <a:t>38%</a:t>
              </a:r>
              <a:endParaRPr lang="en-US" sz="1400">
                <a:solidFill>
                  <a:schemeClr val="bg1">
                    <a:lumMod val="85000"/>
                  </a:schemeClr>
                </a:solidFill>
                <a:latin typeface="Open Sans" pitchFamily="34" charset="0"/>
                <a:ea typeface="Open Sans" pitchFamily="34" charset="0"/>
                <a:cs typeface="Open Sans" pitchFamily="34" charset="0"/>
              </a:endParaRPr>
            </a:p>
          </p:txBody>
        </p:sp>
        <p:sp>
          <p:nvSpPr>
            <p:cNvPr id="23" name="Text Box 10"/>
            <p:cNvSpPr txBox="1">
              <a:spLocks noChangeArrowheads="1"/>
            </p:cNvSpPr>
            <p:nvPr/>
          </p:nvSpPr>
          <p:spPr bwMode="auto">
            <a:xfrm>
              <a:off x="5337810" y="2275218"/>
              <a:ext cx="525780" cy="270954"/>
            </a:xfrm>
            <a:prstGeom prst="rect">
              <a:avLst/>
            </a:prstGeom>
            <a:noFill/>
            <a:ln w="9525">
              <a:noFill/>
              <a:miter lim="800000"/>
              <a:headEnd/>
              <a:tailEnd/>
            </a:ln>
          </p:spPr>
          <p:txBody>
            <a:bodyPr wrap="square" lIns="45720" tIns="22860" rIns="45720" bIns="22860">
              <a:spAutoFit/>
            </a:bodyPr>
            <a:lstStyle/>
            <a:p>
              <a:pPr algn="r" defTabSz="1088232"/>
              <a:r>
                <a:rPr lang="en-US" sz="2000" b="1">
                  <a:solidFill>
                    <a:schemeClr val="bg1">
                      <a:lumMod val="85000"/>
                    </a:schemeClr>
                  </a:solidFill>
                  <a:latin typeface="Open Sans" pitchFamily="34" charset="0"/>
                  <a:ea typeface="Open Sans" pitchFamily="34" charset="0"/>
                  <a:cs typeface="Open Sans" pitchFamily="34" charset="0"/>
                </a:rPr>
                <a:t>75%</a:t>
              </a:r>
              <a:endParaRPr lang="en-US" sz="1400">
                <a:solidFill>
                  <a:schemeClr val="bg1">
                    <a:lumMod val="85000"/>
                  </a:schemeClr>
                </a:solidFill>
                <a:latin typeface="Open Sans" pitchFamily="34" charset="0"/>
                <a:ea typeface="Open Sans" pitchFamily="34" charset="0"/>
                <a:cs typeface="Open Sans" pitchFamily="34" charset="0"/>
              </a:endParaRPr>
            </a:p>
          </p:txBody>
        </p:sp>
        <p:sp>
          <p:nvSpPr>
            <p:cNvPr id="24" name="Text Box 10"/>
            <p:cNvSpPr txBox="1">
              <a:spLocks noChangeArrowheads="1"/>
            </p:cNvSpPr>
            <p:nvPr/>
          </p:nvSpPr>
          <p:spPr bwMode="auto">
            <a:xfrm>
              <a:off x="6557010" y="2275218"/>
              <a:ext cx="525780" cy="270954"/>
            </a:xfrm>
            <a:prstGeom prst="rect">
              <a:avLst/>
            </a:prstGeom>
            <a:noFill/>
            <a:ln w="9525">
              <a:noFill/>
              <a:miter lim="800000"/>
              <a:headEnd/>
              <a:tailEnd/>
            </a:ln>
          </p:spPr>
          <p:txBody>
            <a:bodyPr wrap="square" lIns="45720" tIns="22860" rIns="45720" bIns="22860">
              <a:spAutoFit/>
            </a:bodyPr>
            <a:lstStyle/>
            <a:p>
              <a:pPr algn="r" defTabSz="1088232"/>
              <a:r>
                <a:rPr lang="en-US" sz="2000" b="1">
                  <a:solidFill>
                    <a:schemeClr val="bg1">
                      <a:lumMod val="85000"/>
                    </a:schemeClr>
                  </a:solidFill>
                  <a:latin typeface="Open Sans" pitchFamily="34" charset="0"/>
                  <a:ea typeface="Open Sans" pitchFamily="34" charset="0"/>
                  <a:cs typeface="Open Sans" pitchFamily="34" charset="0"/>
                </a:rPr>
                <a:t>65%</a:t>
              </a:r>
              <a:endParaRPr lang="en-US" sz="1400">
                <a:solidFill>
                  <a:schemeClr val="bg1">
                    <a:lumMod val="85000"/>
                  </a:schemeClr>
                </a:solidFill>
                <a:latin typeface="Open Sans" pitchFamily="34" charset="0"/>
                <a:ea typeface="Open Sans" pitchFamily="34" charset="0"/>
                <a:cs typeface="Open Sans" pitchFamily="34" charset="0"/>
              </a:endParaRPr>
            </a:p>
          </p:txBody>
        </p:sp>
        <p:sp>
          <p:nvSpPr>
            <p:cNvPr id="25" name="Text Box 10"/>
            <p:cNvSpPr txBox="1">
              <a:spLocks noChangeArrowheads="1"/>
            </p:cNvSpPr>
            <p:nvPr/>
          </p:nvSpPr>
          <p:spPr bwMode="auto">
            <a:xfrm>
              <a:off x="7547610" y="2275218"/>
              <a:ext cx="525780" cy="270954"/>
            </a:xfrm>
            <a:prstGeom prst="rect">
              <a:avLst/>
            </a:prstGeom>
            <a:noFill/>
            <a:ln w="9525">
              <a:noFill/>
              <a:miter lim="800000"/>
              <a:headEnd/>
              <a:tailEnd/>
            </a:ln>
          </p:spPr>
          <p:txBody>
            <a:bodyPr wrap="square" lIns="45720" tIns="22860" rIns="45720" bIns="22860">
              <a:spAutoFit/>
            </a:bodyPr>
            <a:lstStyle/>
            <a:p>
              <a:pPr algn="r" defTabSz="1088232"/>
              <a:r>
                <a:rPr lang="en-US" sz="2000" b="1">
                  <a:solidFill>
                    <a:schemeClr val="bg1">
                      <a:lumMod val="85000"/>
                    </a:schemeClr>
                  </a:solidFill>
                  <a:latin typeface="Open Sans" pitchFamily="34" charset="0"/>
                  <a:ea typeface="Open Sans" pitchFamily="34" charset="0"/>
                  <a:cs typeface="Open Sans" pitchFamily="34" charset="0"/>
                </a:rPr>
                <a:t>30%</a:t>
              </a:r>
              <a:endParaRPr lang="en-US" sz="1400">
                <a:solidFill>
                  <a:schemeClr val="bg1">
                    <a:lumMod val="85000"/>
                  </a:schemeClr>
                </a:solidFill>
                <a:latin typeface="Open Sans" pitchFamily="34" charset="0"/>
                <a:ea typeface="Open Sans" pitchFamily="34" charset="0"/>
                <a:cs typeface="Open Sans" pitchFamily="34" charset="0"/>
              </a:endParaRPr>
            </a:p>
          </p:txBody>
        </p:sp>
        <p:sp>
          <p:nvSpPr>
            <p:cNvPr id="26" name="Text Box 10"/>
            <p:cNvSpPr txBox="1">
              <a:spLocks noChangeArrowheads="1"/>
            </p:cNvSpPr>
            <p:nvPr/>
          </p:nvSpPr>
          <p:spPr bwMode="auto">
            <a:xfrm>
              <a:off x="457200" y="2800350"/>
              <a:ext cx="1143000" cy="1024914"/>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b="1" dirty="0">
                  <a:solidFill>
                    <a:schemeClr val="bg1">
                      <a:lumMod val="85000"/>
                    </a:schemeClr>
                  </a:solidFill>
                  <a:latin typeface="Open Sans" pitchFamily="34" charset="0"/>
                  <a:ea typeface="Open Sans" pitchFamily="34" charset="0"/>
                  <a:cs typeface="Open Sans" pitchFamily="34" charset="0"/>
                </a:rPr>
                <a:t>Data</a:t>
              </a:r>
              <a:endParaRPr lang="en-US" sz="1600" b="1" dirty="0">
                <a:solidFill>
                  <a:schemeClr val="bg1">
                    <a:lumMod val="85000"/>
                  </a:schemeClr>
                </a:solidFill>
                <a:latin typeface="Open Sans" pitchFamily="34" charset="0"/>
                <a:ea typeface="Open Sans" pitchFamily="34" charset="0"/>
                <a:cs typeface="Open Sans" pitchFamily="34" charset="0"/>
              </a:endParaRPr>
            </a:p>
            <a:p>
              <a:pPr defTabSz="1088232"/>
              <a:r>
                <a:rPr lang="en-US" sz="1200" dirty="0" err="1">
                  <a:solidFill>
                    <a:schemeClr val="bg1">
                      <a:lumMod val="85000"/>
                    </a:schemeClr>
                  </a:solidFill>
                  <a:latin typeface="Open Sans" pitchFamily="34" charset="0"/>
                  <a:ea typeface="Open Sans" pitchFamily="34" charset="0"/>
                  <a:cs typeface="Open Sans" pitchFamily="34" charset="0"/>
                </a:rPr>
                <a:t>Nullam</a:t>
              </a:r>
              <a:r>
                <a:rPr lang="en-US" sz="1200" dirty="0">
                  <a:solidFill>
                    <a:schemeClr val="bg1">
                      <a:lumMod val="85000"/>
                    </a:schemeClr>
                  </a:solidFill>
                  <a:latin typeface="Open Sans" pitchFamily="34" charset="0"/>
                  <a:ea typeface="Open Sans" pitchFamily="34" charset="0"/>
                  <a:cs typeface="Open Sans" pitchFamily="34" charset="0"/>
                </a:rPr>
                <a:t> </a:t>
              </a:r>
              <a:r>
                <a:rPr lang="en-US" sz="1200" dirty="0" err="1">
                  <a:solidFill>
                    <a:schemeClr val="bg1">
                      <a:lumMod val="85000"/>
                    </a:schemeClr>
                  </a:solidFill>
                  <a:latin typeface="Open Sans" pitchFamily="34" charset="0"/>
                  <a:ea typeface="Open Sans" pitchFamily="34" charset="0"/>
                  <a:cs typeface="Open Sans" pitchFamily="34" charset="0"/>
                </a:rPr>
                <a:t>eu</a:t>
              </a:r>
              <a:r>
                <a:rPr lang="en-US" sz="1200" dirty="0">
                  <a:solidFill>
                    <a:schemeClr val="bg1">
                      <a:lumMod val="85000"/>
                    </a:schemeClr>
                  </a:solidFill>
                  <a:latin typeface="Open Sans" pitchFamily="34" charset="0"/>
                  <a:ea typeface="Open Sans" pitchFamily="34" charset="0"/>
                  <a:cs typeface="Open Sans" pitchFamily="34" charset="0"/>
                </a:rPr>
                <a:t> </a:t>
              </a:r>
              <a:r>
                <a:rPr lang="en-US" sz="1200" dirty="0" err="1">
                  <a:solidFill>
                    <a:schemeClr val="bg1">
                      <a:lumMod val="85000"/>
                    </a:schemeClr>
                  </a:solidFill>
                  <a:latin typeface="Open Sans" pitchFamily="34" charset="0"/>
                  <a:ea typeface="Open Sans" pitchFamily="34" charset="0"/>
                  <a:cs typeface="Open Sans" pitchFamily="34" charset="0"/>
                </a:rPr>
                <a:t>tempor</a:t>
              </a:r>
              <a:r>
                <a:rPr lang="en-US" sz="1200" dirty="0">
                  <a:solidFill>
                    <a:schemeClr val="bg1">
                      <a:lumMod val="85000"/>
                    </a:schemeClr>
                  </a:solidFill>
                  <a:latin typeface="Open Sans" pitchFamily="34" charset="0"/>
                  <a:ea typeface="Open Sans" pitchFamily="34" charset="0"/>
                  <a:cs typeface="Open Sans" pitchFamily="34" charset="0"/>
                </a:rPr>
                <a:t> </a:t>
              </a:r>
              <a:r>
                <a:rPr lang="en-US" sz="1200" dirty="0" err="1">
                  <a:solidFill>
                    <a:schemeClr val="bg1">
                      <a:lumMod val="85000"/>
                    </a:schemeClr>
                  </a:solidFill>
                  <a:latin typeface="Open Sans" pitchFamily="34" charset="0"/>
                  <a:ea typeface="Open Sans" pitchFamily="34" charset="0"/>
                  <a:cs typeface="Open Sans" pitchFamily="34" charset="0"/>
                </a:rPr>
                <a:t>purus</a:t>
              </a:r>
              <a:r>
                <a:rPr lang="en-US" sz="1200" dirty="0">
                  <a:solidFill>
                    <a:schemeClr val="bg1">
                      <a:lumMod val="85000"/>
                    </a:schemeClr>
                  </a:solidFill>
                  <a:latin typeface="Open Sans" pitchFamily="34" charset="0"/>
                  <a:ea typeface="Open Sans" pitchFamily="34" charset="0"/>
                  <a:cs typeface="Open Sans" pitchFamily="34" charset="0"/>
                </a:rPr>
                <a:t>. </a:t>
              </a:r>
              <a:r>
                <a:rPr lang="en-US" sz="1200" dirty="0" err="1">
                  <a:solidFill>
                    <a:schemeClr val="bg1">
                      <a:lumMod val="85000"/>
                    </a:schemeClr>
                  </a:solidFill>
                  <a:latin typeface="Open Sans" pitchFamily="34" charset="0"/>
                  <a:ea typeface="Open Sans" pitchFamily="34" charset="0"/>
                  <a:cs typeface="Open Sans" pitchFamily="34" charset="0"/>
                </a:rPr>
                <a:t>Nunc</a:t>
              </a:r>
              <a:r>
                <a:rPr lang="en-US" sz="1200" dirty="0">
                  <a:solidFill>
                    <a:schemeClr val="bg1">
                      <a:lumMod val="85000"/>
                    </a:schemeClr>
                  </a:solidFill>
                  <a:latin typeface="Open Sans" pitchFamily="34" charset="0"/>
                  <a:ea typeface="Open Sans" pitchFamily="34" charset="0"/>
                  <a:cs typeface="Open Sans" pitchFamily="34" charset="0"/>
                </a:rPr>
                <a:t> a </a:t>
              </a:r>
              <a:r>
                <a:rPr lang="en-US" sz="1200" dirty="0" err="1">
                  <a:solidFill>
                    <a:schemeClr val="bg1">
                      <a:lumMod val="85000"/>
                    </a:schemeClr>
                  </a:solidFill>
                  <a:latin typeface="Open Sans" pitchFamily="34" charset="0"/>
                  <a:ea typeface="Open Sans" pitchFamily="34" charset="0"/>
                  <a:cs typeface="Open Sans" pitchFamily="34" charset="0"/>
                </a:rPr>
                <a:t>leo</a:t>
              </a:r>
              <a:r>
                <a:rPr lang="en-US" sz="1200" dirty="0">
                  <a:solidFill>
                    <a:schemeClr val="bg1">
                      <a:lumMod val="85000"/>
                    </a:schemeClr>
                  </a:solidFill>
                  <a:latin typeface="Open Sans" pitchFamily="34" charset="0"/>
                  <a:ea typeface="Open Sans" pitchFamily="34" charset="0"/>
                  <a:cs typeface="Open Sans" pitchFamily="34" charset="0"/>
                </a:rPr>
                <a:t> magna, </a:t>
              </a:r>
              <a:r>
                <a:rPr lang="en-US" sz="1200" dirty="0" err="1">
                  <a:solidFill>
                    <a:schemeClr val="bg1">
                      <a:lumMod val="85000"/>
                    </a:schemeClr>
                  </a:solidFill>
                  <a:latin typeface="Open Sans" pitchFamily="34" charset="0"/>
                  <a:ea typeface="Open Sans" pitchFamily="34" charset="0"/>
                  <a:cs typeface="Open Sans" pitchFamily="34" charset="0"/>
                </a:rPr>
                <a:t>eu</a:t>
              </a:r>
              <a:r>
                <a:rPr lang="en-US" sz="1200" dirty="0">
                  <a:solidFill>
                    <a:schemeClr val="bg1">
                      <a:lumMod val="85000"/>
                    </a:schemeClr>
                  </a:solidFill>
                  <a:latin typeface="Open Sans" pitchFamily="34" charset="0"/>
                  <a:ea typeface="Open Sans" pitchFamily="34" charset="0"/>
                  <a:cs typeface="Open Sans" pitchFamily="34" charset="0"/>
                </a:rPr>
                <a:t> </a:t>
              </a:r>
              <a:r>
                <a:rPr lang="en-US" sz="1200" dirty="0" err="1">
                  <a:solidFill>
                    <a:schemeClr val="bg1">
                      <a:lumMod val="85000"/>
                    </a:schemeClr>
                  </a:solidFill>
                  <a:latin typeface="Open Sans" pitchFamily="34" charset="0"/>
                  <a:ea typeface="Open Sans" pitchFamily="34" charset="0"/>
                  <a:cs typeface="Open Sans" pitchFamily="34" charset="0"/>
                </a:rPr>
                <a:t>consequat</a:t>
              </a:r>
              <a:r>
                <a:rPr lang="en-US" sz="1200" dirty="0">
                  <a:solidFill>
                    <a:schemeClr val="bg1">
                      <a:lumMod val="85000"/>
                    </a:schemeClr>
                  </a:solidFill>
                  <a:latin typeface="Open Sans" pitchFamily="34" charset="0"/>
                  <a:ea typeface="Open Sans" pitchFamily="34" charset="0"/>
                  <a:cs typeface="Open Sans" pitchFamily="34" charset="0"/>
                </a:rPr>
                <a:t> </a:t>
              </a:r>
              <a:r>
                <a:rPr lang="en-US" sz="1200" dirty="0" err="1">
                  <a:solidFill>
                    <a:schemeClr val="bg1">
                      <a:lumMod val="85000"/>
                    </a:schemeClr>
                  </a:solidFill>
                  <a:latin typeface="Open Sans" pitchFamily="34" charset="0"/>
                  <a:ea typeface="Open Sans" pitchFamily="34" charset="0"/>
                  <a:cs typeface="Open Sans" pitchFamily="34" charset="0"/>
                </a:rPr>
                <a:t>risus</a:t>
              </a:r>
              <a:r>
                <a:rPr lang="en-US" sz="1200" dirty="0">
                  <a:solidFill>
                    <a:schemeClr val="bg1">
                      <a:lumMod val="85000"/>
                    </a:schemeClr>
                  </a:solidFill>
                  <a:latin typeface="Open Sans" pitchFamily="34" charset="0"/>
                  <a:ea typeface="Open Sans" pitchFamily="34" charset="0"/>
                  <a:cs typeface="Open Sans" pitchFamily="34" charset="0"/>
                </a:rPr>
                <a:t>. </a:t>
              </a:r>
            </a:p>
          </p:txBody>
        </p:sp>
        <p:sp>
          <p:nvSpPr>
            <p:cNvPr id="27" name="Text Box 10"/>
            <p:cNvSpPr txBox="1">
              <a:spLocks noChangeArrowheads="1"/>
            </p:cNvSpPr>
            <p:nvPr/>
          </p:nvSpPr>
          <p:spPr bwMode="auto">
            <a:xfrm>
              <a:off x="1600200" y="2800350"/>
              <a:ext cx="1143000" cy="1024914"/>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b="1">
                  <a:solidFill>
                    <a:schemeClr val="bg1">
                      <a:lumMod val="85000"/>
                    </a:schemeClr>
                  </a:solidFill>
                  <a:latin typeface="Open Sans" pitchFamily="34" charset="0"/>
                  <a:ea typeface="Open Sans" pitchFamily="34" charset="0"/>
                  <a:cs typeface="Open Sans" pitchFamily="34" charset="0"/>
                </a:rPr>
                <a:t>Data</a:t>
              </a:r>
              <a:endParaRPr lang="en-US" sz="1600" b="1">
                <a:solidFill>
                  <a:schemeClr val="bg1">
                    <a:lumMod val="85000"/>
                  </a:schemeClr>
                </a:solidFill>
                <a:latin typeface="Open Sans" pitchFamily="34" charset="0"/>
                <a:ea typeface="Open Sans" pitchFamily="34" charset="0"/>
                <a:cs typeface="Open Sans" pitchFamily="34" charset="0"/>
              </a:endParaRPr>
            </a:p>
            <a:p>
              <a:pPr defTabSz="1088232"/>
              <a:r>
                <a:rPr lang="en-US" sz="1200">
                  <a:solidFill>
                    <a:schemeClr val="bg1">
                      <a:lumMod val="85000"/>
                    </a:schemeClr>
                  </a:solidFill>
                  <a:latin typeface="Open Sans" pitchFamily="34" charset="0"/>
                  <a:ea typeface="Open Sans" pitchFamily="34" charset="0"/>
                  <a:cs typeface="Open Sans" pitchFamily="34" charset="0"/>
                </a:rPr>
                <a:t>Nullam eu tempor purus. Nunc a leo magna, eu consequat risus. </a:t>
              </a:r>
            </a:p>
          </p:txBody>
        </p:sp>
        <p:sp>
          <p:nvSpPr>
            <p:cNvPr id="28" name="Text Box 10"/>
            <p:cNvSpPr txBox="1">
              <a:spLocks noChangeArrowheads="1"/>
            </p:cNvSpPr>
            <p:nvPr/>
          </p:nvSpPr>
          <p:spPr bwMode="auto">
            <a:xfrm>
              <a:off x="2743200" y="2800350"/>
              <a:ext cx="1143000" cy="1024914"/>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b="1">
                  <a:solidFill>
                    <a:schemeClr val="bg1">
                      <a:lumMod val="85000"/>
                    </a:schemeClr>
                  </a:solidFill>
                  <a:latin typeface="Open Sans" pitchFamily="34" charset="0"/>
                  <a:ea typeface="Open Sans" pitchFamily="34" charset="0"/>
                  <a:cs typeface="Open Sans" pitchFamily="34" charset="0"/>
                </a:rPr>
                <a:t>Data</a:t>
              </a:r>
              <a:endParaRPr lang="en-US" sz="1600" b="1">
                <a:solidFill>
                  <a:schemeClr val="bg1">
                    <a:lumMod val="85000"/>
                  </a:schemeClr>
                </a:solidFill>
                <a:latin typeface="Open Sans" pitchFamily="34" charset="0"/>
                <a:ea typeface="Open Sans" pitchFamily="34" charset="0"/>
                <a:cs typeface="Open Sans" pitchFamily="34" charset="0"/>
              </a:endParaRPr>
            </a:p>
            <a:p>
              <a:pPr defTabSz="1088232"/>
              <a:r>
                <a:rPr lang="en-US" sz="1200">
                  <a:solidFill>
                    <a:schemeClr val="bg1">
                      <a:lumMod val="85000"/>
                    </a:schemeClr>
                  </a:solidFill>
                  <a:latin typeface="Open Sans" pitchFamily="34" charset="0"/>
                  <a:ea typeface="Open Sans" pitchFamily="34" charset="0"/>
                  <a:cs typeface="Open Sans" pitchFamily="34" charset="0"/>
                </a:rPr>
                <a:t>Nullam eu tempor purus. Nunc a leo magna, eu consequat risus. </a:t>
              </a:r>
            </a:p>
          </p:txBody>
        </p:sp>
        <p:sp>
          <p:nvSpPr>
            <p:cNvPr id="29" name="Text Box 10"/>
            <p:cNvSpPr txBox="1">
              <a:spLocks noChangeArrowheads="1"/>
            </p:cNvSpPr>
            <p:nvPr/>
          </p:nvSpPr>
          <p:spPr bwMode="auto">
            <a:xfrm>
              <a:off x="3962400" y="2800350"/>
              <a:ext cx="1143000" cy="1024914"/>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b="1">
                  <a:solidFill>
                    <a:schemeClr val="bg1">
                      <a:lumMod val="85000"/>
                    </a:schemeClr>
                  </a:solidFill>
                  <a:latin typeface="Open Sans" pitchFamily="34" charset="0"/>
                  <a:ea typeface="Open Sans" pitchFamily="34" charset="0"/>
                  <a:cs typeface="Open Sans" pitchFamily="34" charset="0"/>
                </a:rPr>
                <a:t>Data</a:t>
              </a:r>
              <a:endParaRPr lang="en-US" sz="1600" b="1">
                <a:solidFill>
                  <a:schemeClr val="bg1">
                    <a:lumMod val="85000"/>
                  </a:schemeClr>
                </a:solidFill>
                <a:latin typeface="Open Sans" pitchFamily="34" charset="0"/>
                <a:ea typeface="Open Sans" pitchFamily="34" charset="0"/>
                <a:cs typeface="Open Sans" pitchFamily="34" charset="0"/>
              </a:endParaRPr>
            </a:p>
            <a:p>
              <a:pPr defTabSz="1088232"/>
              <a:r>
                <a:rPr lang="en-US" sz="1200">
                  <a:solidFill>
                    <a:schemeClr val="bg1">
                      <a:lumMod val="85000"/>
                    </a:schemeClr>
                  </a:solidFill>
                  <a:latin typeface="Open Sans" pitchFamily="34" charset="0"/>
                  <a:ea typeface="Open Sans" pitchFamily="34" charset="0"/>
                  <a:cs typeface="Open Sans" pitchFamily="34" charset="0"/>
                </a:rPr>
                <a:t>Nullam eu tempor purus. Nunc a leo magna, eu consequat risus. </a:t>
              </a:r>
            </a:p>
          </p:txBody>
        </p:sp>
        <p:sp>
          <p:nvSpPr>
            <p:cNvPr id="30" name="Text Box 10"/>
            <p:cNvSpPr txBox="1">
              <a:spLocks noChangeArrowheads="1"/>
            </p:cNvSpPr>
            <p:nvPr/>
          </p:nvSpPr>
          <p:spPr bwMode="auto">
            <a:xfrm>
              <a:off x="5105400" y="2800350"/>
              <a:ext cx="1143000" cy="1024914"/>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b="1">
                  <a:solidFill>
                    <a:schemeClr val="bg1">
                      <a:lumMod val="85000"/>
                    </a:schemeClr>
                  </a:solidFill>
                  <a:latin typeface="Open Sans" pitchFamily="34" charset="0"/>
                  <a:ea typeface="Open Sans" pitchFamily="34" charset="0"/>
                  <a:cs typeface="Open Sans" pitchFamily="34" charset="0"/>
                </a:rPr>
                <a:t>Data</a:t>
              </a:r>
              <a:endParaRPr lang="en-US" sz="1600" b="1">
                <a:solidFill>
                  <a:schemeClr val="bg1">
                    <a:lumMod val="85000"/>
                  </a:schemeClr>
                </a:solidFill>
                <a:latin typeface="Open Sans" pitchFamily="34" charset="0"/>
                <a:ea typeface="Open Sans" pitchFamily="34" charset="0"/>
                <a:cs typeface="Open Sans" pitchFamily="34" charset="0"/>
              </a:endParaRPr>
            </a:p>
            <a:p>
              <a:pPr defTabSz="1088232"/>
              <a:r>
                <a:rPr lang="en-US" sz="1200">
                  <a:solidFill>
                    <a:schemeClr val="bg1">
                      <a:lumMod val="85000"/>
                    </a:schemeClr>
                  </a:solidFill>
                  <a:latin typeface="Open Sans" pitchFamily="34" charset="0"/>
                  <a:ea typeface="Open Sans" pitchFamily="34" charset="0"/>
                  <a:cs typeface="Open Sans" pitchFamily="34" charset="0"/>
                </a:rPr>
                <a:t>Nullam eu tempor purus. Nunc a leo magna, eu consequat risus. </a:t>
              </a:r>
            </a:p>
          </p:txBody>
        </p:sp>
        <p:sp>
          <p:nvSpPr>
            <p:cNvPr id="31" name="Text Box 10"/>
            <p:cNvSpPr txBox="1">
              <a:spLocks noChangeArrowheads="1"/>
            </p:cNvSpPr>
            <p:nvPr/>
          </p:nvSpPr>
          <p:spPr bwMode="auto">
            <a:xfrm>
              <a:off x="6248400" y="2800350"/>
              <a:ext cx="1143000" cy="1024914"/>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b="1">
                  <a:solidFill>
                    <a:schemeClr val="bg1">
                      <a:lumMod val="85000"/>
                    </a:schemeClr>
                  </a:solidFill>
                  <a:latin typeface="Open Sans" pitchFamily="34" charset="0"/>
                  <a:ea typeface="Open Sans" pitchFamily="34" charset="0"/>
                  <a:cs typeface="Open Sans" pitchFamily="34" charset="0"/>
                </a:rPr>
                <a:t>Data</a:t>
              </a:r>
              <a:endParaRPr lang="en-US" sz="1600" b="1">
                <a:solidFill>
                  <a:schemeClr val="bg1">
                    <a:lumMod val="85000"/>
                  </a:schemeClr>
                </a:solidFill>
                <a:latin typeface="Open Sans" pitchFamily="34" charset="0"/>
                <a:ea typeface="Open Sans" pitchFamily="34" charset="0"/>
                <a:cs typeface="Open Sans" pitchFamily="34" charset="0"/>
              </a:endParaRPr>
            </a:p>
            <a:p>
              <a:pPr defTabSz="1088232"/>
              <a:r>
                <a:rPr lang="en-US" sz="1200">
                  <a:solidFill>
                    <a:schemeClr val="bg1">
                      <a:lumMod val="85000"/>
                    </a:schemeClr>
                  </a:solidFill>
                  <a:latin typeface="Open Sans" pitchFamily="34" charset="0"/>
                  <a:ea typeface="Open Sans" pitchFamily="34" charset="0"/>
                  <a:cs typeface="Open Sans" pitchFamily="34" charset="0"/>
                </a:rPr>
                <a:t>Nullam eu tempor purus. Nunc a leo magna, eu consequat risus. </a:t>
              </a:r>
            </a:p>
          </p:txBody>
        </p:sp>
        <p:sp>
          <p:nvSpPr>
            <p:cNvPr id="33" name="Text Box 10"/>
            <p:cNvSpPr txBox="1">
              <a:spLocks noChangeArrowheads="1"/>
            </p:cNvSpPr>
            <p:nvPr/>
          </p:nvSpPr>
          <p:spPr bwMode="auto">
            <a:xfrm>
              <a:off x="7391400" y="2800350"/>
              <a:ext cx="1143000" cy="1024914"/>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b="1">
                  <a:solidFill>
                    <a:schemeClr val="bg1">
                      <a:lumMod val="85000"/>
                    </a:schemeClr>
                  </a:solidFill>
                  <a:latin typeface="Open Sans" pitchFamily="34" charset="0"/>
                  <a:ea typeface="Open Sans" pitchFamily="34" charset="0"/>
                  <a:cs typeface="Open Sans" pitchFamily="34" charset="0"/>
                </a:rPr>
                <a:t>Data</a:t>
              </a:r>
              <a:endParaRPr lang="en-US" sz="1600" b="1">
                <a:solidFill>
                  <a:schemeClr val="bg1">
                    <a:lumMod val="85000"/>
                  </a:schemeClr>
                </a:solidFill>
                <a:latin typeface="Open Sans" pitchFamily="34" charset="0"/>
                <a:ea typeface="Open Sans" pitchFamily="34" charset="0"/>
                <a:cs typeface="Open Sans" pitchFamily="34" charset="0"/>
              </a:endParaRPr>
            </a:p>
            <a:p>
              <a:pPr defTabSz="1088232"/>
              <a:r>
                <a:rPr lang="en-US" sz="1200">
                  <a:solidFill>
                    <a:schemeClr val="bg1">
                      <a:lumMod val="85000"/>
                    </a:schemeClr>
                  </a:solidFill>
                  <a:latin typeface="Open Sans" pitchFamily="34" charset="0"/>
                  <a:ea typeface="Open Sans" pitchFamily="34" charset="0"/>
                  <a:cs typeface="Open Sans" pitchFamily="34" charset="0"/>
                </a:rPr>
                <a:t>Nullam eu tempor purus. Nunc a leo magna, eu consequat risus. </a:t>
              </a:r>
            </a:p>
          </p:txBody>
        </p:sp>
        <p:sp>
          <p:nvSpPr>
            <p:cNvPr id="34" name="Rectangle 60"/>
            <p:cNvSpPr/>
            <p:nvPr/>
          </p:nvSpPr>
          <p:spPr>
            <a:xfrm>
              <a:off x="457200" y="4095750"/>
              <a:ext cx="8001000" cy="653534"/>
            </a:xfrm>
            <a:prstGeom prst="rect">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p>
          </p:txBody>
        </p:sp>
        <p:sp>
          <p:nvSpPr>
            <p:cNvPr id="35" name="Text Box 7"/>
            <p:cNvSpPr txBox="1">
              <a:spLocks noChangeArrowheads="1"/>
            </p:cNvSpPr>
            <p:nvPr/>
          </p:nvSpPr>
          <p:spPr bwMode="auto">
            <a:xfrm>
              <a:off x="553817" y="4192794"/>
              <a:ext cx="7821339" cy="459444"/>
            </a:xfrm>
            <a:prstGeom prst="rect">
              <a:avLst/>
            </a:prstGeom>
            <a:noFill/>
            <a:ln w="9525">
              <a:noFill/>
              <a:miter lim="800000"/>
              <a:headEnd/>
              <a:tailEnd/>
            </a:ln>
          </p:spPr>
          <p:txBody>
            <a:bodyPr wrap="square" lIns="45720" tIns="22860" rIns="45720" bIns="22860" anchor="ctr">
              <a:spAutoFit/>
            </a:bodyPr>
            <a:lstStyle/>
            <a:p>
              <a:pPr algn="ctr" defTabSz="1088232"/>
              <a:r>
                <a:rPr lang="en-US" dirty="0" err="1">
                  <a:solidFill>
                    <a:schemeClr val="bg1">
                      <a:lumMod val="85000"/>
                    </a:schemeClr>
                  </a:solidFill>
                  <a:latin typeface="Open Sans Semibold" pitchFamily="34" charset="0"/>
                  <a:ea typeface="Open Sans Semibold" pitchFamily="34" charset="0"/>
                  <a:cs typeface="Open Sans Semibold" pitchFamily="34" charset="0"/>
                </a:rPr>
                <a:t>Nullam</a:t>
              </a:r>
              <a:r>
                <a:rPr lang="en-US" dirty="0">
                  <a:solidFill>
                    <a:schemeClr val="bg1">
                      <a:lumMod val="85000"/>
                    </a:schemeClr>
                  </a:solidFill>
                  <a:latin typeface="Open Sans Semibold" pitchFamily="34" charset="0"/>
                  <a:ea typeface="Open Sans Semibold" pitchFamily="34" charset="0"/>
                  <a:cs typeface="Open Sans Semibold" pitchFamily="34" charset="0"/>
                </a:rPr>
                <a:t> </a:t>
              </a:r>
              <a:r>
                <a:rPr lang="en-US" dirty="0" err="1">
                  <a:solidFill>
                    <a:schemeClr val="bg1">
                      <a:lumMod val="85000"/>
                    </a:schemeClr>
                  </a:solidFill>
                  <a:latin typeface="Open Sans Semibold" pitchFamily="34" charset="0"/>
                  <a:ea typeface="Open Sans Semibold" pitchFamily="34" charset="0"/>
                  <a:cs typeface="Open Sans Semibold" pitchFamily="34" charset="0"/>
                </a:rPr>
                <a:t>eu</a:t>
              </a:r>
              <a:r>
                <a:rPr lang="en-US" dirty="0">
                  <a:solidFill>
                    <a:schemeClr val="bg1">
                      <a:lumMod val="85000"/>
                    </a:schemeClr>
                  </a:solidFill>
                  <a:latin typeface="Open Sans Semibold" pitchFamily="34" charset="0"/>
                  <a:ea typeface="Open Sans Semibold" pitchFamily="34" charset="0"/>
                  <a:cs typeface="Open Sans Semibold" pitchFamily="34" charset="0"/>
                </a:rPr>
                <a:t> </a:t>
              </a:r>
              <a:r>
                <a:rPr lang="en-US" dirty="0" err="1">
                  <a:solidFill>
                    <a:schemeClr val="bg1">
                      <a:lumMod val="85000"/>
                    </a:schemeClr>
                  </a:solidFill>
                  <a:latin typeface="Open Sans Semibold" pitchFamily="34" charset="0"/>
                  <a:ea typeface="Open Sans Semibold" pitchFamily="34" charset="0"/>
                  <a:cs typeface="Open Sans Semibold" pitchFamily="34" charset="0"/>
                </a:rPr>
                <a:t>tempor</a:t>
              </a:r>
              <a:r>
                <a:rPr lang="en-US" dirty="0">
                  <a:solidFill>
                    <a:schemeClr val="bg1">
                      <a:lumMod val="85000"/>
                    </a:schemeClr>
                  </a:solidFill>
                  <a:latin typeface="Open Sans Semibold" pitchFamily="34" charset="0"/>
                  <a:ea typeface="Open Sans Semibold" pitchFamily="34" charset="0"/>
                  <a:cs typeface="Open Sans Semibold" pitchFamily="34" charset="0"/>
                </a:rPr>
                <a:t> </a:t>
              </a:r>
              <a:r>
                <a:rPr lang="en-US" dirty="0" err="1">
                  <a:solidFill>
                    <a:schemeClr val="bg1">
                      <a:lumMod val="85000"/>
                    </a:schemeClr>
                  </a:solidFill>
                  <a:latin typeface="Open Sans Semibold" pitchFamily="34" charset="0"/>
                  <a:ea typeface="Open Sans Semibold" pitchFamily="34" charset="0"/>
                  <a:cs typeface="Open Sans Semibold" pitchFamily="34" charset="0"/>
                </a:rPr>
                <a:t>purus</a:t>
              </a:r>
              <a:r>
                <a:rPr lang="en-US" dirty="0">
                  <a:solidFill>
                    <a:schemeClr val="bg1">
                      <a:lumMod val="85000"/>
                    </a:schemeClr>
                  </a:solidFill>
                  <a:latin typeface="Open Sans Semibold" pitchFamily="34" charset="0"/>
                  <a:ea typeface="Open Sans Semibold" pitchFamily="34" charset="0"/>
                  <a:cs typeface="Open Sans Semibold" pitchFamily="34" charset="0"/>
                </a:rPr>
                <a:t>. </a:t>
              </a:r>
              <a:r>
                <a:rPr lang="en-US" dirty="0" err="1">
                  <a:solidFill>
                    <a:schemeClr val="bg1">
                      <a:lumMod val="85000"/>
                    </a:schemeClr>
                  </a:solidFill>
                  <a:latin typeface="Open Sans Semibold" pitchFamily="34" charset="0"/>
                  <a:ea typeface="Open Sans Semibold" pitchFamily="34" charset="0"/>
                  <a:cs typeface="Open Sans Semibold" pitchFamily="34" charset="0"/>
                </a:rPr>
                <a:t>Nunc</a:t>
              </a:r>
              <a:r>
                <a:rPr lang="en-US" dirty="0">
                  <a:solidFill>
                    <a:schemeClr val="bg1">
                      <a:lumMod val="85000"/>
                    </a:schemeClr>
                  </a:solidFill>
                  <a:latin typeface="Open Sans Semibold" pitchFamily="34" charset="0"/>
                  <a:ea typeface="Open Sans Semibold" pitchFamily="34" charset="0"/>
                  <a:cs typeface="Open Sans Semibold" pitchFamily="34" charset="0"/>
                </a:rPr>
                <a:t> a </a:t>
              </a:r>
              <a:r>
                <a:rPr lang="en-US" dirty="0" err="1">
                  <a:solidFill>
                    <a:schemeClr val="bg1">
                      <a:lumMod val="85000"/>
                    </a:schemeClr>
                  </a:solidFill>
                  <a:latin typeface="Open Sans Semibold" pitchFamily="34" charset="0"/>
                  <a:ea typeface="Open Sans Semibold" pitchFamily="34" charset="0"/>
                  <a:cs typeface="Open Sans Semibold" pitchFamily="34" charset="0"/>
                </a:rPr>
                <a:t>leo</a:t>
              </a:r>
              <a:r>
                <a:rPr lang="en-US" dirty="0">
                  <a:solidFill>
                    <a:schemeClr val="bg1">
                      <a:lumMod val="85000"/>
                    </a:schemeClr>
                  </a:solidFill>
                  <a:latin typeface="Open Sans Semibold" pitchFamily="34" charset="0"/>
                  <a:ea typeface="Open Sans Semibold" pitchFamily="34" charset="0"/>
                  <a:cs typeface="Open Sans Semibold" pitchFamily="34" charset="0"/>
                </a:rPr>
                <a:t> magna, sit </a:t>
              </a:r>
              <a:r>
                <a:rPr lang="en-US" dirty="0" err="1">
                  <a:solidFill>
                    <a:schemeClr val="bg1">
                      <a:lumMod val="85000"/>
                    </a:schemeClr>
                  </a:solidFill>
                  <a:latin typeface="Open Sans Semibold" pitchFamily="34" charset="0"/>
                  <a:ea typeface="Open Sans Semibold" pitchFamily="34" charset="0"/>
                  <a:cs typeface="Open Sans Semibold" pitchFamily="34" charset="0"/>
                </a:rPr>
                <a:t>amet</a:t>
              </a:r>
              <a:r>
                <a:rPr lang="en-US" dirty="0">
                  <a:solidFill>
                    <a:schemeClr val="bg1">
                      <a:lumMod val="85000"/>
                    </a:schemeClr>
                  </a:solidFill>
                  <a:latin typeface="Open Sans Semibold" pitchFamily="34" charset="0"/>
                  <a:ea typeface="Open Sans Semibold" pitchFamily="34" charset="0"/>
                  <a:cs typeface="Open Sans Semibold" pitchFamily="34" charset="0"/>
                </a:rPr>
                <a:t> </a:t>
              </a:r>
              <a:r>
                <a:rPr lang="en-US" dirty="0" err="1">
                  <a:solidFill>
                    <a:schemeClr val="bg1">
                      <a:lumMod val="85000"/>
                    </a:schemeClr>
                  </a:solidFill>
                  <a:latin typeface="Open Sans Semibold" pitchFamily="34" charset="0"/>
                  <a:ea typeface="Open Sans Semibold" pitchFamily="34" charset="0"/>
                  <a:cs typeface="Open Sans Semibold" pitchFamily="34" charset="0"/>
                </a:rPr>
                <a:t>consequat</a:t>
              </a:r>
              <a:r>
                <a:rPr lang="en-US" dirty="0">
                  <a:solidFill>
                    <a:schemeClr val="bg1">
                      <a:lumMod val="85000"/>
                    </a:schemeClr>
                  </a:solidFill>
                  <a:latin typeface="Open Sans Semibold" pitchFamily="34" charset="0"/>
                  <a:ea typeface="Open Sans Semibold" pitchFamily="34" charset="0"/>
                  <a:cs typeface="Open Sans Semibold" pitchFamily="34" charset="0"/>
                </a:rPr>
                <a:t> </a:t>
              </a:r>
              <a:r>
                <a:rPr lang="en-US" dirty="0" err="1">
                  <a:solidFill>
                    <a:schemeClr val="bg1">
                      <a:lumMod val="85000"/>
                    </a:schemeClr>
                  </a:solidFill>
                  <a:latin typeface="Open Sans Semibold" pitchFamily="34" charset="0"/>
                  <a:ea typeface="Open Sans Semibold" pitchFamily="34" charset="0"/>
                  <a:cs typeface="Open Sans Semibold" pitchFamily="34" charset="0"/>
                </a:rPr>
                <a:t>risus</a:t>
              </a:r>
              <a:r>
                <a:rPr lang="en-US" dirty="0">
                  <a:solidFill>
                    <a:schemeClr val="bg1">
                      <a:lumMod val="85000"/>
                    </a:schemeClr>
                  </a:solidFill>
                  <a:latin typeface="Open Sans Semibold" pitchFamily="34" charset="0"/>
                  <a:ea typeface="Open Sans Semibold" pitchFamily="34" charset="0"/>
                  <a:cs typeface="Open Sans Semibold" pitchFamily="34" charset="0"/>
                </a:rPr>
                <a:t>. </a:t>
              </a:r>
              <a:r>
                <a:rPr lang="en-US" dirty="0" err="1">
                  <a:solidFill>
                    <a:schemeClr val="bg1">
                      <a:lumMod val="85000"/>
                    </a:schemeClr>
                  </a:solidFill>
                  <a:latin typeface="Open Sans Semibold" pitchFamily="34" charset="0"/>
                  <a:ea typeface="Open Sans Semibold" pitchFamily="34" charset="0"/>
                  <a:cs typeface="Open Sans Semibold" pitchFamily="34" charset="0"/>
                </a:rPr>
                <a:t>Etiam</a:t>
              </a:r>
              <a:r>
                <a:rPr lang="en-US" dirty="0">
                  <a:solidFill>
                    <a:schemeClr val="bg1">
                      <a:lumMod val="85000"/>
                    </a:schemeClr>
                  </a:solidFill>
                  <a:latin typeface="Open Sans Semibold" pitchFamily="34" charset="0"/>
                  <a:ea typeface="Open Sans Semibold" pitchFamily="34" charset="0"/>
                  <a:cs typeface="Open Sans Semibold" pitchFamily="34" charset="0"/>
                </a:rPr>
                <a:t> </a:t>
              </a:r>
              <a:r>
                <a:rPr lang="en-US" dirty="0" err="1">
                  <a:solidFill>
                    <a:schemeClr val="bg1">
                      <a:lumMod val="85000"/>
                    </a:schemeClr>
                  </a:solidFill>
                  <a:latin typeface="Open Sans Semibold" pitchFamily="34" charset="0"/>
                  <a:ea typeface="Open Sans Semibold" pitchFamily="34" charset="0"/>
                  <a:cs typeface="Open Sans Semibold" pitchFamily="34" charset="0"/>
                </a:rPr>
                <a:t>faucibus</a:t>
              </a:r>
              <a:r>
                <a:rPr lang="en-US" dirty="0">
                  <a:solidFill>
                    <a:schemeClr val="bg1">
                      <a:lumMod val="85000"/>
                    </a:schemeClr>
                  </a:solidFill>
                  <a:latin typeface="Open Sans Semibold" pitchFamily="34" charset="0"/>
                  <a:ea typeface="Open Sans Semibold" pitchFamily="34" charset="0"/>
                  <a:cs typeface="Open Sans Semibold" pitchFamily="34" charset="0"/>
                </a:rPr>
                <a:t> </a:t>
              </a:r>
              <a:r>
                <a:rPr lang="en-US" dirty="0" err="1">
                  <a:solidFill>
                    <a:schemeClr val="bg1">
                      <a:lumMod val="85000"/>
                    </a:schemeClr>
                  </a:solidFill>
                  <a:latin typeface="Open Sans Semibold" pitchFamily="34" charset="0"/>
                  <a:ea typeface="Open Sans Semibold" pitchFamily="34" charset="0"/>
                  <a:cs typeface="Open Sans Semibold" pitchFamily="34" charset="0"/>
                </a:rPr>
                <a:t>tortor</a:t>
              </a:r>
              <a:r>
                <a:rPr lang="en-US" dirty="0">
                  <a:solidFill>
                    <a:schemeClr val="bg1">
                      <a:lumMod val="85000"/>
                    </a:schemeClr>
                  </a:solidFill>
                  <a:latin typeface="Open Sans Semibold" pitchFamily="34" charset="0"/>
                  <a:ea typeface="Open Sans Semibold" pitchFamily="34" charset="0"/>
                  <a:cs typeface="Open Sans Semibold" pitchFamily="34" charset="0"/>
                </a:rPr>
                <a:t> a </a:t>
              </a:r>
              <a:r>
                <a:rPr lang="en-US" dirty="0" err="1">
                  <a:solidFill>
                    <a:schemeClr val="bg1">
                      <a:lumMod val="85000"/>
                    </a:schemeClr>
                  </a:solidFill>
                  <a:latin typeface="Open Sans Semibold" pitchFamily="34" charset="0"/>
                  <a:ea typeface="Open Sans Semibold" pitchFamily="34" charset="0"/>
                  <a:cs typeface="Open Sans Semibold" pitchFamily="34" charset="0"/>
                </a:rPr>
                <a:t>ipsum</a:t>
              </a:r>
              <a:r>
                <a:rPr lang="en-US" dirty="0">
                  <a:solidFill>
                    <a:schemeClr val="bg1">
                      <a:lumMod val="85000"/>
                    </a:schemeClr>
                  </a:solidFill>
                  <a:latin typeface="Open Sans Semibold" pitchFamily="34" charset="0"/>
                  <a:ea typeface="Open Sans Semibold" pitchFamily="34" charset="0"/>
                  <a:cs typeface="Open Sans Semibold" pitchFamily="34" charset="0"/>
                </a:rPr>
                <a:t> </a:t>
              </a:r>
              <a:r>
                <a:rPr lang="en-US" dirty="0" err="1">
                  <a:solidFill>
                    <a:schemeClr val="bg1">
                      <a:lumMod val="85000"/>
                    </a:schemeClr>
                  </a:solidFill>
                  <a:latin typeface="Open Sans Semibold" pitchFamily="34" charset="0"/>
                  <a:ea typeface="Open Sans Semibold" pitchFamily="34" charset="0"/>
                  <a:cs typeface="Open Sans Semibold" pitchFamily="34" charset="0"/>
                </a:rPr>
                <a:t>vehicula</a:t>
              </a:r>
              <a:r>
                <a:rPr lang="en-US" dirty="0">
                  <a:solidFill>
                    <a:schemeClr val="bg1">
                      <a:lumMod val="85000"/>
                    </a:schemeClr>
                  </a:solidFill>
                  <a:latin typeface="Open Sans Semibold" pitchFamily="34" charset="0"/>
                  <a:ea typeface="Open Sans Semibold" pitchFamily="34" charset="0"/>
                  <a:cs typeface="Open Sans Semibold" pitchFamily="34" charset="0"/>
                </a:rPr>
                <a:t> </a:t>
              </a:r>
              <a:r>
                <a:rPr lang="en-US" dirty="0" err="1">
                  <a:solidFill>
                    <a:schemeClr val="bg1">
                      <a:lumMod val="85000"/>
                    </a:schemeClr>
                  </a:solidFill>
                  <a:latin typeface="Open Sans Semibold" pitchFamily="34" charset="0"/>
                  <a:ea typeface="Open Sans Semibold" pitchFamily="34" charset="0"/>
                  <a:cs typeface="Open Sans Semibold" pitchFamily="34" charset="0"/>
                </a:rPr>
                <a:t>sed</a:t>
              </a:r>
              <a:r>
                <a:rPr lang="en-US" dirty="0">
                  <a:solidFill>
                    <a:schemeClr val="bg1">
                      <a:lumMod val="85000"/>
                    </a:schemeClr>
                  </a:solidFill>
                  <a:latin typeface="Open Sans Semibold" pitchFamily="34" charset="0"/>
                  <a:ea typeface="Open Sans Semibold" pitchFamily="34" charset="0"/>
                  <a:cs typeface="Open Sans Semibold" pitchFamily="34" charset="0"/>
                </a:rPr>
                <a:t> </a:t>
              </a:r>
              <a:r>
                <a:rPr lang="en-US" dirty="0" err="1">
                  <a:solidFill>
                    <a:schemeClr val="bg1">
                      <a:lumMod val="85000"/>
                    </a:schemeClr>
                  </a:solidFill>
                  <a:latin typeface="Open Sans Semibold" pitchFamily="34" charset="0"/>
                  <a:ea typeface="Open Sans Semibold" pitchFamily="34" charset="0"/>
                  <a:cs typeface="Open Sans Semibold" pitchFamily="34" charset="0"/>
                </a:rPr>
                <a:t>suscipit</a:t>
              </a:r>
              <a:r>
                <a:rPr lang="en-US" dirty="0">
                  <a:solidFill>
                    <a:schemeClr val="bg1">
                      <a:lumMod val="85000"/>
                    </a:schemeClr>
                  </a:solidFill>
                  <a:latin typeface="Open Sans Semibold" pitchFamily="34" charset="0"/>
                  <a:ea typeface="Open Sans Semibold" pitchFamily="34" charset="0"/>
                  <a:cs typeface="Open Sans Semibold" pitchFamily="34" charset="0"/>
                </a:rPr>
                <a:t>. </a:t>
              </a:r>
              <a:r>
                <a:rPr lang="en-US" dirty="0" err="1">
                  <a:solidFill>
                    <a:schemeClr val="bg1">
                      <a:lumMod val="85000"/>
                    </a:schemeClr>
                  </a:solidFill>
                  <a:latin typeface="Open Sans Semibold" pitchFamily="34" charset="0"/>
                  <a:ea typeface="Open Sans Semibold" pitchFamily="34" charset="0"/>
                  <a:cs typeface="Open Sans Semibold" pitchFamily="34" charset="0"/>
                </a:rPr>
                <a:t>Nunc</a:t>
              </a:r>
              <a:r>
                <a:rPr lang="en-US" dirty="0">
                  <a:solidFill>
                    <a:schemeClr val="bg1">
                      <a:lumMod val="85000"/>
                    </a:schemeClr>
                  </a:solidFill>
                  <a:latin typeface="Open Sans Semibold" pitchFamily="34" charset="0"/>
                  <a:ea typeface="Open Sans Semibold" pitchFamily="34" charset="0"/>
                  <a:cs typeface="Open Sans Semibold" pitchFamily="34" charset="0"/>
                </a:rPr>
                <a:t> a </a:t>
              </a:r>
              <a:r>
                <a:rPr lang="en-US" dirty="0" err="1">
                  <a:solidFill>
                    <a:schemeClr val="bg1">
                      <a:lumMod val="85000"/>
                    </a:schemeClr>
                  </a:solidFill>
                  <a:latin typeface="Open Sans Semibold" pitchFamily="34" charset="0"/>
                  <a:ea typeface="Open Sans Semibold" pitchFamily="34" charset="0"/>
                  <a:cs typeface="Open Sans Semibold" pitchFamily="34" charset="0"/>
                </a:rPr>
                <a:t>leo</a:t>
              </a:r>
              <a:r>
                <a:rPr lang="en-US" dirty="0">
                  <a:solidFill>
                    <a:schemeClr val="bg1">
                      <a:lumMod val="85000"/>
                    </a:schemeClr>
                  </a:solidFill>
                  <a:latin typeface="Open Sans Semibold" pitchFamily="34" charset="0"/>
                  <a:ea typeface="Open Sans Semibold" pitchFamily="34" charset="0"/>
                  <a:cs typeface="Open Sans Semibold" pitchFamily="34" charset="0"/>
                </a:rPr>
                <a:t> magna, sit </a:t>
              </a:r>
              <a:r>
                <a:rPr lang="en-US" dirty="0" err="1">
                  <a:solidFill>
                    <a:schemeClr val="bg1">
                      <a:lumMod val="85000"/>
                    </a:schemeClr>
                  </a:solidFill>
                  <a:latin typeface="Open Sans Semibold" pitchFamily="34" charset="0"/>
                  <a:ea typeface="Open Sans Semibold" pitchFamily="34" charset="0"/>
                  <a:cs typeface="Open Sans Semibold" pitchFamily="34" charset="0"/>
                </a:rPr>
                <a:t>amet</a:t>
              </a:r>
              <a:r>
                <a:rPr lang="en-US" dirty="0">
                  <a:solidFill>
                    <a:schemeClr val="bg1">
                      <a:lumMod val="85000"/>
                    </a:schemeClr>
                  </a:solidFill>
                  <a:latin typeface="Open Sans Semibold" pitchFamily="34" charset="0"/>
                  <a:ea typeface="Open Sans Semibold" pitchFamily="34" charset="0"/>
                  <a:cs typeface="Open Sans Semibold" pitchFamily="34" charset="0"/>
                </a:rPr>
                <a:t> </a:t>
              </a:r>
              <a:r>
                <a:rPr lang="en-US" dirty="0" err="1">
                  <a:solidFill>
                    <a:schemeClr val="bg1">
                      <a:lumMod val="85000"/>
                    </a:schemeClr>
                  </a:solidFill>
                  <a:latin typeface="Open Sans Semibold" pitchFamily="34" charset="0"/>
                  <a:ea typeface="Open Sans Semibold" pitchFamily="34" charset="0"/>
                  <a:cs typeface="Open Sans Semibold" pitchFamily="34" charset="0"/>
                </a:rPr>
                <a:t>consequat</a:t>
              </a:r>
              <a:r>
                <a:rPr lang="en-US" dirty="0">
                  <a:solidFill>
                    <a:schemeClr val="bg1">
                      <a:lumMod val="85000"/>
                    </a:schemeClr>
                  </a:solidFill>
                  <a:latin typeface="Open Sans Semibold" pitchFamily="34" charset="0"/>
                  <a:ea typeface="Open Sans Semibold" pitchFamily="34" charset="0"/>
                  <a:cs typeface="Open Sans Semibold" pitchFamily="34" charset="0"/>
                </a:rPr>
                <a:t> </a:t>
              </a:r>
              <a:r>
                <a:rPr lang="en-US" dirty="0" err="1">
                  <a:solidFill>
                    <a:schemeClr val="bg1">
                      <a:lumMod val="85000"/>
                    </a:schemeClr>
                  </a:solidFill>
                  <a:latin typeface="Open Sans Semibold" pitchFamily="34" charset="0"/>
                  <a:ea typeface="Open Sans Semibold" pitchFamily="34" charset="0"/>
                  <a:cs typeface="Open Sans Semibold" pitchFamily="34" charset="0"/>
                </a:rPr>
                <a:t>risus</a:t>
              </a:r>
              <a:r>
                <a:rPr lang="en-US" dirty="0">
                  <a:solidFill>
                    <a:schemeClr val="bg1">
                      <a:lumMod val="85000"/>
                    </a:schemeClr>
                  </a:solidFill>
                  <a:latin typeface="Open Sans Semibold" pitchFamily="34" charset="0"/>
                  <a:ea typeface="Open Sans Semibold" pitchFamily="34" charset="0"/>
                  <a:cs typeface="Open Sans Semibold" pitchFamily="34" charset="0"/>
                </a:rPr>
                <a:t>. </a:t>
              </a:r>
              <a:r>
                <a:rPr lang="en-US" dirty="0" err="1">
                  <a:solidFill>
                    <a:schemeClr val="bg1">
                      <a:lumMod val="85000"/>
                    </a:schemeClr>
                  </a:solidFill>
                  <a:latin typeface="Open Sans Semibold" pitchFamily="34" charset="0"/>
                  <a:ea typeface="Open Sans Semibold" pitchFamily="34" charset="0"/>
                  <a:cs typeface="Open Sans Semibold" pitchFamily="34" charset="0"/>
                </a:rPr>
                <a:t>Nullam</a:t>
              </a:r>
              <a:r>
                <a:rPr lang="en-US" dirty="0">
                  <a:solidFill>
                    <a:schemeClr val="bg1">
                      <a:lumMod val="85000"/>
                    </a:schemeClr>
                  </a:solidFill>
                  <a:latin typeface="Open Sans Semibold" pitchFamily="34" charset="0"/>
                  <a:ea typeface="Open Sans Semibold" pitchFamily="34" charset="0"/>
                  <a:cs typeface="Open Sans Semibold" pitchFamily="34" charset="0"/>
                </a:rPr>
                <a:t> </a:t>
              </a:r>
              <a:r>
                <a:rPr lang="en-US" dirty="0" err="1">
                  <a:solidFill>
                    <a:schemeClr val="bg1">
                      <a:lumMod val="85000"/>
                    </a:schemeClr>
                  </a:solidFill>
                  <a:latin typeface="Open Sans Semibold" pitchFamily="34" charset="0"/>
                  <a:ea typeface="Open Sans Semibold" pitchFamily="34" charset="0"/>
                  <a:cs typeface="Open Sans Semibold" pitchFamily="34" charset="0"/>
                </a:rPr>
                <a:t>eu</a:t>
              </a:r>
              <a:r>
                <a:rPr lang="en-US" dirty="0">
                  <a:solidFill>
                    <a:schemeClr val="bg1">
                      <a:lumMod val="85000"/>
                    </a:schemeClr>
                  </a:solidFill>
                  <a:latin typeface="Open Sans Semibold" pitchFamily="34" charset="0"/>
                  <a:ea typeface="Open Sans Semibold" pitchFamily="34" charset="0"/>
                  <a:cs typeface="Open Sans Semibold" pitchFamily="34" charset="0"/>
                </a:rPr>
                <a:t> </a:t>
              </a:r>
              <a:r>
                <a:rPr lang="en-US" dirty="0" err="1">
                  <a:solidFill>
                    <a:schemeClr val="bg1">
                      <a:lumMod val="85000"/>
                    </a:schemeClr>
                  </a:solidFill>
                  <a:latin typeface="Open Sans Semibold" pitchFamily="34" charset="0"/>
                  <a:ea typeface="Open Sans Semibold" pitchFamily="34" charset="0"/>
                  <a:cs typeface="Open Sans Semibold" pitchFamily="34" charset="0"/>
                </a:rPr>
                <a:t>tempor</a:t>
              </a:r>
              <a:r>
                <a:rPr lang="en-US" dirty="0">
                  <a:solidFill>
                    <a:schemeClr val="bg1">
                      <a:lumMod val="85000"/>
                    </a:schemeClr>
                  </a:solidFill>
                  <a:latin typeface="Open Sans Semibold" pitchFamily="34" charset="0"/>
                  <a:ea typeface="Open Sans Semibold" pitchFamily="34" charset="0"/>
                  <a:cs typeface="Open Sans Semibold" pitchFamily="34" charset="0"/>
                </a:rPr>
                <a:t> </a:t>
              </a:r>
              <a:r>
                <a:rPr lang="en-US" dirty="0" err="1">
                  <a:solidFill>
                    <a:schemeClr val="bg1">
                      <a:lumMod val="85000"/>
                    </a:schemeClr>
                  </a:solidFill>
                  <a:latin typeface="Open Sans Semibold" pitchFamily="34" charset="0"/>
                  <a:ea typeface="Open Sans Semibold" pitchFamily="34" charset="0"/>
                  <a:cs typeface="Open Sans Semibold" pitchFamily="34" charset="0"/>
                </a:rPr>
                <a:t>purus</a:t>
              </a:r>
              <a:r>
                <a:rPr lang="en-US" dirty="0">
                  <a:solidFill>
                    <a:schemeClr val="bg1">
                      <a:lumMod val="85000"/>
                    </a:schemeClr>
                  </a:solidFill>
                  <a:latin typeface="Open Sans Semibold" pitchFamily="34" charset="0"/>
                  <a:ea typeface="Open Sans Semibold" pitchFamily="34" charset="0"/>
                  <a:cs typeface="Open Sans Semibold" pitchFamily="34" charset="0"/>
                </a:rPr>
                <a:t>. </a:t>
              </a:r>
            </a:p>
          </p:txBody>
        </p:sp>
      </p:grpSp>
    </p:spTree>
    <p:extLst>
      <p:ext uri="{BB962C8B-B14F-4D97-AF65-F5344CB8AC3E}">
        <p14:creationId xmlns:p14="http://schemas.microsoft.com/office/powerpoint/2010/main" val="543205954"/>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428072"/>
            <a:ext cx="12190413" cy="718527"/>
            <a:chOff x="0" y="428072"/>
            <a:chExt cx="12190413" cy="718527"/>
          </a:xfrm>
        </p:grpSpPr>
        <p:sp>
          <p:nvSpPr>
            <p:cNvPr id="32" name="9"/>
            <p:cNvSpPr txBox="1"/>
            <p:nvPr/>
          </p:nvSpPr>
          <p:spPr>
            <a:xfrm>
              <a:off x="4377578" y="428072"/>
              <a:ext cx="3435256" cy="430887"/>
            </a:xfrm>
            <a:prstGeom prst="rect">
              <a:avLst/>
            </a:prstGeom>
            <a:noFill/>
          </p:spPr>
          <p:txBody>
            <a:bodyPr wrap="square" lIns="0" tIns="0" rIns="0" bIns="0" rtlCol="0">
              <a:spAutoFit/>
            </a:bodyPr>
            <a:lstStyle/>
            <a:p>
              <a:pPr marL="0" lvl="1" algn="ctr"/>
              <a:r>
                <a:rPr lang="zh-CN" altLang="en-US" sz="2800" dirty="0">
                  <a:solidFill>
                    <a:schemeClr val="bg1">
                      <a:lumMod val="85000"/>
                    </a:schemeClr>
                  </a:solidFill>
                  <a:latin typeface="微软雅黑" pitchFamily="34" charset="-122"/>
                  <a:ea typeface="微软雅黑" pitchFamily="34" charset="-122"/>
                </a:rPr>
                <a:t>点击加入你的标题</a:t>
              </a:r>
            </a:p>
          </p:txBody>
        </p:sp>
        <p:sp>
          <p:nvSpPr>
            <p:cNvPr id="2" name="矩形 1"/>
            <p:cNvSpPr/>
            <p:nvPr/>
          </p:nvSpPr>
          <p:spPr>
            <a:xfrm>
              <a:off x="0" y="1095771"/>
              <a:ext cx="12190413" cy="50828"/>
            </a:xfrm>
            <a:prstGeom prst="rect">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714450" y="1656979"/>
            <a:ext cx="10609455" cy="4656364"/>
            <a:chOff x="422922" y="1047750"/>
            <a:chExt cx="7986545" cy="3505200"/>
          </a:xfrm>
        </p:grpSpPr>
        <p:grpSp>
          <p:nvGrpSpPr>
            <p:cNvPr id="5" name="Group 23"/>
            <p:cNvGrpSpPr/>
            <p:nvPr/>
          </p:nvGrpSpPr>
          <p:grpSpPr>
            <a:xfrm>
              <a:off x="457200" y="2610462"/>
              <a:ext cx="4299091" cy="1942488"/>
              <a:chOff x="457200" y="2610462"/>
              <a:chExt cx="4299091" cy="1942488"/>
            </a:xfrm>
          </p:grpSpPr>
          <p:sp>
            <p:nvSpPr>
              <p:cNvPr id="6" name="Rectangle 21"/>
              <p:cNvSpPr/>
              <p:nvPr/>
            </p:nvSpPr>
            <p:spPr>
              <a:xfrm>
                <a:off x="457200" y="2610462"/>
                <a:ext cx="3962400" cy="1942488"/>
              </a:xfrm>
              <a:prstGeom prst="rect">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7" name="Right Triangle 22"/>
              <p:cNvSpPr/>
              <p:nvPr/>
            </p:nvSpPr>
            <p:spPr>
              <a:xfrm flipV="1">
                <a:off x="4082909" y="2610462"/>
                <a:ext cx="673382" cy="673382"/>
              </a:xfrm>
              <a:prstGeom prst="rtTriangle">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cxnSp>
          <p:nvCxnSpPr>
            <p:cNvPr id="8" name="Straight Arrow Connector 10"/>
            <p:cNvCxnSpPr/>
            <p:nvPr/>
          </p:nvCxnSpPr>
          <p:spPr>
            <a:xfrm flipV="1">
              <a:off x="5867400" y="2266951"/>
              <a:ext cx="395618" cy="228599"/>
            </a:xfrm>
            <a:prstGeom prst="straightConnector1">
              <a:avLst/>
            </a:prstGeom>
            <a:ln>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13"/>
            <p:cNvCxnSpPr/>
            <p:nvPr/>
          </p:nvCxnSpPr>
          <p:spPr>
            <a:xfrm>
              <a:off x="5877280" y="2876550"/>
              <a:ext cx="395618" cy="228599"/>
            </a:xfrm>
            <a:prstGeom prst="straightConnector1">
              <a:avLst/>
            </a:prstGeom>
            <a:ln>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14"/>
            <p:cNvCxnSpPr/>
            <p:nvPr/>
          </p:nvCxnSpPr>
          <p:spPr>
            <a:xfrm flipV="1">
              <a:off x="7063416" y="1657350"/>
              <a:ext cx="395618" cy="228599"/>
            </a:xfrm>
            <a:prstGeom prst="straightConnector1">
              <a:avLst/>
            </a:prstGeom>
            <a:ln>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5"/>
            <p:cNvCxnSpPr/>
            <p:nvPr/>
          </p:nvCxnSpPr>
          <p:spPr>
            <a:xfrm flipV="1">
              <a:off x="7086600" y="2876551"/>
              <a:ext cx="395618" cy="228599"/>
            </a:xfrm>
            <a:prstGeom prst="straightConnector1">
              <a:avLst/>
            </a:prstGeom>
            <a:ln>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6"/>
            <p:cNvCxnSpPr/>
            <p:nvPr/>
          </p:nvCxnSpPr>
          <p:spPr>
            <a:xfrm>
              <a:off x="7090061" y="2305663"/>
              <a:ext cx="395618" cy="228599"/>
            </a:xfrm>
            <a:prstGeom prst="straightConnector1">
              <a:avLst/>
            </a:prstGeom>
            <a:ln>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7"/>
            <p:cNvCxnSpPr/>
            <p:nvPr/>
          </p:nvCxnSpPr>
          <p:spPr>
            <a:xfrm>
              <a:off x="7090061" y="3486150"/>
              <a:ext cx="395618" cy="228599"/>
            </a:xfrm>
            <a:prstGeom prst="straightConnector1">
              <a:avLst/>
            </a:prstGeom>
            <a:ln>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sp>
          <p:nvSpPr>
            <p:cNvPr id="14" name="Oval 2"/>
            <p:cNvSpPr>
              <a:spLocks noChangeArrowheads="1"/>
            </p:cNvSpPr>
            <p:nvPr/>
          </p:nvSpPr>
          <p:spPr bwMode="auto">
            <a:xfrm>
              <a:off x="5031952" y="2208213"/>
              <a:ext cx="922966" cy="937188"/>
            </a:xfrm>
            <a:prstGeom prst="ellipse">
              <a:avLst/>
            </a:prstGeom>
            <a:solidFill>
              <a:srgbClr val="E25E0E"/>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15" name="Oval 3"/>
            <p:cNvSpPr>
              <a:spLocks noChangeArrowheads="1"/>
            </p:cNvSpPr>
            <p:nvPr/>
          </p:nvSpPr>
          <p:spPr bwMode="auto">
            <a:xfrm>
              <a:off x="6230309" y="1612337"/>
              <a:ext cx="922966" cy="937188"/>
            </a:xfrm>
            <a:prstGeom prst="ellipse">
              <a:avLst/>
            </a:prstGeom>
            <a:solidFill>
              <a:srgbClr val="E25E0E"/>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16" name="Oval 4"/>
            <p:cNvSpPr>
              <a:spLocks noChangeArrowheads="1"/>
            </p:cNvSpPr>
            <p:nvPr/>
          </p:nvSpPr>
          <p:spPr bwMode="auto">
            <a:xfrm>
              <a:off x="6263018" y="2754313"/>
              <a:ext cx="922966" cy="937188"/>
            </a:xfrm>
            <a:prstGeom prst="ellipse">
              <a:avLst/>
            </a:prstGeom>
            <a:solidFill>
              <a:srgbClr val="E25E0E"/>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17" name="Oval 5"/>
            <p:cNvSpPr>
              <a:spLocks noChangeArrowheads="1"/>
            </p:cNvSpPr>
            <p:nvPr/>
          </p:nvSpPr>
          <p:spPr bwMode="auto">
            <a:xfrm>
              <a:off x="7459034" y="2208212"/>
              <a:ext cx="922966" cy="937188"/>
            </a:xfrm>
            <a:prstGeom prst="ellipse">
              <a:avLst/>
            </a:prstGeom>
            <a:solidFill>
              <a:srgbClr val="E25E0E"/>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18" name="Oval 6"/>
            <p:cNvSpPr>
              <a:spLocks noChangeArrowheads="1"/>
            </p:cNvSpPr>
            <p:nvPr/>
          </p:nvSpPr>
          <p:spPr bwMode="auto">
            <a:xfrm>
              <a:off x="7436280" y="1047750"/>
              <a:ext cx="922966" cy="937188"/>
            </a:xfrm>
            <a:prstGeom prst="ellipse">
              <a:avLst/>
            </a:prstGeom>
            <a:solidFill>
              <a:srgbClr val="E25E0E"/>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19" name="Oval 7"/>
            <p:cNvSpPr>
              <a:spLocks noChangeArrowheads="1"/>
            </p:cNvSpPr>
            <p:nvPr/>
          </p:nvSpPr>
          <p:spPr bwMode="auto">
            <a:xfrm>
              <a:off x="7459034" y="3387162"/>
              <a:ext cx="922966" cy="937188"/>
            </a:xfrm>
            <a:prstGeom prst="ellipse">
              <a:avLst/>
            </a:prstGeom>
            <a:solidFill>
              <a:srgbClr val="E25E0E"/>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20" name="Text Box 10"/>
            <p:cNvSpPr txBox="1">
              <a:spLocks noChangeArrowheads="1"/>
            </p:cNvSpPr>
            <p:nvPr/>
          </p:nvSpPr>
          <p:spPr bwMode="auto">
            <a:xfrm>
              <a:off x="609600" y="2800350"/>
              <a:ext cx="1664493" cy="1239525"/>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sz="1600" b="1">
                  <a:solidFill>
                    <a:schemeClr val="bg1"/>
                  </a:solidFill>
                  <a:latin typeface="Open Sans" pitchFamily="34" charset="0"/>
                  <a:ea typeface="Open Sans" pitchFamily="34" charset="0"/>
                  <a:cs typeface="Open Sans" pitchFamily="34" charset="0"/>
                </a:rPr>
                <a:t>Top Down</a:t>
              </a:r>
            </a:p>
            <a:p>
              <a:pPr defTabSz="1088232"/>
              <a:r>
                <a:rPr lang="en-US" sz="1200">
                  <a:solidFill>
                    <a:schemeClr val="bg1"/>
                  </a:solidFill>
                  <a:latin typeface="Open Sans" pitchFamily="34" charset="0"/>
                  <a:ea typeface="Open Sans" pitchFamily="34" charset="0"/>
                  <a:cs typeface="Open Sans" pitchFamily="34" charset="0"/>
                </a:rPr>
                <a:t>Nullam eu tempor purus. Nunc a leo magna, sit amet consequat risus. Nunc a leo magna. Nullam eu tempor purus. Nunc a leo magna, sit amet consequat risus. </a:t>
              </a:r>
            </a:p>
          </p:txBody>
        </p:sp>
        <p:sp>
          <p:nvSpPr>
            <p:cNvPr id="21" name="Text Box 10"/>
            <p:cNvSpPr txBox="1">
              <a:spLocks noChangeArrowheads="1"/>
            </p:cNvSpPr>
            <p:nvPr/>
          </p:nvSpPr>
          <p:spPr bwMode="auto">
            <a:xfrm>
              <a:off x="2590800" y="2800350"/>
              <a:ext cx="1664493" cy="1239525"/>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sz="1600" b="1">
                  <a:solidFill>
                    <a:schemeClr val="bg1"/>
                  </a:solidFill>
                  <a:latin typeface="Open Sans" pitchFamily="34" charset="0"/>
                  <a:ea typeface="Open Sans" pitchFamily="34" charset="0"/>
                  <a:cs typeface="Open Sans" pitchFamily="34" charset="0"/>
                </a:rPr>
                <a:t>Bottom Line</a:t>
              </a:r>
            </a:p>
            <a:p>
              <a:pPr defTabSz="1088232"/>
              <a:r>
                <a:rPr lang="en-US" sz="1200">
                  <a:solidFill>
                    <a:schemeClr val="bg1"/>
                  </a:solidFill>
                  <a:latin typeface="Open Sans" pitchFamily="34" charset="0"/>
                  <a:ea typeface="Open Sans" pitchFamily="34" charset="0"/>
                  <a:cs typeface="Open Sans" pitchFamily="34" charset="0"/>
                </a:rPr>
                <a:t>Nullam eu tempor purus. Nunc a leo magna, sit amet consequat risus. Nunc a leo magna. Nullam eu tempor purus. Nunc a leo magna, sit amet consequat risus. </a:t>
              </a:r>
            </a:p>
          </p:txBody>
        </p:sp>
        <p:cxnSp>
          <p:nvCxnSpPr>
            <p:cNvPr id="22" name="Straight Connector 25"/>
            <p:cNvCxnSpPr/>
            <p:nvPr/>
          </p:nvCxnSpPr>
          <p:spPr>
            <a:xfrm>
              <a:off x="2438400" y="2893530"/>
              <a:ext cx="0" cy="141529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 Box 10"/>
            <p:cNvSpPr txBox="1">
              <a:spLocks noChangeArrowheads="1"/>
            </p:cNvSpPr>
            <p:nvPr/>
          </p:nvSpPr>
          <p:spPr bwMode="auto">
            <a:xfrm>
              <a:off x="422922" y="1295966"/>
              <a:ext cx="4333369" cy="868826"/>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b="1" dirty="0">
                  <a:solidFill>
                    <a:schemeClr val="bg1">
                      <a:lumMod val="85000"/>
                    </a:schemeClr>
                  </a:solidFill>
                  <a:latin typeface="Open Sans" pitchFamily="34" charset="0"/>
                  <a:ea typeface="Open Sans" pitchFamily="34" charset="0"/>
                  <a:cs typeface="Open Sans" pitchFamily="34" charset="0"/>
                </a:rPr>
                <a:t>Business Concept</a:t>
              </a:r>
            </a:p>
            <a:p>
              <a:pPr defTabSz="1088232"/>
              <a:r>
                <a:rPr lang="en-US" sz="1200" dirty="0" err="1">
                  <a:solidFill>
                    <a:schemeClr val="bg1">
                      <a:lumMod val="85000"/>
                    </a:schemeClr>
                  </a:solidFill>
                  <a:latin typeface="Open Sans" pitchFamily="34" charset="0"/>
                  <a:ea typeface="Open Sans" pitchFamily="34" charset="0"/>
                  <a:cs typeface="Open Sans" pitchFamily="34" charset="0"/>
                </a:rPr>
                <a:t>Nullam</a:t>
              </a:r>
              <a:r>
                <a:rPr lang="en-US" sz="1200" dirty="0">
                  <a:solidFill>
                    <a:schemeClr val="bg1">
                      <a:lumMod val="85000"/>
                    </a:schemeClr>
                  </a:solidFill>
                  <a:latin typeface="Open Sans" pitchFamily="34" charset="0"/>
                  <a:ea typeface="Open Sans" pitchFamily="34" charset="0"/>
                  <a:cs typeface="Open Sans" pitchFamily="34" charset="0"/>
                </a:rPr>
                <a:t> </a:t>
              </a:r>
              <a:r>
                <a:rPr lang="en-US" sz="1200" dirty="0" err="1">
                  <a:solidFill>
                    <a:schemeClr val="bg1">
                      <a:lumMod val="85000"/>
                    </a:schemeClr>
                  </a:solidFill>
                  <a:latin typeface="Open Sans" pitchFamily="34" charset="0"/>
                  <a:ea typeface="Open Sans" pitchFamily="34" charset="0"/>
                  <a:cs typeface="Open Sans" pitchFamily="34" charset="0"/>
                </a:rPr>
                <a:t>eu</a:t>
              </a:r>
              <a:r>
                <a:rPr lang="en-US" sz="1200" dirty="0">
                  <a:solidFill>
                    <a:schemeClr val="bg1">
                      <a:lumMod val="85000"/>
                    </a:schemeClr>
                  </a:solidFill>
                  <a:latin typeface="Open Sans" pitchFamily="34" charset="0"/>
                  <a:ea typeface="Open Sans" pitchFamily="34" charset="0"/>
                  <a:cs typeface="Open Sans" pitchFamily="34" charset="0"/>
                </a:rPr>
                <a:t> </a:t>
              </a:r>
              <a:r>
                <a:rPr lang="en-US" sz="1200" dirty="0" err="1">
                  <a:solidFill>
                    <a:schemeClr val="bg1">
                      <a:lumMod val="85000"/>
                    </a:schemeClr>
                  </a:solidFill>
                  <a:latin typeface="Open Sans" pitchFamily="34" charset="0"/>
                  <a:ea typeface="Open Sans" pitchFamily="34" charset="0"/>
                  <a:cs typeface="Open Sans" pitchFamily="34" charset="0"/>
                </a:rPr>
                <a:t>tempor</a:t>
              </a:r>
              <a:r>
                <a:rPr lang="en-US" sz="1200" dirty="0">
                  <a:solidFill>
                    <a:schemeClr val="bg1">
                      <a:lumMod val="85000"/>
                    </a:schemeClr>
                  </a:solidFill>
                  <a:latin typeface="Open Sans" pitchFamily="34" charset="0"/>
                  <a:ea typeface="Open Sans" pitchFamily="34" charset="0"/>
                  <a:cs typeface="Open Sans" pitchFamily="34" charset="0"/>
                </a:rPr>
                <a:t> </a:t>
              </a:r>
              <a:r>
                <a:rPr lang="en-US" sz="1200" dirty="0" err="1">
                  <a:solidFill>
                    <a:schemeClr val="bg1">
                      <a:lumMod val="85000"/>
                    </a:schemeClr>
                  </a:solidFill>
                  <a:latin typeface="Open Sans" pitchFamily="34" charset="0"/>
                  <a:ea typeface="Open Sans" pitchFamily="34" charset="0"/>
                  <a:cs typeface="Open Sans" pitchFamily="34" charset="0"/>
                </a:rPr>
                <a:t>purus</a:t>
              </a:r>
              <a:r>
                <a:rPr lang="en-US" sz="1200" dirty="0">
                  <a:solidFill>
                    <a:schemeClr val="bg1">
                      <a:lumMod val="85000"/>
                    </a:schemeClr>
                  </a:solidFill>
                  <a:latin typeface="Open Sans" pitchFamily="34" charset="0"/>
                  <a:ea typeface="Open Sans" pitchFamily="34" charset="0"/>
                  <a:cs typeface="Open Sans" pitchFamily="34" charset="0"/>
                </a:rPr>
                <a:t>. </a:t>
              </a:r>
              <a:r>
                <a:rPr lang="en-US" sz="1200" dirty="0" err="1">
                  <a:solidFill>
                    <a:schemeClr val="bg1">
                      <a:lumMod val="85000"/>
                    </a:schemeClr>
                  </a:solidFill>
                  <a:latin typeface="Open Sans" pitchFamily="34" charset="0"/>
                  <a:ea typeface="Open Sans" pitchFamily="34" charset="0"/>
                  <a:cs typeface="Open Sans" pitchFamily="34" charset="0"/>
                </a:rPr>
                <a:t>Nunc</a:t>
              </a:r>
              <a:r>
                <a:rPr lang="en-US" sz="1200" dirty="0">
                  <a:solidFill>
                    <a:schemeClr val="bg1">
                      <a:lumMod val="85000"/>
                    </a:schemeClr>
                  </a:solidFill>
                  <a:latin typeface="Open Sans" pitchFamily="34" charset="0"/>
                  <a:ea typeface="Open Sans" pitchFamily="34" charset="0"/>
                  <a:cs typeface="Open Sans" pitchFamily="34" charset="0"/>
                </a:rPr>
                <a:t> a </a:t>
              </a:r>
              <a:r>
                <a:rPr lang="en-US" sz="1200" dirty="0" err="1">
                  <a:solidFill>
                    <a:schemeClr val="bg1">
                      <a:lumMod val="85000"/>
                    </a:schemeClr>
                  </a:solidFill>
                  <a:latin typeface="Open Sans" pitchFamily="34" charset="0"/>
                  <a:ea typeface="Open Sans" pitchFamily="34" charset="0"/>
                  <a:cs typeface="Open Sans" pitchFamily="34" charset="0"/>
                </a:rPr>
                <a:t>leo</a:t>
              </a:r>
              <a:r>
                <a:rPr lang="en-US" sz="1200" dirty="0">
                  <a:solidFill>
                    <a:schemeClr val="bg1">
                      <a:lumMod val="85000"/>
                    </a:schemeClr>
                  </a:solidFill>
                  <a:latin typeface="Open Sans" pitchFamily="34" charset="0"/>
                  <a:ea typeface="Open Sans" pitchFamily="34" charset="0"/>
                  <a:cs typeface="Open Sans" pitchFamily="34" charset="0"/>
                </a:rPr>
                <a:t> magna, sit </a:t>
              </a:r>
              <a:r>
                <a:rPr lang="en-US" sz="1200" dirty="0" err="1">
                  <a:solidFill>
                    <a:schemeClr val="bg1">
                      <a:lumMod val="85000"/>
                    </a:schemeClr>
                  </a:solidFill>
                  <a:latin typeface="Open Sans" pitchFamily="34" charset="0"/>
                  <a:ea typeface="Open Sans" pitchFamily="34" charset="0"/>
                  <a:cs typeface="Open Sans" pitchFamily="34" charset="0"/>
                </a:rPr>
                <a:t>amet</a:t>
              </a:r>
              <a:r>
                <a:rPr lang="en-US" sz="1200" dirty="0">
                  <a:solidFill>
                    <a:schemeClr val="bg1">
                      <a:lumMod val="85000"/>
                    </a:schemeClr>
                  </a:solidFill>
                  <a:latin typeface="Open Sans" pitchFamily="34" charset="0"/>
                  <a:ea typeface="Open Sans" pitchFamily="34" charset="0"/>
                  <a:cs typeface="Open Sans" pitchFamily="34" charset="0"/>
                </a:rPr>
                <a:t> </a:t>
              </a:r>
              <a:r>
                <a:rPr lang="en-US" sz="1200" dirty="0" err="1">
                  <a:solidFill>
                    <a:schemeClr val="bg1">
                      <a:lumMod val="85000"/>
                    </a:schemeClr>
                  </a:solidFill>
                  <a:latin typeface="Open Sans" pitchFamily="34" charset="0"/>
                  <a:ea typeface="Open Sans" pitchFamily="34" charset="0"/>
                  <a:cs typeface="Open Sans" pitchFamily="34" charset="0"/>
                </a:rPr>
                <a:t>consequat</a:t>
              </a:r>
              <a:r>
                <a:rPr lang="en-US" sz="1200" dirty="0">
                  <a:solidFill>
                    <a:schemeClr val="bg1">
                      <a:lumMod val="85000"/>
                    </a:schemeClr>
                  </a:solidFill>
                  <a:latin typeface="Open Sans" pitchFamily="34" charset="0"/>
                  <a:ea typeface="Open Sans" pitchFamily="34" charset="0"/>
                  <a:cs typeface="Open Sans" pitchFamily="34" charset="0"/>
                </a:rPr>
                <a:t> </a:t>
              </a:r>
              <a:r>
                <a:rPr lang="en-US" sz="1200" dirty="0" err="1">
                  <a:solidFill>
                    <a:schemeClr val="bg1">
                      <a:lumMod val="85000"/>
                    </a:schemeClr>
                  </a:solidFill>
                  <a:latin typeface="Open Sans" pitchFamily="34" charset="0"/>
                  <a:ea typeface="Open Sans" pitchFamily="34" charset="0"/>
                  <a:cs typeface="Open Sans" pitchFamily="34" charset="0"/>
                </a:rPr>
                <a:t>risus</a:t>
              </a:r>
              <a:r>
                <a:rPr lang="en-US" sz="1200" dirty="0">
                  <a:solidFill>
                    <a:schemeClr val="bg1">
                      <a:lumMod val="85000"/>
                    </a:schemeClr>
                  </a:solidFill>
                  <a:latin typeface="Open Sans" pitchFamily="34" charset="0"/>
                  <a:ea typeface="Open Sans" pitchFamily="34" charset="0"/>
                  <a:cs typeface="Open Sans" pitchFamily="34" charset="0"/>
                </a:rPr>
                <a:t>. </a:t>
              </a:r>
              <a:r>
                <a:rPr lang="en-US" sz="1200" dirty="0" err="1">
                  <a:solidFill>
                    <a:schemeClr val="bg1">
                      <a:lumMod val="85000"/>
                    </a:schemeClr>
                  </a:solidFill>
                  <a:latin typeface="Open Sans" pitchFamily="34" charset="0"/>
                  <a:ea typeface="Open Sans" pitchFamily="34" charset="0"/>
                  <a:cs typeface="Open Sans" pitchFamily="34" charset="0"/>
                </a:rPr>
                <a:t>Nullam</a:t>
              </a:r>
              <a:r>
                <a:rPr lang="en-US" sz="1200" dirty="0">
                  <a:solidFill>
                    <a:schemeClr val="bg1">
                      <a:lumMod val="85000"/>
                    </a:schemeClr>
                  </a:solidFill>
                  <a:latin typeface="Open Sans" pitchFamily="34" charset="0"/>
                  <a:ea typeface="Open Sans" pitchFamily="34" charset="0"/>
                  <a:cs typeface="Open Sans" pitchFamily="34" charset="0"/>
                </a:rPr>
                <a:t> </a:t>
              </a:r>
              <a:r>
                <a:rPr lang="en-US" sz="1200" dirty="0" err="1">
                  <a:solidFill>
                    <a:schemeClr val="bg1">
                      <a:lumMod val="85000"/>
                    </a:schemeClr>
                  </a:solidFill>
                  <a:latin typeface="Open Sans" pitchFamily="34" charset="0"/>
                  <a:ea typeface="Open Sans" pitchFamily="34" charset="0"/>
                  <a:cs typeface="Open Sans" pitchFamily="34" charset="0"/>
                </a:rPr>
                <a:t>eu</a:t>
              </a:r>
              <a:r>
                <a:rPr lang="en-US" sz="1200" dirty="0">
                  <a:solidFill>
                    <a:schemeClr val="bg1">
                      <a:lumMod val="85000"/>
                    </a:schemeClr>
                  </a:solidFill>
                  <a:latin typeface="Open Sans" pitchFamily="34" charset="0"/>
                  <a:ea typeface="Open Sans" pitchFamily="34" charset="0"/>
                  <a:cs typeface="Open Sans" pitchFamily="34" charset="0"/>
                </a:rPr>
                <a:t> </a:t>
              </a:r>
              <a:r>
                <a:rPr lang="en-US" sz="1200" dirty="0" err="1">
                  <a:solidFill>
                    <a:schemeClr val="bg1">
                      <a:lumMod val="85000"/>
                    </a:schemeClr>
                  </a:solidFill>
                  <a:latin typeface="Open Sans" pitchFamily="34" charset="0"/>
                  <a:ea typeface="Open Sans" pitchFamily="34" charset="0"/>
                  <a:cs typeface="Open Sans" pitchFamily="34" charset="0"/>
                </a:rPr>
                <a:t>tempor</a:t>
              </a:r>
              <a:r>
                <a:rPr lang="en-US" sz="1200" dirty="0">
                  <a:solidFill>
                    <a:schemeClr val="bg1">
                      <a:lumMod val="85000"/>
                    </a:schemeClr>
                  </a:solidFill>
                  <a:latin typeface="Open Sans" pitchFamily="34" charset="0"/>
                  <a:ea typeface="Open Sans" pitchFamily="34" charset="0"/>
                  <a:cs typeface="Open Sans" pitchFamily="34" charset="0"/>
                </a:rPr>
                <a:t> </a:t>
              </a:r>
              <a:r>
                <a:rPr lang="en-US" sz="1200" dirty="0" err="1">
                  <a:solidFill>
                    <a:schemeClr val="bg1">
                      <a:lumMod val="85000"/>
                    </a:schemeClr>
                  </a:solidFill>
                  <a:latin typeface="Open Sans" pitchFamily="34" charset="0"/>
                  <a:ea typeface="Open Sans" pitchFamily="34" charset="0"/>
                  <a:cs typeface="Open Sans" pitchFamily="34" charset="0"/>
                </a:rPr>
                <a:t>purus</a:t>
              </a:r>
              <a:r>
                <a:rPr lang="en-US" sz="1200" dirty="0">
                  <a:solidFill>
                    <a:schemeClr val="bg1">
                      <a:lumMod val="85000"/>
                    </a:schemeClr>
                  </a:solidFill>
                  <a:latin typeface="Open Sans" pitchFamily="34" charset="0"/>
                  <a:ea typeface="Open Sans" pitchFamily="34" charset="0"/>
                  <a:cs typeface="Open Sans" pitchFamily="34" charset="0"/>
                </a:rPr>
                <a:t>. </a:t>
              </a:r>
              <a:r>
                <a:rPr lang="en-US" sz="1200" dirty="0" err="1">
                  <a:solidFill>
                    <a:schemeClr val="bg1">
                      <a:lumMod val="85000"/>
                    </a:schemeClr>
                  </a:solidFill>
                  <a:latin typeface="Open Sans" pitchFamily="34" charset="0"/>
                  <a:ea typeface="Open Sans" pitchFamily="34" charset="0"/>
                  <a:cs typeface="Open Sans" pitchFamily="34" charset="0"/>
                </a:rPr>
                <a:t>Nullam</a:t>
              </a:r>
              <a:r>
                <a:rPr lang="en-US" sz="1200" dirty="0">
                  <a:solidFill>
                    <a:schemeClr val="bg1">
                      <a:lumMod val="85000"/>
                    </a:schemeClr>
                  </a:solidFill>
                  <a:latin typeface="Open Sans" pitchFamily="34" charset="0"/>
                  <a:ea typeface="Open Sans" pitchFamily="34" charset="0"/>
                  <a:cs typeface="Open Sans" pitchFamily="34" charset="0"/>
                </a:rPr>
                <a:t> </a:t>
              </a:r>
              <a:r>
                <a:rPr lang="en-US" sz="1200" dirty="0" err="1">
                  <a:solidFill>
                    <a:schemeClr val="bg1">
                      <a:lumMod val="85000"/>
                    </a:schemeClr>
                  </a:solidFill>
                  <a:latin typeface="Open Sans" pitchFamily="34" charset="0"/>
                  <a:ea typeface="Open Sans" pitchFamily="34" charset="0"/>
                  <a:cs typeface="Open Sans" pitchFamily="34" charset="0"/>
                </a:rPr>
                <a:t>eu</a:t>
              </a:r>
              <a:r>
                <a:rPr lang="en-US" sz="1200" dirty="0">
                  <a:solidFill>
                    <a:schemeClr val="bg1">
                      <a:lumMod val="85000"/>
                    </a:schemeClr>
                  </a:solidFill>
                  <a:latin typeface="Open Sans" pitchFamily="34" charset="0"/>
                  <a:ea typeface="Open Sans" pitchFamily="34" charset="0"/>
                  <a:cs typeface="Open Sans" pitchFamily="34" charset="0"/>
                </a:rPr>
                <a:t> </a:t>
              </a:r>
              <a:r>
                <a:rPr lang="en-US" sz="1200" dirty="0" err="1">
                  <a:solidFill>
                    <a:schemeClr val="bg1">
                      <a:lumMod val="85000"/>
                    </a:schemeClr>
                  </a:solidFill>
                  <a:latin typeface="Open Sans" pitchFamily="34" charset="0"/>
                  <a:ea typeface="Open Sans" pitchFamily="34" charset="0"/>
                  <a:cs typeface="Open Sans" pitchFamily="34" charset="0"/>
                </a:rPr>
                <a:t>tempor</a:t>
              </a:r>
              <a:r>
                <a:rPr lang="en-US" sz="1200" dirty="0">
                  <a:solidFill>
                    <a:schemeClr val="bg1">
                      <a:lumMod val="85000"/>
                    </a:schemeClr>
                  </a:solidFill>
                  <a:latin typeface="Open Sans" pitchFamily="34" charset="0"/>
                  <a:ea typeface="Open Sans" pitchFamily="34" charset="0"/>
                  <a:cs typeface="Open Sans" pitchFamily="34" charset="0"/>
                </a:rPr>
                <a:t> </a:t>
              </a:r>
              <a:r>
                <a:rPr lang="en-US" sz="1200" dirty="0" err="1">
                  <a:solidFill>
                    <a:schemeClr val="bg1">
                      <a:lumMod val="85000"/>
                    </a:schemeClr>
                  </a:solidFill>
                  <a:latin typeface="Open Sans" pitchFamily="34" charset="0"/>
                  <a:ea typeface="Open Sans" pitchFamily="34" charset="0"/>
                  <a:cs typeface="Open Sans" pitchFamily="34" charset="0"/>
                </a:rPr>
                <a:t>purus</a:t>
              </a:r>
              <a:r>
                <a:rPr lang="en-US" sz="1200" dirty="0">
                  <a:solidFill>
                    <a:schemeClr val="bg1">
                      <a:lumMod val="85000"/>
                    </a:schemeClr>
                  </a:solidFill>
                  <a:latin typeface="Open Sans" pitchFamily="34" charset="0"/>
                  <a:ea typeface="Open Sans" pitchFamily="34" charset="0"/>
                  <a:cs typeface="Open Sans" pitchFamily="34" charset="0"/>
                </a:rPr>
                <a:t>. </a:t>
              </a:r>
              <a:r>
                <a:rPr lang="en-US" sz="1200" dirty="0" err="1">
                  <a:solidFill>
                    <a:schemeClr val="bg1">
                      <a:lumMod val="85000"/>
                    </a:schemeClr>
                  </a:solidFill>
                  <a:latin typeface="Open Sans" pitchFamily="34" charset="0"/>
                  <a:ea typeface="Open Sans" pitchFamily="34" charset="0"/>
                  <a:cs typeface="Open Sans" pitchFamily="34" charset="0"/>
                </a:rPr>
                <a:t>Nunc</a:t>
              </a:r>
              <a:r>
                <a:rPr lang="en-US" sz="1200" dirty="0">
                  <a:solidFill>
                    <a:schemeClr val="bg1">
                      <a:lumMod val="85000"/>
                    </a:schemeClr>
                  </a:solidFill>
                  <a:latin typeface="Open Sans" pitchFamily="34" charset="0"/>
                  <a:ea typeface="Open Sans" pitchFamily="34" charset="0"/>
                  <a:cs typeface="Open Sans" pitchFamily="34" charset="0"/>
                </a:rPr>
                <a:t> a </a:t>
              </a:r>
              <a:r>
                <a:rPr lang="en-US" sz="1200" dirty="0" err="1">
                  <a:solidFill>
                    <a:schemeClr val="bg1">
                      <a:lumMod val="85000"/>
                    </a:schemeClr>
                  </a:solidFill>
                  <a:latin typeface="Open Sans" pitchFamily="34" charset="0"/>
                  <a:ea typeface="Open Sans" pitchFamily="34" charset="0"/>
                  <a:cs typeface="Open Sans" pitchFamily="34" charset="0"/>
                </a:rPr>
                <a:t>leo</a:t>
              </a:r>
              <a:r>
                <a:rPr lang="en-US" sz="1200" dirty="0">
                  <a:solidFill>
                    <a:schemeClr val="bg1">
                      <a:lumMod val="85000"/>
                    </a:schemeClr>
                  </a:solidFill>
                  <a:latin typeface="Open Sans" pitchFamily="34" charset="0"/>
                  <a:ea typeface="Open Sans" pitchFamily="34" charset="0"/>
                  <a:cs typeface="Open Sans" pitchFamily="34" charset="0"/>
                </a:rPr>
                <a:t> magna, sit </a:t>
              </a:r>
              <a:r>
                <a:rPr lang="en-US" sz="1200" dirty="0" err="1">
                  <a:solidFill>
                    <a:schemeClr val="bg1">
                      <a:lumMod val="85000"/>
                    </a:schemeClr>
                  </a:solidFill>
                  <a:latin typeface="Open Sans" pitchFamily="34" charset="0"/>
                  <a:ea typeface="Open Sans" pitchFamily="34" charset="0"/>
                  <a:cs typeface="Open Sans" pitchFamily="34" charset="0"/>
                </a:rPr>
                <a:t>amet</a:t>
              </a:r>
              <a:r>
                <a:rPr lang="en-US" sz="1200" dirty="0">
                  <a:solidFill>
                    <a:schemeClr val="bg1">
                      <a:lumMod val="85000"/>
                    </a:schemeClr>
                  </a:solidFill>
                  <a:latin typeface="Open Sans" pitchFamily="34" charset="0"/>
                  <a:ea typeface="Open Sans" pitchFamily="34" charset="0"/>
                  <a:cs typeface="Open Sans" pitchFamily="34" charset="0"/>
                </a:rPr>
                <a:t> </a:t>
              </a:r>
              <a:r>
                <a:rPr lang="en-US" sz="1200" dirty="0" err="1">
                  <a:solidFill>
                    <a:schemeClr val="bg1">
                      <a:lumMod val="85000"/>
                    </a:schemeClr>
                  </a:solidFill>
                  <a:latin typeface="Open Sans" pitchFamily="34" charset="0"/>
                  <a:ea typeface="Open Sans" pitchFamily="34" charset="0"/>
                  <a:cs typeface="Open Sans" pitchFamily="34" charset="0"/>
                </a:rPr>
                <a:t>consequat</a:t>
              </a:r>
              <a:r>
                <a:rPr lang="en-US" sz="1200" dirty="0">
                  <a:solidFill>
                    <a:schemeClr val="bg1">
                      <a:lumMod val="85000"/>
                    </a:schemeClr>
                  </a:solidFill>
                  <a:latin typeface="Open Sans" pitchFamily="34" charset="0"/>
                  <a:ea typeface="Open Sans" pitchFamily="34" charset="0"/>
                  <a:cs typeface="Open Sans" pitchFamily="34" charset="0"/>
                </a:rPr>
                <a:t> </a:t>
              </a:r>
              <a:r>
                <a:rPr lang="en-US" sz="1200" dirty="0" err="1">
                  <a:solidFill>
                    <a:schemeClr val="bg1">
                      <a:lumMod val="85000"/>
                    </a:schemeClr>
                  </a:solidFill>
                  <a:latin typeface="Open Sans" pitchFamily="34" charset="0"/>
                  <a:ea typeface="Open Sans" pitchFamily="34" charset="0"/>
                  <a:cs typeface="Open Sans" pitchFamily="34" charset="0"/>
                </a:rPr>
                <a:t>risus</a:t>
              </a:r>
              <a:r>
                <a:rPr lang="en-US" sz="1200" dirty="0">
                  <a:solidFill>
                    <a:schemeClr val="bg1">
                      <a:lumMod val="85000"/>
                    </a:schemeClr>
                  </a:solidFill>
                  <a:latin typeface="Open Sans" pitchFamily="34" charset="0"/>
                  <a:ea typeface="Open Sans" pitchFamily="34" charset="0"/>
                  <a:cs typeface="Open Sans" pitchFamily="34" charset="0"/>
                </a:rPr>
                <a:t>. </a:t>
              </a:r>
              <a:r>
                <a:rPr lang="en-US" sz="1200" dirty="0" err="1">
                  <a:solidFill>
                    <a:schemeClr val="bg1">
                      <a:lumMod val="85000"/>
                    </a:schemeClr>
                  </a:solidFill>
                  <a:latin typeface="Open Sans" pitchFamily="34" charset="0"/>
                  <a:ea typeface="Open Sans" pitchFamily="34" charset="0"/>
                  <a:cs typeface="Open Sans" pitchFamily="34" charset="0"/>
                </a:rPr>
                <a:t>Nullam</a:t>
              </a:r>
              <a:r>
                <a:rPr lang="en-US" sz="1200" dirty="0">
                  <a:solidFill>
                    <a:schemeClr val="bg1">
                      <a:lumMod val="85000"/>
                    </a:schemeClr>
                  </a:solidFill>
                  <a:latin typeface="Open Sans" pitchFamily="34" charset="0"/>
                  <a:ea typeface="Open Sans" pitchFamily="34" charset="0"/>
                  <a:cs typeface="Open Sans" pitchFamily="34" charset="0"/>
                </a:rPr>
                <a:t> </a:t>
              </a:r>
              <a:r>
                <a:rPr lang="en-US" sz="1200" dirty="0" err="1">
                  <a:solidFill>
                    <a:schemeClr val="bg1">
                      <a:lumMod val="85000"/>
                    </a:schemeClr>
                  </a:solidFill>
                  <a:latin typeface="Open Sans" pitchFamily="34" charset="0"/>
                  <a:ea typeface="Open Sans" pitchFamily="34" charset="0"/>
                  <a:cs typeface="Open Sans" pitchFamily="34" charset="0"/>
                </a:rPr>
                <a:t>eu</a:t>
              </a:r>
              <a:r>
                <a:rPr lang="en-US" sz="1200" dirty="0">
                  <a:solidFill>
                    <a:schemeClr val="bg1">
                      <a:lumMod val="85000"/>
                    </a:schemeClr>
                  </a:solidFill>
                  <a:latin typeface="Open Sans" pitchFamily="34" charset="0"/>
                  <a:ea typeface="Open Sans" pitchFamily="34" charset="0"/>
                  <a:cs typeface="Open Sans" pitchFamily="34" charset="0"/>
                </a:rPr>
                <a:t> </a:t>
              </a:r>
              <a:r>
                <a:rPr lang="en-US" sz="1200" dirty="0" err="1">
                  <a:solidFill>
                    <a:schemeClr val="bg1">
                      <a:lumMod val="85000"/>
                    </a:schemeClr>
                  </a:solidFill>
                  <a:latin typeface="Open Sans" pitchFamily="34" charset="0"/>
                  <a:ea typeface="Open Sans" pitchFamily="34" charset="0"/>
                  <a:cs typeface="Open Sans" pitchFamily="34" charset="0"/>
                </a:rPr>
                <a:t>tempor</a:t>
              </a:r>
              <a:r>
                <a:rPr lang="en-US" sz="1200" dirty="0">
                  <a:solidFill>
                    <a:schemeClr val="bg1">
                      <a:lumMod val="85000"/>
                    </a:schemeClr>
                  </a:solidFill>
                  <a:latin typeface="Open Sans" pitchFamily="34" charset="0"/>
                  <a:ea typeface="Open Sans" pitchFamily="34" charset="0"/>
                  <a:cs typeface="Open Sans" pitchFamily="34" charset="0"/>
                </a:rPr>
                <a:t> </a:t>
              </a:r>
              <a:r>
                <a:rPr lang="en-US" sz="1200" dirty="0" err="1">
                  <a:solidFill>
                    <a:schemeClr val="bg1">
                      <a:lumMod val="85000"/>
                    </a:schemeClr>
                  </a:solidFill>
                  <a:latin typeface="Open Sans" pitchFamily="34" charset="0"/>
                  <a:ea typeface="Open Sans" pitchFamily="34" charset="0"/>
                  <a:cs typeface="Open Sans" pitchFamily="34" charset="0"/>
                </a:rPr>
                <a:t>purus</a:t>
              </a:r>
              <a:r>
                <a:rPr lang="en-US" sz="1200" dirty="0">
                  <a:solidFill>
                    <a:schemeClr val="bg1">
                      <a:lumMod val="85000"/>
                    </a:schemeClr>
                  </a:solidFill>
                  <a:latin typeface="Open Sans" pitchFamily="34" charset="0"/>
                  <a:ea typeface="Open Sans" pitchFamily="34" charset="0"/>
                  <a:cs typeface="Open Sans" pitchFamily="34" charset="0"/>
                </a:rPr>
                <a:t>. </a:t>
              </a:r>
              <a:r>
                <a:rPr lang="en-US" sz="1200" dirty="0" err="1">
                  <a:solidFill>
                    <a:schemeClr val="bg1">
                      <a:lumMod val="85000"/>
                    </a:schemeClr>
                  </a:solidFill>
                  <a:latin typeface="Open Sans" pitchFamily="34" charset="0"/>
                  <a:ea typeface="Open Sans" pitchFamily="34" charset="0"/>
                  <a:cs typeface="Open Sans" pitchFamily="34" charset="0"/>
                </a:rPr>
                <a:t>Nullam</a:t>
              </a:r>
              <a:r>
                <a:rPr lang="en-US" sz="1200" dirty="0">
                  <a:solidFill>
                    <a:schemeClr val="bg1">
                      <a:lumMod val="85000"/>
                    </a:schemeClr>
                  </a:solidFill>
                  <a:latin typeface="Open Sans" pitchFamily="34" charset="0"/>
                  <a:ea typeface="Open Sans" pitchFamily="34" charset="0"/>
                  <a:cs typeface="Open Sans" pitchFamily="34" charset="0"/>
                </a:rPr>
                <a:t> </a:t>
              </a:r>
              <a:r>
                <a:rPr lang="en-US" sz="1200" dirty="0" err="1">
                  <a:solidFill>
                    <a:schemeClr val="bg1">
                      <a:lumMod val="85000"/>
                    </a:schemeClr>
                  </a:solidFill>
                  <a:latin typeface="Open Sans" pitchFamily="34" charset="0"/>
                  <a:ea typeface="Open Sans" pitchFamily="34" charset="0"/>
                  <a:cs typeface="Open Sans" pitchFamily="34" charset="0"/>
                </a:rPr>
                <a:t>eu</a:t>
              </a:r>
              <a:r>
                <a:rPr lang="en-US" sz="1200" dirty="0">
                  <a:solidFill>
                    <a:schemeClr val="bg1">
                      <a:lumMod val="85000"/>
                    </a:schemeClr>
                  </a:solidFill>
                  <a:latin typeface="Open Sans" pitchFamily="34" charset="0"/>
                  <a:ea typeface="Open Sans" pitchFamily="34" charset="0"/>
                  <a:cs typeface="Open Sans" pitchFamily="34" charset="0"/>
                </a:rPr>
                <a:t> </a:t>
              </a:r>
              <a:r>
                <a:rPr lang="en-US" sz="1200" dirty="0" err="1">
                  <a:solidFill>
                    <a:schemeClr val="bg1">
                      <a:lumMod val="85000"/>
                    </a:schemeClr>
                  </a:solidFill>
                  <a:latin typeface="Open Sans" pitchFamily="34" charset="0"/>
                  <a:ea typeface="Open Sans" pitchFamily="34" charset="0"/>
                  <a:cs typeface="Open Sans" pitchFamily="34" charset="0"/>
                </a:rPr>
                <a:t>tempor</a:t>
              </a:r>
              <a:r>
                <a:rPr lang="en-US" sz="1200" dirty="0">
                  <a:solidFill>
                    <a:schemeClr val="bg1">
                      <a:lumMod val="85000"/>
                    </a:schemeClr>
                  </a:solidFill>
                  <a:latin typeface="Open Sans" pitchFamily="34" charset="0"/>
                  <a:ea typeface="Open Sans" pitchFamily="34" charset="0"/>
                  <a:cs typeface="Open Sans" pitchFamily="34" charset="0"/>
                </a:rPr>
                <a:t> </a:t>
              </a:r>
              <a:r>
                <a:rPr lang="en-US" sz="1200" dirty="0" err="1">
                  <a:solidFill>
                    <a:schemeClr val="bg1">
                      <a:lumMod val="85000"/>
                    </a:schemeClr>
                  </a:solidFill>
                  <a:latin typeface="Open Sans" pitchFamily="34" charset="0"/>
                  <a:ea typeface="Open Sans" pitchFamily="34" charset="0"/>
                  <a:cs typeface="Open Sans" pitchFamily="34" charset="0"/>
                </a:rPr>
                <a:t>purus</a:t>
              </a:r>
              <a:r>
                <a:rPr lang="en-US" sz="1200" dirty="0">
                  <a:solidFill>
                    <a:schemeClr val="bg1">
                      <a:lumMod val="85000"/>
                    </a:schemeClr>
                  </a:solidFill>
                  <a:latin typeface="Open Sans" pitchFamily="34" charset="0"/>
                  <a:ea typeface="Open Sans" pitchFamily="34" charset="0"/>
                  <a:cs typeface="Open Sans" pitchFamily="34" charset="0"/>
                </a:rPr>
                <a:t>. </a:t>
              </a:r>
            </a:p>
          </p:txBody>
        </p:sp>
        <p:sp>
          <p:nvSpPr>
            <p:cNvPr id="24" name="Text Box 10"/>
            <p:cNvSpPr txBox="1">
              <a:spLocks noChangeArrowheads="1"/>
            </p:cNvSpPr>
            <p:nvPr/>
          </p:nvSpPr>
          <p:spPr bwMode="auto">
            <a:xfrm>
              <a:off x="4989124" y="2721918"/>
              <a:ext cx="1008622" cy="173765"/>
            </a:xfrm>
            <a:prstGeom prst="rect">
              <a:avLst/>
            </a:prstGeom>
            <a:noFill/>
            <a:ln w="9525">
              <a:noFill/>
              <a:miter lim="800000"/>
              <a:headEnd/>
              <a:tailEnd/>
            </a:ln>
          </p:spPr>
          <p:txBody>
            <a:bodyPr wrap="square" lIns="45720" tIns="22860" rIns="45720" bIns="22860">
              <a:spAutoFit/>
            </a:bodyPr>
            <a:lstStyle/>
            <a:p>
              <a:pPr algn="ctr" defTabSz="1088232"/>
              <a:r>
                <a:rPr lang="en-US" sz="1200" b="1">
                  <a:solidFill>
                    <a:schemeClr val="bg1"/>
                  </a:solidFill>
                  <a:latin typeface="Open Sans" pitchFamily="34" charset="0"/>
                  <a:ea typeface="Open Sans" pitchFamily="34" charset="0"/>
                  <a:cs typeface="Open Sans" pitchFamily="34" charset="0"/>
                </a:rPr>
                <a:t>Top Market</a:t>
              </a:r>
              <a:endParaRPr lang="en-US" sz="1000" b="1">
                <a:solidFill>
                  <a:schemeClr val="bg1"/>
                </a:solidFill>
                <a:latin typeface="Open Sans" pitchFamily="34" charset="0"/>
                <a:ea typeface="Open Sans" pitchFamily="34" charset="0"/>
                <a:cs typeface="Open Sans" pitchFamily="34" charset="0"/>
              </a:endParaRPr>
            </a:p>
          </p:txBody>
        </p:sp>
        <p:sp>
          <p:nvSpPr>
            <p:cNvPr id="25" name="Text Box 10"/>
            <p:cNvSpPr txBox="1">
              <a:spLocks noChangeArrowheads="1"/>
            </p:cNvSpPr>
            <p:nvPr/>
          </p:nvSpPr>
          <p:spPr bwMode="auto">
            <a:xfrm>
              <a:off x="6230309" y="3300797"/>
              <a:ext cx="1008622" cy="173765"/>
            </a:xfrm>
            <a:prstGeom prst="rect">
              <a:avLst/>
            </a:prstGeom>
            <a:noFill/>
            <a:ln w="9525">
              <a:noFill/>
              <a:miter lim="800000"/>
              <a:headEnd/>
              <a:tailEnd/>
            </a:ln>
          </p:spPr>
          <p:txBody>
            <a:bodyPr wrap="square" lIns="45720" tIns="22860" rIns="45720" bIns="22860">
              <a:spAutoFit/>
            </a:bodyPr>
            <a:lstStyle/>
            <a:p>
              <a:pPr algn="ctr" defTabSz="1088232"/>
              <a:r>
                <a:rPr lang="en-US" sz="1200" b="1" dirty="0" err="1">
                  <a:solidFill>
                    <a:schemeClr val="bg1">
                      <a:lumMod val="85000"/>
                    </a:schemeClr>
                  </a:solidFill>
                  <a:latin typeface="Open Sans" pitchFamily="34" charset="0"/>
                  <a:ea typeface="Open Sans" pitchFamily="34" charset="0"/>
                  <a:cs typeface="Open Sans" pitchFamily="34" charset="0"/>
                </a:rPr>
                <a:t>Fairplay</a:t>
              </a:r>
              <a:endParaRPr lang="en-US" sz="1000" b="1" dirty="0">
                <a:solidFill>
                  <a:schemeClr val="bg1">
                    <a:lumMod val="85000"/>
                  </a:schemeClr>
                </a:solidFill>
                <a:latin typeface="Open Sans" pitchFamily="34" charset="0"/>
                <a:ea typeface="Open Sans" pitchFamily="34" charset="0"/>
                <a:cs typeface="Open Sans" pitchFamily="34" charset="0"/>
              </a:endParaRPr>
            </a:p>
          </p:txBody>
        </p:sp>
        <p:sp>
          <p:nvSpPr>
            <p:cNvPr id="26" name="Text Box 10"/>
            <p:cNvSpPr txBox="1">
              <a:spLocks noChangeArrowheads="1"/>
            </p:cNvSpPr>
            <p:nvPr/>
          </p:nvSpPr>
          <p:spPr bwMode="auto">
            <a:xfrm>
              <a:off x="6187481" y="2190750"/>
              <a:ext cx="1008622" cy="173765"/>
            </a:xfrm>
            <a:prstGeom prst="rect">
              <a:avLst/>
            </a:prstGeom>
            <a:noFill/>
            <a:ln w="9525">
              <a:noFill/>
              <a:miter lim="800000"/>
              <a:headEnd/>
              <a:tailEnd/>
            </a:ln>
          </p:spPr>
          <p:txBody>
            <a:bodyPr wrap="square" lIns="45720" tIns="22860" rIns="45720" bIns="22860">
              <a:spAutoFit/>
            </a:bodyPr>
            <a:lstStyle/>
            <a:p>
              <a:pPr algn="ctr" defTabSz="1088232"/>
              <a:r>
                <a:rPr lang="en-US" sz="1200" b="1">
                  <a:solidFill>
                    <a:schemeClr val="bg1">
                      <a:lumMod val="85000"/>
                    </a:schemeClr>
                  </a:solidFill>
                  <a:latin typeface="Open Sans" pitchFamily="34" charset="0"/>
                  <a:ea typeface="Open Sans" pitchFamily="34" charset="0"/>
                  <a:cs typeface="Open Sans" pitchFamily="34" charset="0"/>
                </a:rPr>
                <a:t>Display</a:t>
              </a:r>
              <a:endParaRPr lang="en-US" sz="1000" b="1">
                <a:solidFill>
                  <a:schemeClr val="bg1">
                    <a:lumMod val="85000"/>
                  </a:schemeClr>
                </a:solidFill>
                <a:latin typeface="Open Sans" pitchFamily="34" charset="0"/>
                <a:ea typeface="Open Sans" pitchFamily="34" charset="0"/>
                <a:cs typeface="Open Sans" pitchFamily="34" charset="0"/>
              </a:endParaRPr>
            </a:p>
          </p:txBody>
        </p:sp>
        <p:sp>
          <p:nvSpPr>
            <p:cNvPr id="27" name="Text Box 10"/>
            <p:cNvSpPr txBox="1">
              <a:spLocks noChangeArrowheads="1"/>
            </p:cNvSpPr>
            <p:nvPr/>
          </p:nvSpPr>
          <p:spPr bwMode="auto">
            <a:xfrm>
              <a:off x="7400845" y="1581150"/>
              <a:ext cx="1008622" cy="173765"/>
            </a:xfrm>
            <a:prstGeom prst="rect">
              <a:avLst/>
            </a:prstGeom>
            <a:noFill/>
            <a:ln w="9525">
              <a:noFill/>
              <a:miter lim="800000"/>
              <a:headEnd/>
              <a:tailEnd/>
            </a:ln>
          </p:spPr>
          <p:txBody>
            <a:bodyPr wrap="square" lIns="45720" tIns="22860" rIns="45720" bIns="22860">
              <a:spAutoFit/>
            </a:bodyPr>
            <a:lstStyle/>
            <a:p>
              <a:pPr algn="ctr" defTabSz="1088232"/>
              <a:r>
                <a:rPr lang="en-US" sz="1200" b="1">
                  <a:solidFill>
                    <a:schemeClr val="bg1"/>
                  </a:solidFill>
                  <a:latin typeface="Open Sans" pitchFamily="34" charset="0"/>
                  <a:ea typeface="Open Sans" pitchFamily="34" charset="0"/>
                  <a:cs typeface="Open Sans" pitchFamily="34" charset="0"/>
                </a:rPr>
                <a:t>Network</a:t>
              </a:r>
              <a:endParaRPr lang="en-US" sz="1000" b="1">
                <a:solidFill>
                  <a:schemeClr val="bg1"/>
                </a:solidFill>
                <a:latin typeface="Open Sans" pitchFamily="34" charset="0"/>
                <a:ea typeface="Open Sans" pitchFamily="34" charset="0"/>
                <a:cs typeface="Open Sans" pitchFamily="34" charset="0"/>
              </a:endParaRPr>
            </a:p>
          </p:txBody>
        </p:sp>
        <p:sp>
          <p:nvSpPr>
            <p:cNvPr id="28" name="Text Box 10"/>
            <p:cNvSpPr txBox="1">
              <a:spLocks noChangeArrowheads="1"/>
            </p:cNvSpPr>
            <p:nvPr/>
          </p:nvSpPr>
          <p:spPr bwMode="auto">
            <a:xfrm>
              <a:off x="7400845" y="2740727"/>
              <a:ext cx="1008622" cy="173765"/>
            </a:xfrm>
            <a:prstGeom prst="rect">
              <a:avLst/>
            </a:prstGeom>
            <a:noFill/>
            <a:ln w="9525">
              <a:noFill/>
              <a:miter lim="800000"/>
              <a:headEnd/>
              <a:tailEnd/>
            </a:ln>
          </p:spPr>
          <p:txBody>
            <a:bodyPr wrap="square" lIns="45720" tIns="22860" rIns="45720" bIns="22860">
              <a:spAutoFit/>
            </a:bodyPr>
            <a:lstStyle/>
            <a:p>
              <a:pPr algn="ctr" defTabSz="1088232"/>
              <a:r>
                <a:rPr lang="en-US" sz="1200" b="1">
                  <a:solidFill>
                    <a:schemeClr val="bg1">
                      <a:lumMod val="85000"/>
                    </a:schemeClr>
                  </a:solidFill>
                  <a:latin typeface="Open Sans" pitchFamily="34" charset="0"/>
                  <a:ea typeface="Open Sans" pitchFamily="34" charset="0"/>
                  <a:cs typeface="Open Sans" pitchFamily="34" charset="0"/>
                </a:rPr>
                <a:t>Defend</a:t>
              </a:r>
              <a:endParaRPr lang="en-US" sz="1000" b="1">
                <a:solidFill>
                  <a:schemeClr val="bg1">
                    <a:lumMod val="85000"/>
                  </a:schemeClr>
                </a:solidFill>
                <a:latin typeface="Open Sans" pitchFamily="34" charset="0"/>
                <a:ea typeface="Open Sans" pitchFamily="34" charset="0"/>
                <a:cs typeface="Open Sans" pitchFamily="34" charset="0"/>
              </a:endParaRPr>
            </a:p>
          </p:txBody>
        </p:sp>
        <p:sp>
          <p:nvSpPr>
            <p:cNvPr id="29" name="Text Box 10"/>
            <p:cNvSpPr txBox="1">
              <a:spLocks noChangeArrowheads="1"/>
            </p:cNvSpPr>
            <p:nvPr/>
          </p:nvSpPr>
          <p:spPr bwMode="auto">
            <a:xfrm>
              <a:off x="7400845" y="3930195"/>
              <a:ext cx="1008622" cy="173765"/>
            </a:xfrm>
            <a:prstGeom prst="rect">
              <a:avLst/>
            </a:prstGeom>
            <a:noFill/>
            <a:ln w="9525">
              <a:noFill/>
              <a:miter lim="800000"/>
              <a:headEnd/>
              <a:tailEnd/>
            </a:ln>
          </p:spPr>
          <p:txBody>
            <a:bodyPr wrap="square" lIns="45720" tIns="22860" rIns="45720" bIns="22860">
              <a:spAutoFit/>
            </a:bodyPr>
            <a:lstStyle/>
            <a:p>
              <a:pPr algn="ctr" defTabSz="1088232"/>
              <a:r>
                <a:rPr lang="en-US" sz="1200" b="1">
                  <a:solidFill>
                    <a:schemeClr val="bg1"/>
                  </a:solidFill>
                  <a:latin typeface="Open Sans" pitchFamily="34" charset="0"/>
                  <a:ea typeface="Open Sans" pitchFamily="34" charset="0"/>
                  <a:cs typeface="Open Sans" pitchFamily="34" charset="0"/>
                </a:rPr>
                <a:t>Reimburse</a:t>
              </a:r>
              <a:endParaRPr lang="en-US" sz="1000" b="1">
                <a:solidFill>
                  <a:schemeClr val="bg1"/>
                </a:solidFill>
                <a:latin typeface="Open Sans" pitchFamily="34" charset="0"/>
                <a:ea typeface="Open Sans" pitchFamily="34" charset="0"/>
                <a:cs typeface="Open Sans" pitchFamily="34" charset="0"/>
              </a:endParaRPr>
            </a:p>
          </p:txBody>
        </p:sp>
        <p:sp>
          <p:nvSpPr>
            <p:cNvPr id="30" name="Freeform 55"/>
            <p:cNvSpPr>
              <a:spLocks noEditPoints="1"/>
            </p:cNvSpPr>
            <p:nvPr/>
          </p:nvSpPr>
          <p:spPr bwMode="auto">
            <a:xfrm>
              <a:off x="5337186" y="2366349"/>
              <a:ext cx="292588" cy="306197"/>
            </a:xfrm>
            <a:custGeom>
              <a:avLst/>
              <a:gdLst>
                <a:gd name="T0" fmla="*/ 83 w 129"/>
                <a:gd name="T1" fmla="*/ 92 h 135"/>
                <a:gd name="T2" fmla="*/ 127 w 129"/>
                <a:gd name="T3" fmla="*/ 26 h 135"/>
                <a:gd name="T4" fmla="*/ 127 w 129"/>
                <a:gd name="T5" fmla="*/ 21 h 135"/>
                <a:gd name="T6" fmla="*/ 117 w 129"/>
                <a:gd name="T7" fmla="*/ 10 h 135"/>
                <a:gd name="T8" fmla="*/ 112 w 129"/>
                <a:gd name="T9" fmla="*/ 10 h 135"/>
                <a:gd name="T10" fmla="*/ 107 w 129"/>
                <a:gd name="T11" fmla="*/ 16 h 135"/>
                <a:gd name="T12" fmla="*/ 101 w 129"/>
                <a:gd name="T13" fmla="*/ 16 h 135"/>
                <a:gd name="T14" fmla="*/ 101 w 129"/>
                <a:gd name="T15" fmla="*/ 0 h 135"/>
                <a:gd name="T16" fmla="*/ 27 w 129"/>
                <a:gd name="T17" fmla="*/ 0 h 135"/>
                <a:gd name="T18" fmla="*/ 27 w 129"/>
                <a:gd name="T19" fmla="*/ 16 h 135"/>
                <a:gd name="T20" fmla="*/ 22 w 129"/>
                <a:gd name="T21" fmla="*/ 16 h 135"/>
                <a:gd name="T22" fmla="*/ 17 w 129"/>
                <a:gd name="T23" fmla="*/ 10 h 135"/>
                <a:gd name="T24" fmla="*/ 12 w 129"/>
                <a:gd name="T25" fmla="*/ 10 h 135"/>
                <a:gd name="T26" fmla="*/ 1 w 129"/>
                <a:gd name="T27" fmla="*/ 21 h 135"/>
                <a:gd name="T28" fmla="*/ 1 w 129"/>
                <a:gd name="T29" fmla="*/ 26 h 135"/>
                <a:gd name="T30" fmla="*/ 46 w 129"/>
                <a:gd name="T31" fmla="*/ 92 h 135"/>
                <a:gd name="T32" fmla="*/ 59 w 129"/>
                <a:gd name="T33" fmla="*/ 98 h 135"/>
                <a:gd name="T34" fmla="*/ 59 w 129"/>
                <a:gd name="T35" fmla="*/ 103 h 135"/>
                <a:gd name="T36" fmla="*/ 54 w 129"/>
                <a:gd name="T37" fmla="*/ 106 h 135"/>
                <a:gd name="T38" fmla="*/ 59 w 129"/>
                <a:gd name="T39" fmla="*/ 108 h 135"/>
                <a:gd name="T40" fmla="*/ 59 w 129"/>
                <a:gd name="T41" fmla="*/ 114 h 135"/>
                <a:gd name="T42" fmla="*/ 54 w 129"/>
                <a:gd name="T43" fmla="*/ 119 h 135"/>
                <a:gd name="T44" fmla="*/ 48 w 129"/>
                <a:gd name="T45" fmla="*/ 124 h 135"/>
                <a:gd name="T46" fmla="*/ 43 w 129"/>
                <a:gd name="T47" fmla="*/ 129 h 135"/>
                <a:gd name="T48" fmla="*/ 49 w 129"/>
                <a:gd name="T49" fmla="*/ 135 h 135"/>
                <a:gd name="T50" fmla="*/ 80 w 129"/>
                <a:gd name="T51" fmla="*/ 135 h 135"/>
                <a:gd name="T52" fmla="*/ 85 w 129"/>
                <a:gd name="T53" fmla="*/ 129 h 135"/>
                <a:gd name="T54" fmla="*/ 80 w 129"/>
                <a:gd name="T55" fmla="*/ 124 h 135"/>
                <a:gd name="T56" fmla="*/ 74 w 129"/>
                <a:gd name="T57" fmla="*/ 119 h 135"/>
                <a:gd name="T58" fmla="*/ 69 w 129"/>
                <a:gd name="T59" fmla="*/ 114 h 135"/>
                <a:gd name="T60" fmla="*/ 69 w 129"/>
                <a:gd name="T61" fmla="*/ 108 h 135"/>
                <a:gd name="T62" fmla="*/ 75 w 129"/>
                <a:gd name="T63" fmla="*/ 106 h 135"/>
                <a:gd name="T64" fmla="*/ 69 w 129"/>
                <a:gd name="T65" fmla="*/ 103 h 135"/>
                <a:gd name="T66" fmla="*/ 69 w 129"/>
                <a:gd name="T67" fmla="*/ 98 h 135"/>
                <a:gd name="T68" fmla="*/ 83 w 129"/>
                <a:gd name="T69" fmla="*/ 92 h 135"/>
                <a:gd name="T70" fmla="*/ 101 w 129"/>
                <a:gd name="T71" fmla="*/ 21 h 135"/>
                <a:gd name="T72" fmla="*/ 107 w 129"/>
                <a:gd name="T73" fmla="*/ 21 h 135"/>
                <a:gd name="T74" fmla="*/ 112 w 129"/>
                <a:gd name="T75" fmla="*/ 16 h 135"/>
                <a:gd name="T76" fmla="*/ 117 w 129"/>
                <a:gd name="T77" fmla="*/ 21 h 135"/>
                <a:gd name="T78" fmla="*/ 117 w 129"/>
                <a:gd name="T79" fmla="*/ 26 h 135"/>
                <a:gd name="T80" fmla="*/ 91 w 129"/>
                <a:gd name="T81" fmla="*/ 71 h 135"/>
                <a:gd name="T82" fmla="*/ 101 w 129"/>
                <a:gd name="T83" fmla="*/ 21 h 135"/>
                <a:gd name="T84" fmla="*/ 36 w 129"/>
                <a:gd name="T85" fmla="*/ 72 h 135"/>
                <a:gd name="T86" fmla="*/ 10 w 129"/>
                <a:gd name="T87" fmla="*/ 27 h 135"/>
                <a:gd name="T88" fmla="*/ 10 w 129"/>
                <a:gd name="T89" fmla="*/ 22 h 135"/>
                <a:gd name="T90" fmla="*/ 15 w 129"/>
                <a:gd name="T91" fmla="*/ 17 h 135"/>
                <a:gd name="T92" fmla="*/ 20 w 129"/>
                <a:gd name="T93" fmla="*/ 22 h 135"/>
                <a:gd name="T94" fmla="*/ 26 w 129"/>
                <a:gd name="T95" fmla="*/ 22 h 135"/>
                <a:gd name="T96" fmla="*/ 36 w 129"/>
                <a:gd name="T97" fmla="*/ 7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35">
                  <a:moveTo>
                    <a:pt x="83" y="92"/>
                  </a:moveTo>
                  <a:cubicBezTo>
                    <a:pt x="129" y="63"/>
                    <a:pt x="127" y="26"/>
                    <a:pt x="127" y="26"/>
                  </a:cubicBezTo>
                  <a:cubicBezTo>
                    <a:pt x="127" y="21"/>
                    <a:pt x="127" y="21"/>
                    <a:pt x="127" y="21"/>
                  </a:cubicBezTo>
                  <a:cubicBezTo>
                    <a:pt x="127" y="21"/>
                    <a:pt x="128" y="10"/>
                    <a:pt x="117" y="10"/>
                  </a:cubicBezTo>
                  <a:cubicBezTo>
                    <a:pt x="114" y="10"/>
                    <a:pt x="112" y="10"/>
                    <a:pt x="112" y="10"/>
                  </a:cubicBezTo>
                  <a:cubicBezTo>
                    <a:pt x="107" y="10"/>
                    <a:pt x="107" y="16"/>
                    <a:pt x="107" y="16"/>
                  </a:cubicBezTo>
                  <a:cubicBezTo>
                    <a:pt x="107" y="16"/>
                    <a:pt x="104" y="16"/>
                    <a:pt x="101" y="16"/>
                  </a:cubicBezTo>
                  <a:cubicBezTo>
                    <a:pt x="101" y="12"/>
                    <a:pt x="101" y="0"/>
                    <a:pt x="101" y="0"/>
                  </a:cubicBezTo>
                  <a:cubicBezTo>
                    <a:pt x="56" y="7"/>
                    <a:pt x="27" y="0"/>
                    <a:pt x="27" y="0"/>
                  </a:cubicBezTo>
                  <a:cubicBezTo>
                    <a:pt x="27" y="16"/>
                    <a:pt x="27" y="16"/>
                    <a:pt x="27" y="16"/>
                  </a:cubicBezTo>
                  <a:cubicBezTo>
                    <a:pt x="23" y="16"/>
                    <a:pt x="22" y="16"/>
                    <a:pt x="22" y="16"/>
                  </a:cubicBezTo>
                  <a:cubicBezTo>
                    <a:pt x="22" y="16"/>
                    <a:pt x="22" y="10"/>
                    <a:pt x="17" y="10"/>
                  </a:cubicBezTo>
                  <a:cubicBezTo>
                    <a:pt x="17" y="10"/>
                    <a:pt x="15" y="10"/>
                    <a:pt x="12" y="10"/>
                  </a:cubicBezTo>
                  <a:cubicBezTo>
                    <a:pt x="1" y="10"/>
                    <a:pt x="1" y="21"/>
                    <a:pt x="1" y="21"/>
                  </a:cubicBezTo>
                  <a:cubicBezTo>
                    <a:pt x="1" y="26"/>
                    <a:pt x="1" y="26"/>
                    <a:pt x="1" y="26"/>
                  </a:cubicBezTo>
                  <a:cubicBezTo>
                    <a:pt x="1" y="26"/>
                    <a:pt x="0" y="63"/>
                    <a:pt x="46" y="92"/>
                  </a:cubicBezTo>
                  <a:cubicBezTo>
                    <a:pt x="46" y="92"/>
                    <a:pt x="52" y="98"/>
                    <a:pt x="59" y="98"/>
                  </a:cubicBezTo>
                  <a:cubicBezTo>
                    <a:pt x="59" y="103"/>
                    <a:pt x="59" y="103"/>
                    <a:pt x="59" y="103"/>
                  </a:cubicBezTo>
                  <a:cubicBezTo>
                    <a:pt x="59" y="103"/>
                    <a:pt x="54" y="103"/>
                    <a:pt x="54" y="106"/>
                  </a:cubicBezTo>
                  <a:cubicBezTo>
                    <a:pt x="54" y="109"/>
                    <a:pt x="59" y="108"/>
                    <a:pt x="59" y="108"/>
                  </a:cubicBezTo>
                  <a:cubicBezTo>
                    <a:pt x="59" y="114"/>
                    <a:pt x="59" y="114"/>
                    <a:pt x="59" y="114"/>
                  </a:cubicBezTo>
                  <a:cubicBezTo>
                    <a:pt x="59" y="114"/>
                    <a:pt x="58" y="119"/>
                    <a:pt x="54" y="119"/>
                  </a:cubicBezTo>
                  <a:cubicBezTo>
                    <a:pt x="54" y="124"/>
                    <a:pt x="48" y="124"/>
                    <a:pt x="48" y="124"/>
                  </a:cubicBezTo>
                  <a:cubicBezTo>
                    <a:pt x="48" y="124"/>
                    <a:pt x="43" y="125"/>
                    <a:pt x="43" y="129"/>
                  </a:cubicBezTo>
                  <a:cubicBezTo>
                    <a:pt x="43" y="129"/>
                    <a:pt x="42" y="135"/>
                    <a:pt x="49" y="135"/>
                  </a:cubicBezTo>
                  <a:cubicBezTo>
                    <a:pt x="56" y="135"/>
                    <a:pt x="80" y="135"/>
                    <a:pt x="80" y="135"/>
                  </a:cubicBezTo>
                  <a:cubicBezTo>
                    <a:pt x="85" y="135"/>
                    <a:pt x="85" y="129"/>
                    <a:pt x="85" y="129"/>
                  </a:cubicBezTo>
                  <a:cubicBezTo>
                    <a:pt x="85" y="129"/>
                    <a:pt x="85" y="124"/>
                    <a:pt x="80" y="124"/>
                  </a:cubicBezTo>
                  <a:cubicBezTo>
                    <a:pt x="74" y="124"/>
                    <a:pt x="74" y="119"/>
                    <a:pt x="74" y="119"/>
                  </a:cubicBezTo>
                  <a:cubicBezTo>
                    <a:pt x="74" y="119"/>
                    <a:pt x="69" y="119"/>
                    <a:pt x="69" y="114"/>
                  </a:cubicBezTo>
                  <a:cubicBezTo>
                    <a:pt x="69" y="108"/>
                    <a:pt x="69" y="108"/>
                    <a:pt x="69" y="108"/>
                  </a:cubicBezTo>
                  <a:cubicBezTo>
                    <a:pt x="69" y="108"/>
                    <a:pt x="75" y="109"/>
                    <a:pt x="75" y="106"/>
                  </a:cubicBezTo>
                  <a:cubicBezTo>
                    <a:pt x="75" y="103"/>
                    <a:pt x="69" y="103"/>
                    <a:pt x="69" y="103"/>
                  </a:cubicBezTo>
                  <a:cubicBezTo>
                    <a:pt x="69" y="98"/>
                    <a:pt x="69" y="98"/>
                    <a:pt x="69" y="98"/>
                  </a:cubicBezTo>
                  <a:cubicBezTo>
                    <a:pt x="75" y="98"/>
                    <a:pt x="79" y="96"/>
                    <a:pt x="83" y="92"/>
                  </a:cubicBezTo>
                  <a:close/>
                  <a:moveTo>
                    <a:pt x="101" y="21"/>
                  </a:moveTo>
                  <a:cubicBezTo>
                    <a:pt x="103" y="21"/>
                    <a:pt x="107" y="21"/>
                    <a:pt x="107" y="21"/>
                  </a:cubicBezTo>
                  <a:cubicBezTo>
                    <a:pt x="112" y="21"/>
                    <a:pt x="112" y="16"/>
                    <a:pt x="112" y="16"/>
                  </a:cubicBezTo>
                  <a:cubicBezTo>
                    <a:pt x="117" y="16"/>
                    <a:pt x="117" y="21"/>
                    <a:pt x="117" y="21"/>
                  </a:cubicBezTo>
                  <a:cubicBezTo>
                    <a:pt x="117" y="26"/>
                    <a:pt x="117" y="26"/>
                    <a:pt x="117" y="26"/>
                  </a:cubicBezTo>
                  <a:cubicBezTo>
                    <a:pt x="117" y="26"/>
                    <a:pt x="116" y="47"/>
                    <a:pt x="91" y="71"/>
                  </a:cubicBezTo>
                  <a:cubicBezTo>
                    <a:pt x="96" y="61"/>
                    <a:pt x="101" y="38"/>
                    <a:pt x="101" y="21"/>
                  </a:cubicBezTo>
                  <a:close/>
                  <a:moveTo>
                    <a:pt x="36" y="72"/>
                  </a:moveTo>
                  <a:cubicBezTo>
                    <a:pt x="11" y="48"/>
                    <a:pt x="10" y="27"/>
                    <a:pt x="10" y="27"/>
                  </a:cubicBezTo>
                  <a:cubicBezTo>
                    <a:pt x="10" y="22"/>
                    <a:pt x="10" y="22"/>
                    <a:pt x="10" y="22"/>
                  </a:cubicBezTo>
                  <a:cubicBezTo>
                    <a:pt x="10" y="22"/>
                    <a:pt x="10" y="17"/>
                    <a:pt x="15" y="17"/>
                  </a:cubicBezTo>
                  <a:cubicBezTo>
                    <a:pt x="15" y="17"/>
                    <a:pt x="15" y="22"/>
                    <a:pt x="20" y="22"/>
                  </a:cubicBezTo>
                  <a:cubicBezTo>
                    <a:pt x="20" y="22"/>
                    <a:pt x="24" y="22"/>
                    <a:pt x="26" y="22"/>
                  </a:cubicBezTo>
                  <a:cubicBezTo>
                    <a:pt x="26" y="39"/>
                    <a:pt x="30" y="62"/>
                    <a:pt x="36" y="7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31" name="Freeform 61"/>
            <p:cNvSpPr>
              <a:spLocks/>
            </p:cNvSpPr>
            <p:nvPr/>
          </p:nvSpPr>
          <p:spPr bwMode="auto">
            <a:xfrm>
              <a:off x="7765717" y="2393206"/>
              <a:ext cx="309599" cy="321507"/>
            </a:xfrm>
            <a:custGeom>
              <a:avLst/>
              <a:gdLst>
                <a:gd name="T0" fmla="*/ 99 w 137"/>
                <a:gd name="T1" fmla="*/ 57 h 142"/>
                <a:gd name="T2" fmla="*/ 137 w 137"/>
                <a:gd name="T3" fmla="*/ 57 h 142"/>
                <a:gd name="T4" fmla="*/ 76 w 137"/>
                <a:gd name="T5" fmla="*/ 4 h 142"/>
                <a:gd name="T6" fmla="*/ 69 w 137"/>
                <a:gd name="T7" fmla="*/ 0 h 142"/>
                <a:gd name="T8" fmla="*/ 62 w 137"/>
                <a:gd name="T9" fmla="*/ 4 h 142"/>
                <a:gd name="T10" fmla="*/ 0 w 137"/>
                <a:gd name="T11" fmla="*/ 57 h 142"/>
                <a:gd name="T12" fmla="*/ 39 w 137"/>
                <a:gd name="T13" fmla="*/ 57 h 142"/>
                <a:gd name="T14" fmla="*/ 62 w 137"/>
                <a:gd name="T15" fmla="*/ 4 h 142"/>
                <a:gd name="T16" fmla="*/ 62 w 137"/>
                <a:gd name="T17" fmla="*/ 5 h 142"/>
                <a:gd name="T18" fmla="*/ 43 w 137"/>
                <a:gd name="T19" fmla="*/ 57 h 142"/>
                <a:gd name="T20" fmla="*/ 64 w 137"/>
                <a:gd name="T21" fmla="*/ 57 h 142"/>
                <a:gd name="T22" fmla="*/ 64 w 137"/>
                <a:gd name="T23" fmla="*/ 122 h 142"/>
                <a:gd name="T24" fmla="*/ 64 w 137"/>
                <a:gd name="T25" fmla="*/ 125 h 142"/>
                <a:gd name="T26" fmla="*/ 64 w 137"/>
                <a:gd name="T27" fmla="*/ 130 h 142"/>
                <a:gd name="T28" fmla="*/ 76 w 137"/>
                <a:gd name="T29" fmla="*/ 142 h 142"/>
                <a:gd name="T30" fmla="*/ 87 w 137"/>
                <a:gd name="T31" fmla="*/ 130 h 142"/>
                <a:gd name="T32" fmla="*/ 87 w 137"/>
                <a:gd name="T33" fmla="*/ 125 h 142"/>
                <a:gd name="T34" fmla="*/ 79 w 137"/>
                <a:gd name="T35" fmla="*/ 125 h 142"/>
                <a:gd name="T36" fmla="*/ 79 w 137"/>
                <a:gd name="T37" fmla="*/ 127 h 142"/>
                <a:gd name="T38" fmla="*/ 79 w 137"/>
                <a:gd name="T39" fmla="*/ 129 h 142"/>
                <a:gd name="T40" fmla="*/ 76 w 137"/>
                <a:gd name="T41" fmla="*/ 133 h 142"/>
                <a:gd name="T42" fmla="*/ 72 w 137"/>
                <a:gd name="T43" fmla="*/ 129 h 142"/>
                <a:gd name="T44" fmla="*/ 72 w 137"/>
                <a:gd name="T45" fmla="*/ 127 h 142"/>
                <a:gd name="T46" fmla="*/ 72 w 137"/>
                <a:gd name="T47" fmla="*/ 125 h 142"/>
                <a:gd name="T48" fmla="*/ 72 w 137"/>
                <a:gd name="T49" fmla="*/ 111 h 142"/>
                <a:gd name="T50" fmla="*/ 72 w 137"/>
                <a:gd name="T51" fmla="*/ 57 h 142"/>
                <a:gd name="T52" fmla="*/ 94 w 137"/>
                <a:gd name="T53" fmla="*/ 57 h 142"/>
                <a:gd name="T54" fmla="*/ 76 w 137"/>
                <a:gd name="T55" fmla="*/ 5 h 142"/>
                <a:gd name="T56" fmla="*/ 76 w 137"/>
                <a:gd name="T57" fmla="*/ 4 h 142"/>
                <a:gd name="T58" fmla="*/ 99 w 137"/>
                <a:gd name="T59" fmla="*/ 57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42">
                  <a:moveTo>
                    <a:pt x="99" y="57"/>
                  </a:moveTo>
                  <a:cubicBezTo>
                    <a:pt x="137" y="57"/>
                    <a:pt x="137" y="57"/>
                    <a:pt x="137" y="57"/>
                  </a:cubicBezTo>
                  <a:cubicBezTo>
                    <a:pt x="130" y="28"/>
                    <a:pt x="105" y="7"/>
                    <a:pt x="76" y="4"/>
                  </a:cubicBezTo>
                  <a:cubicBezTo>
                    <a:pt x="74" y="1"/>
                    <a:pt x="72" y="0"/>
                    <a:pt x="69" y="0"/>
                  </a:cubicBezTo>
                  <a:cubicBezTo>
                    <a:pt x="66" y="0"/>
                    <a:pt x="64" y="1"/>
                    <a:pt x="62" y="4"/>
                  </a:cubicBezTo>
                  <a:cubicBezTo>
                    <a:pt x="32" y="6"/>
                    <a:pt x="7" y="28"/>
                    <a:pt x="0" y="57"/>
                  </a:cubicBezTo>
                  <a:cubicBezTo>
                    <a:pt x="39" y="57"/>
                    <a:pt x="39" y="57"/>
                    <a:pt x="39" y="57"/>
                  </a:cubicBezTo>
                  <a:cubicBezTo>
                    <a:pt x="39" y="24"/>
                    <a:pt x="58" y="7"/>
                    <a:pt x="62" y="4"/>
                  </a:cubicBezTo>
                  <a:cubicBezTo>
                    <a:pt x="62" y="4"/>
                    <a:pt x="62" y="5"/>
                    <a:pt x="62" y="5"/>
                  </a:cubicBezTo>
                  <a:cubicBezTo>
                    <a:pt x="41" y="31"/>
                    <a:pt x="43" y="57"/>
                    <a:pt x="43" y="57"/>
                  </a:cubicBezTo>
                  <a:cubicBezTo>
                    <a:pt x="64" y="57"/>
                    <a:pt x="64" y="57"/>
                    <a:pt x="64" y="57"/>
                  </a:cubicBezTo>
                  <a:cubicBezTo>
                    <a:pt x="64" y="122"/>
                    <a:pt x="64" y="122"/>
                    <a:pt x="64" y="122"/>
                  </a:cubicBezTo>
                  <a:cubicBezTo>
                    <a:pt x="64" y="125"/>
                    <a:pt x="64" y="125"/>
                    <a:pt x="64" y="125"/>
                  </a:cubicBezTo>
                  <a:cubicBezTo>
                    <a:pt x="64" y="130"/>
                    <a:pt x="64" y="130"/>
                    <a:pt x="64" y="130"/>
                  </a:cubicBezTo>
                  <a:cubicBezTo>
                    <a:pt x="64" y="136"/>
                    <a:pt x="69" y="142"/>
                    <a:pt x="76" y="142"/>
                  </a:cubicBezTo>
                  <a:cubicBezTo>
                    <a:pt x="82" y="142"/>
                    <a:pt x="87" y="136"/>
                    <a:pt x="87" y="130"/>
                  </a:cubicBezTo>
                  <a:cubicBezTo>
                    <a:pt x="87" y="125"/>
                    <a:pt x="87" y="125"/>
                    <a:pt x="87" y="125"/>
                  </a:cubicBezTo>
                  <a:cubicBezTo>
                    <a:pt x="79" y="125"/>
                    <a:pt x="79" y="125"/>
                    <a:pt x="79" y="125"/>
                  </a:cubicBezTo>
                  <a:cubicBezTo>
                    <a:pt x="79" y="127"/>
                    <a:pt x="79" y="127"/>
                    <a:pt x="79" y="127"/>
                  </a:cubicBezTo>
                  <a:cubicBezTo>
                    <a:pt x="79" y="129"/>
                    <a:pt x="79" y="129"/>
                    <a:pt x="79" y="129"/>
                  </a:cubicBezTo>
                  <a:cubicBezTo>
                    <a:pt x="79" y="131"/>
                    <a:pt x="78" y="133"/>
                    <a:pt x="76" y="133"/>
                  </a:cubicBezTo>
                  <a:cubicBezTo>
                    <a:pt x="74" y="133"/>
                    <a:pt x="72" y="131"/>
                    <a:pt x="72" y="129"/>
                  </a:cubicBezTo>
                  <a:cubicBezTo>
                    <a:pt x="72" y="127"/>
                    <a:pt x="72" y="127"/>
                    <a:pt x="72" y="127"/>
                  </a:cubicBezTo>
                  <a:cubicBezTo>
                    <a:pt x="72" y="125"/>
                    <a:pt x="72" y="125"/>
                    <a:pt x="72" y="125"/>
                  </a:cubicBezTo>
                  <a:cubicBezTo>
                    <a:pt x="72" y="111"/>
                    <a:pt x="72" y="111"/>
                    <a:pt x="72" y="111"/>
                  </a:cubicBezTo>
                  <a:cubicBezTo>
                    <a:pt x="72" y="57"/>
                    <a:pt x="72" y="57"/>
                    <a:pt x="72" y="57"/>
                  </a:cubicBezTo>
                  <a:cubicBezTo>
                    <a:pt x="94" y="57"/>
                    <a:pt x="94" y="57"/>
                    <a:pt x="94" y="57"/>
                  </a:cubicBezTo>
                  <a:cubicBezTo>
                    <a:pt x="94" y="57"/>
                    <a:pt x="97" y="31"/>
                    <a:pt x="76" y="5"/>
                  </a:cubicBezTo>
                  <a:cubicBezTo>
                    <a:pt x="76" y="5"/>
                    <a:pt x="76" y="4"/>
                    <a:pt x="76" y="4"/>
                  </a:cubicBezTo>
                  <a:cubicBezTo>
                    <a:pt x="80" y="7"/>
                    <a:pt x="99" y="24"/>
                    <a:pt x="99" y="57"/>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33" name="Freeform 62"/>
            <p:cNvSpPr>
              <a:spLocks noEditPoints="1"/>
            </p:cNvSpPr>
            <p:nvPr/>
          </p:nvSpPr>
          <p:spPr bwMode="auto">
            <a:xfrm>
              <a:off x="6602341" y="2953832"/>
              <a:ext cx="244957" cy="330012"/>
            </a:xfrm>
            <a:custGeom>
              <a:avLst/>
              <a:gdLst>
                <a:gd name="T0" fmla="*/ 108 w 108"/>
                <a:gd name="T1" fmla="*/ 145 h 145"/>
                <a:gd name="T2" fmla="*/ 0 w 108"/>
                <a:gd name="T3" fmla="*/ 145 h 145"/>
                <a:gd name="T4" fmla="*/ 0 w 108"/>
                <a:gd name="T5" fmla="*/ 136 h 145"/>
                <a:gd name="T6" fmla="*/ 13 w 108"/>
                <a:gd name="T7" fmla="*/ 125 h 145"/>
                <a:gd name="T8" fmla="*/ 96 w 108"/>
                <a:gd name="T9" fmla="*/ 125 h 145"/>
                <a:gd name="T10" fmla="*/ 108 w 108"/>
                <a:gd name="T11" fmla="*/ 135 h 145"/>
                <a:gd name="T12" fmla="*/ 108 w 108"/>
                <a:gd name="T13" fmla="*/ 145 h 145"/>
                <a:gd name="T14" fmla="*/ 16 w 108"/>
                <a:gd name="T15" fmla="*/ 116 h 145"/>
                <a:gd name="T16" fmla="*/ 24 w 108"/>
                <a:gd name="T17" fmla="*/ 91 h 145"/>
                <a:gd name="T18" fmla="*/ 85 w 108"/>
                <a:gd name="T19" fmla="*/ 91 h 145"/>
                <a:gd name="T20" fmla="*/ 92 w 108"/>
                <a:gd name="T21" fmla="*/ 116 h 145"/>
                <a:gd name="T22" fmla="*/ 16 w 108"/>
                <a:gd name="T23" fmla="*/ 116 h 145"/>
                <a:gd name="T24" fmla="*/ 28 w 108"/>
                <a:gd name="T25" fmla="*/ 76 h 145"/>
                <a:gd name="T26" fmla="*/ 36 w 108"/>
                <a:gd name="T27" fmla="*/ 51 h 145"/>
                <a:gd name="T28" fmla="*/ 72 w 108"/>
                <a:gd name="T29" fmla="*/ 51 h 145"/>
                <a:gd name="T30" fmla="*/ 80 w 108"/>
                <a:gd name="T31" fmla="*/ 76 h 145"/>
                <a:gd name="T32" fmla="*/ 28 w 108"/>
                <a:gd name="T33" fmla="*/ 76 h 145"/>
                <a:gd name="T34" fmla="*/ 48 w 108"/>
                <a:gd name="T35" fmla="*/ 12 h 145"/>
                <a:gd name="T36" fmla="*/ 60 w 108"/>
                <a:gd name="T37" fmla="*/ 12 h 145"/>
                <a:gd name="T38" fmla="*/ 67 w 108"/>
                <a:gd name="T39" fmla="*/ 37 h 145"/>
                <a:gd name="T40" fmla="*/ 41 w 108"/>
                <a:gd name="T41" fmla="*/ 37 h 145"/>
                <a:gd name="T42" fmla="*/ 48 w 108"/>
                <a:gd name="T43" fmla="*/ 1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145">
                  <a:moveTo>
                    <a:pt x="108" y="145"/>
                  </a:moveTo>
                  <a:cubicBezTo>
                    <a:pt x="0" y="145"/>
                    <a:pt x="0" y="145"/>
                    <a:pt x="0" y="145"/>
                  </a:cubicBezTo>
                  <a:cubicBezTo>
                    <a:pt x="0" y="136"/>
                    <a:pt x="0" y="136"/>
                    <a:pt x="0" y="136"/>
                  </a:cubicBezTo>
                  <a:cubicBezTo>
                    <a:pt x="13" y="125"/>
                    <a:pt x="13" y="125"/>
                    <a:pt x="13" y="125"/>
                  </a:cubicBezTo>
                  <a:cubicBezTo>
                    <a:pt x="96" y="125"/>
                    <a:pt x="96" y="125"/>
                    <a:pt x="96" y="125"/>
                  </a:cubicBezTo>
                  <a:cubicBezTo>
                    <a:pt x="108" y="135"/>
                    <a:pt x="108" y="135"/>
                    <a:pt x="108" y="135"/>
                  </a:cubicBezTo>
                  <a:lnTo>
                    <a:pt x="108" y="145"/>
                  </a:lnTo>
                  <a:close/>
                  <a:moveTo>
                    <a:pt x="16" y="116"/>
                  </a:moveTo>
                  <a:cubicBezTo>
                    <a:pt x="24" y="91"/>
                    <a:pt x="24" y="91"/>
                    <a:pt x="24" y="91"/>
                  </a:cubicBezTo>
                  <a:cubicBezTo>
                    <a:pt x="85" y="91"/>
                    <a:pt x="85" y="91"/>
                    <a:pt x="85" y="91"/>
                  </a:cubicBezTo>
                  <a:cubicBezTo>
                    <a:pt x="92" y="116"/>
                    <a:pt x="92" y="116"/>
                    <a:pt x="92" y="116"/>
                  </a:cubicBezTo>
                  <a:lnTo>
                    <a:pt x="16" y="116"/>
                  </a:lnTo>
                  <a:close/>
                  <a:moveTo>
                    <a:pt x="28" y="76"/>
                  </a:moveTo>
                  <a:cubicBezTo>
                    <a:pt x="36" y="51"/>
                    <a:pt x="36" y="51"/>
                    <a:pt x="36" y="51"/>
                  </a:cubicBezTo>
                  <a:cubicBezTo>
                    <a:pt x="72" y="51"/>
                    <a:pt x="72" y="51"/>
                    <a:pt x="72" y="51"/>
                  </a:cubicBezTo>
                  <a:cubicBezTo>
                    <a:pt x="80" y="76"/>
                    <a:pt x="80" y="76"/>
                    <a:pt x="80" y="76"/>
                  </a:cubicBezTo>
                  <a:lnTo>
                    <a:pt x="28" y="76"/>
                  </a:lnTo>
                  <a:close/>
                  <a:moveTo>
                    <a:pt x="48" y="12"/>
                  </a:moveTo>
                  <a:cubicBezTo>
                    <a:pt x="48" y="12"/>
                    <a:pt x="54" y="0"/>
                    <a:pt x="60" y="12"/>
                  </a:cubicBezTo>
                  <a:cubicBezTo>
                    <a:pt x="67" y="37"/>
                    <a:pt x="67" y="37"/>
                    <a:pt x="67" y="37"/>
                  </a:cubicBezTo>
                  <a:cubicBezTo>
                    <a:pt x="41" y="37"/>
                    <a:pt x="41" y="37"/>
                    <a:pt x="41" y="37"/>
                  </a:cubicBezTo>
                  <a:lnTo>
                    <a:pt x="48" y="12"/>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sz="2400"/>
            </a:p>
          </p:txBody>
        </p:sp>
        <p:grpSp>
          <p:nvGrpSpPr>
            <p:cNvPr id="34" name="Group 37"/>
            <p:cNvGrpSpPr/>
            <p:nvPr/>
          </p:nvGrpSpPr>
          <p:grpSpPr>
            <a:xfrm>
              <a:off x="6515492" y="1908245"/>
              <a:ext cx="323207" cy="239854"/>
              <a:chOff x="5129089" y="3156352"/>
              <a:chExt cx="474198" cy="351905"/>
            </a:xfrm>
            <a:solidFill>
              <a:schemeClr val="bg1"/>
            </a:solidFill>
          </p:grpSpPr>
          <p:sp>
            <p:nvSpPr>
              <p:cNvPr id="35" name="Freeform 66"/>
              <p:cNvSpPr>
                <a:spLocks noEditPoints="1"/>
              </p:cNvSpPr>
              <p:nvPr/>
            </p:nvSpPr>
            <p:spPr bwMode="auto">
              <a:xfrm>
                <a:off x="5139073" y="3156352"/>
                <a:ext cx="459224" cy="279527"/>
              </a:xfrm>
              <a:custGeom>
                <a:avLst/>
                <a:gdLst>
                  <a:gd name="T0" fmla="*/ 184 w 184"/>
                  <a:gd name="T1" fmla="*/ 0 h 112"/>
                  <a:gd name="T2" fmla="*/ 0 w 184"/>
                  <a:gd name="T3" fmla="*/ 0 h 112"/>
                  <a:gd name="T4" fmla="*/ 0 w 184"/>
                  <a:gd name="T5" fmla="*/ 112 h 112"/>
                  <a:gd name="T6" fmla="*/ 184 w 184"/>
                  <a:gd name="T7" fmla="*/ 112 h 112"/>
                  <a:gd name="T8" fmla="*/ 184 w 184"/>
                  <a:gd name="T9" fmla="*/ 0 h 112"/>
                  <a:gd name="T10" fmla="*/ 176 w 184"/>
                  <a:gd name="T11" fmla="*/ 102 h 112"/>
                  <a:gd name="T12" fmla="*/ 8 w 184"/>
                  <a:gd name="T13" fmla="*/ 102 h 112"/>
                  <a:gd name="T14" fmla="*/ 8 w 184"/>
                  <a:gd name="T15" fmla="*/ 8 h 112"/>
                  <a:gd name="T16" fmla="*/ 176 w 184"/>
                  <a:gd name="T17" fmla="*/ 8 h 112"/>
                  <a:gd name="T18" fmla="*/ 176 w 184"/>
                  <a:gd name="T19" fmla="*/ 10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4" h="112">
                    <a:moveTo>
                      <a:pt x="184" y="0"/>
                    </a:moveTo>
                    <a:lnTo>
                      <a:pt x="0" y="0"/>
                    </a:lnTo>
                    <a:lnTo>
                      <a:pt x="0" y="112"/>
                    </a:lnTo>
                    <a:lnTo>
                      <a:pt x="184" y="112"/>
                    </a:lnTo>
                    <a:lnTo>
                      <a:pt x="184" y="0"/>
                    </a:lnTo>
                    <a:close/>
                    <a:moveTo>
                      <a:pt x="176" y="102"/>
                    </a:moveTo>
                    <a:lnTo>
                      <a:pt x="8" y="102"/>
                    </a:lnTo>
                    <a:lnTo>
                      <a:pt x="8" y="8"/>
                    </a:lnTo>
                    <a:lnTo>
                      <a:pt x="176" y="8"/>
                    </a:lnTo>
                    <a:lnTo>
                      <a:pt x="176" y="102"/>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36" name="Freeform 67"/>
              <p:cNvSpPr>
                <a:spLocks/>
              </p:cNvSpPr>
              <p:nvPr/>
            </p:nvSpPr>
            <p:spPr bwMode="auto">
              <a:xfrm>
                <a:off x="5129089" y="3448358"/>
                <a:ext cx="474198" cy="59899"/>
              </a:xfrm>
              <a:custGeom>
                <a:avLst/>
                <a:gdLst>
                  <a:gd name="T0" fmla="*/ 190 w 190"/>
                  <a:gd name="T1" fmla="*/ 16 h 24"/>
                  <a:gd name="T2" fmla="*/ 188 w 190"/>
                  <a:gd name="T3" fmla="*/ 0 h 24"/>
                  <a:gd name="T4" fmla="*/ 3 w 190"/>
                  <a:gd name="T5" fmla="*/ 0 h 24"/>
                  <a:gd name="T6" fmla="*/ 0 w 190"/>
                  <a:gd name="T7" fmla="*/ 16 h 24"/>
                  <a:gd name="T8" fmla="*/ 0 w 190"/>
                  <a:gd name="T9" fmla="*/ 16 h 24"/>
                  <a:gd name="T10" fmla="*/ 0 w 190"/>
                  <a:gd name="T11" fmla="*/ 24 h 24"/>
                  <a:gd name="T12" fmla="*/ 190 w 190"/>
                  <a:gd name="T13" fmla="*/ 24 h 24"/>
                  <a:gd name="T14" fmla="*/ 190 w 190"/>
                  <a:gd name="T15" fmla="*/ 16 h 24"/>
                  <a:gd name="T16" fmla="*/ 190 w 190"/>
                  <a:gd name="T17" fmla="*/ 1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0" h="24">
                    <a:moveTo>
                      <a:pt x="190" y="16"/>
                    </a:moveTo>
                    <a:lnTo>
                      <a:pt x="188" y="0"/>
                    </a:lnTo>
                    <a:lnTo>
                      <a:pt x="3" y="0"/>
                    </a:lnTo>
                    <a:lnTo>
                      <a:pt x="0" y="16"/>
                    </a:lnTo>
                    <a:lnTo>
                      <a:pt x="0" y="16"/>
                    </a:lnTo>
                    <a:lnTo>
                      <a:pt x="0" y="24"/>
                    </a:lnTo>
                    <a:lnTo>
                      <a:pt x="190" y="24"/>
                    </a:lnTo>
                    <a:lnTo>
                      <a:pt x="190" y="16"/>
                    </a:lnTo>
                    <a:lnTo>
                      <a:pt x="190" y="16"/>
                    </a:ln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400"/>
              </a:p>
            </p:txBody>
          </p:sp>
        </p:grpSp>
        <p:grpSp>
          <p:nvGrpSpPr>
            <p:cNvPr id="37" name="Group 40"/>
            <p:cNvGrpSpPr/>
            <p:nvPr/>
          </p:nvGrpSpPr>
          <p:grpSpPr>
            <a:xfrm>
              <a:off x="7774434" y="1290324"/>
              <a:ext cx="246658" cy="280681"/>
              <a:chOff x="2927811" y="2108124"/>
              <a:chExt cx="361887" cy="411804"/>
            </a:xfrm>
            <a:solidFill>
              <a:schemeClr val="bg1"/>
            </a:solidFill>
          </p:grpSpPr>
          <p:sp>
            <p:nvSpPr>
              <p:cNvPr id="38" name="Freeform 68"/>
              <p:cNvSpPr>
                <a:spLocks noEditPoints="1"/>
              </p:cNvSpPr>
              <p:nvPr/>
            </p:nvSpPr>
            <p:spPr bwMode="auto">
              <a:xfrm>
                <a:off x="2927811" y="2108124"/>
                <a:ext cx="164722" cy="299494"/>
              </a:xfrm>
              <a:custGeom>
                <a:avLst/>
                <a:gdLst>
                  <a:gd name="T0" fmla="*/ 50 w 50"/>
                  <a:gd name="T1" fmla="*/ 83 h 90"/>
                  <a:gd name="T2" fmla="*/ 50 w 50"/>
                  <a:gd name="T3" fmla="*/ 7 h 90"/>
                  <a:gd name="T4" fmla="*/ 44 w 50"/>
                  <a:gd name="T5" fmla="*/ 0 h 90"/>
                  <a:gd name="T6" fmla="*/ 6 w 50"/>
                  <a:gd name="T7" fmla="*/ 0 h 90"/>
                  <a:gd name="T8" fmla="*/ 0 w 50"/>
                  <a:gd name="T9" fmla="*/ 7 h 90"/>
                  <a:gd name="T10" fmla="*/ 0 w 50"/>
                  <a:gd name="T11" fmla="*/ 83 h 90"/>
                  <a:gd name="T12" fmla="*/ 6 w 50"/>
                  <a:gd name="T13" fmla="*/ 90 h 90"/>
                  <a:gd name="T14" fmla="*/ 44 w 50"/>
                  <a:gd name="T15" fmla="*/ 90 h 90"/>
                  <a:gd name="T16" fmla="*/ 50 w 50"/>
                  <a:gd name="T17" fmla="*/ 83 h 90"/>
                  <a:gd name="T18" fmla="*/ 39 w 50"/>
                  <a:gd name="T19" fmla="*/ 5 h 90"/>
                  <a:gd name="T20" fmla="*/ 41 w 50"/>
                  <a:gd name="T21" fmla="*/ 6 h 90"/>
                  <a:gd name="T22" fmla="*/ 39 w 50"/>
                  <a:gd name="T23" fmla="*/ 8 h 90"/>
                  <a:gd name="T24" fmla="*/ 38 w 50"/>
                  <a:gd name="T25" fmla="*/ 6 h 90"/>
                  <a:gd name="T26" fmla="*/ 39 w 50"/>
                  <a:gd name="T27" fmla="*/ 5 h 90"/>
                  <a:gd name="T28" fmla="*/ 16 w 50"/>
                  <a:gd name="T29" fmla="*/ 5 h 90"/>
                  <a:gd name="T30" fmla="*/ 34 w 50"/>
                  <a:gd name="T31" fmla="*/ 5 h 90"/>
                  <a:gd name="T32" fmla="*/ 34 w 50"/>
                  <a:gd name="T33" fmla="*/ 7 h 90"/>
                  <a:gd name="T34" fmla="*/ 16 w 50"/>
                  <a:gd name="T35" fmla="*/ 7 h 90"/>
                  <a:gd name="T36" fmla="*/ 16 w 50"/>
                  <a:gd name="T37" fmla="*/ 5 h 90"/>
                  <a:gd name="T38" fmla="*/ 5 w 50"/>
                  <a:gd name="T39" fmla="*/ 69 h 90"/>
                  <a:gd name="T40" fmla="*/ 5 w 50"/>
                  <a:gd name="T41" fmla="*/ 11 h 90"/>
                  <a:gd name="T42" fmla="*/ 45 w 50"/>
                  <a:gd name="T43" fmla="*/ 11 h 90"/>
                  <a:gd name="T44" fmla="*/ 45 w 50"/>
                  <a:gd name="T45" fmla="*/ 69 h 90"/>
                  <a:gd name="T46" fmla="*/ 5 w 50"/>
                  <a:gd name="T47" fmla="*/ 69 h 90"/>
                  <a:gd name="T48" fmla="*/ 25 w 50"/>
                  <a:gd name="T49" fmla="*/ 83 h 90"/>
                  <a:gd name="T50" fmla="*/ 21 w 50"/>
                  <a:gd name="T51" fmla="*/ 79 h 90"/>
                  <a:gd name="T52" fmla="*/ 25 w 50"/>
                  <a:gd name="T53" fmla="*/ 75 h 90"/>
                  <a:gd name="T54" fmla="*/ 29 w 50"/>
                  <a:gd name="T55" fmla="*/ 79 h 90"/>
                  <a:gd name="T56" fmla="*/ 25 w 50"/>
                  <a:gd name="T57" fmla="*/ 83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0" h="90">
                    <a:moveTo>
                      <a:pt x="50" y="83"/>
                    </a:moveTo>
                    <a:cubicBezTo>
                      <a:pt x="50" y="7"/>
                      <a:pt x="50" y="7"/>
                      <a:pt x="50" y="7"/>
                    </a:cubicBezTo>
                    <a:cubicBezTo>
                      <a:pt x="50" y="3"/>
                      <a:pt x="47" y="0"/>
                      <a:pt x="44" y="0"/>
                    </a:cubicBezTo>
                    <a:cubicBezTo>
                      <a:pt x="6" y="0"/>
                      <a:pt x="6" y="0"/>
                      <a:pt x="6" y="0"/>
                    </a:cubicBezTo>
                    <a:cubicBezTo>
                      <a:pt x="3" y="0"/>
                      <a:pt x="0" y="3"/>
                      <a:pt x="0" y="7"/>
                    </a:cubicBezTo>
                    <a:cubicBezTo>
                      <a:pt x="0" y="83"/>
                      <a:pt x="0" y="83"/>
                      <a:pt x="0" y="83"/>
                    </a:cubicBezTo>
                    <a:cubicBezTo>
                      <a:pt x="0" y="87"/>
                      <a:pt x="3" y="90"/>
                      <a:pt x="6" y="90"/>
                    </a:cubicBezTo>
                    <a:cubicBezTo>
                      <a:pt x="44" y="90"/>
                      <a:pt x="44" y="90"/>
                      <a:pt x="44" y="90"/>
                    </a:cubicBezTo>
                    <a:cubicBezTo>
                      <a:pt x="47" y="90"/>
                      <a:pt x="50" y="87"/>
                      <a:pt x="50" y="83"/>
                    </a:cubicBezTo>
                    <a:close/>
                    <a:moveTo>
                      <a:pt x="39" y="5"/>
                    </a:moveTo>
                    <a:cubicBezTo>
                      <a:pt x="40" y="5"/>
                      <a:pt x="41" y="5"/>
                      <a:pt x="41" y="6"/>
                    </a:cubicBezTo>
                    <a:cubicBezTo>
                      <a:pt x="41" y="7"/>
                      <a:pt x="40" y="8"/>
                      <a:pt x="39" y="8"/>
                    </a:cubicBezTo>
                    <a:cubicBezTo>
                      <a:pt x="38" y="8"/>
                      <a:pt x="38" y="7"/>
                      <a:pt x="38" y="6"/>
                    </a:cubicBezTo>
                    <a:cubicBezTo>
                      <a:pt x="38" y="5"/>
                      <a:pt x="38" y="5"/>
                      <a:pt x="39" y="5"/>
                    </a:cubicBezTo>
                    <a:close/>
                    <a:moveTo>
                      <a:pt x="16" y="5"/>
                    </a:moveTo>
                    <a:cubicBezTo>
                      <a:pt x="34" y="5"/>
                      <a:pt x="34" y="5"/>
                      <a:pt x="34" y="5"/>
                    </a:cubicBezTo>
                    <a:cubicBezTo>
                      <a:pt x="34" y="7"/>
                      <a:pt x="34" y="7"/>
                      <a:pt x="34" y="7"/>
                    </a:cubicBezTo>
                    <a:cubicBezTo>
                      <a:pt x="16" y="7"/>
                      <a:pt x="16" y="7"/>
                      <a:pt x="16" y="7"/>
                    </a:cubicBezTo>
                    <a:lnTo>
                      <a:pt x="16" y="5"/>
                    </a:lnTo>
                    <a:close/>
                    <a:moveTo>
                      <a:pt x="5" y="69"/>
                    </a:moveTo>
                    <a:cubicBezTo>
                      <a:pt x="5" y="11"/>
                      <a:pt x="5" y="11"/>
                      <a:pt x="5" y="11"/>
                    </a:cubicBezTo>
                    <a:cubicBezTo>
                      <a:pt x="45" y="11"/>
                      <a:pt x="45" y="11"/>
                      <a:pt x="45" y="11"/>
                    </a:cubicBezTo>
                    <a:cubicBezTo>
                      <a:pt x="45" y="69"/>
                      <a:pt x="45" y="69"/>
                      <a:pt x="45" y="69"/>
                    </a:cubicBezTo>
                    <a:lnTo>
                      <a:pt x="5" y="69"/>
                    </a:lnTo>
                    <a:close/>
                    <a:moveTo>
                      <a:pt x="25" y="83"/>
                    </a:moveTo>
                    <a:cubicBezTo>
                      <a:pt x="23" y="83"/>
                      <a:pt x="21" y="81"/>
                      <a:pt x="21" y="79"/>
                    </a:cubicBezTo>
                    <a:cubicBezTo>
                      <a:pt x="21" y="77"/>
                      <a:pt x="23" y="75"/>
                      <a:pt x="25" y="75"/>
                    </a:cubicBezTo>
                    <a:cubicBezTo>
                      <a:pt x="27" y="75"/>
                      <a:pt x="29" y="77"/>
                      <a:pt x="29" y="79"/>
                    </a:cubicBezTo>
                    <a:cubicBezTo>
                      <a:pt x="29" y="81"/>
                      <a:pt x="27" y="83"/>
                      <a:pt x="25"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sp>
            <p:nvSpPr>
              <p:cNvPr id="39" name="Freeform 69"/>
              <p:cNvSpPr>
                <a:spLocks noEditPoints="1"/>
              </p:cNvSpPr>
              <p:nvPr/>
            </p:nvSpPr>
            <p:spPr bwMode="auto">
              <a:xfrm>
                <a:off x="3119985" y="2220434"/>
                <a:ext cx="169713" cy="299494"/>
              </a:xfrm>
              <a:custGeom>
                <a:avLst/>
                <a:gdLst>
                  <a:gd name="T0" fmla="*/ 44 w 51"/>
                  <a:gd name="T1" fmla="*/ 0 h 90"/>
                  <a:gd name="T2" fmla="*/ 7 w 51"/>
                  <a:gd name="T3" fmla="*/ 0 h 90"/>
                  <a:gd name="T4" fmla="*/ 0 w 51"/>
                  <a:gd name="T5" fmla="*/ 7 h 90"/>
                  <a:gd name="T6" fmla="*/ 0 w 51"/>
                  <a:gd name="T7" fmla="*/ 83 h 90"/>
                  <a:gd name="T8" fmla="*/ 7 w 51"/>
                  <a:gd name="T9" fmla="*/ 90 h 90"/>
                  <a:gd name="T10" fmla="*/ 44 w 51"/>
                  <a:gd name="T11" fmla="*/ 90 h 90"/>
                  <a:gd name="T12" fmla="*/ 51 w 51"/>
                  <a:gd name="T13" fmla="*/ 83 h 90"/>
                  <a:gd name="T14" fmla="*/ 51 w 51"/>
                  <a:gd name="T15" fmla="*/ 7 h 90"/>
                  <a:gd name="T16" fmla="*/ 44 w 51"/>
                  <a:gd name="T17" fmla="*/ 0 h 90"/>
                  <a:gd name="T18" fmla="*/ 40 w 51"/>
                  <a:gd name="T19" fmla="*/ 5 h 90"/>
                  <a:gd name="T20" fmla="*/ 42 w 51"/>
                  <a:gd name="T21" fmla="*/ 6 h 90"/>
                  <a:gd name="T22" fmla="*/ 40 w 51"/>
                  <a:gd name="T23" fmla="*/ 8 h 90"/>
                  <a:gd name="T24" fmla="*/ 38 w 51"/>
                  <a:gd name="T25" fmla="*/ 6 h 90"/>
                  <a:gd name="T26" fmla="*/ 40 w 51"/>
                  <a:gd name="T27" fmla="*/ 5 h 90"/>
                  <a:gd name="T28" fmla="*/ 17 w 51"/>
                  <a:gd name="T29" fmla="*/ 5 h 90"/>
                  <a:gd name="T30" fmla="*/ 34 w 51"/>
                  <a:gd name="T31" fmla="*/ 5 h 90"/>
                  <a:gd name="T32" fmla="*/ 34 w 51"/>
                  <a:gd name="T33" fmla="*/ 7 h 90"/>
                  <a:gd name="T34" fmla="*/ 17 w 51"/>
                  <a:gd name="T35" fmla="*/ 7 h 90"/>
                  <a:gd name="T36" fmla="*/ 17 w 51"/>
                  <a:gd name="T37" fmla="*/ 5 h 90"/>
                  <a:gd name="T38" fmla="*/ 26 w 51"/>
                  <a:gd name="T39" fmla="*/ 83 h 90"/>
                  <a:gd name="T40" fmla="*/ 21 w 51"/>
                  <a:gd name="T41" fmla="*/ 79 h 90"/>
                  <a:gd name="T42" fmla="*/ 26 w 51"/>
                  <a:gd name="T43" fmla="*/ 75 h 90"/>
                  <a:gd name="T44" fmla="*/ 30 w 51"/>
                  <a:gd name="T45" fmla="*/ 79 h 90"/>
                  <a:gd name="T46" fmla="*/ 26 w 51"/>
                  <a:gd name="T47" fmla="*/ 83 h 90"/>
                  <a:gd name="T48" fmla="*/ 46 w 51"/>
                  <a:gd name="T49" fmla="*/ 69 h 90"/>
                  <a:gd name="T50" fmla="*/ 5 w 51"/>
                  <a:gd name="T51" fmla="*/ 69 h 90"/>
                  <a:gd name="T52" fmla="*/ 5 w 51"/>
                  <a:gd name="T53" fmla="*/ 11 h 90"/>
                  <a:gd name="T54" fmla="*/ 46 w 51"/>
                  <a:gd name="T55" fmla="*/ 11 h 90"/>
                  <a:gd name="T56" fmla="*/ 46 w 51"/>
                  <a:gd name="T57" fmla="*/ 69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1" h="90">
                    <a:moveTo>
                      <a:pt x="44" y="0"/>
                    </a:moveTo>
                    <a:cubicBezTo>
                      <a:pt x="7" y="0"/>
                      <a:pt x="7" y="0"/>
                      <a:pt x="7" y="0"/>
                    </a:cubicBezTo>
                    <a:cubicBezTo>
                      <a:pt x="3" y="0"/>
                      <a:pt x="0" y="3"/>
                      <a:pt x="0" y="7"/>
                    </a:cubicBezTo>
                    <a:cubicBezTo>
                      <a:pt x="0" y="83"/>
                      <a:pt x="0" y="83"/>
                      <a:pt x="0" y="83"/>
                    </a:cubicBezTo>
                    <a:cubicBezTo>
                      <a:pt x="0" y="87"/>
                      <a:pt x="3" y="90"/>
                      <a:pt x="7" y="90"/>
                    </a:cubicBezTo>
                    <a:cubicBezTo>
                      <a:pt x="44" y="90"/>
                      <a:pt x="44" y="90"/>
                      <a:pt x="44" y="90"/>
                    </a:cubicBezTo>
                    <a:cubicBezTo>
                      <a:pt x="48" y="90"/>
                      <a:pt x="51" y="87"/>
                      <a:pt x="51" y="83"/>
                    </a:cubicBezTo>
                    <a:cubicBezTo>
                      <a:pt x="51" y="7"/>
                      <a:pt x="51" y="7"/>
                      <a:pt x="51" y="7"/>
                    </a:cubicBezTo>
                    <a:cubicBezTo>
                      <a:pt x="51" y="3"/>
                      <a:pt x="48" y="0"/>
                      <a:pt x="44" y="0"/>
                    </a:cubicBezTo>
                    <a:close/>
                    <a:moveTo>
                      <a:pt x="40" y="5"/>
                    </a:moveTo>
                    <a:cubicBezTo>
                      <a:pt x="41" y="5"/>
                      <a:pt x="42" y="5"/>
                      <a:pt x="42" y="6"/>
                    </a:cubicBezTo>
                    <a:cubicBezTo>
                      <a:pt x="42" y="7"/>
                      <a:pt x="41" y="8"/>
                      <a:pt x="40" y="8"/>
                    </a:cubicBezTo>
                    <a:cubicBezTo>
                      <a:pt x="39" y="8"/>
                      <a:pt x="38" y="7"/>
                      <a:pt x="38" y="6"/>
                    </a:cubicBezTo>
                    <a:cubicBezTo>
                      <a:pt x="38" y="5"/>
                      <a:pt x="39" y="5"/>
                      <a:pt x="40" y="5"/>
                    </a:cubicBezTo>
                    <a:close/>
                    <a:moveTo>
                      <a:pt x="17" y="5"/>
                    </a:moveTo>
                    <a:cubicBezTo>
                      <a:pt x="34" y="5"/>
                      <a:pt x="34" y="5"/>
                      <a:pt x="34" y="5"/>
                    </a:cubicBezTo>
                    <a:cubicBezTo>
                      <a:pt x="34" y="7"/>
                      <a:pt x="34" y="7"/>
                      <a:pt x="34" y="7"/>
                    </a:cubicBezTo>
                    <a:cubicBezTo>
                      <a:pt x="17" y="7"/>
                      <a:pt x="17" y="7"/>
                      <a:pt x="17" y="7"/>
                    </a:cubicBezTo>
                    <a:lnTo>
                      <a:pt x="17" y="5"/>
                    </a:lnTo>
                    <a:close/>
                    <a:moveTo>
                      <a:pt x="26" y="83"/>
                    </a:moveTo>
                    <a:cubicBezTo>
                      <a:pt x="23" y="83"/>
                      <a:pt x="21" y="81"/>
                      <a:pt x="21" y="79"/>
                    </a:cubicBezTo>
                    <a:cubicBezTo>
                      <a:pt x="21" y="77"/>
                      <a:pt x="23" y="75"/>
                      <a:pt x="26" y="75"/>
                    </a:cubicBezTo>
                    <a:cubicBezTo>
                      <a:pt x="28" y="75"/>
                      <a:pt x="30" y="77"/>
                      <a:pt x="30" y="79"/>
                    </a:cubicBezTo>
                    <a:cubicBezTo>
                      <a:pt x="30" y="81"/>
                      <a:pt x="28" y="83"/>
                      <a:pt x="26" y="83"/>
                    </a:cubicBezTo>
                    <a:close/>
                    <a:moveTo>
                      <a:pt x="46" y="69"/>
                    </a:moveTo>
                    <a:cubicBezTo>
                      <a:pt x="5" y="69"/>
                      <a:pt x="5" y="69"/>
                      <a:pt x="5" y="69"/>
                    </a:cubicBezTo>
                    <a:cubicBezTo>
                      <a:pt x="5" y="11"/>
                      <a:pt x="5" y="11"/>
                      <a:pt x="5" y="11"/>
                    </a:cubicBezTo>
                    <a:cubicBezTo>
                      <a:pt x="46" y="11"/>
                      <a:pt x="46" y="11"/>
                      <a:pt x="46" y="11"/>
                    </a:cubicBezTo>
                    <a:lnTo>
                      <a:pt x="46"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sp>
            <p:nvSpPr>
              <p:cNvPr id="40" name="Freeform 70"/>
              <p:cNvSpPr>
                <a:spLocks/>
              </p:cNvSpPr>
              <p:nvPr/>
            </p:nvSpPr>
            <p:spPr bwMode="auto">
              <a:xfrm>
                <a:off x="3107507" y="2125594"/>
                <a:ext cx="99831" cy="82362"/>
              </a:xfrm>
              <a:custGeom>
                <a:avLst/>
                <a:gdLst>
                  <a:gd name="T0" fmla="*/ 32 w 40"/>
                  <a:gd name="T1" fmla="*/ 33 h 33"/>
                  <a:gd name="T2" fmla="*/ 40 w 40"/>
                  <a:gd name="T3" fmla="*/ 33 h 33"/>
                  <a:gd name="T4" fmla="*/ 40 w 40"/>
                  <a:gd name="T5" fmla="*/ 8 h 33"/>
                  <a:gd name="T6" fmla="*/ 40 w 40"/>
                  <a:gd name="T7" fmla="*/ 0 h 33"/>
                  <a:gd name="T8" fmla="*/ 32 w 40"/>
                  <a:gd name="T9" fmla="*/ 0 h 33"/>
                  <a:gd name="T10" fmla="*/ 0 w 40"/>
                  <a:gd name="T11" fmla="*/ 0 h 33"/>
                  <a:gd name="T12" fmla="*/ 0 w 40"/>
                  <a:gd name="T13" fmla="*/ 8 h 33"/>
                  <a:gd name="T14" fmla="*/ 32 w 40"/>
                  <a:gd name="T15" fmla="*/ 8 h 33"/>
                  <a:gd name="T16" fmla="*/ 32 w 40"/>
                  <a:gd name="T1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33">
                    <a:moveTo>
                      <a:pt x="32" y="33"/>
                    </a:moveTo>
                    <a:lnTo>
                      <a:pt x="40" y="33"/>
                    </a:lnTo>
                    <a:lnTo>
                      <a:pt x="40" y="8"/>
                    </a:lnTo>
                    <a:lnTo>
                      <a:pt x="40" y="0"/>
                    </a:lnTo>
                    <a:lnTo>
                      <a:pt x="32" y="0"/>
                    </a:lnTo>
                    <a:lnTo>
                      <a:pt x="0" y="0"/>
                    </a:lnTo>
                    <a:lnTo>
                      <a:pt x="0" y="8"/>
                    </a:lnTo>
                    <a:lnTo>
                      <a:pt x="32" y="8"/>
                    </a:lnTo>
                    <a:lnTo>
                      <a:pt x="32"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sp>
            <p:nvSpPr>
              <p:cNvPr id="41" name="Freeform 71"/>
              <p:cNvSpPr>
                <a:spLocks/>
              </p:cNvSpPr>
              <p:nvPr/>
            </p:nvSpPr>
            <p:spPr bwMode="auto">
              <a:xfrm>
                <a:off x="3017659" y="2425088"/>
                <a:ext cx="82362" cy="82362"/>
              </a:xfrm>
              <a:custGeom>
                <a:avLst/>
                <a:gdLst>
                  <a:gd name="T0" fmla="*/ 8 w 33"/>
                  <a:gd name="T1" fmla="*/ 0 h 33"/>
                  <a:gd name="T2" fmla="*/ 0 w 33"/>
                  <a:gd name="T3" fmla="*/ 0 h 33"/>
                  <a:gd name="T4" fmla="*/ 0 w 33"/>
                  <a:gd name="T5" fmla="*/ 25 h 33"/>
                  <a:gd name="T6" fmla="*/ 0 w 33"/>
                  <a:gd name="T7" fmla="*/ 33 h 33"/>
                  <a:gd name="T8" fmla="*/ 8 w 33"/>
                  <a:gd name="T9" fmla="*/ 33 h 33"/>
                  <a:gd name="T10" fmla="*/ 33 w 33"/>
                  <a:gd name="T11" fmla="*/ 33 h 33"/>
                  <a:gd name="T12" fmla="*/ 33 w 33"/>
                  <a:gd name="T13" fmla="*/ 25 h 33"/>
                  <a:gd name="T14" fmla="*/ 8 w 33"/>
                  <a:gd name="T15" fmla="*/ 25 h 33"/>
                  <a:gd name="T16" fmla="*/ 8 w 33"/>
                  <a:gd name="T1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33">
                    <a:moveTo>
                      <a:pt x="8" y="0"/>
                    </a:moveTo>
                    <a:lnTo>
                      <a:pt x="0" y="0"/>
                    </a:lnTo>
                    <a:lnTo>
                      <a:pt x="0" y="25"/>
                    </a:lnTo>
                    <a:lnTo>
                      <a:pt x="0" y="33"/>
                    </a:lnTo>
                    <a:lnTo>
                      <a:pt x="8" y="33"/>
                    </a:lnTo>
                    <a:lnTo>
                      <a:pt x="33" y="33"/>
                    </a:lnTo>
                    <a:lnTo>
                      <a:pt x="33" y="25"/>
                    </a:lnTo>
                    <a:lnTo>
                      <a:pt x="8" y="25"/>
                    </a:ln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grpSp>
        <p:grpSp>
          <p:nvGrpSpPr>
            <p:cNvPr id="42" name="Group 45"/>
            <p:cNvGrpSpPr/>
            <p:nvPr/>
          </p:nvGrpSpPr>
          <p:grpSpPr>
            <a:xfrm>
              <a:off x="7769331" y="3608348"/>
              <a:ext cx="244957" cy="265371"/>
              <a:chOff x="6941027" y="4788593"/>
              <a:chExt cx="359392" cy="389342"/>
            </a:xfrm>
            <a:solidFill>
              <a:schemeClr val="bg1"/>
            </a:solidFill>
          </p:grpSpPr>
          <p:sp>
            <p:nvSpPr>
              <p:cNvPr id="43" name="Freeform 132"/>
              <p:cNvSpPr>
                <a:spLocks/>
              </p:cNvSpPr>
              <p:nvPr/>
            </p:nvSpPr>
            <p:spPr bwMode="auto">
              <a:xfrm>
                <a:off x="7018395" y="4880936"/>
                <a:ext cx="204654" cy="207151"/>
              </a:xfrm>
              <a:custGeom>
                <a:avLst/>
                <a:gdLst>
                  <a:gd name="T0" fmla="*/ 0 w 82"/>
                  <a:gd name="T1" fmla="*/ 29 h 83"/>
                  <a:gd name="T2" fmla="*/ 58 w 82"/>
                  <a:gd name="T3" fmla="*/ 29 h 83"/>
                  <a:gd name="T4" fmla="*/ 58 w 82"/>
                  <a:gd name="T5" fmla="*/ 83 h 83"/>
                  <a:gd name="T6" fmla="*/ 82 w 82"/>
                  <a:gd name="T7" fmla="*/ 83 h 83"/>
                  <a:gd name="T8" fmla="*/ 82 w 82"/>
                  <a:gd name="T9" fmla="*/ 0 h 83"/>
                  <a:gd name="T10" fmla="*/ 0 w 82"/>
                  <a:gd name="T11" fmla="*/ 0 h 83"/>
                  <a:gd name="T12" fmla="*/ 0 w 82"/>
                  <a:gd name="T13" fmla="*/ 29 h 83"/>
                </a:gdLst>
                <a:ahLst/>
                <a:cxnLst>
                  <a:cxn ang="0">
                    <a:pos x="T0" y="T1"/>
                  </a:cxn>
                  <a:cxn ang="0">
                    <a:pos x="T2" y="T3"/>
                  </a:cxn>
                  <a:cxn ang="0">
                    <a:pos x="T4" y="T5"/>
                  </a:cxn>
                  <a:cxn ang="0">
                    <a:pos x="T6" y="T7"/>
                  </a:cxn>
                  <a:cxn ang="0">
                    <a:pos x="T8" y="T9"/>
                  </a:cxn>
                  <a:cxn ang="0">
                    <a:pos x="T10" y="T11"/>
                  </a:cxn>
                  <a:cxn ang="0">
                    <a:pos x="T12" y="T13"/>
                  </a:cxn>
                </a:cxnLst>
                <a:rect l="0" t="0" r="r" b="b"/>
                <a:pathLst>
                  <a:path w="82" h="83">
                    <a:moveTo>
                      <a:pt x="0" y="29"/>
                    </a:moveTo>
                    <a:lnTo>
                      <a:pt x="58" y="29"/>
                    </a:lnTo>
                    <a:lnTo>
                      <a:pt x="58" y="83"/>
                    </a:lnTo>
                    <a:lnTo>
                      <a:pt x="82" y="83"/>
                    </a:lnTo>
                    <a:lnTo>
                      <a:pt x="82" y="0"/>
                    </a:lnTo>
                    <a:lnTo>
                      <a:pt x="0" y="0"/>
                    </a:lnTo>
                    <a:lnTo>
                      <a:pt x="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sp>
            <p:nvSpPr>
              <p:cNvPr id="44" name="Freeform 133"/>
              <p:cNvSpPr>
                <a:spLocks/>
              </p:cNvSpPr>
              <p:nvPr/>
            </p:nvSpPr>
            <p:spPr bwMode="auto">
              <a:xfrm>
                <a:off x="7093268" y="4788593"/>
                <a:ext cx="207151" cy="204654"/>
              </a:xfrm>
              <a:custGeom>
                <a:avLst/>
                <a:gdLst>
                  <a:gd name="T0" fmla="*/ 0 w 83"/>
                  <a:gd name="T1" fmla="*/ 0 h 82"/>
                  <a:gd name="T2" fmla="*/ 0 w 83"/>
                  <a:gd name="T3" fmla="*/ 29 h 82"/>
                  <a:gd name="T4" fmla="*/ 59 w 83"/>
                  <a:gd name="T5" fmla="*/ 29 h 82"/>
                  <a:gd name="T6" fmla="*/ 59 w 83"/>
                  <a:gd name="T7" fmla="*/ 82 h 82"/>
                  <a:gd name="T8" fmla="*/ 83 w 83"/>
                  <a:gd name="T9" fmla="*/ 82 h 82"/>
                  <a:gd name="T10" fmla="*/ 83 w 83"/>
                  <a:gd name="T11" fmla="*/ 0 h 82"/>
                  <a:gd name="T12" fmla="*/ 0 w 83"/>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83" h="82">
                    <a:moveTo>
                      <a:pt x="0" y="0"/>
                    </a:moveTo>
                    <a:lnTo>
                      <a:pt x="0" y="29"/>
                    </a:lnTo>
                    <a:lnTo>
                      <a:pt x="59" y="29"/>
                    </a:lnTo>
                    <a:lnTo>
                      <a:pt x="59" y="82"/>
                    </a:lnTo>
                    <a:lnTo>
                      <a:pt x="83" y="82"/>
                    </a:lnTo>
                    <a:lnTo>
                      <a:pt x="83" y="0"/>
                    </a:lnTo>
                    <a:lnTo>
                      <a:pt x="0" y="0"/>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sp>
            <p:nvSpPr>
              <p:cNvPr id="45" name="Rectangle 134"/>
              <p:cNvSpPr>
                <a:spLocks noChangeArrowheads="1"/>
              </p:cNvSpPr>
              <p:nvPr/>
            </p:nvSpPr>
            <p:spPr bwMode="auto">
              <a:xfrm>
                <a:off x="6941027" y="4970784"/>
                <a:ext cx="207151" cy="207151"/>
              </a:xfrm>
              <a:prstGeom prst="rect">
                <a:avLst/>
              </a:prstGeom>
              <a:solidFill>
                <a:schemeClr val="bg1">
                  <a:lumMod val="8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grpSp>
      </p:grpSp>
    </p:spTree>
    <p:extLst>
      <p:ext uri="{BB962C8B-B14F-4D97-AF65-F5344CB8AC3E}">
        <p14:creationId xmlns:p14="http://schemas.microsoft.com/office/powerpoint/2010/main" val="3751374638"/>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梯形 7"/>
          <p:cNvSpPr/>
          <p:nvPr/>
        </p:nvSpPr>
        <p:spPr>
          <a:xfrm rot="16200000" flipH="1">
            <a:off x="2665413" y="-2662247"/>
            <a:ext cx="6859587" cy="12190413"/>
          </a:xfrm>
          <a:prstGeom prst="trapezoid">
            <a:avLst>
              <a:gd name="adj" fmla="val 0"/>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梯形 5"/>
          <p:cNvSpPr/>
          <p:nvPr/>
        </p:nvSpPr>
        <p:spPr>
          <a:xfrm rot="16200000" flipH="1">
            <a:off x="-1325222" y="1325223"/>
            <a:ext cx="6859587" cy="4209143"/>
          </a:xfrm>
          <a:prstGeom prst="trapezoid">
            <a:avLst>
              <a:gd name="adj" fmla="val 0"/>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1378478" y="2356415"/>
            <a:ext cx="10090697" cy="1918724"/>
            <a:chOff x="2684768" y="1441641"/>
            <a:chExt cx="10090697" cy="1918724"/>
          </a:xfrm>
        </p:grpSpPr>
        <p:sp>
          <p:nvSpPr>
            <p:cNvPr id="123" name="3"/>
            <p:cNvSpPr>
              <a:spLocks noChangeArrowheads="1"/>
            </p:cNvSpPr>
            <p:nvPr>
              <p:custDataLst>
                <p:tags r:id="rId1"/>
              </p:custDataLst>
            </p:nvPr>
          </p:nvSpPr>
          <p:spPr bwMode="auto">
            <a:xfrm>
              <a:off x="6373899" y="1441641"/>
              <a:ext cx="6340198"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marL="0" marR="0" lvl="0" indent="0" algn="ctr"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lang="zh-CN" altLang="en-US" sz="6000" b="1" kern="0" dirty="0">
                  <a:solidFill>
                    <a:schemeClr val="bg1">
                      <a:lumMod val="85000"/>
                    </a:schemeClr>
                  </a:solidFill>
                  <a:latin typeface="微软雅黑" panose="020B0503020204020204" pitchFamily="34" charset="-122"/>
                  <a:ea typeface="微软雅黑" panose="020B0503020204020204" pitchFamily="34" charset="-122"/>
                  <a:sym typeface="Calibri" panose="020F0502020204030204" pitchFamily="34" charset="0"/>
                </a:rPr>
                <a:t>加入你的标题描述</a:t>
              </a:r>
              <a:endParaRPr kumimoji="0" lang="zh-CN" altLang="en-US" sz="6000" b="1" i="0" u="none" strike="noStrike" kern="0" cap="none" spc="0" normalizeH="0" baseline="0" noProof="0" dirty="0">
                <a:ln>
                  <a:noFill/>
                </a:ln>
                <a:solidFill>
                  <a:schemeClr val="bg1">
                    <a:lumMod val="85000"/>
                  </a:schemeClr>
                </a:solidFill>
                <a:effectLst/>
                <a:uLnTx/>
                <a:uFillTx/>
                <a:latin typeface="微软雅黑" panose="020B0503020204020204" pitchFamily="34" charset="-122"/>
                <a:ea typeface="微软雅黑" panose="020B0503020204020204" pitchFamily="34" charset="-122"/>
                <a:sym typeface="Calibri" panose="020F0502020204030204" pitchFamily="34" charset="0"/>
              </a:endParaRPr>
            </a:p>
          </p:txBody>
        </p:sp>
        <p:sp>
          <p:nvSpPr>
            <p:cNvPr id="124" name="10"/>
            <p:cNvSpPr/>
            <p:nvPr>
              <p:custDataLst>
                <p:tags r:id="rId2"/>
              </p:custDataLst>
            </p:nvPr>
          </p:nvSpPr>
          <p:spPr>
            <a:xfrm>
              <a:off x="6321454" y="2652479"/>
              <a:ext cx="6454011" cy="707886"/>
            </a:xfrm>
            <a:prstGeom prst="rect">
              <a:avLst/>
            </a:prstGeom>
          </p:spPr>
          <p:txBody>
            <a:bodyPr wrap="none">
              <a:spAutoFit/>
            </a:bodyPr>
            <a:lstStyle/>
            <a:p>
              <a:pPr lvl="0" algn="ctr">
                <a:defRPr/>
              </a:pPr>
              <a:r>
                <a:rPr lang="en-US" altLang="zh-CN" sz="4000" kern="0" dirty="0">
                  <a:solidFill>
                    <a:schemeClr val="bg1">
                      <a:lumMod val="85000"/>
                    </a:schemeClr>
                  </a:solidFill>
                  <a:latin typeface="微软雅黑" panose="020B0503020204020204" pitchFamily="34" charset="-122"/>
                  <a:ea typeface="微软雅黑" panose="020B0503020204020204" pitchFamily="34" charset="-122"/>
                </a:rPr>
                <a:t>Add your title description</a:t>
              </a:r>
              <a:endParaRPr kumimoji="0" lang="en-US" altLang="zh-CN" sz="4000" b="0" i="0" u="none" strike="noStrike" kern="0" cap="none" spc="0" normalizeH="0" baseline="0" noProof="0" dirty="0">
                <a:ln>
                  <a:noFill/>
                </a:ln>
                <a:solidFill>
                  <a:schemeClr val="bg1">
                    <a:lumMod val="85000"/>
                  </a:schemeClr>
                </a:solidFill>
                <a:effectLst/>
                <a:uLnTx/>
                <a:uFillTx/>
                <a:latin typeface="微软雅黑" panose="020B0503020204020204" pitchFamily="34" charset="-122"/>
                <a:ea typeface="微软雅黑" panose="020B0503020204020204" pitchFamily="34" charset="-122"/>
              </a:endParaRPr>
            </a:p>
          </p:txBody>
        </p:sp>
        <p:cxnSp>
          <p:nvCxnSpPr>
            <p:cNvPr id="125" name="品 11"/>
            <p:cNvCxnSpPr/>
            <p:nvPr>
              <p:custDataLst>
                <p:tags r:id="rId3"/>
              </p:custDataLst>
            </p:nvPr>
          </p:nvCxnSpPr>
          <p:spPr>
            <a:xfrm>
              <a:off x="6487905" y="2586292"/>
              <a:ext cx="6110515" cy="0"/>
            </a:xfrm>
            <a:prstGeom prst="line">
              <a:avLst/>
            </a:prstGeom>
            <a:noFill/>
            <a:ln w="6350" cap="flat" cmpd="sng" algn="ctr">
              <a:solidFill>
                <a:schemeClr val="bg1"/>
              </a:solidFill>
              <a:prstDash val="solid"/>
              <a:miter lim="800000"/>
            </a:ln>
            <a:effectLst/>
          </p:spPr>
        </p:cxnSp>
        <p:sp>
          <p:nvSpPr>
            <p:cNvPr id="7" name="矩形 6"/>
            <p:cNvSpPr/>
            <p:nvPr/>
          </p:nvSpPr>
          <p:spPr>
            <a:xfrm>
              <a:off x="2684768" y="1615100"/>
              <a:ext cx="1626354" cy="1626352"/>
            </a:xfrm>
            <a:prstGeom prst="rect">
              <a:avLst/>
            </a:prstGeom>
            <a:solidFill>
              <a:schemeClr val="bg1">
                <a:lumMod val="85000"/>
              </a:schemeClr>
            </a:solid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600" b="1" dirty="0">
                  <a:solidFill>
                    <a:schemeClr val="tx2">
                      <a:lumMod val="50000"/>
                    </a:schemeClr>
                  </a:solidFill>
                  <a:latin typeface="微软雅黑" pitchFamily="34" charset="-122"/>
                  <a:ea typeface="微软雅黑" pitchFamily="34" charset="-122"/>
                </a:rPr>
                <a:t>02</a:t>
              </a:r>
              <a:endParaRPr lang="zh-CN" altLang="en-US" sz="6600" b="1" dirty="0">
                <a:solidFill>
                  <a:schemeClr val="tx2">
                    <a:lumMod val="50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599743167"/>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750" fill="hold"/>
                                        <p:tgtEl>
                                          <p:spTgt spid="6"/>
                                        </p:tgtEl>
                                        <p:attrNameLst>
                                          <p:attrName>ppt_x</p:attrName>
                                        </p:attrNameLst>
                                      </p:cBhvr>
                                      <p:tavLst>
                                        <p:tav tm="0">
                                          <p:val>
                                            <p:strVal val="1+#ppt_w/2"/>
                                          </p:val>
                                        </p:tav>
                                        <p:tav tm="100000">
                                          <p:val>
                                            <p:strVal val="#ppt_x"/>
                                          </p:val>
                                        </p:tav>
                                      </p:tavLst>
                                    </p:anim>
                                    <p:anim calcmode="lin" valueType="num">
                                      <p:cBhvr additive="base">
                                        <p:cTn id="8" dur="7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5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750" fill="hold"/>
                                        <p:tgtEl>
                                          <p:spTgt spid="2"/>
                                        </p:tgtEl>
                                        <p:attrNameLst>
                                          <p:attrName>ppt_x</p:attrName>
                                        </p:attrNameLst>
                                      </p:cBhvr>
                                      <p:tavLst>
                                        <p:tav tm="0">
                                          <p:val>
                                            <p:strVal val="0-#ppt_w/2"/>
                                          </p:val>
                                        </p:tav>
                                        <p:tav tm="100000">
                                          <p:val>
                                            <p:strVal val="#ppt_x"/>
                                          </p:val>
                                        </p:tav>
                                      </p:tavLst>
                                    </p:anim>
                                    <p:anim calcmode="lin" valueType="num">
                                      <p:cBhvr additive="base">
                                        <p:cTn id="12" dur="7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75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750" fill="hold"/>
                                        <p:tgtEl>
                                          <p:spTgt spid="8"/>
                                        </p:tgtEl>
                                        <p:attrNameLst>
                                          <p:attrName>ppt_x</p:attrName>
                                        </p:attrNameLst>
                                      </p:cBhvr>
                                      <p:tavLst>
                                        <p:tav tm="0">
                                          <p:val>
                                            <p:strVal val="1+#ppt_w/2"/>
                                          </p:val>
                                        </p:tav>
                                        <p:tav tm="100000">
                                          <p:val>
                                            <p:strVal val="#ppt_x"/>
                                          </p:val>
                                        </p:tav>
                                      </p:tavLst>
                                    </p:anim>
                                    <p:anim calcmode="lin" valueType="num">
                                      <p:cBhvr additive="base">
                                        <p:cTn id="16" dur="75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6"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33"/>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12.xml><?xml version="1.0" encoding="utf-8"?>
<p:tagLst xmlns:a="http://schemas.openxmlformats.org/drawingml/2006/main" xmlns:r="http://schemas.openxmlformats.org/officeDocument/2006/relationships" xmlns:p="http://schemas.openxmlformats.org/presentationml/2006/main">
  <p:tag name="PA" val="v3.0.1"/>
</p:tagLst>
</file>

<file path=ppt/tags/tag13.xml><?xml version="1.0" encoding="utf-8"?>
<p:tagLst xmlns:a="http://schemas.openxmlformats.org/drawingml/2006/main" xmlns:r="http://schemas.openxmlformats.org/officeDocument/2006/relationships" xmlns:p="http://schemas.openxmlformats.org/presentationml/2006/main">
  <p:tag name="PA" val="v3.0.1"/>
</p:tagLst>
</file>

<file path=ppt/tags/tag14.xml><?xml version="1.0" encoding="utf-8"?>
<p:tagLst xmlns:a="http://schemas.openxmlformats.org/drawingml/2006/main" xmlns:r="http://schemas.openxmlformats.org/officeDocument/2006/relationships" xmlns:p="http://schemas.openxmlformats.org/presentationml/2006/main">
  <p:tag name="PA" val="v3.0.1"/>
</p:tagLst>
</file>

<file path=ppt/tags/tag15.xml><?xml version="1.0" encoding="utf-8"?>
<p:tagLst xmlns:a="http://schemas.openxmlformats.org/drawingml/2006/main" xmlns:r="http://schemas.openxmlformats.org/officeDocument/2006/relationships" xmlns:p="http://schemas.openxmlformats.org/presentationml/2006/main">
  <p:tag name="PA" val="v3.0.1"/>
</p:tagLst>
</file>

<file path=ppt/tags/tag16.xml><?xml version="1.0" encoding="utf-8"?>
<p:tagLst xmlns:a="http://schemas.openxmlformats.org/drawingml/2006/main" xmlns:r="http://schemas.openxmlformats.org/officeDocument/2006/relationships" xmlns:p="http://schemas.openxmlformats.org/presentationml/2006/main">
  <p:tag name="PA" val="v3.0.1"/>
</p:tagLst>
</file>

<file path=ppt/tags/tag17.xml><?xml version="1.0" encoding="utf-8"?>
<p:tagLst xmlns:a="http://schemas.openxmlformats.org/drawingml/2006/main" xmlns:r="http://schemas.openxmlformats.org/officeDocument/2006/relationships" xmlns:p="http://schemas.openxmlformats.org/presentationml/2006/main">
  <p:tag name="PA" val="v3.0.1"/>
</p:tagLst>
</file>

<file path=ppt/tags/tag18.xml><?xml version="1.0" encoding="utf-8"?>
<p:tagLst xmlns:a="http://schemas.openxmlformats.org/drawingml/2006/main" xmlns:r="http://schemas.openxmlformats.org/officeDocument/2006/relationships" xmlns:p="http://schemas.openxmlformats.org/presentationml/2006/main">
  <p:tag name="PA" val="v3.0.1"/>
</p:tagLst>
</file>

<file path=ppt/tags/tag19.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20.xml><?xml version="1.0" encoding="utf-8"?>
<p:tagLst xmlns:a="http://schemas.openxmlformats.org/drawingml/2006/main" xmlns:r="http://schemas.openxmlformats.org/officeDocument/2006/relationships" xmlns:p="http://schemas.openxmlformats.org/presentationml/2006/main">
  <p:tag name="PA" val="v3.0.1"/>
</p:tagLst>
</file>

<file path=ppt/tags/tag21.xml><?xml version="1.0" encoding="utf-8"?>
<p:tagLst xmlns:a="http://schemas.openxmlformats.org/drawingml/2006/main" xmlns:r="http://schemas.openxmlformats.org/officeDocument/2006/relationships" xmlns:p="http://schemas.openxmlformats.org/presentationml/2006/main">
  <p:tag name="PA" val="v3.0.1"/>
</p:tagLst>
</file>

<file path=ppt/tags/tag22.xml><?xml version="1.0" encoding="utf-8"?>
<p:tagLst xmlns:a="http://schemas.openxmlformats.org/drawingml/2006/main" xmlns:r="http://schemas.openxmlformats.org/officeDocument/2006/relationships" xmlns:p="http://schemas.openxmlformats.org/presentationml/2006/main">
  <p:tag name="PA" val="v3.0.1"/>
</p:tagLst>
</file>

<file path=ppt/tags/tag23.xml><?xml version="1.0" encoding="utf-8"?>
<p:tagLst xmlns:a="http://schemas.openxmlformats.org/drawingml/2006/main" xmlns:r="http://schemas.openxmlformats.org/officeDocument/2006/relationships" xmlns:p="http://schemas.openxmlformats.org/presentationml/2006/main">
  <p:tag name="PA" val="v3.0.1"/>
</p:tagLst>
</file>

<file path=ppt/tags/tag24.xml><?xml version="1.0" encoding="utf-8"?>
<p:tagLst xmlns:a="http://schemas.openxmlformats.org/drawingml/2006/main" xmlns:r="http://schemas.openxmlformats.org/officeDocument/2006/relationships" xmlns:p="http://schemas.openxmlformats.org/presentationml/2006/main">
  <p:tag name="PA" val="v3.0.1"/>
</p:tagLst>
</file>

<file path=ppt/tags/tag25.xml><?xml version="1.0" encoding="utf-8"?>
<p:tagLst xmlns:a="http://schemas.openxmlformats.org/drawingml/2006/main" xmlns:r="http://schemas.openxmlformats.org/officeDocument/2006/relationships" xmlns:p="http://schemas.openxmlformats.org/presentationml/2006/main">
  <p:tag name="PA" val="v3.0.1"/>
</p:tagLst>
</file>

<file path=ppt/tags/tag26.xml><?xml version="1.0" encoding="utf-8"?>
<p:tagLst xmlns:a="http://schemas.openxmlformats.org/drawingml/2006/main" xmlns:r="http://schemas.openxmlformats.org/officeDocument/2006/relationships" xmlns:p="http://schemas.openxmlformats.org/presentationml/2006/main">
  <p:tag name="PA" val="v3.0.1"/>
</p:tagLst>
</file>

<file path=ppt/tags/tag27.xml><?xml version="1.0" encoding="utf-8"?>
<p:tagLst xmlns:a="http://schemas.openxmlformats.org/drawingml/2006/main" xmlns:r="http://schemas.openxmlformats.org/officeDocument/2006/relationships" xmlns:p="http://schemas.openxmlformats.org/presentationml/2006/main">
  <p:tag name="PA" val="v3.0.1"/>
</p:tagLst>
</file>

<file path=ppt/tags/tag28.xml><?xml version="1.0" encoding="utf-8"?>
<p:tagLst xmlns:a="http://schemas.openxmlformats.org/drawingml/2006/main" xmlns:r="http://schemas.openxmlformats.org/officeDocument/2006/relationships" xmlns:p="http://schemas.openxmlformats.org/presentationml/2006/main">
  <p:tag name="PA" val="v3.0.1"/>
</p:tagLst>
</file>

<file path=ppt/tags/tag29.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30.xml><?xml version="1.0" encoding="utf-8"?>
<p:tagLst xmlns:a="http://schemas.openxmlformats.org/drawingml/2006/main" xmlns:r="http://schemas.openxmlformats.org/officeDocument/2006/relationships" xmlns:p="http://schemas.openxmlformats.org/presentationml/2006/main">
  <p:tag name="PA" val="v3.0.1"/>
</p:tagLst>
</file>

<file path=ppt/tags/tag31.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2762</TotalTime>
  <Words>2067</Words>
  <Application>Microsoft Office PowerPoint</Application>
  <PresentationFormat>自定义</PresentationFormat>
  <Paragraphs>304</Paragraphs>
  <Slides>27</Slides>
  <Notes>27</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27</vt:i4>
      </vt:variant>
    </vt:vector>
  </HeadingPairs>
  <TitlesOfParts>
    <vt:vector size="44" baseType="lpstr">
      <vt:lpstr>Adobe Gothic Std B</vt:lpstr>
      <vt:lpstr>Bebas Neue</vt:lpstr>
      <vt:lpstr>Open Sans</vt:lpstr>
      <vt:lpstr>Open Sans Semibold</vt:lpstr>
      <vt:lpstr>Raleway</vt:lpstr>
      <vt:lpstr>Roboto Condensed</vt:lpstr>
      <vt:lpstr>Swiss911 XCm BT</vt:lpstr>
      <vt:lpstr>等线</vt:lpstr>
      <vt:lpstr>等线 Light</vt:lpstr>
      <vt:lpstr>方正兰亭黑_GBK</vt:lpstr>
      <vt:lpstr>方正兰亭中黑_GBK</vt:lpstr>
      <vt:lpstr>微软雅黑</vt:lpstr>
      <vt:lpstr>Arial</vt:lpstr>
      <vt:lpstr>Calibri</vt:lpstr>
      <vt:lpstr>Impact</vt:lpstr>
      <vt:lpstr>Segoe UI</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user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通用商务</dc:title>
  <dc:creator>user</dc:creator>
  <cp:keywords>user</cp:keywords>
  <cp:lastModifiedBy>雅 客</cp:lastModifiedBy>
  <cp:revision>1711</cp:revision>
  <dcterms:created xsi:type="dcterms:W3CDTF">2015-12-01T09:06:39Z</dcterms:created>
  <dcterms:modified xsi:type="dcterms:W3CDTF">2020-04-28T06:28:24Z</dcterms:modified>
</cp:coreProperties>
</file>