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0"/>
  </p:notesMasterIdLst>
  <p:sldIdLst>
    <p:sldId id="306" r:id="rId2"/>
    <p:sldId id="307" r:id="rId3"/>
    <p:sldId id="301" r:id="rId4"/>
    <p:sldId id="279" r:id="rId5"/>
    <p:sldId id="277" r:id="rId6"/>
    <p:sldId id="283" r:id="rId7"/>
    <p:sldId id="280" r:id="rId8"/>
    <p:sldId id="298" r:id="rId9"/>
    <p:sldId id="282" r:id="rId10"/>
    <p:sldId id="281" r:id="rId11"/>
    <p:sldId id="299" r:id="rId12"/>
    <p:sldId id="278" r:id="rId13"/>
    <p:sldId id="302" r:id="rId14"/>
    <p:sldId id="287" r:id="rId15"/>
    <p:sldId id="288" r:id="rId16"/>
    <p:sldId id="289" r:id="rId17"/>
    <p:sldId id="295" r:id="rId18"/>
    <p:sldId id="293" r:id="rId19"/>
    <p:sldId id="303" r:id="rId20"/>
    <p:sldId id="292" r:id="rId21"/>
    <p:sldId id="263" r:id="rId22"/>
    <p:sldId id="290" r:id="rId23"/>
    <p:sldId id="294" r:id="rId24"/>
    <p:sldId id="291" r:id="rId25"/>
    <p:sldId id="304" r:id="rId26"/>
    <p:sldId id="296" r:id="rId27"/>
    <p:sldId id="297" r:id="rId28"/>
    <p:sldId id="308" r:id="rId29"/>
  </p:sldIdLst>
  <p:sldSz cx="12192000" cy="6858000"/>
  <p:notesSz cx="6858000" cy="9144000"/>
  <p:embeddedFontLst>
    <p:embeddedFont>
      <p:font typeface="Arial Unicode MS" panose="020B0604020202020204" pitchFamily="34" charset="-122"/>
      <p:regular r:id="rId31"/>
    </p:embeddedFont>
    <p:embeddedFont>
      <p:font typeface="Lato Light" panose="020B0604020202020204" charset="0"/>
      <p:regular r:id="rId32"/>
    </p:embeddedFont>
    <p:embeddedFont>
      <p:font typeface="方正兰亭黑_GBK" panose="02010600030101010101" charset="-122"/>
      <p:regular r:id="rId33"/>
    </p:embeddedFont>
    <p:embeddedFont>
      <p:font typeface="Verdana" panose="020B0604030504040204" pitchFamily="34" charset="0"/>
      <p:regular r:id="rId34"/>
      <p:bold r:id="rId35"/>
      <p:italic r:id="rId36"/>
      <p:boldItalic r:id="rId37"/>
    </p:embeddedFont>
    <p:embeddedFont>
      <p:font typeface="Calibri" panose="020F0502020204030204" pitchFamily="34" charset="0"/>
      <p:regular r:id="rId38"/>
      <p:bold r:id="rId39"/>
      <p:italic r:id="rId40"/>
      <p:boldItalic r:id="rId41"/>
    </p:embeddedFont>
    <p:embeddedFont>
      <p:font typeface="맑은 고딕" panose="020B0503020000020004" pitchFamily="34" charset="-127"/>
      <p:regular r:id="rId42"/>
      <p:bold r:id="rId43"/>
    </p:embeddedFont>
    <p:embeddedFont>
      <p:font typeface="Gill Sans MT" panose="020B0502020104020203" pitchFamily="34" charset="0"/>
      <p:regular r:id="rId44"/>
      <p:bold r:id="rId45"/>
      <p:italic r:id="rId46"/>
      <p:boldItalic r:id="rId47"/>
    </p:embeddedFont>
    <p:embeddedFont>
      <p:font typeface="微软雅黑" panose="020B0503020204020204" pitchFamily="34" charset="-122"/>
      <p:regular r:id="rId48"/>
      <p:bold r:id="rId49"/>
    </p:embeddedFont>
    <p:embeddedFont>
      <p:font typeface="Calibri Light" panose="020F0302020204030204" pitchFamily="34" charset="0"/>
      <p:regular r:id="rId50"/>
      <p:italic r:id="rId51"/>
    </p:embeddedFont>
    <p:embeddedFont>
      <p:font typeface="Impact" panose="020B0806030902050204" pitchFamily="34" charset="0"/>
      <p:regular r:id="rId52"/>
    </p:embeddedFont>
    <p:embeddedFont>
      <p:font typeface="华文隶书" panose="02010800040101010101" pitchFamily="2" charset="-122"/>
      <p:regular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89" userDrawn="1">
          <p15:clr>
            <a:srgbClr val="A4A3A4"/>
          </p15:clr>
        </p15:guide>
        <p15:guide id="3" pos="4475" userDrawn="1">
          <p15:clr>
            <a:srgbClr val="A4A3A4"/>
          </p15:clr>
        </p15:guide>
        <p15:guide id="4">
          <p15:clr>
            <a:srgbClr val="A4A3A4"/>
          </p15:clr>
        </p15:guide>
        <p15:guide id="5" pos="38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F3"/>
    <a:srgbClr val="1E2B58"/>
    <a:srgbClr val="E6202D"/>
    <a:srgbClr val="489988"/>
    <a:srgbClr val="AD2333"/>
    <a:srgbClr val="FED6AC"/>
    <a:srgbClr val="BDD194"/>
    <a:srgbClr val="614E75"/>
    <a:srgbClr val="9F4E66"/>
    <a:srgbClr val="C94D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9" autoAdjust="0"/>
    <p:restoredTop sz="94660"/>
  </p:normalViewPr>
  <p:slideViewPr>
    <p:cSldViewPr snapToGrid="0">
      <p:cViewPr varScale="1">
        <p:scale>
          <a:sx n="73" d="100"/>
          <a:sy n="73" d="100"/>
        </p:scale>
        <p:origin x="984" y="78"/>
      </p:cViewPr>
      <p:guideLst>
        <p:guide orient="horz" pos="2160"/>
        <p:guide pos="189"/>
        <p:guide pos="4475"/>
        <p:guide/>
        <p:guide pos="38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font" Target="fonts/font23.fntdata"/><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 Id="rId57" Type="http://schemas.openxmlformats.org/officeDocument/2006/relationships/theme" Target="theme/theme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1.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8C51E7-4E8B-4C99-9DE1-B2FAC8AD21ED}"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CA0AB0-43E7-4597-BACB-69A05CCCE8AA}" type="slidenum">
              <a:rPr lang="zh-CN" altLang="en-US" smtClean="0"/>
              <a:t>‹#›</a:t>
            </a:fld>
            <a:endParaRPr lang="zh-CN" altLang="en-US"/>
          </a:p>
        </p:txBody>
      </p:sp>
    </p:spTree>
    <p:extLst>
      <p:ext uri="{BB962C8B-B14F-4D97-AF65-F5344CB8AC3E}">
        <p14:creationId xmlns:p14="http://schemas.microsoft.com/office/powerpoint/2010/main" val="1315619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0CA0AB0-43E7-4597-BACB-69A05CCCE8AA}" type="slidenum">
              <a:rPr lang="zh-CN" altLang="en-US" smtClean="0"/>
              <a:t>1</a:t>
            </a:fld>
            <a:endParaRPr lang="zh-CN" altLang="en-US"/>
          </a:p>
        </p:txBody>
      </p:sp>
    </p:spTree>
    <p:extLst>
      <p:ext uri="{BB962C8B-B14F-4D97-AF65-F5344CB8AC3E}">
        <p14:creationId xmlns:p14="http://schemas.microsoft.com/office/powerpoint/2010/main" val="1864828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10</a:t>
            </a:fld>
            <a:endParaRPr lang="zh-CN" altLang="en-US" sz="1200"/>
          </a:p>
        </p:txBody>
      </p:sp>
    </p:spTree>
    <p:extLst>
      <p:ext uri="{BB962C8B-B14F-4D97-AF65-F5344CB8AC3E}">
        <p14:creationId xmlns:p14="http://schemas.microsoft.com/office/powerpoint/2010/main" val="2512593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11</a:t>
            </a:fld>
            <a:endParaRPr lang="zh-CN" altLang="en-US"/>
          </a:p>
        </p:txBody>
      </p:sp>
    </p:spTree>
    <p:extLst>
      <p:ext uri="{BB962C8B-B14F-4D97-AF65-F5344CB8AC3E}">
        <p14:creationId xmlns:p14="http://schemas.microsoft.com/office/powerpoint/2010/main" val="2329985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12</a:t>
            </a:fld>
            <a:endParaRPr lang="zh-CN" altLang="en-US" sz="1200"/>
          </a:p>
        </p:txBody>
      </p:sp>
    </p:spTree>
    <p:extLst>
      <p:ext uri="{BB962C8B-B14F-4D97-AF65-F5344CB8AC3E}">
        <p14:creationId xmlns:p14="http://schemas.microsoft.com/office/powerpoint/2010/main" val="2923623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13</a:t>
            </a:fld>
            <a:endParaRPr lang="zh-CN" altLang="en-US"/>
          </a:p>
        </p:txBody>
      </p:sp>
    </p:spTree>
    <p:extLst>
      <p:ext uri="{BB962C8B-B14F-4D97-AF65-F5344CB8AC3E}">
        <p14:creationId xmlns:p14="http://schemas.microsoft.com/office/powerpoint/2010/main" val="3634012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14</a:t>
            </a:fld>
            <a:endParaRPr lang="zh-CN" altLang="en-US"/>
          </a:p>
        </p:txBody>
      </p:sp>
    </p:spTree>
    <p:extLst>
      <p:ext uri="{BB962C8B-B14F-4D97-AF65-F5344CB8AC3E}">
        <p14:creationId xmlns:p14="http://schemas.microsoft.com/office/powerpoint/2010/main" val="3858058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C32996-F069-49E4-8B8A-697B0C6A7AF5}" type="slidenum">
              <a:rPr lang="zh-CN" altLang="en-US" smtClean="0"/>
              <a:t>15</a:t>
            </a:fld>
            <a:endParaRPr lang="zh-CN" altLang="en-US"/>
          </a:p>
        </p:txBody>
      </p:sp>
    </p:spTree>
    <p:extLst>
      <p:ext uri="{BB962C8B-B14F-4D97-AF65-F5344CB8AC3E}">
        <p14:creationId xmlns:p14="http://schemas.microsoft.com/office/powerpoint/2010/main" val="1532890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611207CE-E098-46F7-93ED-8E6FD2952734}" type="slidenum">
              <a:rPr lang="zh-CN" altLang="en-US" smtClean="0"/>
              <a:pPr/>
              <a:t>16</a:t>
            </a:fld>
            <a:endParaRPr lang="zh-CN" altLang="en-US"/>
          </a:p>
        </p:txBody>
      </p:sp>
    </p:spTree>
    <p:extLst>
      <p:ext uri="{BB962C8B-B14F-4D97-AF65-F5344CB8AC3E}">
        <p14:creationId xmlns:p14="http://schemas.microsoft.com/office/powerpoint/2010/main" val="4086420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18</a:t>
            </a:fld>
            <a:endParaRPr lang="zh-CN" altLang="en-US"/>
          </a:p>
        </p:txBody>
      </p:sp>
    </p:spTree>
    <p:extLst>
      <p:ext uri="{BB962C8B-B14F-4D97-AF65-F5344CB8AC3E}">
        <p14:creationId xmlns:p14="http://schemas.microsoft.com/office/powerpoint/2010/main" val="1606326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19</a:t>
            </a:fld>
            <a:endParaRPr lang="zh-CN" altLang="en-US"/>
          </a:p>
        </p:txBody>
      </p:sp>
    </p:spTree>
    <p:extLst>
      <p:ext uri="{BB962C8B-B14F-4D97-AF65-F5344CB8AC3E}">
        <p14:creationId xmlns:p14="http://schemas.microsoft.com/office/powerpoint/2010/main" val="3634012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2</a:t>
            </a:fld>
            <a:endParaRPr lang="zh-CN" altLang="en-US"/>
          </a:p>
        </p:txBody>
      </p:sp>
    </p:spTree>
    <p:extLst>
      <p:ext uri="{BB962C8B-B14F-4D97-AF65-F5344CB8AC3E}">
        <p14:creationId xmlns:p14="http://schemas.microsoft.com/office/powerpoint/2010/main" val="4134406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20</a:t>
            </a:fld>
            <a:endParaRPr lang="zh-CN" altLang="en-US"/>
          </a:p>
        </p:txBody>
      </p:sp>
    </p:spTree>
    <p:extLst>
      <p:ext uri="{BB962C8B-B14F-4D97-AF65-F5344CB8AC3E}">
        <p14:creationId xmlns:p14="http://schemas.microsoft.com/office/powerpoint/2010/main" val="2078554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21</a:t>
            </a:fld>
            <a:endParaRPr lang="zh-CN" altLang="en-US"/>
          </a:p>
        </p:txBody>
      </p:sp>
    </p:spTree>
    <p:extLst>
      <p:ext uri="{BB962C8B-B14F-4D97-AF65-F5344CB8AC3E}">
        <p14:creationId xmlns:p14="http://schemas.microsoft.com/office/powerpoint/2010/main" val="21719220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22</a:t>
            </a:fld>
            <a:endParaRPr lang="zh-CN" altLang="en-US"/>
          </a:p>
        </p:txBody>
      </p:sp>
    </p:spTree>
    <p:extLst>
      <p:ext uri="{BB962C8B-B14F-4D97-AF65-F5344CB8AC3E}">
        <p14:creationId xmlns:p14="http://schemas.microsoft.com/office/powerpoint/2010/main" val="521255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23</a:t>
            </a:fld>
            <a:endParaRPr lang="zh-CN" altLang="en-US" sz="1200"/>
          </a:p>
        </p:txBody>
      </p:sp>
    </p:spTree>
    <p:extLst>
      <p:ext uri="{BB962C8B-B14F-4D97-AF65-F5344CB8AC3E}">
        <p14:creationId xmlns:p14="http://schemas.microsoft.com/office/powerpoint/2010/main" val="37561604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24</a:t>
            </a:fld>
            <a:endParaRPr lang="zh-CN" altLang="en-US"/>
          </a:p>
        </p:txBody>
      </p:sp>
    </p:spTree>
    <p:extLst>
      <p:ext uri="{BB962C8B-B14F-4D97-AF65-F5344CB8AC3E}">
        <p14:creationId xmlns:p14="http://schemas.microsoft.com/office/powerpoint/2010/main" val="1225512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25</a:t>
            </a:fld>
            <a:endParaRPr lang="zh-CN" altLang="en-US"/>
          </a:p>
        </p:txBody>
      </p:sp>
    </p:spTree>
    <p:extLst>
      <p:ext uri="{BB962C8B-B14F-4D97-AF65-F5344CB8AC3E}">
        <p14:creationId xmlns:p14="http://schemas.microsoft.com/office/powerpoint/2010/main" val="36340128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26</a:t>
            </a:fld>
            <a:endParaRPr lang="zh-CN" altLang="en-US" sz="1200"/>
          </a:p>
        </p:txBody>
      </p:sp>
    </p:spTree>
    <p:extLst>
      <p:ext uri="{BB962C8B-B14F-4D97-AF65-F5344CB8AC3E}">
        <p14:creationId xmlns:p14="http://schemas.microsoft.com/office/powerpoint/2010/main" val="45963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27</a:t>
            </a:fld>
            <a:endParaRPr lang="zh-CN" altLang="en-US" sz="1200"/>
          </a:p>
        </p:txBody>
      </p:sp>
    </p:spTree>
    <p:extLst>
      <p:ext uri="{BB962C8B-B14F-4D97-AF65-F5344CB8AC3E}">
        <p14:creationId xmlns:p14="http://schemas.microsoft.com/office/powerpoint/2010/main" val="11461833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CA0AB0-43E7-4597-BACB-69A05CCCE8AA}" type="slidenum">
              <a:rPr lang="zh-CN" altLang="en-US" smtClean="0"/>
              <a:t>28</a:t>
            </a:fld>
            <a:endParaRPr lang="zh-CN" altLang="en-US"/>
          </a:p>
        </p:txBody>
      </p:sp>
    </p:spTree>
    <p:extLst>
      <p:ext uri="{BB962C8B-B14F-4D97-AF65-F5344CB8AC3E}">
        <p14:creationId xmlns:p14="http://schemas.microsoft.com/office/powerpoint/2010/main" val="418934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3</a:t>
            </a:fld>
            <a:endParaRPr lang="zh-CN" altLang="en-US"/>
          </a:p>
        </p:txBody>
      </p:sp>
    </p:spTree>
    <p:extLst>
      <p:ext uri="{BB962C8B-B14F-4D97-AF65-F5344CB8AC3E}">
        <p14:creationId xmlns:p14="http://schemas.microsoft.com/office/powerpoint/2010/main" val="3634012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4</a:t>
            </a:fld>
            <a:endParaRPr lang="zh-CN" altLang="en-US" sz="1200"/>
          </a:p>
        </p:txBody>
      </p:sp>
    </p:spTree>
    <p:extLst>
      <p:ext uri="{BB962C8B-B14F-4D97-AF65-F5344CB8AC3E}">
        <p14:creationId xmlns:p14="http://schemas.microsoft.com/office/powerpoint/2010/main" val="2803209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5</a:t>
            </a:fld>
            <a:endParaRPr lang="zh-CN" altLang="en-US" sz="1200"/>
          </a:p>
        </p:txBody>
      </p:sp>
    </p:spTree>
    <p:extLst>
      <p:ext uri="{BB962C8B-B14F-4D97-AF65-F5344CB8AC3E}">
        <p14:creationId xmlns:p14="http://schemas.microsoft.com/office/powerpoint/2010/main" val="182267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6</a:t>
            </a:fld>
            <a:endParaRPr lang="zh-CN" altLang="en-US" sz="1200"/>
          </a:p>
        </p:txBody>
      </p:sp>
    </p:spTree>
    <p:extLst>
      <p:ext uri="{BB962C8B-B14F-4D97-AF65-F5344CB8AC3E}">
        <p14:creationId xmlns:p14="http://schemas.microsoft.com/office/powerpoint/2010/main" val="4063509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7</a:t>
            </a:fld>
            <a:endParaRPr lang="zh-CN" altLang="en-US" sz="1200"/>
          </a:p>
        </p:txBody>
      </p:sp>
    </p:spTree>
    <p:extLst>
      <p:ext uri="{BB962C8B-B14F-4D97-AF65-F5344CB8AC3E}">
        <p14:creationId xmlns:p14="http://schemas.microsoft.com/office/powerpoint/2010/main" val="588361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3C731A08-E565-4CCF-AA95-28D4A7E10890}" type="slidenum">
              <a:rPr lang="zh-CN" altLang="en-US" smtClean="0"/>
              <a:pPr/>
              <a:t>9</a:t>
            </a:fld>
            <a:endParaRPr lang="zh-CN" altLang="en-US" sz="1200"/>
          </a:p>
        </p:txBody>
      </p:sp>
    </p:spTree>
    <p:extLst>
      <p:ext uri="{BB962C8B-B14F-4D97-AF65-F5344CB8AC3E}">
        <p14:creationId xmlns:p14="http://schemas.microsoft.com/office/powerpoint/2010/main" val="3112605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11293800" y="6597349"/>
            <a:ext cx="440954" cy="250857"/>
          </a:xfrm>
        </p:spPr>
        <p:txBody>
          <a:bodyPr/>
          <a:lstStyle/>
          <a:p>
            <a:fld id="{E8F5BC06-B479-44E1-AC34-0C964069B562}" type="slidenum">
              <a:rPr lang="zh-CN" altLang="en-US" smtClean="0"/>
              <a:t>‹#›</a:t>
            </a:fld>
            <a:endParaRPr lang="zh-CN" altLang="en-US"/>
          </a:p>
        </p:txBody>
      </p:sp>
      <p:grpSp>
        <p:nvGrpSpPr>
          <p:cNvPr id="7" name="组合 6"/>
          <p:cNvGrpSpPr/>
          <p:nvPr userDrawn="1"/>
        </p:nvGrpSpPr>
        <p:grpSpPr>
          <a:xfrm>
            <a:off x="-143463" y="-76200"/>
            <a:ext cx="12463534" cy="7010400"/>
            <a:chOff x="-588" y="0"/>
            <a:chExt cx="12192588" cy="6858000"/>
          </a:xfrm>
        </p:grpSpPr>
        <p:sp>
          <p:nvSpPr>
            <p:cNvPr id="8" name="Freeform 19"/>
            <p:cNvSpPr>
              <a:spLocks/>
            </p:cNvSpPr>
            <p:nvPr/>
          </p:nvSpPr>
          <p:spPr bwMode="auto">
            <a:xfrm>
              <a:off x="0"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9"/>
            <p:cNvSpPr>
              <a:spLocks/>
            </p:cNvSpPr>
            <p:nvPr/>
          </p:nvSpPr>
          <p:spPr bwMode="auto">
            <a:xfrm>
              <a:off x="1198573"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9"/>
            <p:cNvSpPr>
              <a:spLocks/>
            </p:cNvSpPr>
            <p:nvPr/>
          </p:nvSpPr>
          <p:spPr bwMode="auto">
            <a:xfrm>
              <a:off x="2397146"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9"/>
            <p:cNvSpPr>
              <a:spLocks/>
            </p:cNvSpPr>
            <p:nvPr/>
          </p:nvSpPr>
          <p:spPr bwMode="auto">
            <a:xfrm>
              <a:off x="3595719"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9"/>
            <p:cNvSpPr>
              <a:spLocks/>
            </p:cNvSpPr>
            <p:nvPr/>
          </p:nvSpPr>
          <p:spPr bwMode="auto">
            <a:xfrm>
              <a:off x="4794293"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9"/>
            <p:cNvSpPr>
              <a:spLocks/>
            </p:cNvSpPr>
            <p:nvPr/>
          </p:nvSpPr>
          <p:spPr bwMode="auto">
            <a:xfrm>
              <a:off x="5992866"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9"/>
            <p:cNvSpPr>
              <a:spLocks/>
            </p:cNvSpPr>
            <p:nvPr/>
          </p:nvSpPr>
          <p:spPr bwMode="auto">
            <a:xfrm>
              <a:off x="7191439"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9"/>
            <p:cNvSpPr>
              <a:spLocks/>
            </p:cNvSpPr>
            <p:nvPr/>
          </p:nvSpPr>
          <p:spPr bwMode="auto">
            <a:xfrm>
              <a:off x="8390012"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9524190"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10658369" y="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flipH="1">
              <a:off x="10793509"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flipH="1">
              <a:off x="9594936"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flipH="1">
              <a:off x="8396363"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9"/>
            <p:cNvSpPr>
              <a:spLocks/>
            </p:cNvSpPr>
            <p:nvPr/>
          </p:nvSpPr>
          <p:spPr bwMode="auto">
            <a:xfrm flipH="1">
              <a:off x="7197790"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flipH="1">
              <a:off x="5999216"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9"/>
            <p:cNvSpPr>
              <a:spLocks/>
            </p:cNvSpPr>
            <p:nvPr/>
          </p:nvSpPr>
          <p:spPr bwMode="auto">
            <a:xfrm flipH="1">
              <a:off x="4800643"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9"/>
            <p:cNvSpPr>
              <a:spLocks/>
            </p:cNvSpPr>
            <p:nvPr/>
          </p:nvSpPr>
          <p:spPr bwMode="auto">
            <a:xfrm flipH="1">
              <a:off x="3602070"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flipH="1">
              <a:off x="2403497"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9"/>
            <p:cNvSpPr>
              <a:spLocks/>
            </p:cNvSpPr>
            <p:nvPr/>
          </p:nvSpPr>
          <p:spPr bwMode="auto">
            <a:xfrm flipH="1">
              <a:off x="1204924"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flipH="1">
              <a:off x="6350" y="6604000"/>
              <a:ext cx="1023938" cy="254000"/>
            </a:xfrm>
            <a:custGeom>
              <a:avLst/>
              <a:gdLst>
                <a:gd name="T0" fmla="*/ 0 w 645"/>
                <a:gd name="T1" fmla="*/ 0 h 160"/>
                <a:gd name="T2" fmla="*/ 472 w 645"/>
                <a:gd name="T3" fmla="*/ 0 h 160"/>
                <a:gd name="T4" fmla="*/ 645 w 645"/>
                <a:gd name="T5" fmla="*/ 160 h 160"/>
                <a:gd name="T6" fmla="*/ 165 w 645"/>
                <a:gd name="T7" fmla="*/ 160 h 160"/>
                <a:gd name="T8" fmla="*/ 0 w 645"/>
                <a:gd name="T9" fmla="*/ 0 h 160"/>
              </a:gdLst>
              <a:ahLst/>
              <a:cxnLst>
                <a:cxn ang="0">
                  <a:pos x="T0" y="T1"/>
                </a:cxn>
                <a:cxn ang="0">
                  <a:pos x="T2" y="T3"/>
                </a:cxn>
                <a:cxn ang="0">
                  <a:pos x="T4" y="T5"/>
                </a:cxn>
                <a:cxn ang="0">
                  <a:pos x="T6" y="T7"/>
                </a:cxn>
                <a:cxn ang="0">
                  <a:pos x="T8" y="T9"/>
                </a:cxn>
              </a:cxnLst>
              <a:rect l="0" t="0" r="r" b="b"/>
              <a:pathLst>
                <a:path w="645" h="160">
                  <a:moveTo>
                    <a:pt x="0" y="0"/>
                  </a:moveTo>
                  <a:lnTo>
                    <a:pt x="472" y="0"/>
                  </a:lnTo>
                  <a:lnTo>
                    <a:pt x="645" y="160"/>
                  </a:lnTo>
                  <a:lnTo>
                    <a:pt x="165" y="160"/>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37"/>
            <p:cNvSpPr>
              <a:spLocks/>
            </p:cNvSpPr>
            <p:nvPr/>
          </p:nvSpPr>
          <p:spPr bwMode="auto">
            <a:xfrm>
              <a:off x="6350" y="231773"/>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7"/>
            <p:cNvSpPr>
              <a:spLocks/>
            </p:cNvSpPr>
            <p:nvPr/>
          </p:nvSpPr>
          <p:spPr bwMode="auto">
            <a:xfrm>
              <a:off x="0" y="102869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7"/>
            <p:cNvSpPr>
              <a:spLocks/>
            </p:cNvSpPr>
            <p:nvPr/>
          </p:nvSpPr>
          <p:spPr bwMode="auto">
            <a:xfrm>
              <a:off x="0" y="182879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0" y="262889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7"/>
            <p:cNvSpPr>
              <a:spLocks/>
            </p:cNvSpPr>
            <p:nvPr/>
          </p:nvSpPr>
          <p:spPr bwMode="auto">
            <a:xfrm>
              <a:off x="0" y="342899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7"/>
            <p:cNvSpPr>
              <a:spLocks/>
            </p:cNvSpPr>
            <p:nvPr/>
          </p:nvSpPr>
          <p:spPr bwMode="auto">
            <a:xfrm>
              <a:off x="0" y="422909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p:cNvSpPr>
            <p:nvPr/>
          </p:nvSpPr>
          <p:spPr bwMode="auto">
            <a:xfrm>
              <a:off x="0" y="502919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7"/>
            <p:cNvSpPr>
              <a:spLocks/>
            </p:cNvSpPr>
            <p:nvPr/>
          </p:nvSpPr>
          <p:spPr bwMode="auto">
            <a:xfrm>
              <a:off x="-588" y="5759606"/>
              <a:ext cx="256176" cy="793065"/>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 name="connsiteX0" fmla="*/ 0 w 10000"/>
                <a:gd name="connsiteY0" fmla="*/ 0 h 12673"/>
                <a:gd name="connsiteX1" fmla="*/ 10000 w 10000"/>
                <a:gd name="connsiteY1" fmla="*/ 3137 h 12673"/>
                <a:gd name="connsiteX2" fmla="*/ 10000 w 10000"/>
                <a:gd name="connsiteY2" fmla="*/ 10000 h 12673"/>
                <a:gd name="connsiteX3" fmla="*/ 248 w 10000"/>
                <a:gd name="connsiteY3" fmla="*/ 12673 h 12673"/>
                <a:gd name="connsiteX4" fmla="*/ 0 w 10000"/>
                <a:gd name="connsiteY4" fmla="*/ 0 h 12673"/>
                <a:gd name="connsiteX0" fmla="*/ 23 w 10023"/>
                <a:gd name="connsiteY0" fmla="*/ 0 h 12757"/>
                <a:gd name="connsiteX1" fmla="*/ 10023 w 10023"/>
                <a:gd name="connsiteY1" fmla="*/ 3137 h 12757"/>
                <a:gd name="connsiteX2" fmla="*/ 10023 w 10023"/>
                <a:gd name="connsiteY2" fmla="*/ 10000 h 12757"/>
                <a:gd name="connsiteX3" fmla="*/ 23 w 10023"/>
                <a:gd name="connsiteY3" fmla="*/ 12757 h 12757"/>
                <a:gd name="connsiteX4" fmla="*/ 23 w 10023"/>
                <a:gd name="connsiteY4" fmla="*/ 0 h 12757"/>
                <a:gd name="connsiteX0" fmla="*/ 23 w 10023"/>
                <a:gd name="connsiteY0" fmla="*/ 0 h 13010"/>
                <a:gd name="connsiteX1" fmla="*/ 10023 w 10023"/>
                <a:gd name="connsiteY1" fmla="*/ 3137 h 13010"/>
                <a:gd name="connsiteX2" fmla="*/ 10023 w 10023"/>
                <a:gd name="connsiteY2" fmla="*/ 10000 h 13010"/>
                <a:gd name="connsiteX3" fmla="*/ 23 w 10023"/>
                <a:gd name="connsiteY3" fmla="*/ 13010 h 13010"/>
                <a:gd name="connsiteX4" fmla="*/ 23 w 10023"/>
                <a:gd name="connsiteY4" fmla="*/ 0 h 13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 h="13010">
                  <a:moveTo>
                    <a:pt x="23" y="0"/>
                  </a:moveTo>
                  <a:lnTo>
                    <a:pt x="10023" y="3137"/>
                  </a:lnTo>
                  <a:lnTo>
                    <a:pt x="10023" y="10000"/>
                  </a:lnTo>
                  <a:lnTo>
                    <a:pt x="23" y="13010"/>
                  </a:lnTo>
                  <a:cubicBezTo>
                    <a:pt x="-60" y="8786"/>
                    <a:pt x="106" y="4224"/>
                    <a:pt x="23" y="0"/>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flipH="1">
              <a:off x="11936412" y="283639"/>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flipH="1">
              <a:off x="11936412" y="1055164"/>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flipH="1">
              <a:off x="11936412" y="1855264"/>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7"/>
            <p:cNvSpPr>
              <a:spLocks/>
            </p:cNvSpPr>
            <p:nvPr/>
          </p:nvSpPr>
          <p:spPr bwMode="auto">
            <a:xfrm flipH="1">
              <a:off x="11936412" y="2655364"/>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p:cNvSpPr>
            <p:nvPr/>
          </p:nvSpPr>
          <p:spPr bwMode="auto">
            <a:xfrm flipH="1">
              <a:off x="11936412" y="3455464"/>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7"/>
            <p:cNvSpPr>
              <a:spLocks/>
            </p:cNvSpPr>
            <p:nvPr/>
          </p:nvSpPr>
          <p:spPr bwMode="auto">
            <a:xfrm flipH="1">
              <a:off x="11936412" y="4255564"/>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7"/>
            <p:cNvSpPr>
              <a:spLocks/>
            </p:cNvSpPr>
            <p:nvPr/>
          </p:nvSpPr>
          <p:spPr bwMode="auto">
            <a:xfrm flipH="1">
              <a:off x="11936412" y="5036612"/>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E6202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a:spLocks/>
            </p:cNvSpPr>
            <p:nvPr/>
          </p:nvSpPr>
          <p:spPr bwMode="auto">
            <a:xfrm flipH="1">
              <a:off x="11936412" y="5798608"/>
              <a:ext cx="255588" cy="754063"/>
            </a:xfrm>
            <a:custGeom>
              <a:avLst/>
              <a:gdLst>
                <a:gd name="T0" fmla="*/ 0 w 161"/>
                <a:gd name="T1" fmla="*/ 0 h 475"/>
                <a:gd name="T2" fmla="*/ 161 w 161"/>
                <a:gd name="T3" fmla="*/ 149 h 475"/>
                <a:gd name="T4" fmla="*/ 161 w 161"/>
                <a:gd name="T5" fmla="*/ 475 h 475"/>
                <a:gd name="T6" fmla="*/ 0 w 161"/>
                <a:gd name="T7" fmla="*/ 274 h 475"/>
                <a:gd name="T8" fmla="*/ 0 w 161"/>
                <a:gd name="T9" fmla="*/ 0 h 475"/>
              </a:gdLst>
              <a:ahLst/>
              <a:cxnLst>
                <a:cxn ang="0">
                  <a:pos x="T0" y="T1"/>
                </a:cxn>
                <a:cxn ang="0">
                  <a:pos x="T2" y="T3"/>
                </a:cxn>
                <a:cxn ang="0">
                  <a:pos x="T4" y="T5"/>
                </a:cxn>
                <a:cxn ang="0">
                  <a:pos x="T6" y="T7"/>
                </a:cxn>
                <a:cxn ang="0">
                  <a:pos x="T8" y="T9"/>
                </a:cxn>
              </a:cxnLst>
              <a:rect l="0" t="0" r="r" b="b"/>
              <a:pathLst>
                <a:path w="161" h="475">
                  <a:moveTo>
                    <a:pt x="0" y="0"/>
                  </a:moveTo>
                  <a:lnTo>
                    <a:pt x="161" y="149"/>
                  </a:lnTo>
                  <a:lnTo>
                    <a:pt x="161" y="475"/>
                  </a:lnTo>
                  <a:lnTo>
                    <a:pt x="0" y="274"/>
                  </a:lnTo>
                  <a:lnTo>
                    <a:pt x="0" y="0"/>
                  </a:ln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直角三角形 43"/>
            <p:cNvSpPr/>
            <p:nvPr/>
          </p:nvSpPr>
          <p:spPr>
            <a:xfrm rot="16200000">
              <a:off x="11778349" y="6444349"/>
              <a:ext cx="413651" cy="413651"/>
            </a:xfrm>
            <a:prstGeom prst="rtTriangle">
              <a:avLst/>
            </a:prstGeom>
            <a:solidFill>
              <a:srgbClr val="E62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p:nvSpPr>
          <p:spPr>
            <a:xfrm rot="10800000">
              <a:off x="11644886" y="0"/>
              <a:ext cx="291526" cy="254000"/>
            </a:xfrm>
            <a:prstGeom prst="rtTriangle">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矩形 45"/>
            <p:cNvSpPr/>
            <p:nvPr/>
          </p:nvSpPr>
          <p:spPr>
            <a:xfrm>
              <a:off x="11936412" y="0"/>
              <a:ext cx="255588" cy="254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7" name="组合 46"/>
          <p:cNvGrpSpPr/>
          <p:nvPr userDrawn="1"/>
        </p:nvGrpSpPr>
        <p:grpSpPr>
          <a:xfrm>
            <a:off x="11172599" y="6589214"/>
            <a:ext cx="559625" cy="268785"/>
            <a:chOff x="10955335" y="6488112"/>
            <a:chExt cx="842965" cy="396504"/>
          </a:xfrm>
          <a:solidFill>
            <a:srgbClr val="E6202D"/>
          </a:solidFill>
        </p:grpSpPr>
        <p:sp>
          <p:nvSpPr>
            <p:cNvPr id="48" name="矩形 47"/>
            <p:cNvSpPr/>
            <p:nvPr/>
          </p:nvSpPr>
          <p:spPr>
            <a:xfrm>
              <a:off x="11137900" y="6488112"/>
              <a:ext cx="660400" cy="39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9" name="直角三角形 48"/>
            <p:cNvSpPr/>
            <p:nvPr/>
          </p:nvSpPr>
          <p:spPr>
            <a:xfrm flipH="1">
              <a:off x="10955335" y="6488112"/>
              <a:ext cx="180975" cy="12858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20597510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15983731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26016067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6" name="组合 5"/>
          <p:cNvGrpSpPr/>
          <p:nvPr userDrawn="1"/>
        </p:nvGrpSpPr>
        <p:grpSpPr>
          <a:xfrm rot="19800000">
            <a:off x="183044" y="350740"/>
            <a:ext cx="1077185" cy="1058917"/>
            <a:chOff x="3211853" y="395819"/>
            <a:chExt cx="1077185" cy="1058917"/>
          </a:xfrm>
        </p:grpSpPr>
        <p:sp>
          <p:nvSpPr>
            <p:cNvPr id="9" name="饼形 8"/>
            <p:cNvSpPr/>
            <p:nvPr/>
          </p:nvSpPr>
          <p:spPr>
            <a:xfrm rot="767852">
              <a:off x="3211853" y="417575"/>
              <a:ext cx="1037161" cy="1037161"/>
            </a:xfrm>
            <a:prstGeom prst="pie">
              <a:avLst>
                <a:gd name="adj1" fmla="val 10801700"/>
                <a:gd name="adj2" fmla="val 1345502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767852">
              <a:off x="3251877" y="395819"/>
              <a:ext cx="1037161" cy="1037161"/>
            </a:xfrm>
            <a:prstGeom prst="pie">
              <a:avLst>
                <a:gd name="adj1" fmla="val 13394569"/>
                <a:gd name="adj2" fmla="val 16213056"/>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userDrawn="1"/>
        </p:nvGrpSpPr>
        <p:grpSpPr>
          <a:xfrm rot="5400000">
            <a:off x="11028655" y="349361"/>
            <a:ext cx="1077185" cy="1058917"/>
            <a:chOff x="3211853" y="395819"/>
            <a:chExt cx="1077185" cy="1058917"/>
          </a:xfrm>
        </p:grpSpPr>
        <p:sp>
          <p:nvSpPr>
            <p:cNvPr id="12" name="饼形 11"/>
            <p:cNvSpPr/>
            <p:nvPr/>
          </p:nvSpPr>
          <p:spPr>
            <a:xfrm rot="767852">
              <a:off x="3211853" y="417575"/>
              <a:ext cx="1037161" cy="1037161"/>
            </a:xfrm>
            <a:prstGeom prst="pie">
              <a:avLst>
                <a:gd name="adj1" fmla="val 10801700"/>
                <a:gd name="adj2" fmla="val 13455029"/>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饼形 12"/>
            <p:cNvSpPr/>
            <p:nvPr/>
          </p:nvSpPr>
          <p:spPr>
            <a:xfrm rot="767852">
              <a:off x="3251877" y="395819"/>
              <a:ext cx="1037161" cy="1037161"/>
            </a:xfrm>
            <a:prstGeom prst="pie">
              <a:avLst>
                <a:gd name="adj1" fmla="val 13394569"/>
                <a:gd name="adj2" fmla="val 1621305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5" name="直接连接符 4"/>
          <p:cNvCxnSpPr/>
          <p:nvPr userDrawn="1"/>
        </p:nvCxnSpPr>
        <p:spPr>
          <a:xfrm>
            <a:off x="719269" y="858807"/>
            <a:ext cx="10837100" cy="0"/>
          </a:xfrm>
          <a:prstGeom prst="line">
            <a:avLst/>
          </a:prstGeom>
          <a:ln>
            <a:solidFill>
              <a:srgbClr val="1E2B5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413181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297378079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4102551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38108288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38463120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43408883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63708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2580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D750BC8-950C-4E3C-B2CC-2F364F19951C}" type="datetimeFigureOut">
              <a:rPr lang="zh-CN" altLang="en-US" smtClean="0"/>
              <a:t>2021/1/26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36647210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750BC8-950C-4E3C-B2CC-2F364F19951C}" type="datetimeFigureOut">
              <a:rPr lang="zh-CN" altLang="en-US" smtClean="0"/>
              <a:t>2021/1/26</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F5BC06-B479-44E1-AC34-0C964069B562}" type="slidenum">
              <a:rPr lang="zh-CN" altLang="en-US" smtClean="0"/>
              <a:t>‹#›</a:t>
            </a:fld>
            <a:endParaRPr lang="zh-CN" altLang="en-US"/>
          </a:p>
        </p:txBody>
      </p:sp>
    </p:spTree>
    <p:extLst>
      <p:ext uri="{BB962C8B-B14F-4D97-AF65-F5344CB8AC3E}">
        <p14:creationId xmlns:p14="http://schemas.microsoft.com/office/powerpoint/2010/main" val="1868094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20.xml"/><Relationship Id="rId4" Type="http://schemas.openxmlformats.org/officeDocument/2006/relationships/tags" Target="../tags/tag5.xml"/><Relationship Id="rId9"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000" r="-2000"/>
          </a:stretch>
        </a:blipFill>
        <a:effectLst/>
      </p:bgPr>
    </p:bg>
    <p:spTree>
      <p:nvGrpSpPr>
        <p:cNvPr id="1" name=""/>
        <p:cNvGrpSpPr/>
        <p:nvPr/>
      </p:nvGrpSpPr>
      <p:grpSpPr>
        <a:xfrm>
          <a:off x="0" y="0"/>
          <a:ext cx="0" cy="0"/>
          <a:chOff x="0" y="0"/>
          <a:chExt cx="0" cy="0"/>
        </a:xfrm>
      </p:grpSpPr>
      <p:grpSp>
        <p:nvGrpSpPr>
          <p:cNvPr id="62" name="组合 61"/>
          <p:cNvGrpSpPr/>
          <p:nvPr/>
        </p:nvGrpSpPr>
        <p:grpSpPr>
          <a:xfrm>
            <a:off x="353355" y="340557"/>
            <a:ext cx="1401795" cy="741286"/>
            <a:chOff x="10042021" y="486623"/>
            <a:chExt cx="1401795" cy="741286"/>
          </a:xfrm>
        </p:grpSpPr>
        <p:sp>
          <p:nvSpPr>
            <p:cNvPr id="63" name="TextBox 62"/>
            <p:cNvSpPr txBox="1"/>
            <p:nvPr/>
          </p:nvSpPr>
          <p:spPr>
            <a:xfrm>
              <a:off x="10096812" y="486623"/>
              <a:ext cx="1292213" cy="646331"/>
            </a:xfrm>
            <a:prstGeom prst="rect">
              <a:avLst/>
            </a:prstGeom>
            <a:noFill/>
          </p:spPr>
          <p:txBody>
            <a:bodyPr wrap="none" rtlCol="0">
              <a:spAutoFit/>
            </a:bodyPr>
            <a:lstStyle/>
            <a:p>
              <a:pPr algn="ctr"/>
              <a:r>
                <a:rPr lang="en-US" altLang="zh-CN" sz="3600" b="1" dirty="0">
                  <a:solidFill>
                    <a:schemeClr val="tx1">
                      <a:lumMod val="65000"/>
                      <a:lumOff val="35000"/>
                    </a:schemeClr>
                  </a:solidFill>
                </a:rPr>
                <a:t>LOGO</a:t>
              </a:r>
              <a:endParaRPr lang="zh-CN" altLang="en-US" sz="3600" b="1" dirty="0">
                <a:solidFill>
                  <a:schemeClr val="tx1">
                    <a:lumMod val="65000"/>
                    <a:lumOff val="35000"/>
                  </a:schemeClr>
                </a:solidFill>
              </a:endParaRPr>
            </a:p>
          </p:txBody>
        </p:sp>
        <p:sp>
          <p:nvSpPr>
            <p:cNvPr id="64" name="TextBox 63"/>
            <p:cNvSpPr txBox="1"/>
            <p:nvPr/>
          </p:nvSpPr>
          <p:spPr>
            <a:xfrm>
              <a:off x="10042021" y="920132"/>
              <a:ext cx="1401795" cy="307777"/>
            </a:xfrm>
            <a:prstGeom prst="rect">
              <a:avLst/>
            </a:prstGeom>
            <a:noFill/>
          </p:spPr>
          <p:txBody>
            <a:bodyPr wrap="none" rtlCol="0">
              <a:spAutoFit/>
            </a:bodyPr>
            <a:lstStyle/>
            <a:p>
              <a:pPr algn="ctr"/>
              <a:r>
                <a:rPr lang="en-US" altLang="zh-CN" sz="1400" dirty="0">
                  <a:solidFill>
                    <a:schemeClr val="tx1">
                      <a:lumMod val="65000"/>
                      <a:lumOff val="35000"/>
                    </a:schemeClr>
                  </a:solidFill>
                </a:rPr>
                <a:t>COMPANY LOGO</a:t>
              </a:r>
              <a:endParaRPr lang="zh-CN" altLang="en-US" sz="1400" dirty="0">
                <a:solidFill>
                  <a:schemeClr val="tx1">
                    <a:lumMod val="65000"/>
                    <a:lumOff val="35000"/>
                  </a:schemeClr>
                </a:solidFill>
              </a:endParaRPr>
            </a:p>
          </p:txBody>
        </p:sp>
      </p:grpSp>
      <p:pic>
        <p:nvPicPr>
          <p:cNvPr id="32" name="5002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779492" y="-21771"/>
            <a:ext cx="609600" cy="609600"/>
          </a:xfrm>
          <a:prstGeom prst="rect">
            <a:avLst/>
          </a:prstGeom>
        </p:spPr>
      </p:pic>
      <p:sp>
        <p:nvSpPr>
          <p:cNvPr id="6" name="TextBox 5"/>
          <p:cNvSpPr txBox="1"/>
          <p:nvPr/>
        </p:nvSpPr>
        <p:spPr>
          <a:xfrm>
            <a:off x="7013825" y="4246443"/>
            <a:ext cx="313419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company introduction</a:t>
            </a:r>
            <a:endParaRPr lang="zh-CN" altLang="en-US" sz="20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9" name="TextBox 58"/>
          <p:cNvSpPr txBox="1"/>
          <p:nvPr/>
        </p:nvSpPr>
        <p:spPr>
          <a:xfrm>
            <a:off x="4810466" y="3069808"/>
            <a:ext cx="7140234" cy="707886"/>
          </a:xfrm>
          <a:prstGeom prst="rect">
            <a:avLst/>
          </a:prstGeom>
          <a:noFill/>
        </p:spPr>
        <p:txBody>
          <a:bodyPr wrap="square" rtlCol="0">
            <a:spAutoFit/>
          </a:bodyPr>
          <a:lstStyle/>
          <a:p>
            <a:pPr algn="dist"/>
            <a:r>
              <a:rPr lang="zh-CN" altLang="en-US" sz="4000" dirty="0" smtClean="0">
                <a:solidFill>
                  <a:schemeClr val="accent1">
                    <a:lumMod val="75000"/>
                  </a:schemeClr>
                </a:solidFill>
                <a:latin typeface="微软雅黑" pitchFamily="34" charset="-122"/>
                <a:ea typeface="微软雅黑" pitchFamily="34" charset="-122"/>
                <a:cs typeface="Arial Unicode MS" panose="020B0604020202020204" pitchFamily="34" charset="-122"/>
              </a:rPr>
              <a:t>创妹设计</a:t>
            </a:r>
            <a:r>
              <a:rPr lang="en-US" altLang="zh-CN" sz="4000" dirty="0">
                <a:solidFill>
                  <a:schemeClr val="accent1">
                    <a:lumMod val="75000"/>
                  </a:schemeClr>
                </a:solidFill>
                <a:latin typeface="微软雅黑" pitchFamily="34" charset="-122"/>
                <a:ea typeface="微软雅黑" pitchFamily="34" charset="-122"/>
                <a:cs typeface="Arial Unicode MS" panose="020B0604020202020204" pitchFamily="34" charset="-122"/>
              </a:rPr>
              <a:t>PPT</a:t>
            </a:r>
            <a:r>
              <a:rPr lang="zh-CN" altLang="en-US" sz="4000" dirty="0">
                <a:solidFill>
                  <a:schemeClr val="accent1">
                    <a:lumMod val="75000"/>
                  </a:schemeClr>
                </a:solidFill>
                <a:latin typeface="微软雅黑" pitchFamily="34" charset="-122"/>
                <a:ea typeface="微软雅黑" pitchFamily="34" charset="-122"/>
                <a:cs typeface="Arial Unicode MS" panose="020B0604020202020204" pitchFamily="34" charset="-122"/>
              </a:rPr>
              <a:t>模版</a:t>
            </a:r>
          </a:p>
        </p:txBody>
      </p:sp>
      <p:sp>
        <p:nvSpPr>
          <p:cNvPr id="60" name="TextBox 59"/>
          <p:cNvSpPr txBox="1"/>
          <p:nvPr/>
        </p:nvSpPr>
        <p:spPr>
          <a:xfrm>
            <a:off x="6581035" y="3795837"/>
            <a:ext cx="4206601" cy="461665"/>
          </a:xfrm>
          <a:prstGeom prst="rect">
            <a:avLst/>
          </a:prstGeom>
          <a:noFill/>
        </p:spPr>
        <p:txBody>
          <a:bodyPr wrap="none" rtlCol="0">
            <a:spAutoFit/>
          </a:bodyPr>
          <a:lstStyle/>
          <a:p>
            <a:r>
              <a:rPr lang="zh-CN" altLang="en-US" sz="2400" b="1" dirty="0">
                <a:solidFill>
                  <a:schemeClr val="tx1">
                    <a:lumMod val="65000"/>
                    <a:lumOff val="35000"/>
                  </a:schemeClr>
                </a:solidFill>
                <a:latin typeface="+mn-ea"/>
                <a:cs typeface="Arial Unicode MS" panose="020B0604020202020204" pitchFamily="34" charset="-122"/>
              </a:rPr>
              <a:t>这里可以简要的描述您的项目</a:t>
            </a:r>
          </a:p>
        </p:txBody>
      </p:sp>
      <p:sp>
        <p:nvSpPr>
          <p:cNvPr id="3" name="文本框 2"/>
          <p:cNvSpPr txBox="1"/>
          <p:nvPr/>
        </p:nvSpPr>
        <p:spPr>
          <a:xfrm>
            <a:off x="4889500" y="1968500"/>
            <a:ext cx="7061200" cy="1015663"/>
          </a:xfrm>
          <a:prstGeom prst="rect">
            <a:avLst/>
          </a:prstGeom>
          <a:noFill/>
        </p:spPr>
        <p:txBody>
          <a:bodyPr wrap="square" rtlCol="0">
            <a:spAutoFit/>
          </a:bodyPr>
          <a:lstStyle/>
          <a:p>
            <a:pPr algn="ctr"/>
            <a:r>
              <a:rPr lang="zh-CN" altLang="en-US" sz="6000" dirty="0">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扬帆起航  梦想启程</a:t>
            </a:r>
          </a:p>
        </p:txBody>
      </p:sp>
    </p:spTree>
    <p:extLst>
      <p:ext uri="{BB962C8B-B14F-4D97-AF65-F5344CB8AC3E}">
        <p14:creationId xmlns:p14="http://schemas.microsoft.com/office/powerpoint/2010/main" val="24100346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500" fill="hold"/>
                                        <p:tgtEl>
                                          <p:spTgt spid="3"/>
                                        </p:tgtEl>
                                        <p:attrNameLst>
                                          <p:attrName>ppt_w</p:attrName>
                                        </p:attrNameLst>
                                      </p:cBhvr>
                                      <p:tavLst>
                                        <p:tav tm="0">
                                          <p:val>
                                            <p:fltVal val="0"/>
                                          </p:val>
                                        </p:tav>
                                        <p:tav tm="100000">
                                          <p:val>
                                            <p:strVal val="#ppt_w"/>
                                          </p:val>
                                        </p:tav>
                                      </p:tavLst>
                                    </p:anim>
                                    <p:anim calcmode="lin" valueType="num">
                                      <p:cBhvr>
                                        <p:cTn id="11" dur="1500" fill="hold"/>
                                        <p:tgtEl>
                                          <p:spTgt spid="3"/>
                                        </p:tgtEl>
                                        <p:attrNameLst>
                                          <p:attrName>ppt_h</p:attrName>
                                        </p:attrNameLst>
                                      </p:cBhvr>
                                      <p:tavLst>
                                        <p:tav tm="0">
                                          <p:val>
                                            <p:fltVal val="0"/>
                                          </p:val>
                                        </p:tav>
                                        <p:tav tm="100000">
                                          <p:val>
                                            <p:strVal val="#ppt_h"/>
                                          </p:val>
                                        </p:tav>
                                      </p:tavLst>
                                    </p:anim>
                                    <p:animEffect transition="in" filter="fade">
                                      <p:cBhvr>
                                        <p:cTn id="12" dur="1500"/>
                                        <p:tgtEl>
                                          <p:spTgt spid="3"/>
                                        </p:tgtEl>
                                      </p:cBhvr>
                                    </p:animEffect>
                                  </p:childTnLst>
                                </p:cTn>
                              </p:par>
                            </p:childTnLst>
                          </p:cTn>
                        </p:par>
                        <p:par>
                          <p:cTn id="13" fill="hold">
                            <p:stCondLst>
                              <p:cond delay="1500"/>
                            </p:stCondLst>
                            <p:childTnLst>
                              <p:par>
                                <p:cTn id="14" presetID="26" presetClass="emph" presetSubtype="0" fill="hold" grpId="1" nodeType="afterEffect">
                                  <p:stCondLst>
                                    <p:cond delay="0"/>
                                  </p:stCondLst>
                                  <p:childTnLst>
                                    <p:animEffect transition="out" filter="fade">
                                      <p:cBhvr>
                                        <p:cTn id="15" dur="1000" tmFilter="0, 0; .2, .5; .8, .5; 1, 0"/>
                                        <p:tgtEl>
                                          <p:spTgt spid="3"/>
                                        </p:tgtEl>
                                      </p:cBhvr>
                                    </p:animEffect>
                                    <p:animScale>
                                      <p:cBhvr>
                                        <p:cTn id="16" dur="500" autoRev="1" fill="hold"/>
                                        <p:tgtEl>
                                          <p:spTgt spid="3"/>
                                        </p:tgtEl>
                                      </p:cBhvr>
                                      <p:by x="105000" y="105000"/>
                                    </p:animScale>
                                  </p:childTnLst>
                                </p:cTn>
                              </p:par>
                            </p:childTnLst>
                          </p:cTn>
                        </p:par>
                        <p:par>
                          <p:cTn id="17" fill="hold">
                            <p:stCondLst>
                              <p:cond delay="2500"/>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59"/>
                                        </p:tgtEl>
                                        <p:attrNameLst>
                                          <p:attrName>style.visibility</p:attrName>
                                        </p:attrNameLst>
                                      </p:cBhvr>
                                      <p:to>
                                        <p:strVal val="visible"/>
                                      </p:to>
                                    </p:set>
                                    <p:animScale>
                                      <p:cBhvr>
                                        <p:cTn id="20"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9"/>
                                        </p:tgtEl>
                                        <p:attrNameLst>
                                          <p:attrName>ppt_x</p:attrName>
                                          <p:attrName>ppt_y</p:attrName>
                                        </p:attrNameLst>
                                      </p:cBhvr>
                                    </p:animMotion>
                                    <p:animEffect transition="in" filter="fade">
                                      <p:cBhvr>
                                        <p:cTn id="22" dur="1000"/>
                                        <p:tgtEl>
                                          <p:spTgt spid="59"/>
                                        </p:tgtEl>
                                      </p:cBhvr>
                                    </p:animEffect>
                                  </p:childTnLst>
                                </p:cTn>
                              </p:par>
                            </p:childTnLst>
                          </p:cTn>
                        </p:par>
                        <p:par>
                          <p:cTn id="23" fill="hold">
                            <p:stCondLst>
                              <p:cond delay="4300"/>
                            </p:stCondLst>
                            <p:childTnLst>
                              <p:par>
                                <p:cTn id="24" presetID="41" presetClass="entr" presetSubtype="0" fill="hold" grpId="0" nodeType="afterEffect">
                                  <p:stCondLst>
                                    <p:cond delay="0"/>
                                  </p:stCondLst>
                                  <p:iterate type="lt">
                                    <p:tmPct val="11667"/>
                                  </p:iterate>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0"/>
                                        </p:tgtEl>
                                        <p:attrNameLst>
                                          <p:attrName>ppt_y</p:attrName>
                                        </p:attrNameLst>
                                      </p:cBhvr>
                                      <p:tavLst>
                                        <p:tav tm="0">
                                          <p:val>
                                            <p:strVal val="#ppt_y"/>
                                          </p:val>
                                        </p:tav>
                                        <p:tav tm="100000">
                                          <p:val>
                                            <p:strVal val="#ppt_y"/>
                                          </p:val>
                                        </p:tav>
                                      </p:tavLst>
                                    </p:anim>
                                    <p:anim calcmode="lin" valueType="num">
                                      <p:cBhvr>
                                        <p:cTn id="2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0"/>
                                        </p:tgtEl>
                                      </p:cBhvr>
                                    </p:animEffect>
                                  </p:childTnLst>
                                </p:cTn>
                              </p:par>
                            </p:childTnLst>
                          </p:cTn>
                        </p:par>
                        <p:par>
                          <p:cTn id="31" fill="hold">
                            <p:stCondLst>
                              <p:cond delay="5500"/>
                            </p:stCondLst>
                            <p:childTnLst>
                              <p:par>
                                <p:cTn id="32" presetID="2" presetClass="entr" presetSubtype="2" fill="hold" grpId="0" nodeType="afterEffect">
                                  <p:stCondLst>
                                    <p:cond delay="0"/>
                                  </p:stCondLst>
                                  <p:iterate type="lt">
                                    <p:tmPct val="6429"/>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1+#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7850"/>
                            </p:stCondLst>
                            <p:childTnLst>
                              <p:par>
                                <p:cTn id="37" presetID="10" presetClass="entr" presetSubtype="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32"/>
                </p:tgtEl>
              </p:cMediaNode>
            </p:audio>
          </p:childTnLst>
        </p:cTn>
      </p:par>
    </p:tnLst>
    <p:bldLst>
      <p:bldP spid="6" grpId="0"/>
      <p:bldP spid="59" grpId="0"/>
      <p:bldP spid="60" grpId="0"/>
      <p:bldP spid="3" grpId="0"/>
      <p:bldP spid="3" grpId="1"/>
    </p:bldLst>
  </p:timing>
  <p:extLst mod="1">
    <p:ext uri="{E180D4A7-C9FB-4DFB-919C-405C955672EB}">
      <p14:showEvtLst xmlns:p14="http://schemas.microsoft.com/office/powerpoint/2010/main">
        <p14:playEvt time="0" objId="3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等腰三角形 15"/>
          <p:cNvSpPr>
            <a:spLocks noChangeArrowheads="1"/>
          </p:cNvSpPr>
          <p:nvPr/>
        </p:nvSpPr>
        <p:spPr bwMode="auto">
          <a:xfrm flipV="1">
            <a:off x="1730375" y="4005263"/>
            <a:ext cx="287338" cy="192087"/>
          </a:xfrm>
          <a:prstGeom prst="triangle">
            <a:avLst>
              <a:gd name="adj" fmla="val 50000"/>
            </a:avLst>
          </a:prstGeom>
          <a:solidFill>
            <a:schemeClr val="bg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59" name="等腰三角形 26"/>
          <p:cNvSpPr>
            <a:spLocks noChangeArrowheads="1"/>
          </p:cNvSpPr>
          <p:nvPr/>
        </p:nvSpPr>
        <p:spPr bwMode="auto">
          <a:xfrm flipV="1">
            <a:off x="4516438" y="4005263"/>
            <a:ext cx="287337" cy="192087"/>
          </a:xfrm>
          <a:prstGeom prst="triangle">
            <a:avLst>
              <a:gd name="adj" fmla="val 50000"/>
            </a:avLst>
          </a:prstGeom>
          <a:solidFill>
            <a:schemeClr val="bg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60" name="等腰三角形 32"/>
          <p:cNvSpPr>
            <a:spLocks noChangeArrowheads="1"/>
          </p:cNvSpPr>
          <p:nvPr/>
        </p:nvSpPr>
        <p:spPr bwMode="auto">
          <a:xfrm flipV="1">
            <a:off x="7304088" y="4005263"/>
            <a:ext cx="287337" cy="192087"/>
          </a:xfrm>
          <a:prstGeom prst="triangle">
            <a:avLst>
              <a:gd name="adj" fmla="val 50000"/>
            </a:avLst>
          </a:prstGeom>
          <a:solidFill>
            <a:schemeClr val="bg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61" name="等腰三角形 38"/>
          <p:cNvSpPr>
            <a:spLocks noChangeArrowheads="1"/>
          </p:cNvSpPr>
          <p:nvPr/>
        </p:nvSpPr>
        <p:spPr bwMode="auto">
          <a:xfrm flipV="1">
            <a:off x="10090150" y="4005263"/>
            <a:ext cx="287338" cy="192087"/>
          </a:xfrm>
          <a:prstGeom prst="triangle">
            <a:avLst>
              <a:gd name="adj" fmla="val 50000"/>
            </a:avLst>
          </a:prstGeom>
          <a:solidFill>
            <a:schemeClr val="bg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nvGrpSpPr>
          <p:cNvPr id="23562" name="组合 1"/>
          <p:cNvGrpSpPr>
            <a:grpSpLocks/>
          </p:cNvGrpSpPr>
          <p:nvPr/>
        </p:nvGrpSpPr>
        <p:grpSpPr bwMode="auto">
          <a:xfrm>
            <a:off x="819150" y="1676400"/>
            <a:ext cx="2109788" cy="2112963"/>
            <a:chOff x="0" y="0"/>
            <a:chExt cx="1582738" cy="1584325"/>
          </a:xfrm>
        </p:grpSpPr>
        <p:sp>
          <p:nvSpPr>
            <p:cNvPr id="23563" name="椭圆 9"/>
            <p:cNvSpPr>
              <a:spLocks noChangeArrowheads="1"/>
            </p:cNvSpPr>
            <p:nvPr/>
          </p:nvSpPr>
          <p:spPr bwMode="auto">
            <a:xfrm>
              <a:off x="0" y="0"/>
              <a:ext cx="1582738" cy="1584325"/>
            </a:xfrm>
            <a:prstGeom prst="ellipse">
              <a:avLst/>
            </a:prstGeom>
            <a:solidFill>
              <a:srgbClr val="F2F2F2">
                <a:alpha val="29999"/>
              </a:srgbClr>
            </a:solidFill>
            <a:ln w="57150" cmpd="sng">
              <a:solidFill>
                <a:schemeClr val="accent6">
                  <a:lumMod val="60000"/>
                  <a:lumOff val="40000"/>
                </a:schemeClr>
              </a:solidFill>
              <a:round/>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64" name="椭圆 31"/>
            <p:cNvSpPr>
              <a:spLocks noChangeArrowheads="1"/>
            </p:cNvSpPr>
            <p:nvPr/>
          </p:nvSpPr>
          <p:spPr bwMode="auto">
            <a:xfrm rot="21118144" flipH="1">
              <a:off x="107915" y="108022"/>
              <a:ext cx="1366909" cy="1368281"/>
            </a:xfrm>
            <a:prstGeom prst="ellipse">
              <a:avLst/>
            </a:prstGeom>
            <a:blipFill dpi="0" rotWithShape="1">
              <a:blip r:embed="rId3"/>
              <a:srcRect/>
              <a:stretch>
                <a:fillRect/>
              </a:stretch>
            </a:blipFill>
            <a:ln w="9525" cmpd="sng">
              <a:solidFill>
                <a:schemeClr val="accent6">
                  <a:lumMod val="60000"/>
                  <a:lumOff val="40000"/>
                </a:schemeClr>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grpSp>
        <p:nvGrpSpPr>
          <p:cNvPr id="23565" name="组合 34"/>
          <p:cNvGrpSpPr>
            <a:grpSpLocks/>
          </p:cNvGrpSpPr>
          <p:nvPr/>
        </p:nvGrpSpPr>
        <p:grpSpPr bwMode="auto">
          <a:xfrm>
            <a:off x="9177338" y="1676400"/>
            <a:ext cx="2112962" cy="2112963"/>
            <a:chOff x="0" y="0"/>
            <a:chExt cx="1584325" cy="1584325"/>
          </a:xfrm>
        </p:grpSpPr>
        <p:sp>
          <p:nvSpPr>
            <p:cNvPr id="23566" name="椭圆 36"/>
            <p:cNvSpPr>
              <a:spLocks noChangeArrowheads="1"/>
            </p:cNvSpPr>
            <p:nvPr/>
          </p:nvSpPr>
          <p:spPr bwMode="auto">
            <a:xfrm>
              <a:off x="0" y="0"/>
              <a:ext cx="1584325" cy="1584325"/>
            </a:xfrm>
            <a:prstGeom prst="ellipse">
              <a:avLst/>
            </a:prstGeom>
            <a:solidFill>
              <a:srgbClr val="F2F2F2">
                <a:alpha val="29999"/>
              </a:srgbClr>
            </a:solidFill>
            <a:ln w="57150" cmpd="sng">
              <a:solidFill>
                <a:schemeClr val="accent2">
                  <a:lumMod val="60000"/>
                  <a:lumOff val="40000"/>
                </a:schemeClr>
              </a:solidFill>
              <a:round/>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67" name="椭圆 37"/>
            <p:cNvSpPr>
              <a:spLocks noChangeArrowheads="1"/>
            </p:cNvSpPr>
            <p:nvPr/>
          </p:nvSpPr>
          <p:spPr bwMode="auto">
            <a:xfrm>
              <a:off x="107950" y="107950"/>
              <a:ext cx="1368425" cy="1368425"/>
            </a:xfrm>
            <a:prstGeom prst="ellipse">
              <a:avLst/>
            </a:prstGeom>
            <a:blipFill dpi="0" rotWithShape="1">
              <a:blip r:embed="rId4"/>
              <a:srcRect/>
              <a:stretch>
                <a:fillRect/>
              </a:stretch>
            </a:blipFill>
            <a:ln w="9525" cmpd="sng">
              <a:solidFill>
                <a:schemeClr val="accent2">
                  <a:lumMod val="60000"/>
                  <a:lumOff val="40000"/>
                </a:schemeClr>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grpSp>
        <p:nvGrpSpPr>
          <p:cNvPr id="23568" name="组合 37"/>
          <p:cNvGrpSpPr>
            <a:grpSpLocks/>
          </p:cNvGrpSpPr>
          <p:nvPr/>
        </p:nvGrpSpPr>
        <p:grpSpPr bwMode="auto">
          <a:xfrm>
            <a:off x="6392863" y="1676400"/>
            <a:ext cx="2109787" cy="2112963"/>
            <a:chOff x="0" y="0"/>
            <a:chExt cx="1582737" cy="1584325"/>
          </a:xfrm>
        </p:grpSpPr>
        <p:sp>
          <p:nvSpPr>
            <p:cNvPr id="23569" name="椭圆 30"/>
            <p:cNvSpPr>
              <a:spLocks noChangeArrowheads="1"/>
            </p:cNvSpPr>
            <p:nvPr/>
          </p:nvSpPr>
          <p:spPr bwMode="auto">
            <a:xfrm>
              <a:off x="0" y="0"/>
              <a:ext cx="1582737" cy="1584325"/>
            </a:xfrm>
            <a:prstGeom prst="ellipse">
              <a:avLst/>
            </a:prstGeom>
            <a:solidFill>
              <a:srgbClr val="F2F2F2">
                <a:alpha val="29999"/>
              </a:srgbClr>
            </a:solidFill>
            <a:ln w="57150" cmpd="sng">
              <a:solidFill>
                <a:schemeClr val="accent6">
                  <a:lumMod val="60000"/>
                  <a:lumOff val="40000"/>
                </a:schemeClr>
              </a:solidFill>
              <a:round/>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70" name="椭圆 25"/>
            <p:cNvSpPr>
              <a:spLocks noChangeArrowheads="1"/>
            </p:cNvSpPr>
            <p:nvPr/>
          </p:nvSpPr>
          <p:spPr bwMode="auto">
            <a:xfrm>
              <a:off x="107950" y="107950"/>
              <a:ext cx="1366837" cy="1368425"/>
            </a:xfrm>
            <a:prstGeom prst="ellipse">
              <a:avLst/>
            </a:prstGeom>
            <a:blipFill dpi="0" rotWithShape="1">
              <a:blip r:embed="rId5"/>
              <a:srcRect/>
              <a:stretch>
                <a:fillRect/>
              </a:stretch>
            </a:blipFill>
            <a:ln w="9525" cmpd="sng">
              <a:solidFill>
                <a:schemeClr val="accent6">
                  <a:lumMod val="60000"/>
                  <a:lumOff val="40000"/>
                </a:schemeClr>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grpSp>
        <p:nvGrpSpPr>
          <p:cNvPr id="23571" name="组合 40"/>
          <p:cNvGrpSpPr>
            <a:grpSpLocks/>
          </p:cNvGrpSpPr>
          <p:nvPr/>
        </p:nvGrpSpPr>
        <p:grpSpPr bwMode="auto">
          <a:xfrm>
            <a:off x="3605213" y="1676400"/>
            <a:ext cx="2112962" cy="2112963"/>
            <a:chOff x="0" y="0"/>
            <a:chExt cx="1584325" cy="1584325"/>
          </a:xfrm>
        </p:grpSpPr>
        <p:sp>
          <p:nvSpPr>
            <p:cNvPr id="23572" name="椭圆 24"/>
            <p:cNvSpPr>
              <a:spLocks noChangeArrowheads="1"/>
            </p:cNvSpPr>
            <p:nvPr/>
          </p:nvSpPr>
          <p:spPr bwMode="auto">
            <a:xfrm>
              <a:off x="0" y="0"/>
              <a:ext cx="1584325" cy="1584325"/>
            </a:xfrm>
            <a:prstGeom prst="ellipse">
              <a:avLst/>
            </a:prstGeom>
            <a:solidFill>
              <a:srgbClr val="F2F2F2">
                <a:alpha val="29999"/>
              </a:srgbClr>
            </a:solidFill>
            <a:ln w="57150" cmpd="sng">
              <a:solidFill>
                <a:schemeClr val="accent2">
                  <a:lumMod val="60000"/>
                  <a:lumOff val="40000"/>
                </a:schemeClr>
              </a:solidFill>
              <a:round/>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3573" name="椭圆 25"/>
            <p:cNvSpPr>
              <a:spLocks noChangeArrowheads="1"/>
            </p:cNvSpPr>
            <p:nvPr/>
          </p:nvSpPr>
          <p:spPr bwMode="auto">
            <a:xfrm>
              <a:off x="107950" y="107950"/>
              <a:ext cx="1368425" cy="1368425"/>
            </a:xfrm>
            <a:prstGeom prst="ellipse">
              <a:avLst/>
            </a:prstGeom>
            <a:blipFill dpi="0" rotWithShape="1">
              <a:blip r:embed="rId6"/>
              <a:srcRect/>
              <a:stretch>
                <a:fillRect/>
              </a:stretch>
            </a:blipFill>
            <a:ln w="9525" cmpd="sng">
              <a:solidFill>
                <a:schemeClr val="accent2">
                  <a:lumMod val="60000"/>
                  <a:lumOff val="40000"/>
                </a:schemeClr>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sp>
        <p:nvSpPr>
          <p:cNvPr id="23574" name="Rectangle 59"/>
          <p:cNvSpPr>
            <a:spLocks noChangeArrowheads="1"/>
          </p:cNvSpPr>
          <p:nvPr/>
        </p:nvSpPr>
        <p:spPr bwMode="auto">
          <a:xfrm>
            <a:off x="990600" y="5062538"/>
            <a:ext cx="17668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a:solidFill>
                  <a:schemeClr val="tx1">
                    <a:lumMod val="75000"/>
                    <a:lumOff val="25000"/>
                  </a:schemeClr>
                </a:solidFill>
                <a:latin typeface="方正兰亭黑_GBK" pitchFamily="2" charset="-122"/>
                <a:ea typeface="方正兰亭黑_GBK" pitchFamily="2" charset="-122"/>
                <a:sym typeface="方正兰亭黑_GBK" pitchFamily="2" charset="-122"/>
              </a:rPr>
              <a:t>主要职能及成绩</a:t>
            </a:r>
            <a:endParaRPr lang="en-US" altLang="zh-CN" sz="1400" b="1">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23575" name="Rectangle 60"/>
          <p:cNvSpPr>
            <a:spLocks noChangeArrowheads="1"/>
          </p:cNvSpPr>
          <p:nvPr/>
        </p:nvSpPr>
        <p:spPr bwMode="auto">
          <a:xfrm>
            <a:off x="868363" y="4197350"/>
            <a:ext cx="20129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100" b="1" dirty="0">
                <a:solidFill>
                  <a:schemeClr val="tx1">
                    <a:lumMod val="75000"/>
                    <a:lumOff val="25000"/>
                  </a:schemeClr>
                </a:solidFill>
                <a:latin typeface="Calibri" pitchFamily="34" charset="0"/>
                <a:sym typeface="Calibri" pitchFamily="34" charset="0"/>
              </a:rPr>
              <a:t>Nickel Lee</a:t>
            </a:r>
          </a:p>
        </p:txBody>
      </p:sp>
      <p:sp>
        <p:nvSpPr>
          <p:cNvPr id="23581" name="矩形 56"/>
          <p:cNvSpPr>
            <a:spLocks noChangeArrowheads="1"/>
          </p:cNvSpPr>
          <p:nvPr/>
        </p:nvSpPr>
        <p:spPr bwMode="auto">
          <a:xfrm>
            <a:off x="1474788" y="4510088"/>
            <a:ext cx="8001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1E2B58"/>
                </a:solidFill>
                <a:latin typeface="方正兰亭黑_GBK" pitchFamily="2" charset="-122"/>
                <a:ea typeface="方正兰亭黑_GBK" pitchFamily="2" charset="-122"/>
                <a:sym typeface="Calibri" pitchFamily="34" charset="0"/>
              </a:rPr>
              <a:t>公司职务</a:t>
            </a:r>
            <a:endParaRPr lang="en-US" altLang="zh-CN" sz="1100">
              <a:solidFill>
                <a:srgbClr val="1E2B58"/>
              </a:solidFill>
              <a:latin typeface="方正兰亭黑_GBK" pitchFamily="2" charset="-122"/>
              <a:ea typeface="方正兰亭黑_GBK" pitchFamily="2" charset="-122"/>
              <a:sym typeface="Calibri" pitchFamily="34" charset="0"/>
            </a:endParaRPr>
          </a:p>
        </p:txBody>
      </p:sp>
      <p:sp>
        <p:nvSpPr>
          <p:cNvPr id="23582" name="矩形 47"/>
          <p:cNvSpPr>
            <a:spLocks noChangeArrowheads="1"/>
          </p:cNvSpPr>
          <p:nvPr/>
        </p:nvSpPr>
        <p:spPr bwMode="auto">
          <a:xfrm>
            <a:off x="946150" y="5329238"/>
            <a:ext cx="18557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10000"/>
              </a:lnSpc>
            </a:pPr>
            <a:r>
              <a:rPr lang="zh-CN" altLang="en-US" sz="1200">
                <a:solidFill>
                  <a:srgbClr val="1E2B58"/>
                </a:solidFill>
                <a:latin typeface="方正兰亭黑_GBK" pitchFamily="2" charset="-122"/>
                <a:ea typeface="方正兰亭黑_GBK" pitchFamily="2" charset="-122"/>
                <a:sym typeface="方正兰亭黑_GBK" pitchFamily="2" charset="-122"/>
              </a:rPr>
              <a:t>点击录入你的综合描述说明，点击录入你的综合描述说明。</a:t>
            </a:r>
            <a:endParaRPr lang="zh-CN" altLang="en-US">
              <a:solidFill>
                <a:srgbClr val="1E2B58"/>
              </a:solidFill>
            </a:endParaRPr>
          </a:p>
        </p:txBody>
      </p:sp>
      <p:sp>
        <p:nvSpPr>
          <p:cNvPr id="23583" name="Rectangle 59"/>
          <p:cNvSpPr>
            <a:spLocks noChangeArrowheads="1"/>
          </p:cNvSpPr>
          <p:nvPr/>
        </p:nvSpPr>
        <p:spPr bwMode="auto">
          <a:xfrm>
            <a:off x="3778250" y="5062538"/>
            <a:ext cx="17653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a:solidFill>
                  <a:srgbClr val="1E2B58"/>
                </a:solidFill>
                <a:latin typeface="方正兰亭黑_GBK" pitchFamily="2" charset="-122"/>
                <a:ea typeface="方正兰亭黑_GBK" pitchFamily="2" charset="-122"/>
                <a:sym typeface="方正兰亭黑_GBK" pitchFamily="2" charset="-122"/>
              </a:rPr>
              <a:t>主要职能及成绩</a:t>
            </a:r>
            <a:endParaRPr lang="en-US" altLang="zh-CN" sz="1400" b="1">
              <a:solidFill>
                <a:srgbClr val="1E2B58"/>
              </a:solidFill>
              <a:latin typeface="方正兰亭黑_GBK" pitchFamily="2" charset="-122"/>
              <a:ea typeface="方正兰亭黑_GBK" pitchFamily="2" charset="-122"/>
              <a:sym typeface="方正兰亭黑_GBK" pitchFamily="2" charset="-122"/>
            </a:endParaRPr>
          </a:p>
        </p:txBody>
      </p:sp>
      <p:sp>
        <p:nvSpPr>
          <p:cNvPr id="23584" name="Rectangle 60"/>
          <p:cNvSpPr>
            <a:spLocks noChangeArrowheads="1"/>
          </p:cNvSpPr>
          <p:nvPr/>
        </p:nvSpPr>
        <p:spPr bwMode="auto">
          <a:xfrm>
            <a:off x="3654425" y="4197350"/>
            <a:ext cx="20129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100" b="1" dirty="0">
                <a:solidFill>
                  <a:srgbClr val="1E2B58"/>
                </a:solidFill>
                <a:latin typeface="Calibri" pitchFamily="34" charset="0"/>
                <a:sym typeface="Calibri" pitchFamily="34" charset="0"/>
              </a:rPr>
              <a:t>Nickel Lee</a:t>
            </a:r>
          </a:p>
        </p:txBody>
      </p:sp>
      <p:sp>
        <p:nvSpPr>
          <p:cNvPr id="23585" name="矩形 64"/>
          <p:cNvSpPr>
            <a:spLocks noChangeArrowheads="1"/>
          </p:cNvSpPr>
          <p:nvPr/>
        </p:nvSpPr>
        <p:spPr bwMode="auto">
          <a:xfrm>
            <a:off x="4260850" y="4510088"/>
            <a:ext cx="8001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chemeClr val="tx1">
                    <a:lumMod val="75000"/>
                    <a:lumOff val="25000"/>
                  </a:schemeClr>
                </a:solidFill>
                <a:latin typeface="方正兰亭黑_GBK" pitchFamily="2" charset="-122"/>
                <a:ea typeface="方正兰亭黑_GBK" pitchFamily="2" charset="-122"/>
                <a:sym typeface="Calibri" pitchFamily="34" charset="0"/>
              </a:rPr>
              <a:t>公司职务</a:t>
            </a:r>
            <a:endParaRPr lang="en-US" altLang="zh-CN" sz="1100" dirty="0">
              <a:solidFill>
                <a:schemeClr val="tx1">
                  <a:lumMod val="75000"/>
                  <a:lumOff val="25000"/>
                </a:schemeClr>
              </a:solidFill>
              <a:latin typeface="方正兰亭黑_GBK" pitchFamily="2" charset="-122"/>
              <a:ea typeface="方正兰亭黑_GBK" pitchFamily="2" charset="-122"/>
              <a:sym typeface="Calibri" pitchFamily="34" charset="0"/>
            </a:endParaRPr>
          </a:p>
        </p:txBody>
      </p:sp>
      <p:sp>
        <p:nvSpPr>
          <p:cNvPr id="23586" name="矩形 47"/>
          <p:cNvSpPr>
            <a:spLocks noChangeArrowheads="1"/>
          </p:cNvSpPr>
          <p:nvPr/>
        </p:nvSpPr>
        <p:spPr bwMode="auto">
          <a:xfrm>
            <a:off x="3732213" y="5329238"/>
            <a:ext cx="1855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10000"/>
              </a:lnSpc>
            </a:pPr>
            <a:r>
              <a:rPr lang="zh-CN" altLang="en-US" sz="1200">
                <a:solidFill>
                  <a:srgbClr val="1E2B58"/>
                </a:solidFill>
                <a:latin typeface="方正兰亭黑_GBK" pitchFamily="2" charset="-122"/>
                <a:ea typeface="方正兰亭黑_GBK" pitchFamily="2" charset="-122"/>
                <a:sym typeface="方正兰亭黑_GBK" pitchFamily="2" charset="-122"/>
              </a:rPr>
              <a:t>点击录入你的综合描述说明，点击录入你的综合描述说明。</a:t>
            </a:r>
            <a:endParaRPr lang="zh-CN" altLang="en-US">
              <a:solidFill>
                <a:srgbClr val="1E2B58"/>
              </a:solidFill>
            </a:endParaRPr>
          </a:p>
        </p:txBody>
      </p:sp>
      <p:sp>
        <p:nvSpPr>
          <p:cNvPr id="23587" name="Rectangle 59"/>
          <p:cNvSpPr>
            <a:spLocks noChangeArrowheads="1"/>
          </p:cNvSpPr>
          <p:nvPr/>
        </p:nvSpPr>
        <p:spPr bwMode="auto">
          <a:xfrm>
            <a:off x="6564313" y="5062538"/>
            <a:ext cx="17668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a:solidFill>
                  <a:schemeClr val="tx1">
                    <a:lumMod val="75000"/>
                    <a:lumOff val="25000"/>
                  </a:schemeClr>
                </a:solidFill>
                <a:latin typeface="方正兰亭黑_GBK" pitchFamily="2" charset="-122"/>
                <a:ea typeface="方正兰亭黑_GBK" pitchFamily="2" charset="-122"/>
                <a:sym typeface="方正兰亭黑_GBK" pitchFamily="2" charset="-122"/>
              </a:rPr>
              <a:t>主要职能及成绩</a:t>
            </a:r>
            <a:endParaRPr lang="en-US" altLang="zh-CN" sz="1400" b="1">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23588" name="Rectangle 60"/>
          <p:cNvSpPr>
            <a:spLocks noChangeArrowheads="1"/>
          </p:cNvSpPr>
          <p:nvPr/>
        </p:nvSpPr>
        <p:spPr bwMode="auto">
          <a:xfrm>
            <a:off x="6440488" y="4197350"/>
            <a:ext cx="20129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100" b="1">
                <a:solidFill>
                  <a:schemeClr val="tx1">
                    <a:lumMod val="75000"/>
                    <a:lumOff val="25000"/>
                  </a:schemeClr>
                </a:solidFill>
                <a:latin typeface="Calibri" pitchFamily="34" charset="0"/>
                <a:sym typeface="Calibri" pitchFamily="34" charset="0"/>
              </a:rPr>
              <a:t>Nickel Lee</a:t>
            </a:r>
          </a:p>
        </p:txBody>
      </p:sp>
      <p:sp>
        <p:nvSpPr>
          <p:cNvPr id="23589" name="矩形 68"/>
          <p:cNvSpPr>
            <a:spLocks noChangeArrowheads="1"/>
          </p:cNvSpPr>
          <p:nvPr/>
        </p:nvSpPr>
        <p:spPr bwMode="auto">
          <a:xfrm>
            <a:off x="7046913" y="4510088"/>
            <a:ext cx="8001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1E2B58"/>
                </a:solidFill>
                <a:latin typeface="方正兰亭黑_GBK" pitchFamily="2" charset="-122"/>
                <a:ea typeface="方正兰亭黑_GBK" pitchFamily="2" charset="-122"/>
                <a:sym typeface="Calibri" pitchFamily="34" charset="0"/>
              </a:rPr>
              <a:t>公司职务</a:t>
            </a:r>
            <a:endParaRPr lang="en-US" altLang="zh-CN" sz="1100">
              <a:solidFill>
                <a:srgbClr val="1E2B58"/>
              </a:solidFill>
              <a:latin typeface="方正兰亭黑_GBK" pitchFamily="2" charset="-122"/>
              <a:ea typeface="方正兰亭黑_GBK" pitchFamily="2" charset="-122"/>
              <a:sym typeface="Calibri" pitchFamily="34" charset="0"/>
            </a:endParaRPr>
          </a:p>
        </p:txBody>
      </p:sp>
      <p:sp>
        <p:nvSpPr>
          <p:cNvPr id="23590" name="矩形 47"/>
          <p:cNvSpPr>
            <a:spLocks noChangeArrowheads="1"/>
          </p:cNvSpPr>
          <p:nvPr/>
        </p:nvSpPr>
        <p:spPr bwMode="auto">
          <a:xfrm>
            <a:off x="6519863" y="5329238"/>
            <a:ext cx="1855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10000"/>
              </a:lnSpc>
            </a:pPr>
            <a:r>
              <a:rPr lang="zh-CN" altLang="en-US" sz="1200">
                <a:solidFill>
                  <a:srgbClr val="1E2B58"/>
                </a:solidFill>
                <a:latin typeface="方正兰亭黑_GBK" pitchFamily="2" charset="-122"/>
                <a:ea typeface="方正兰亭黑_GBK" pitchFamily="2" charset="-122"/>
                <a:sym typeface="方正兰亭黑_GBK" pitchFamily="2" charset="-122"/>
              </a:rPr>
              <a:t>点击录入你的综合描述说明，点击录入你的综合描述说明。</a:t>
            </a:r>
            <a:endParaRPr lang="zh-CN" altLang="en-US">
              <a:solidFill>
                <a:srgbClr val="1E2B58"/>
              </a:solidFill>
            </a:endParaRPr>
          </a:p>
        </p:txBody>
      </p:sp>
      <p:sp>
        <p:nvSpPr>
          <p:cNvPr id="23591" name="Rectangle 59"/>
          <p:cNvSpPr>
            <a:spLocks noChangeArrowheads="1"/>
          </p:cNvSpPr>
          <p:nvPr/>
        </p:nvSpPr>
        <p:spPr bwMode="auto">
          <a:xfrm>
            <a:off x="9350375" y="5062538"/>
            <a:ext cx="17668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a:solidFill>
                  <a:srgbClr val="1E2B58"/>
                </a:solidFill>
                <a:latin typeface="方正兰亭黑_GBK" pitchFamily="2" charset="-122"/>
                <a:ea typeface="方正兰亭黑_GBK" pitchFamily="2" charset="-122"/>
                <a:sym typeface="方正兰亭黑_GBK" pitchFamily="2" charset="-122"/>
              </a:rPr>
              <a:t>主要职能及成绩</a:t>
            </a:r>
            <a:endParaRPr lang="en-US" altLang="zh-CN" sz="1400" b="1">
              <a:solidFill>
                <a:srgbClr val="1E2B58"/>
              </a:solidFill>
              <a:latin typeface="方正兰亭黑_GBK" pitchFamily="2" charset="-122"/>
              <a:ea typeface="方正兰亭黑_GBK" pitchFamily="2" charset="-122"/>
              <a:sym typeface="方正兰亭黑_GBK" pitchFamily="2" charset="-122"/>
            </a:endParaRPr>
          </a:p>
        </p:txBody>
      </p:sp>
      <p:sp>
        <p:nvSpPr>
          <p:cNvPr id="23592" name="Rectangle 60"/>
          <p:cNvSpPr>
            <a:spLocks noChangeArrowheads="1"/>
          </p:cNvSpPr>
          <p:nvPr/>
        </p:nvSpPr>
        <p:spPr bwMode="auto">
          <a:xfrm>
            <a:off x="9228138" y="4197350"/>
            <a:ext cx="20129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100" b="1">
                <a:solidFill>
                  <a:srgbClr val="1E2B58"/>
                </a:solidFill>
                <a:latin typeface="Calibri" pitchFamily="34" charset="0"/>
                <a:sym typeface="Calibri" pitchFamily="34" charset="0"/>
              </a:rPr>
              <a:t>Nickel Lee</a:t>
            </a:r>
          </a:p>
        </p:txBody>
      </p:sp>
      <p:sp>
        <p:nvSpPr>
          <p:cNvPr id="23593" name="矩形 72"/>
          <p:cNvSpPr>
            <a:spLocks noChangeArrowheads="1"/>
          </p:cNvSpPr>
          <p:nvPr/>
        </p:nvSpPr>
        <p:spPr bwMode="auto">
          <a:xfrm>
            <a:off x="9834563" y="4510088"/>
            <a:ext cx="8001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tx1">
                    <a:lumMod val="75000"/>
                    <a:lumOff val="25000"/>
                  </a:schemeClr>
                </a:solidFill>
                <a:latin typeface="方正兰亭黑_GBK" pitchFamily="2" charset="-122"/>
                <a:ea typeface="方正兰亭黑_GBK" pitchFamily="2" charset="-122"/>
                <a:sym typeface="Calibri" pitchFamily="34" charset="0"/>
              </a:rPr>
              <a:t>公司职务</a:t>
            </a:r>
            <a:endParaRPr lang="en-US" altLang="zh-CN" sz="1100">
              <a:solidFill>
                <a:schemeClr val="tx1">
                  <a:lumMod val="75000"/>
                  <a:lumOff val="25000"/>
                </a:schemeClr>
              </a:solidFill>
              <a:latin typeface="方正兰亭黑_GBK" pitchFamily="2" charset="-122"/>
              <a:ea typeface="方正兰亭黑_GBK" pitchFamily="2" charset="-122"/>
              <a:sym typeface="Calibri" pitchFamily="34" charset="0"/>
            </a:endParaRPr>
          </a:p>
        </p:txBody>
      </p:sp>
      <p:sp>
        <p:nvSpPr>
          <p:cNvPr id="23594" name="矩形 47"/>
          <p:cNvSpPr>
            <a:spLocks noChangeArrowheads="1"/>
          </p:cNvSpPr>
          <p:nvPr/>
        </p:nvSpPr>
        <p:spPr bwMode="auto">
          <a:xfrm>
            <a:off x="9305925" y="5329238"/>
            <a:ext cx="18557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10000"/>
              </a:lnSpc>
            </a:pPr>
            <a:r>
              <a:rPr lang="zh-CN" altLang="en-US" sz="1200">
                <a:solidFill>
                  <a:srgbClr val="1E2B58"/>
                </a:solidFill>
                <a:latin typeface="方正兰亭黑_GBK" pitchFamily="2" charset="-122"/>
                <a:ea typeface="方正兰亭黑_GBK" pitchFamily="2" charset="-122"/>
                <a:sym typeface="方正兰亭黑_GBK" pitchFamily="2" charset="-122"/>
              </a:rPr>
              <a:t>点击录入你的综合描述说明，点击录入你的综合描述说明。</a:t>
            </a:r>
            <a:endParaRPr lang="zh-CN" altLang="en-US">
              <a:solidFill>
                <a:srgbClr val="1E2B58"/>
              </a:solidFill>
            </a:endParaRPr>
          </a:p>
        </p:txBody>
      </p:sp>
      <p:sp>
        <p:nvSpPr>
          <p:cNvPr id="42" name="TextBox 41"/>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团队介绍</a:t>
            </a:r>
          </a:p>
        </p:txBody>
      </p:sp>
    </p:spTree>
    <p:extLst>
      <p:ext uri="{BB962C8B-B14F-4D97-AF65-F5344CB8AC3E}">
        <p14:creationId xmlns:p14="http://schemas.microsoft.com/office/powerpoint/2010/main" val="10320467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650"/>
                            </p:stCondLst>
                            <p:childTnLst>
                              <p:par>
                                <p:cTn id="13" presetID="10" presetClass="entr" presetSubtype="0" fill="hold" nodeType="afterEffect">
                                  <p:stCondLst>
                                    <p:cond delay="0"/>
                                  </p:stCondLst>
                                  <p:childTnLst>
                                    <p:set>
                                      <p:cBhvr>
                                        <p:cTn id="14" dur="1" fill="hold">
                                          <p:stCondLst>
                                            <p:cond delay="0"/>
                                          </p:stCondLst>
                                        </p:cTn>
                                        <p:tgtEl>
                                          <p:spTgt spid="23562"/>
                                        </p:tgtEl>
                                        <p:attrNameLst>
                                          <p:attrName>style.visibility</p:attrName>
                                        </p:attrNameLst>
                                      </p:cBhvr>
                                      <p:to>
                                        <p:strVal val="visible"/>
                                      </p:to>
                                    </p:set>
                                    <p:anim calcmode="lin" valueType="num">
                                      <p:cBhvr>
                                        <p:cTn id="15" dur="500" fill="hold"/>
                                        <p:tgtEl>
                                          <p:spTgt spid="23562"/>
                                        </p:tgtEl>
                                        <p:attrNameLst>
                                          <p:attrName>ppt_w</p:attrName>
                                        </p:attrNameLst>
                                      </p:cBhvr>
                                      <p:tavLst>
                                        <p:tav tm="0">
                                          <p:val>
                                            <p:fltVal val="0"/>
                                          </p:val>
                                        </p:tav>
                                        <p:tav tm="100000">
                                          <p:val>
                                            <p:strVal val="#ppt_w"/>
                                          </p:val>
                                        </p:tav>
                                      </p:tavLst>
                                    </p:anim>
                                    <p:anim calcmode="lin" valueType="num">
                                      <p:cBhvr>
                                        <p:cTn id="16" dur="500" fill="hold"/>
                                        <p:tgtEl>
                                          <p:spTgt spid="23562"/>
                                        </p:tgtEl>
                                        <p:attrNameLst>
                                          <p:attrName>ppt_h</p:attrName>
                                        </p:attrNameLst>
                                      </p:cBhvr>
                                      <p:tavLst>
                                        <p:tav tm="0">
                                          <p:val>
                                            <p:fltVal val="0"/>
                                          </p:val>
                                        </p:tav>
                                        <p:tav tm="100000">
                                          <p:val>
                                            <p:strVal val="#ppt_h"/>
                                          </p:val>
                                        </p:tav>
                                      </p:tavLst>
                                    </p:anim>
                                    <p:animEffect>
                                      <p:cBhvr>
                                        <p:cTn id="17" dur="500"/>
                                        <p:tgtEl>
                                          <p:spTgt spid="23562"/>
                                        </p:tgtEl>
                                      </p:cBhvr>
                                    </p:animEffect>
                                    <p:anim calcmode="lin" valueType="num">
                                      <p:cBhvr>
                                        <p:cTn id="18" dur="500" fill="hold"/>
                                        <p:tgtEl>
                                          <p:spTgt spid="23562"/>
                                        </p:tgtEl>
                                        <p:attrNameLst>
                                          <p:attrName>ppt_x</p:attrName>
                                        </p:attrNameLst>
                                      </p:cBhvr>
                                      <p:tavLst>
                                        <p:tav tm="0">
                                          <p:val>
                                            <p:fltVal val="0.5"/>
                                          </p:val>
                                        </p:tav>
                                        <p:tav tm="100000">
                                          <p:val>
                                            <p:strVal val="#ppt_x"/>
                                          </p:val>
                                        </p:tav>
                                      </p:tavLst>
                                    </p:anim>
                                    <p:anim calcmode="lin" valueType="num">
                                      <p:cBhvr>
                                        <p:cTn id="19" dur="500" fill="hold"/>
                                        <p:tgtEl>
                                          <p:spTgt spid="23562"/>
                                        </p:tgtEl>
                                        <p:attrNameLst>
                                          <p:attrName>ppt_y</p:attrName>
                                        </p:attrNameLst>
                                      </p:cBhvr>
                                      <p:tavLst>
                                        <p:tav tm="0">
                                          <p:val>
                                            <p:fltVal val="0.5"/>
                                          </p:val>
                                        </p:tav>
                                        <p:tav tm="100000">
                                          <p:val>
                                            <p:strVal val="#ppt_y"/>
                                          </p:val>
                                        </p:tav>
                                      </p:tavLst>
                                    </p:anim>
                                  </p:childTnLst>
                                </p:cTn>
                              </p:par>
                            </p:childTnLst>
                          </p:cTn>
                        </p:par>
                        <p:par>
                          <p:cTn id="20" fill="hold" nodeType="afterGroup">
                            <p:stCondLst>
                              <p:cond delay="1150"/>
                            </p:stCondLst>
                            <p:childTnLst>
                              <p:par>
                                <p:cTn id="21" presetID="10" presetClass="entr" presetSubtype="0" fill="hold" nodeType="afterEffect">
                                  <p:stCondLst>
                                    <p:cond delay="300"/>
                                  </p:stCondLst>
                                  <p:childTnLst>
                                    <p:set>
                                      <p:cBhvr>
                                        <p:cTn id="22" dur="1" fill="hold">
                                          <p:stCondLst>
                                            <p:cond delay="0"/>
                                          </p:stCondLst>
                                        </p:cTn>
                                        <p:tgtEl>
                                          <p:spTgt spid="23571"/>
                                        </p:tgtEl>
                                        <p:attrNameLst>
                                          <p:attrName>style.visibility</p:attrName>
                                        </p:attrNameLst>
                                      </p:cBhvr>
                                      <p:to>
                                        <p:strVal val="visible"/>
                                      </p:to>
                                    </p:set>
                                    <p:anim calcmode="lin" valueType="num">
                                      <p:cBhvr>
                                        <p:cTn id="23" dur="500" fill="hold"/>
                                        <p:tgtEl>
                                          <p:spTgt spid="23571"/>
                                        </p:tgtEl>
                                        <p:attrNameLst>
                                          <p:attrName>ppt_w</p:attrName>
                                        </p:attrNameLst>
                                      </p:cBhvr>
                                      <p:tavLst>
                                        <p:tav tm="0">
                                          <p:val>
                                            <p:fltVal val="0"/>
                                          </p:val>
                                        </p:tav>
                                        <p:tav tm="100000">
                                          <p:val>
                                            <p:strVal val="#ppt_w"/>
                                          </p:val>
                                        </p:tav>
                                      </p:tavLst>
                                    </p:anim>
                                    <p:anim calcmode="lin" valueType="num">
                                      <p:cBhvr>
                                        <p:cTn id="24" dur="500" fill="hold"/>
                                        <p:tgtEl>
                                          <p:spTgt spid="23571"/>
                                        </p:tgtEl>
                                        <p:attrNameLst>
                                          <p:attrName>ppt_h</p:attrName>
                                        </p:attrNameLst>
                                      </p:cBhvr>
                                      <p:tavLst>
                                        <p:tav tm="0">
                                          <p:val>
                                            <p:fltVal val="0"/>
                                          </p:val>
                                        </p:tav>
                                        <p:tav tm="100000">
                                          <p:val>
                                            <p:strVal val="#ppt_h"/>
                                          </p:val>
                                        </p:tav>
                                      </p:tavLst>
                                    </p:anim>
                                    <p:animEffect>
                                      <p:cBhvr>
                                        <p:cTn id="25" dur="500"/>
                                        <p:tgtEl>
                                          <p:spTgt spid="23571"/>
                                        </p:tgtEl>
                                      </p:cBhvr>
                                    </p:animEffect>
                                    <p:anim calcmode="lin" valueType="num">
                                      <p:cBhvr>
                                        <p:cTn id="26" dur="500" fill="hold"/>
                                        <p:tgtEl>
                                          <p:spTgt spid="23571"/>
                                        </p:tgtEl>
                                        <p:attrNameLst>
                                          <p:attrName>ppt_x</p:attrName>
                                        </p:attrNameLst>
                                      </p:cBhvr>
                                      <p:tavLst>
                                        <p:tav tm="0">
                                          <p:val>
                                            <p:fltVal val="0.5"/>
                                          </p:val>
                                        </p:tav>
                                        <p:tav tm="100000">
                                          <p:val>
                                            <p:strVal val="#ppt_x"/>
                                          </p:val>
                                        </p:tav>
                                      </p:tavLst>
                                    </p:anim>
                                    <p:anim calcmode="lin" valueType="num">
                                      <p:cBhvr>
                                        <p:cTn id="27" dur="500" fill="hold"/>
                                        <p:tgtEl>
                                          <p:spTgt spid="23571"/>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1950"/>
                            </p:stCondLst>
                            <p:childTnLst>
                              <p:par>
                                <p:cTn id="29" presetID="10" presetClass="entr" presetSubtype="0" fill="hold" nodeType="afterEffect">
                                  <p:stCondLst>
                                    <p:cond delay="300"/>
                                  </p:stCondLst>
                                  <p:childTnLst>
                                    <p:set>
                                      <p:cBhvr>
                                        <p:cTn id="30" dur="1" fill="hold">
                                          <p:stCondLst>
                                            <p:cond delay="0"/>
                                          </p:stCondLst>
                                        </p:cTn>
                                        <p:tgtEl>
                                          <p:spTgt spid="23568"/>
                                        </p:tgtEl>
                                        <p:attrNameLst>
                                          <p:attrName>style.visibility</p:attrName>
                                        </p:attrNameLst>
                                      </p:cBhvr>
                                      <p:to>
                                        <p:strVal val="visible"/>
                                      </p:to>
                                    </p:set>
                                    <p:anim calcmode="lin" valueType="num">
                                      <p:cBhvr>
                                        <p:cTn id="31" dur="500" fill="hold"/>
                                        <p:tgtEl>
                                          <p:spTgt spid="23568"/>
                                        </p:tgtEl>
                                        <p:attrNameLst>
                                          <p:attrName>ppt_w</p:attrName>
                                        </p:attrNameLst>
                                      </p:cBhvr>
                                      <p:tavLst>
                                        <p:tav tm="0">
                                          <p:val>
                                            <p:fltVal val="0"/>
                                          </p:val>
                                        </p:tav>
                                        <p:tav tm="100000">
                                          <p:val>
                                            <p:strVal val="#ppt_w"/>
                                          </p:val>
                                        </p:tav>
                                      </p:tavLst>
                                    </p:anim>
                                    <p:anim calcmode="lin" valueType="num">
                                      <p:cBhvr>
                                        <p:cTn id="32" dur="500" fill="hold"/>
                                        <p:tgtEl>
                                          <p:spTgt spid="23568"/>
                                        </p:tgtEl>
                                        <p:attrNameLst>
                                          <p:attrName>ppt_h</p:attrName>
                                        </p:attrNameLst>
                                      </p:cBhvr>
                                      <p:tavLst>
                                        <p:tav tm="0">
                                          <p:val>
                                            <p:fltVal val="0"/>
                                          </p:val>
                                        </p:tav>
                                        <p:tav tm="100000">
                                          <p:val>
                                            <p:strVal val="#ppt_h"/>
                                          </p:val>
                                        </p:tav>
                                      </p:tavLst>
                                    </p:anim>
                                    <p:animEffect>
                                      <p:cBhvr>
                                        <p:cTn id="33" dur="500"/>
                                        <p:tgtEl>
                                          <p:spTgt spid="23568"/>
                                        </p:tgtEl>
                                      </p:cBhvr>
                                    </p:animEffect>
                                    <p:anim calcmode="lin" valueType="num">
                                      <p:cBhvr>
                                        <p:cTn id="34" dur="500" fill="hold"/>
                                        <p:tgtEl>
                                          <p:spTgt spid="23568"/>
                                        </p:tgtEl>
                                        <p:attrNameLst>
                                          <p:attrName>ppt_x</p:attrName>
                                        </p:attrNameLst>
                                      </p:cBhvr>
                                      <p:tavLst>
                                        <p:tav tm="0">
                                          <p:val>
                                            <p:fltVal val="0.5"/>
                                          </p:val>
                                        </p:tav>
                                        <p:tav tm="100000">
                                          <p:val>
                                            <p:strVal val="#ppt_x"/>
                                          </p:val>
                                        </p:tav>
                                      </p:tavLst>
                                    </p:anim>
                                    <p:anim calcmode="lin" valueType="num">
                                      <p:cBhvr>
                                        <p:cTn id="35" dur="500" fill="hold"/>
                                        <p:tgtEl>
                                          <p:spTgt spid="23568"/>
                                        </p:tgtEl>
                                        <p:attrNameLst>
                                          <p:attrName>ppt_y</p:attrName>
                                        </p:attrNameLst>
                                      </p:cBhvr>
                                      <p:tavLst>
                                        <p:tav tm="0">
                                          <p:val>
                                            <p:fltVal val="0.5"/>
                                          </p:val>
                                        </p:tav>
                                        <p:tav tm="100000">
                                          <p:val>
                                            <p:strVal val="#ppt_y"/>
                                          </p:val>
                                        </p:tav>
                                      </p:tavLst>
                                    </p:anim>
                                  </p:childTnLst>
                                </p:cTn>
                              </p:par>
                            </p:childTnLst>
                          </p:cTn>
                        </p:par>
                        <p:par>
                          <p:cTn id="36" fill="hold" nodeType="afterGroup">
                            <p:stCondLst>
                              <p:cond delay="2750"/>
                            </p:stCondLst>
                            <p:childTnLst>
                              <p:par>
                                <p:cTn id="37" presetID="10" presetClass="entr" presetSubtype="0" fill="hold" nodeType="afterEffect">
                                  <p:stCondLst>
                                    <p:cond delay="300"/>
                                  </p:stCondLst>
                                  <p:childTnLst>
                                    <p:set>
                                      <p:cBhvr>
                                        <p:cTn id="38" dur="1" fill="hold">
                                          <p:stCondLst>
                                            <p:cond delay="0"/>
                                          </p:stCondLst>
                                        </p:cTn>
                                        <p:tgtEl>
                                          <p:spTgt spid="23565"/>
                                        </p:tgtEl>
                                        <p:attrNameLst>
                                          <p:attrName>style.visibility</p:attrName>
                                        </p:attrNameLst>
                                      </p:cBhvr>
                                      <p:to>
                                        <p:strVal val="visible"/>
                                      </p:to>
                                    </p:set>
                                    <p:anim calcmode="lin" valueType="num">
                                      <p:cBhvr>
                                        <p:cTn id="39" dur="500" fill="hold"/>
                                        <p:tgtEl>
                                          <p:spTgt spid="23565"/>
                                        </p:tgtEl>
                                        <p:attrNameLst>
                                          <p:attrName>ppt_w</p:attrName>
                                        </p:attrNameLst>
                                      </p:cBhvr>
                                      <p:tavLst>
                                        <p:tav tm="0">
                                          <p:val>
                                            <p:fltVal val="0"/>
                                          </p:val>
                                        </p:tav>
                                        <p:tav tm="100000">
                                          <p:val>
                                            <p:strVal val="#ppt_w"/>
                                          </p:val>
                                        </p:tav>
                                      </p:tavLst>
                                    </p:anim>
                                    <p:anim calcmode="lin" valueType="num">
                                      <p:cBhvr>
                                        <p:cTn id="40" dur="500" fill="hold"/>
                                        <p:tgtEl>
                                          <p:spTgt spid="23565"/>
                                        </p:tgtEl>
                                        <p:attrNameLst>
                                          <p:attrName>ppt_h</p:attrName>
                                        </p:attrNameLst>
                                      </p:cBhvr>
                                      <p:tavLst>
                                        <p:tav tm="0">
                                          <p:val>
                                            <p:fltVal val="0"/>
                                          </p:val>
                                        </p:tav>
                                        <p:tav tm="100000">
                                          <p:val>
                                            <p:strVal val="#ppt_h"/>
                                          </p:val>
                                        </p:tav>
                                      </p:tavLst>
                                    </p:anim>
                                    <p:animEffect>
                                      <p:cBhvr>
                                        <p:cTn id="41" dur="500"/>
                                        <p:tgtEl>
                                          <p:spTgt spid="23565"/>
                                        </p:tgtEl>
                                      </p:cBhvr>
                                    </p:animEffect>
                                    <p:anim calcmode="lin" valueType="num">
                                      <p:cBhvr>
                                        <p:cTn id="42" dur="500" fill="hold"/>
                                        <p:tgtEl>
                                          <p:spTgt spid="23565"/>
                                        </p:tgtEl>
                                        <p:attrNameLst>
                                          <p:attrName>ppt_x</p:attrName>
                                        </p:attrNameLst>
                                      </p:cBhvr>
                                      <p:tavLst>
                                        <p:tav tm="0">
                                          <p:val>
                                            <p:fltVal val="0.5"/>
                                          </p:val>
                                        </p:tav>
                                        <p:tav tm="100000">
                                          <p:val>
                                            <p:strVal val="#ppt_x"/>
                                          </p:val>
                                        </p:tav>
                                      </p:tavLst>
                                    </p:anim>
                                    <p:anim calcmode="lin" valueType="num">
                                      <p:cBhvr>
                                        <p:cTn id="43" dur="500" fill="hold"/>
                                        <p:tgtEl>
                                          <p:spTgt spid="23565"/>
                                        </p:tgtEl>
                                        <p:attrNameLst>
                                          <p:attrName>ppt_y</p:attrName>
                                        </p:attrNameLst>
                                      </p:cBhvr>
                                      <p:tavLst>
                                        <p:tav tm="0">
                                          <p:val>
                                            <p:fltVal val="0.5"/>
                                          </p:val>
                                        </p:tav>
                                        <p:tav tm="100000">
                                          <p:val>
                                            <p:strVal val="#ppt_y"/>
                                          </p:val>
                                        </p:tav>
                                      </p:tavLst>
                                    </p:anim>
                                  </p:childTnLst>
                                </p:cTn>
                              </p:par>
                            </p:childTnLst>
                          </p:cTn>
                        </p:par>
                        <p:par>
                          <p:cTn id="44" fill="hold" nodeType="afterGroup">
                            <p:stCondLst>
                              <p:cond delay="3550"/>
                            </p:stCondLst>
                            <p:childTnLst>
                              <p:par>
                                <p:cTn id="45" presetID="22" presetClass="entr" presetSubtype="1" fill="hold" grpId="0" nodeType="afterEffect">
                                  <p:stCondLst>
                                    <p:cond delay="0"/>
                                  </p:stCondLst>
                                  <p:childTnLst>
                                    <p:set>
                                      <p:cBhvr>
                                        <p:cTn id="46" dur="1" fill="hold">
                                          <p:stCondLst>
                                            <p:cond delay="0"/>
                                          </p:stCondLst>
                                        </p:cTn>
                                        <p:tgtEl>
                                          <p:spTgt spid="23558"/>
                                        </p:tgtEl>
                                        <p:attrNameLst>
                                          <p:attrName>style.visibility</p:attrName>
                                        </p:attrNameLst>
                                      </p:cBhvr>
                                      <p:to>
                                        <p:strVal val="visible"/>
                                      </p:to>
                                    </p:set>
                                    <p:animEffect>
                                      <p:cBhvr>
                                        <p:cTn id="47" dur="250"/>
                                        <p:tgtEl>
                                          <p:spTgt spid="23558"/>
                                        </p:tgtEl>
                                      </p:cBhvr>
                                    </p:animEffect>
                                  </p:childTnLst>
                                </p:cTn>
                              </p:par>
                            </p:childTnLst>
                          </p:cTn>
                        </p:par>
                        <p:par>
                          <p:cTn id="48" fill="hold" nodeType="afterGroup">
                            <p:stCondLst>
                              <p:cond delay="3800"/>
                            </p:stCondLst>
                            <p:childTnLst>
                              <p:par>
                                <p:cTn id="49" presetID="22" presetClass="entr" presetSubtype="1" fill="hold" grpId="0" nodeType="afterEffect">
                                  <p:stCondLst>
                                    <p:cond delay="0"/>
                                  </p:stCondLst>
                                  <p:childTnLst>
                                    <p:set>
                                      <p:cBhvr>
                                        <p:cTn id="50" dur="1" fill="hold">
                                          <p:stCondLst>
                                            <p:cond delay="0"/>
                                          </p:stCondLst>
                                        </p:cTn>
                                        <p:tgtEl>
                                          <p:spTgt spid="23575"/>
                                        </p:tgtEl>
                                        <p:attrNameLst>
                                          <p:attrName>style.visibility</p:attrName>
                                        </p:attrNameLst>
                                      </p:cBhvr>
                                      <p:to>
                                        <p:strVal val="visible"/>
                                      </p:to>
                                    </p:set>
                                    <p:animEffect>
                                      <p:cBhvr>
                                        <p:cTn id="51" dur="250"/>
                                        <p:tgtEl>
                                          <p:spTgt spid="23575"/>
                                        </p:tgtEl>
                                      </p:cBhvr>
                                    </p:animEffect>
                                  </p:childTnLst>
                                </p:cTn>
                              </p:par>
                            </p:childTnLst>
                          </p:cTn>
                        </p:par>
                        <p:par>
                          <p:cTn id="52" fill="hold" nodeType="afterGroup">
                            <p:stCondLst>
                              <p:cond delay="4050"/>
                            </p:stCondLst>
                            <p:childTnLst>
                              <p:par>
                                <p:cTn id="53" presetID="22" presetClass="entr" presetSubtype="1" fill="hold" grpId="0" nodeType="afterEffect">
                                  <p:stCondLst>
                                    <p:cond delay="0"/>
                                  </p:stCondLst>
                                  <p:childTnLst>
                                    <p:set>
                                      <p:cBhvr>
                                        <p:cTn id="54" dur="1" fill="hold">
                                          <p:stCondLst>
                                            <p:cond delay="0"/>
                                          </p:stCondLst>
                                        </p:cTn>
                                        <p:tgtEl>
                                          <p:spTgt spid="23581"/>
                                        </p:tgtEl>
                                        <p:attrNameLst>
                                          <p:attrName>style.visibility</p:attrName>
                                        </p:attrNameLst>
                                      </p:cBhvr>
                                      <p:to>
                                        <p:strVal val="visible"/>
                                      </p:to>
                                    </p:set>
                                    <p:animEffect>
                                      <p:cBhvr>
                                        <p:cTn id="55" dur="250"/>
                                        <p:tgtEl>
                                          <p:spTgt spid="23581"/>
                                        </p:tgtEl>
                                      </p:cBhvr>
                                    </p:animEffect>
                                  </p:childTnLst>
                                </p:cTn>
                              </p:par>
                            </p:childTnLst>
                          </p:cTn>
                        </p:par>
                        <p:par>
                          <p:cTn id="56" fill="hold" nodeType="afterGroup">
                            <p:stCondLst>
                              <p:cond delay="4300"/>
                            </p:stCondLst>
                            <p:childTnLst>
                              <p:par>
                                <p:cTn id="57" presetID="22" presetClass="entr" presetSubtype="1" fill="hold" grpId="0" nodeType="afterEffect">
                                  <p:stCondLst>
                                    <p:cond delay="0"/>
                                  </p:stCondLst>
                                  <p:childTnLst>
                                    <p:set>
                                      <p:cBhvr>
                                        <p:cTn id="58" dur="1" fill="hold">
                                          <p:stCondLst>
                                            <p:cond delay="0"/>
                                          </p:stCondLst>
                                        </p:cTn>
                                        <p:tgtEl>
                                          <p:spTgt spid="23574"/>
                                        </p:tgtEl>
                                        <p:attrNameLst>
                                          <p:attrName>style.visibility</p:attrName>
                                        </p:attrNameLst>
                                      </p:cBhvr>
                                      <p:to>
                                        <p:strVal val="visible"/>
                                      </p:to>
                                    </p:set>
                                    <p:animEffect>
                                      <p:cBhvr>
                                        <p:cTn id="59" dur="250"/>
                                        <p:tgtEl>
                                          <p:spTgt spid="23574"/>
                                        </p:tgtEl>
                                      </p:cBhvr>
                                    </p:animEffect>
                                  </p:childTnLst>
                                </p:cTn>
                              </p:par>
                            </p:childTnLst>
                          </p:cTn>
                        </p:par>
                        <p:par>
                          <p:cTn id="60" fill="hold" nodeType="afterGroup">
                            <p:stCondLst>
                              <p:cond delay="4550"/>
                            </p:stCondLst>
                            <p:childTnLst>
                              <p:par>
                                <p:cTn id="61" presetID="22" presetClass="entr" presetSubtype="1" fill="hold" grpId="0" nodeType="afterEffect">
                                  <p:stCondLst>
                                    <p:cond delay="0"/>
                                  </p:stCondLst>
                                  <p:childTnLst>
                                    <p:set>
                                      <p:cBhvr>
                                        <p:cTn id="62" dur="1" fill="hold">
                                          <p:stCondLst>
                                            <p:cond delay="0"/>
                                          </p:stCondLst>
                                        </p:cTn>
                                        <p:tgtEl>
                                          <p:spTgt spid="23582"/>
                                        </p:tgtEl>
                                        <p:attrNameLst>
                                          <p:attrName>style.visibility</p:attrName>
                                        </p:attrNameLst>
                                      </p:cBhvr>
                                      <p:to>
                                        <p:strVal val="visible"/>
                                      </p:to>
                                    </p:set>
                                    <p:animEffect>
                                      <p:cBhvr>
                                        <p:cTn id="63" dur="250"/>
                                        <p:tgtEl>
                                          <p:spTgt spid="23582"/>
                                        </p:tgtEl>
                                      </p:cBhvr>
                                    </p:animEffect>
                                  </p:childTnLst>
                                </p:cTn>
                              </p:par>
                            </p:childTnLst>
                          </p:cTn>
                        </p:par>
                        <p:par>
                          <p:cTn id="64" fill="hold" nodeType="afterGroup">
                            <p:stCondLst>
                              <p:cond delay="4800"/>
                            </p:stCondLst>
                            <p:childTnLst>
                              <p:par>
                                <p:cTn id="65" presetID="22" presetClass="entr" presetSubtype="1" fill="hold" grpId="0" nodeType="afterEffect">
                                  <p:stCondLst>
                                    <p:cond delay="0"/>
                                  </p:stCondLst>
                                  <p:childTnLst>
                                    <p:set>
                                      <p:cBhvr>
                                        <p:cTn id="66" dur="1" fill="hold">
                                          <p:stCondLst>
                                            <p:cond delay="0"/>
                                          </p:stCondLst>
                                        </p:cTn>
                                        <p:tgtEl>
                                          <p:spTgt spid="23559"/>
                                        </p:tgtEl>
                                        <p:attrNameLst>
                                          <p:attrName>style.visibility</p:attrName>
                                        </p:attrNameLst>
                                      </p:cBhvr>
                                      <p:to>
                                        <p:strVal val="visible"/>
                                      </p:to>
                                    </p:set>
                                    <p:animEffect>
                                      <p:cBhvr>
                                        <p:cTn id="67" dur="250"/>
                                        <p:tgtEl>
                                          <p:spTgt spid="23559"/>
                                        </p:tgtEl>
                                      </p:cBhvr>
                                    </p:animEffect>
                                  </p:childTnLst>
                                </p:cTn>
                              </p:par>
                            </p:childTnLst>
                          </p:cTn>
                        </p:par>
                        <p:par>
                          <p:cTn id="68" fill="hold" nodeType="afterGroup">
                            <p:stCondLst>
                              <p:cond delay="5050"/>
                            </p:stCondLst>
                            <p:childTnLst>
                              <p:par>
                                <p:cTn id="69" presetID="22" presetClass="entr" presetSubtype="1" fill="hold" grpId="0" nodeType="afterEffect">
                                  <p:stCondLst>
                                    <p:cond delay="0"/>
                                  </p:stCondLst>
                                  <p:childTnLst>
                                    <p:set>
                                      <p:cBhvr>
                                        <p:cTn id="70" dur="1" fill="hold">
                                          <p:stCondLst>
                                            <p:cond delay="0"/>
                                          </p:stCondLst>
                                        </p:cTn>
                                        <p:tgtEl>
                                          <p:spTgt spid="23584"/>
                                        </p:tgtEl>
                                        <p:attrNameLst>
                                          <p:attrName>style.visibility</p:attrName>
                                        </p:attrNameLst>
                                      </p:cBhvr>
                                      <p:to>
                                        <p:strVal val="visible"/>
                                      </p:to>
                                    </p:set>
                                    <p:animEffect>
                                      <p:cBhvr>
                                        <p:cTn id="71" dur="250"/>
                                        <p:tgtEl>
                                          <p:spTgt spid="23584"/>
                                        </p:tgtEl>
                                      </p:cBhvr>
                                    </p:animEffect>
                                  </p:childTnLst>
                                </p:cTn>
                              </p:par>
                            </p:childTnLst>
                          </p:cTn>
                        </p:par>
                        <p:par>
                          <p:cTn id="72" fill="hold" nodeType="afterGroup">
                            <p:stCondLst>
                              <p:cond delay="5300"/>
                            </p:stCondLst>
                            <p:childTnLst>
                              <p:par>
                                <p:cTn id="73" presetID="22" presetClass="entr" presetSubtype="1" fill="hold" grpId="0" nodeType="afterEffect">
                                  <p:stCondLst>
                                    <p:cond delay="0"/>
                                  </p:stCondLst>
                                  <p:childTnLst>
                                    <p:set>
                                      <p:cBhvr>
                                        <p:cTn id="74" dur="1" fill="hold">
                                          <p:stCondLst>
                                            <p:cond delay="0"/>
                                          </p:stCondLst>
                                        </p:cTn>
                                        <p:tgtEl>
                                          <p:spTgt spid="23585"/>
                                        </p:tgtEl>
                                        <p:attrNameLst>
                                          <p:attrName>style.visibility</p:attrName>
                                        </p:attrNameLst>
                                      </p:cBhvr>
                                      <p:to>
                                        <p:strVal val="visible"/>
                                      </p:to>
                                    </p:set>
                                    <p:animEffect>
                                      <p:cBhvr>
                                        <p:cTn id="75" dur="250"/>
                                        <p:tgtEl>
                                          <p:spTgt spid="23585"/>
                                        </p:tgtEl>
                                      </p:cBhvr>
                                    </p:animEffect>
                                  </p:childTnLst>
                                </p:cTn>
                              </p:par>
                            </p:childTnLst>
                          </p:cTn>
                        </p:par>
                        <p:par>
                          <p:cTn id="76" fill="hold" nodeType="afterGroup">
                            <p:stCondLst>
                              <p:cond delay="5550"/>
                            </p:stCondLst>
                            <p:childTnLst>
                              <p:par>
                                <p:cTn id="77" presetID="22" presetClass="entr" presetSubtype="1" fill="hold" grpId="0" nodeType="afterEffect">
                                  <p:stCondLst>
                                    <p:cond delay="0"/>
                                  </p:stCondLst>
                                  <p:childTnLst>
                                    <p:set>
                                      <p:cBhvr>
                                        <p:cTn id="78" dur="1" fill="hold">
                                          <p:stCondLst>
                                            <p:cond delay="0"/>
                                          </p:stCondLst>
                                        </p:cTn>
                                        <p:tgtEl>
                                          <p:spTgt spid="23583"/>
                                        </p:tgtEl>
                                        <p:attrNameLst>
                                          <p:attrName>style.visibility</p:attrName>
                                        </p:attrNameLst>
                                      </p:cBhvr>
                                      <p:to>
                                        <p:strVal val="visible"/>
                                      </p:to>
                                    </p:set>
                                    <p:animEffect>
                                      <p:cBhvr>
                                        <p:cTn id="79" dur="250"/>
                                        <p:tgtEl>
                                          <p:spTgt spid="23583"/>
                                        </p:tgtEl>
                                      </p:cBhvr>
                                    </p:animEffect>
                                  </p:childTnLst>
                                </p:cTn>
                              </p:par>
                            </p:childTnLst>
                          </p:cTn>
                        </p:par>
                        <p:par>
                          <p:cTn id="80" fill="hold" nodeType="afterGroup">
                            <p:stCondLst>
                              <p:cond delay="5800"/>
                            </p:stCondLst>
                            <p:childTnLst>
                              <p:par>
                                <p:cTn id="81" presetID="22" presetClass="entr" presetSubtype="1" fill="hold" grpId="0" nodeType="afterEffect">
                                  <p:stCondLst>
                                    <p:cond delay="0"/>
                                  </p:stCondLst>
                                  <p:childTnLst>
                                    <p:set>
                                      <p:cBhvr>
                                        <p:cTn id="82" dur="1" fill="hold">
                                          <p:stCondLst>
                                            <p:cond delay="0"/>
                                          </p:stCondLst>
                                        </p:cTn>
                                        <p:tgtEl>
                                          <p:spTgt spid="23586"/>
                                        </p:tgtEl>
                                        <p:attrNameLst>
                                          <p:attrName>style.visibility</p:attrName>
                                        </p:attrNameLst>
                                      </p:cBhvr>
                                      <p:to>
                                        <p:strVal val="visible"/>
                                      </p:to>
                                    </p:set>
                                    <p:animEffect>
                                      <p:cBhvr>
                                        <p:cTn id="83" dur="250"/>
                                        <p:tgtEl>
                                          <p:spTgt spid="23586"/>
                                        </p:tgtEl>
                                      </p:cBhvr>
                                    </p:animEffect>
                                  </p:childTnLst>
                                </p:cTn>
                              </p:par>
                            </p:childTnLst>
                          </p:cTn>
                        </p:par>
                        <p:par>
                          <p:cTn id="84" fill="hold" nodeType="afterGroup">
                            <p:stCondLst>
                              <p:cond delay="6050"/>
                            </p:stCondLst>
                            <p:childTnLst>
                              <p:par>
                                <p:cTn id="85" presetID="22" presetClass="entr" presetSubtype="1" fill="hold" grpId="0" nodeType="afterEffect">
                                  <p:stCondLst>
                                    <p:cond delay="0"/>
                                  </p:stCondLst>
                                  <p:childTnLst>
                                    <p:set>
                                      <p:cBhvr>
                                        <p:cTn id="86" dur="1" fill="hold">
                                          <p:stCondLst>
                                            <p:cond delay="0"/>
                                          </p:stCondLst>
                                        </p:cTn>
                                        <p:tgtEl>
                                          <p:spTgt spid="23560"/>
                                        </p:tgtEl>
                                        <p:attrNameLst>
                                          <p:attrName>style.visibility</p:attrName>
                                        </p:attrNameLst>
                                      </p:cBhvr>
                                      <p:to>
                                        <p:strVal val="visible"/>
                                      </p:to>
                                    </p:set>
                                    <p:animEffect>
                                      <p:cBhvr>
                                        <p:cTn id="87" dur="250"/>
                                        <p:tgtEl>
                                          <p:spTgt spid="23560"/>
                                        </p:tgtEl>
                                      </p:cBhvr>
                                    </p:animEffect>
                                  </p:childTnLst>
                                </p:cTn>
                              </p:par>
                            </p:childTnLst>
                          </p:cTn>
                        </p:par>
                        <p:par>
                          <p:cTn id="88" fill="hold" nodeType="afterGroup">
                            <p:stCondLst>
                              <p:cond delay="6300"/>
                            </p:stCondLst>
                            <p:childTnLst>
                              <p:par>
                                <p:cTn id="89" presetID="22" presetClass="entr" presetSubtype="1" fill="hold" grpId="0" nodeType="afterEffect">
                                  <p:stCondLst>
                                    <p:cond delay="0"/>
                                  </p:stCondLst>
                                  <p:childTnLst>
                                    <p:set>
                                      <p:cBhvr>
                                        <p:cTn id="90" dur="1" fill="hold">
                                          <p:stCondLst>
                                            <p:cond delay="0"/>
                                          </p:stCondLst>
                                        </p:cTn>
                                        <p:tgtEl>
                                          <p:spTgt spid="23588"/>
                                        </p:tgtEl>
                                        <p:attrNameLst>
                                          <p:attrName>style.visibility</p:attrName>
                                        </p:attrNameLst>
                                      </p:cBhvr>
                                      <p:to>
                                        <p:strVal val="visible"/>
                                      </p:to>
                                    </p:set>
                                    <p:animEffect>
                                      <p:cBhvr>
                                        <p:cTn id="91" dur="250"/>
                                        <p:tgtEl>
                                          <p:spTgt spid="23588"/>
                                        </p:tgtEl>
                                      </p:cBhvr>
                                    </p:animEffect>
                                  </p:childTnLst>
                                </p:cTn>
                              </p:par>
                            </p:childTnLst>
                          </p:cTn>
                        </p:par>
                        <p:par>
                          <p:cTn id="92" fill="hold" nodeType="afterGroup">
                            <p:stCondLst>
                              <p:cond delay="6550"/>
                            </p:stCondLst>
                            <p:childTnLst>
                              <p:par>
                                <p:cTn id="93" presetID="22" presetClass="entr" presetSubtype="1" fill="hold" grpId="0" nodeType="afterEffect">
                                  <p:stCondLst>
                                    <p:cond delay="0"/>
                                  </p:stCondLst>
                                  <p:childTnLst>
                                    <p:set>
                                      <p:cBhvr>
                                        <p:cTn id="94" dur="1" fill="hold">
                                          <p:stCondLst>
                                            <p:cond delay="0"/>
                                          </p:stCondLst>
                                        </p:cTn>
                                        <p:tgtEl>
                                          <p:spTgt spid="23589"/>
                                        </p:tgtEl>
                                        <p:attrNameLst>
                                          <p:attrName>style.visibility</p:attrName>
                                        </p:attrNameLst>
                                      </p:cBhvr>
                                      <p:to>
                                        <p:strVal val="visible"/>
                                      </p:to>
                                    </p:set>
                                    <p:animEffect>
                                      <p:cBhvr>
                                        <p:cTn id="95" dur="250"/>
                                        <p:tgtEl>
                                          <p:spTgt spid="23589"/>
                                        </p:tgtEl>
                                      </p:cBhvr>
                                    </p:animEffect>
                                  </p:childTnLst>
                                </p:cTn>
                              </p:par>
                            </p:childTnLst>
                          </p:cTn>
                        </p:par>
                        <p:par>
                          <p:cTn id="96" fill="hold" nodeType="afterGroup">
                            <p:stCondLst>
                              <p:cond delay="6800"/>
                            </p:stCondLst>
                            <p:childTnLst>
                              <p:par>
                                <p:cTn id="97" presetID="22" presetClass="entr" presetSubtype="1" fill="hold" grpId="0" nodeType="afterEffect">
                                  <p:stCondLst>
                                    <p:cond delay="0"/>
                                  </p:stCondLst>
                                  <p:childTnLst>
                                    <p:set>
                                      <p:cBhvr>
                                        <p:cTn id="98" dur="1" fill="hold">
                                          <p:stCondLst>
                                            <p:cond delay="0"/>
                                          </p:stCondLst>
                                        </p:cTn>
                                        <p:tgtEl>
                                          <p:spTgt spid="23587"/>
                                        </p:tgtEl>
                                        <p:attrNameLst>
                                          <p:attrName>style.visibility</p:attrName>
                                        </p:attrNameLst>
                                      </p:cBhvr>
                                      <p:to>
                                        <p:strVal val="visible"/>
                                      </p:to>
                                    </p:set>
                                    <p:animEffect>
                                      <p:cBhvr>
                                        <p:cTn id="99" dur="250"/>
                                        <p:tgtEl>
                                          <p:spTgt spid="23587"/>
                                        </p:tgtEl>
                                      </p:cBhvr>
                                    </p:animEffect>
                                  </p:childTnLst>
                                </p:cTn>
                              </p:par>
                            </p:childTnLst>
                          </p:cTn>
                        </p:par>
                        <p:par>
                          <p:cTn id="100" fill="hold" nodeType="afterGroup">
                            <p:stCondLst>
                              <p:cond delay="7050"/>
                            </p:stCondLst>
                            <p:childTnLst>
                              <p:par>
                                <p:cTn id="101" presetID="22" presetClass="entr" presetSubtype="1" fill="hold" grpId="0" nodeType="afterEffect">
                                  <p:stCondLst>
                                    <p:cond delay="0"/>
                                  </p:stCondLst>
                                  <p:childTnLst>
                                    <p:set>
                                      <p:cBhvr>
                                        <p:cTn id="102" dur="1" fill="hold">
                                          <p:stCondLst>
                                            <p:cond delay="0"/>
                                          </p:stCondLst>
                                        </p:cTn>
                                        <p:tgtEl>
                                          <p:spTgt spid="23590"/>
                                        </p:tgtEl>
                                        <p:attrNameLst>
                                          <p:attrName>style.visibility</p:attrName>
                                        </p:attrNameLst>
                                      </p:cBhvr>
                                      <p:to>
                                        <p:strVal val="visible"/>
                                      </p:to>
                                    </p:set>
                                    <p:animEffect>
                                      <p:cBhvr>
                                        <p:cTn id="103" dur="250"/>
                                        <p:tgtEl>
                                          <p:spTgt spid="23590"/>
                                        </p:tgtEl>
                                      </p:cBhvr>
                                    </p:animEffect>
                                  </p:childTnLst>
                                </p:cTn>
                              </p:par>
                            </p:childTnLst>
                          </p:cTn>
                        </p:par>
                        <p:par>
                          <p:cTn id="104" fill="hold" nodeType="afterGroup">
                            <p:stCondLst>
                              <p:cond delay="7300"/>
                            </p:stCondLst>
                            <p:childTnLst>
                              <p:par>
                                <p:cTn id="105" presetID="22" presetClass="entr" presetSubtype="1" fill="hold" grpId="0" nodeType="afterEffect">
                                  <p:stCondLst>
                                    <p:cond delay="0"/>
                                  </p:stCondLst>
                                  <p:childTnLst>
                                    <p:set>
                                      <p:cBhvr>
                                        <p:cTn id="106" dur="1" fill="hold">
                                          <p:stCondLst>
                                            <p:cond delay="0"/>
                                          </p:stCondLst>
                                        </p:cTn>
                                        <p:tgtEl>
                                          <p:spTgt spid="23561"/>
                                        </p:tgtEl>
                                        <p:attrNameLst>
                                          <p:attrName>style.visibility</p:attrName>
                                        </p:attrNameLst>
                                      </p:cBhvr>
                                      <p:to>
                                        <p:strVal val="visible"/>
                                      </p:to>
                                    </p:set>
                                    <p:animEffect>
                                      <p:cBhvr>
                                        <p:cTn id="107" dur="250"/>
                                        <p:tgtEl>
                                          <p:spTgt spid="23561"/>
                                        </p:tgtEl>
                                      </p:cBhvr>
                                    </p:animEffect>
                                  </p:childTnLst>
                                </p:cTn>
                              </p:par>
                            </p:childTnLst>
                          </p:cTn>
                        </p:par>
                        <p:par>
                          <p:cTn id="108" fill="hold" nodeType="afterGroup">
                            <p:stCondLst>
                              <p:cond delay="7550"/>
                            </p:stCondLst>
                            <p:childTnLst>
                              <p:par>
                                <p:cTn id="109" presetID="22" presetClass="entr" presetSubtype="1" fill="hold" grpId="0" nodeType="afterEffect">
                                  <p:stCondLst>
                                    <p:cond delay="0"/>
                                  </p:stCondLst>
                                  <p:childTnLst>
                                    <p:set>
                                      <p:cBhvr>
                                        <p:cTn id="110" dur="1" fill="hold">
                                          <p:stCondLst>
                                            <p:cond delay="0"/>
                                          </p:stCondLst>
                                        </p:cTn>
                                        <p:tgtEl>
                                          <p:spTgt spid="23592"/>
                                        </p:tgtEl>
                                        <p:attrNameLst>
                                          <p:attrName>style.visibility</p:attrName>
                                        </p:attrNameLst>
                                      </p:cBhvr>
                                      <p:to>
                                        <p:strVal val="visible"/>
                                      </p:to>
                                    </p:set>
                                    <p:animEffect>
                                      <p:cBhvr>
                                        <p:cTn id="111" dur="250"/>
                                        <p:tgtEl>
                                          <p:spTgt spid="23592"/>
                                        </p:tgtEl>
                                      </p:cBhvr>
                                    </p:animEffect>
                                  </p:childTnLst>
                                </p:cTn>
                              </p:par>
                            </p:childTnLst>
                          </p:cTn>
                        </p:par>
                        <p:par>
                          <p:cTn id="112" fill="hold" nodeType="afterGroup">
                            <p:stCondLst>
                              <p:cond delay="7800"/>
                            </p:stCondLst>
                            <p:childTnLst>
                              <p:par>
                                <p:cTn id="113" presetID="22" presetClass="entr" presetSubtype="1" fill="hold" grpId="0" nodeType="afterEffect">
                                  <p:stCondLst>
                                    <p:cond delay="0"/>
                                  </p:stCondLst>
                                  <p:childTnLst>
                                    <p:set>
                                      <p:cBhvr>
                                        <p:cTn id="114" dur="1" fill="hold">
                                          <p:stCondLst>
                                            <p:cond delay="0"/>
                                          </p:stCondLst>
                                        </p:cTn>
                                        <p:tgtEl>
                                          <p:spTgt spid="23593"/>
                                        </p:tgtEl>
                                        <p:attrNameLst>
                                          <p:attrName>style.visibility</p:attrName>
                                        </p:attrNameLst>
                                      </p:cBhvr>
                                      <p:to>
                                        <p:strVal val="visible"/>
                                      </p:to>
                                    </p:set>
                                    <p:animEffect>
                                      <p:cBhvr>
                                        <p:cTn id="115" dur="250"/>
                                        <p:tgtEl>
                                          <p:spTgt spid="23593"/>
                                        </p:tgtEl>
                                      </p:cBhvr>
                                    </p:animEffect>
                                  </p:childTnLst>
                                </p:cTn>
                              </p:par>
                            </p:childTnLst>
                          </p:cTn>
                        </p:par>
                        <p:par>
                          <p:cTn id="116" fill="hold" nodeType="afterGroup">
                            <p:stCondLst>
                              <p:cond delay="8050"/>
                            </p:stCondLst>
                            <p:childTnLst>
                              <p:par>
                                <p:cTn id="117" presetID="22" presetClass="entr" presetSubtype="1" fill="hold" grpId="0" nodeType="afterEffect">
                                  <p:stCondLst>
                                    <p:cond delay="0"/>
                                  </p:stCondLst>
                                  <p:childTnLst>
                                    <p:set>
                                      <p:cBhvr>
                                        <p:cTn id="118" dur="1" fill="hold">
                                          <p:stCondLst>
                                            <p:cond delay="0"/>
                                          </p:stCondLst>
                                        </p:cTn>
                                        <p:tgtEl>
                                          <p:spTgt spid="23591"/>
                                        </p:tgtEl>
                                        <p:attrNameLst>
                                          <p:attrName>style.visibility</p:attrName>
                                        </p:attrNameLst>
                                      </p:cBhvr>
                                      <p:to>
                                        <p:strVal val="visible"/>
                                      </p:to>
                                    </p:set>
                                    <p:animEffect>
                                      <p:cBhvr>
                                        <p:cTn id="119" dur="250"/>
                                        <p:tgtEl>
                                          <p:spTgt spid="23591"/>
                                        </p:tgtEl>
                                      </p:cBhvr>
                                    </p:animEffect>
                                  </p:childTnLst>
                                </p:cTn>
                              </p:par>
                            </p:childTnLst>
                          </p:cTn>
                        </p:par>
                        <p:par>
                          <p:cTn id="120" fill="hold" nodeType="afterGroup">
                            <p:stCondLst>
                              <p:cond delay="8300"/>
                            </p:stCondLst>
                            <p:childTnLst>
                              <p:par>
                                <p:cTn id="121" presetID="22" presetClass="entr" presetSubtype="1" fill="hold" grpId="0" nodeType="afterEffect">
                                  <p:stCondLst>
                                    <p:cond delay="0"/>
                                  </p:stCondLst>
                                  <p:childTnLst>
                                    <p:set>
                                      <p:cBhvr>
                                        <p:cTn id="122" dur="1" fill="hold">
                                          <p:stCondLst>
                                            <p:cond delay="0"/>
                                          </p:stCondLst>
                                        </p:cTn>
                                        <p:tgtEl>
                                          <p:spTgt spid="23594"/>
                                        </p:tgtEl>
                                        <p:attrNameLst>
                                          <p:attrName>style.visibility</p:attrName>
                                        </p:attrNameLst>
                                      </p:cBhvr>
                                      <p:to>
                                        <p:strVal val="visible"/>
                                      </p:to>
                                    </p:set>
                                    <p:animEffect>
                                      <p:cBhvr>
                                        <p:cTn id="123" dur="250"/>
                                        <p:tgtEl>
                                          <p:spTgt spid="23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bldLvl="0" animBg="1" autoUpdateAnimBg="0"/>
      <p:bldP spid="23559" grpId="0" bldLvl="0" animBg="1" autoUpdateAnimBg="0"/>
      <p:bldP spid="23560" grpId="0" bldLvl="0" animBg="1" autoUpdateAnimBg="0"/>
      <p:bldP spid="23561" grpId="0" bldLvl="0" animBg="1" autoUpdateAnimBg="0"/>
      <p:bldP spid="23574" grpId="0" bldLvl="0" autoUpdateAnimBg="0"/>
      <p:bldP spid="23575" grpId="0" bldLvl="0" autoUpdateAnimBg="0"/>
      <p:bldP spid="23581" grpId="0" bldLvl="0" autoUpdateAnimBg="0"/>
      <p:bldP spid="23582" grpId="0" bldLvl="0" autoUpdateAnimBg="0"/>
      <p:bldP spid="23583" grpId="0" bldLvl="0" autoUpdateAnimBg="0"/>
      <p:bldP spid="23584" grpId="0" bldLvl="0" autoUpdateAnimBg="0"/>
      <p:bldP spid="23585" grpId="0" bldLvl="0" autoUpdateAnimBg="0"/>
      <p:bldP spid="23586" grpId="0" bldLvl="0" autoUpdateAnimBg="0"/>
      <p:bldP spid="23587" grpId="0" bldLvl="0" autoUpdateAnimBg="0"/>
      <p:bldP spid="23588" grpId="0" bldLvl="0" autoUpdateAnimBg="0"/>
      <p:bldP spid="23589" grpId="0" bldLvl="0" autoUpdateAnimBg="0"/>
      <p:bldP spid="23590" grpId="0" bldLvl="0" autoUpdateAnimBg="0"/>
      <p:bldP spid="23591" grpId="0" bldLvl="0" autoUpdateAnimBg="0"/>
      <p:bldP spid="23592" grpId="0" bldLvl="0" autoUpdateAnimBg="0"/>
      <p:bldP spid="23593" grpId="0" bldLvl="0" autoUpdateAnimBg="0"/>
      <p:bldP spid="23594" grpId="0" bldLvl="0" autoUpdateAnimBg="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964" y="1174428"/>
            <a:ext cx="6573421" cy="485536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5976359" y="2184400"/>
            <a:ext cx="1092200" cy="1092200"/>
            <a:chOff x="6255759" y="1320800"/>
            <a:chExt cx="1092200" cy="1092200"/>
          </a:xfrm>
        </p:grpSpPr>
        <p:sp>
          <p:nvSpPr>
            <p:cNvPr id="2" name="椭圆 1"/>
            <p:cNvSpPr/>
            <p:nvPr/>
          </p:nvSpPr>
          <p:spPr>
            <a:xfrm>
              <a:off x="6255759" y="1320800"/>
              <a:ext cx="1092200" cy="1092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6401749" y="1636067"/>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专业</a:t>
              </a:r>
            </a:p>
          </p:txBody>
        </p:sp>
      </p:grpSp>
      <p:grpSp>
        <p:nvGrpSpPr>
          <p:cNvPr id="18" name="组合 17"/>
          <p:cNvGrpSpPr/>
          <p:nvPr/>
        </p:nvGrpSpPr>
        <p:grpSpPr>
          <a:xfrm>
            <a:off x="7215694" y="2184400"/>
            <a:ext cx="1092200" cy="1092200"/>
            <a:chOff x="7601959" y="1320800"/>
            <a:chExt cx="1092200" cy="1092200"/>
          </a:xfrm>
        </p:grpSpPr>
        <p:sp>
          <p:nvSpPr>
            <p:cNvPr id="20" name="椭圆 19"/>
            <p:cNvSpPr/>
            <p:nvPr/>
          </p:nvSpPr>
          <p:spPr>
            <a:xfrm>
              <a:off x="7601959" y="1320800"/>
              <a:ext cx="1092200" cy="1092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TextBox 23"/>
            <p:cNvSpPr txBox="1"/>
            <p:nvPr/>
          </p:nvSpPr>
          <p:spPr>
            <a:xfrm>
              <a:off x="7747949" y="1636067"/>
              <a:ext cx="800219"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年轻</a:t>
              </a:r>
            </a:p>
          </p:txBody>
        </p:sp>
      </p:grpSp>
      <p:grpSp>
        <p:nvGrpSpPr>
          <p:cNvPr id="19" name="组合 18"/>
          <p:cNvGrpSpPr/>
          <p:nvPr/>
        </p:nvGrpSpPr>
        <p:grpSpPr>
          <a:xfrm>
            <a:off x="8455029" y="2184400"/>
            <a:ext cx="1133396" cy="1092200"/>
            <a:chOff x="9024359" y="1320800"/>
            <a:chExt cx="1133396" cy="1092200"/>
          </a:xfrm>
        </p:grpSpPr>
        <p:sp>
          <p:nvSpPr>
            <p:cNvPr id="21" name="椭圆 20"/>
            <p:cNvSpPr/>
            <p:nvPr/>
          </p:nvSpPr>
          <p:spPr>
            <a:xfrm>
              <a:off x="9024359" y="1320800"/>
              <a:ext cx="1092200" cy="1092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TextBox 24"/>
            <p:cNvSpPr txBox="1"/>
            <p:nvPr/>
          </p:nvSpPr>
          <p:spPr>
            <a:xfrm>
              <a:off x="9049759" y="1648767"/>
              <a:ext cx="1107996"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有梦想</a:t>
              </a:r>
            </a:p>
          </p:txBody>
        </p:sp>
      </p:grpSp>
      <p:grpSp>
        <p:nvGrpSpPr>
          <p:cNvPr id="23" name="组合 22"/>
          <p:cNvGrpSpPr/>
          <p:nvPr/>
        </p:nvGrpSpPr>
        <p:grpSpPr>
          <a:xfrm>
            <a:off x="9735559" y="2184400"/>
            <a:ext cx="1148758" cy="1092200"/>
            <a:chOff x="10370559" y="1320800"/>
            <a:chExt cx="1148758" cy="1092200"/>
          </a:xfrm>
        </p:grpSpPr>
        <p:sp>
          <p:nvSpPr>
            <p:cNvPr id="22" name="椭圆 21"/>
            <p:cNvSpPr/>
            <p:nvPr/>
          </p:nvSpPr>
          <p:spPr>
            <a:xfrm>
              <a:off x="10370559" y="1320800"/>
              <a:ext cx="1092200" cy="1092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TextBox 25"/>
            <p:cNvSpPr txBox="1"/>
            <p:nvPr/>
          </p:nvSpPr>
          <p:spPr>
            <a:xfrm>
              <a:off x="10411321" y="1648767"/>
              <a:ext cx="1107996"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高执行</a:t>
              </a:r>
            </a:p>
          </p:txBody>
        </p:sp>
      </p:grpSp>
      <p:sp>
        <p:nvSpPr>
          <p:cNvPr id="31" name="Rectangle 5"/>
          <p:cNvSpPr>
            <a:spLocks/>
          </p:cNvSpPr>
          <p:nvPr/>
        </p:nvSpPr>
        <p:spPr bwMode="auto">
          <a:xfrm>
            <a:off x="5880100" y="3655188"/>
            <a:ext cx="5281904" cy="190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ts val="1200"/>
              </a:spcBef>
              <a:spcAft>
                <a:spcPct val="0"/>
              </a:spcAft>
            </a:pPr>
            <a:r>
              <a:rPr lang="zh-CN" altLang="en-US" sz="1400" dirty="0">
                <a:solidFill>
                  <a:srgbClr val="1E2B58"/>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400" dirty="0">
                <a:solidFill>
                  <a:srgbClr val="1E2B58"/>
                </a:solidFill>
                <a:latin typeface="微软雅黑" pitchFamily="34" charset="-122"/>
                <a:ea typeface="微软雅黑" pitchFamily="34" charset="-122"/>
                <a:sym typeface="Gill Sans" charset="0"/>
              </a:rPr>
              <a:t>200</a:t>
            </a:r>
            <a:r>
              <a:rPr lang="zh-CN" altLang="en-US" sz="1400" dirty="0">
                <a:solidFill>
                  <a:srgbClr val="1E2B58"/>
                </a:solidFill>
                <a:latin typeface="微软雅黑" pitchFamily="34" charset="-122"/>
                <a:ea typeface="微软雅黑" pitchFamily="34" charset="-122"/>
                <a:sym typeface="Gill Sans" charset="0"/>
              </a:rPr>
              <a:t>字以内，据统计每页幻灯片的最好控制在</a:t>
            </a:r>
            <a:r>
              <a:rPr lang="en-US" altLang="zh-CN" sz="1400" dirty="0">
                <a:solidFill>
                  <a:srgbClr val="1E2B58"/>
                </a:solidFill>
                <a:latin typeface="微软雅黑" pitchFamily="34" charset="-122"/>
                <a:ea typeface="微软雅黑" pitchFamily="34" charset="-122"/>
                <a:sym typeface="Gill Sans" charset="0"/>
              </a:rPr>
              <a:t>5</a:t>
            </a:r>
            <a:r>
              <a:rPr lang="zh-CN" altLang="en-US" sz="1400" dirty="0">
                <a:solidFill>
                  <a:srgbClr val="1E2B58"/>
                </a:solidFill>
                <a:latin typeface="微软雅黑" pitchFamily="34" charset="-122"/>
                <a:ea typeface="微软雅黑" pitchFamily="34" charset="-122"/>
                <a:sym typeface="Gill Sans" charset="0"/>
              </a:rPr>
              <a:t>分钟之内。</a:t>
            </a:r>
            <a:endParaRPr lang="en-US" altLang="zh-CN" sz="1400" dirty="0">
              <a:solidFill>
                <a:srgbClr val="1E2B58"/>
              </a:solidFill>
              <a:latin typeface="微软雅黑" pitchFamily="34" charset="-122"/>
              <a:ea typeface="微软雅黑" pitchFamily="34" charset="-122"/>
              <a:sym typeface="Gill Sans" charset="0"/>
            </a:endParaRPr>
          </a:p>
          <a:p>
            <a:pPr fontAlgn="base">
              <a:lnSpc>
                <a:spcPct val="150000"/>
              </a:lnSpc>
              <a:spcBef>
                <a:spcPts val="1200"/>
              </a:spcBef>
              <a:spcAft>
                <a:spcPct val="0"/>
              </a:spcAft>
            </a:pPr>
            <a:r>
              <a:rPr lang="zh-CN" altLang="en-US" sz="1400" dirty="0">
                <a:solidFill>
                  <a:srgbClr val="1E2B58"/>
                </a:solidFill>
                <a:latin typeface="微软雅黑" pitchFamily="34" charset="-122"/>
                <a:ea typeface="微软雅黑" pitchFamily="34" charset="-122"/>
                <a:sym typeface="Gill Sans" charset="0"/>
              </a:rPr>
              <a:t>此处添加详细文本描述</a:t>
            </a:r>
            <a:r>
              <a:rPr lang="en-US" altLang="zh-CN" sz="1400" dirty="0">
                <a:solidFill>
                  <a:srgbClr val="1E2B58"/>
                </a:solidFill>
                <a:latin typeface="微软雅黑" pitchFamily="34" charset="-122"/>
                <a:ea typeface="微软雅黑" pitchFamily="34" charset="-122"/>
                <a:sym typeface="Gill Sans" charset="0"/>
              </a:rPr>
              <a:t> </a:t>
            </a:r>
            <a:r>
              <a:rPr lang="zh-CN" altLang="en-US" sz="1400" dirty="0">
                <a:solidFill>
                  <a:srgbClr val="1E2B58"/>
                </a:solidFill>
                <a:latin typeface="微软雅黑" pitchFamily="34" charset="-122"/>
                <a:ea typeface="微软雅黑" pitchFamily="34" charset="-122"/>
                <a:sym typeface="Gill Sans" charset="0"/>
              </a:rPr>
              <a:t>，建议与标题相关并符合整体语言风格，语言描述尽量简洁生动。</a:t>
            </a:r>
            <a:endParaRPr lang="en-US" sz="1400" dirty="0">
              <a:solidFill>
                <a:srgbClr val="1E2B58"/>
              </a:solidFill>
              <a:latin typeface="微软雅黑" pitchFamily="34" charset="-122"/>
              <a:ea typeface="微软雅黑" pitchFamily="34" charset="-122"/>
              <a:cs typeface="Lato Light" charset="0"/>
              <a:sym typeface="Lato Light" charset="0"/>
            </a:endParaRPr>
          </a:p>
        </p:txBody>
      </p:sp>
      <p:sp>
        <p:nvSpPr>
          <p:cNvPr id="27" name="TextBox 26"/>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rgbClr val="1E2B58"/>
                </a:solidFill>
                <a:latin typeface="微软雅黑" pitchFamily="34" charset="-122"/>
                <a:ea typeface="微软雅黑" pitchFamily="34" charset="-122"/>
              </a:rPr>
              <a:t>团队理念</a:t>
            </a:r>
          </a:p>
        </p:txBody>
      </p:sp>
    </p:spTree>
    <p:extLst>
      <p:ext uri="{BB962C8B-B14F-4D97-AF65-F5344CB8AC3E}">
        <p14:creationId xmlns:p14="http://schemas.microsoft.com/office/powerpoint/2010/main" val="205986569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par>
                                    <p:cTn id="12" presetID="53" presetClass="entr" presetSubtype="16" fill="hold" nodeType="withEffect">
                                      <p:stCondLst>
                                        <p:cond delay="0"/>
                                      </p:stCondLst>
                                      <p:childTnLst>
                                        <p:set>
                                          <p:cBhvr>
                                            <p:cTn id="13" dur="1" fill="hold">
                                              <p:stCondLst>
                                                <p:cond delay="0"/>
                                              </p:stCondLst>
                                            </p:cTn>
                                            <p:tgtEl>
                                              <p:spTgt spid="1029"/>
                                            </p:tgtEl>
                                            <p:attrNameLst>
                                              <p:attrName>style.visibility</p:attrName>
                                            </p:attrNameLst>
                                          </p:cBhvr>
                                          <p:to>
                                            <p:strVal val="visible"/>
                                          </p:to>
                                        </p:set>
                                        <p:anim calcmode="lin" valueType="num">
                                          <p:cBhvr>
                                            <p:cTn id="14" dur="300" fill="hold"/>
                                            <p:tgtEl>
                                              <p:spTgt spid="1029"/>
                                            </p:tgtEl>
                                            <p:attrNameLst>
                                              <p:attrName>ppt_w</p:attrName>
                                            </p:attrNameLst>
                                          </p:cBhvr>
                                          <p:tavLst>
                                            <p:tav tm="0">
                                              <p:val>
                                                <p:fltVal val="0"/>
                                              </p:val>
                                            </p:tav>
                                            <p:tav tm="100000">
                                              <p:val>
                                                <p:strVal val="#ppt_w"/>
                                              </p:val>
                                            </p:tav>
                                          </p:tavLst>
                                        </p:anim>
                                        <p:anim calcmode="lin" valueType="num">
                                          <p:cBhvr>
                                            <p:cTn id="15" dur="300" fill="hold"/>
                                            <p:tgtEl>
                                              <p:spTgt spid="1029"/>
                                            </p:tgtEl>
                                            <p:attrNameLst>
                                              <p:attrName>ppt_h</p:attrName>
                                            </p:attrNameLst>
                                          </p:cBhvr>
                                          <p:tavLst>
                                            <p:tav tm="0">
                                              <p:val>
                                                <p:fltVal val="0"/>
                                              </p:val>
                                            </p:tav>
                                            <p:tav tm="100000">
                                              <p:val>
                                                <p:strVal val="#ppt_h"/>
                                              </p:val>
                                            </p:tav>
                                          </p:tavLst>
                                        </p:anim>
                                        <p:animEffect transition="in" filter="fade">
                                          <p:cBhvr>
                                            <p:cTn id="16" dur="300"/>
                                            <p:tgtEl>
                                              <p:spTgt spid="1029"/>
                                            </p:tgtEl>
                                          </p:cBhvr>
                                        </p:animEffect>
                                      </p:childTnLst>
                                    </p:cTn>
                                  </p:par>
                                </p:childTnLst>
                              </p:cTn>
                            </p:par>
                            <p:par>
                              <p:cTn id="17" fill="hold">
                                <p:stCondLst>
                                  <p:cond delay="300"/>
                                </p:stCondLst>
                                <p:childTnLst>
                                  <p:par>
                                    <p:cTn id="18" presetID="2" presetClass="entr" presetSubtype="2" fill="hold" nodeType="afterEffect" p14:presetBounceEnd="4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48000">
                                          <p:cBhvr additive="base">
                                            <p:cTn id="20" dur="500" fill="hold"/>
                                            <p:tgtEl>
                                              <p:spTgt spid="17"/>
                                            </p:tgtEl>
                                            <p:attrNameLst>
                                              <p:attrName>ppt_x</p:attrName>
                                            </p:attrNameLst>
                                          </p:cBhvr>
                                          <p:tavLst>
                                            <p:tav tm="0">
                                              <p:val>
                                                <p:strVal val="1+#ppt_w/2"/>
                                              </p:val>
                                            </p:tav>
                                            <p:tav tm="100000">
                                              <p:val>
                                                <p:strVal val="#ppt_x"/>
                                              </p:val>
                                            </p:tav>
                                          </p:tavLst>
                                        </p:anim>
                                        <p:anim calcmode="lin" valueType="num" p14:bounceEnd="48000">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6" presetClass="emph" presetSubtype="0" fill="hold" nodeType="withEffect">
                                      <p:stCondLst>
                                        <p:cond delay="500"/>
                                      </p:stCondLst>
                                      <p:childTnLst>
                                        <p:animEffect transition="out" filter="fade">
                                          <p:cBhvr>
                                            <p:cTn id="23" dur="500" tmFilter="0, 0; .2, .5; .8, .5; 1, 0"/>
                                            <p:tgtEl>
                                              <p:spTgt spid="17"/>
                                            </p:tgtEl>
                                          </p:cBhvr>
                                        </p:animEffect>
                                        <p:animScale>
                                          <p:cBhvr>
                                            <p:cTn id="24" dur="250" autoRev="1" fill="hold"/>
                                            <p:tgtEl>
                                              <p:spTgt spid="17"/>
                                            </p:tgtEl>
                                          </p:cBhvr>
                                          <p:by x="105000" y="105000"/>
                                        </p:animScale>
                                      </p:childTnLst>
                                    </p:cTn>
                                  </p:par>
                                  <p:par>
                                    <p:cTn id="25" presetID="2" presetClass="entr" presetSubtype="2" fill="hold" nodeType="withEffect" p14:presetBounceEnd="48000">
                                      <p:stCondLst>
                                        <p:cond delay="300"/>
                                      </p:stCondLst>
                                      <p:childTnLst>
                                        <p:set>
                                          <p:cBhvr>
                                            <p:cTn id="26" dur="1" fill="hold">
                                              <p:stCondLst>
                                                <p:cond delay="0"/>
                                              </p:stCondLst>
                                            </p:cTn>
                                            <p:tgtEl>
                                              <p:spTgt spid="18"/>
                                            </p:tgtEl>
                                            <p:attrNameLst>
                                              <p:attrName>style.visibility</p:attrName>
                                            </p:attrNameLst>
                                          </p:cBhvr>
                                          <p:to>
                                            <p:strVal val="visible"/>
                                          </p:to>
                                        </p:set>
                                        <p:anim calcmode="lin" valueType="num" p14:bounceEnd="48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8000">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6" presetClass="emph" presetSubtype="0" fill="hold" nodeType="withEffect">
                                      <p:stCondLst>
                                        <p:cond delay="800"/>
                                      </p:stCondLst>
                                      <p:childTnLst>
                                        <p:animEffect transition="out" filter="fade">
                                          <p:cBhvr>
                                            <p:cTn id="30" dur="500" tmFilter="0, 0; .2, .5; .8, .5; 1, 0"/>
                                            <p:tgtEl>
                                              <p:spTgt spid="18"/>
                                            </p:tgtEl>
                                          </p:cBhvr>
                                        </p:animEffect>
                                        <p:animScale>
                                          <p:cBhvr>
                                            <p:cTn id="31" dur="250" autoRev="1" fill="hold"/>
                                            <p:tgtEl>
                                              <p:spTgt spid="18"/>
                                            </p:tgtEl>
                                          </p:cBhvr>
                                          <p:by x="105000" y="105000"/>
                                        </p:animScale>
                                      </p:childTnLst>
                                    </p:cTn>
                                  </p:par>
                                  <p:par>
                                    <p:cTn id="32" presetID="2" presetClass="entr" presetSubtype="2" fill="hold" nodeType="withEffect" p14:presetBounceEnd="48000">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14:bounceEnd="48000">
                                          <p:cBhvr additive="base">
                                            <p:cTn id="34" dur="500" fill="hold"/>
                                            <p:tgtEl>
                                              <p:spTgt spid="19"/>
                                            </p:tgtEl>
                                            <p:attrNameLst>
                                              <p:attrName>ppt_x</p:attrName>
                                            </p:attrNameLst>
                                          </p:cBhvr>
                                          <p:tavLst>
                                            <p:tav tm="0">
                                              <p:val>
                                                <p:strVal val="1+#ppt_w/2"/>
                                              </p:val>
                                            </p:tav>
                                            <p:tav tm="100000">
                                              <p:val>
                                                <p:strVal val="#ppt_x"/>
                                              </p:val>
                                            </p:tav>
                                          </p:tavLst>
                                        </p:anim>
                                        <p:anim calcmode="lin" valueType="num" p14:bounceEnd="48000">
                                          <p:cBhvr additive="base">
                                            <p:cTn id="35" dur="500" fill="hold"/>
                                            <p:tgtEl>
                                              <p:spTgt spid="19"/>
                                            </p:tgtEl>
                                            <p:attrNameLst>
                                              <p:attrName>ppt_y</p:attrName>
                                            </p:attrNameLst>
                                          </p:cBhvr>
                                          <p:tavLst>
                                            <p:tav tm="0">
                                              <p:val>
                                                <p:strVal val="#ppt_y"/>
                                              </p:val>
                                            </p:tav>
                                            <p:tav tm="100000">
                                              <p:val>
                                                <p:strVal val="#ppt_y"/>
                                              </p:val>
                                            </p:tav>
                                          </p:tavLst>
                                        </p:anim>
                                      </p:childTnLst>
                                    </p:cTn>
                                  </p:par>
                                  <p:par>
                                    <p:cTn id="36" presetID="26" presetClass="emph" presetSubtype="0" fill="hold" nodeType="withEffect">
                                      <p:stCondLst>
                                        <p:cond delay="1000"/>
                                      </p:stCondLst>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par>
                                    <p:cTn id="39" presetID="2" presetClass="entr" presetSubtype="2" fill="hold" nodeType="withEffect" p14:presetBounceEnd="48000">
                                      <p:stCondLst>
                                        <p:cond delay="1000"/>
                                      </p:stCondLst>
                                      <p:childTnLst>
                                        <p:set>
                                          <p:cBhvr>
                                            <p:cTn id="40" dur="1" fill="hold">
                                              <p:stCondLst>
                                                <p:cond delay="0"/>
                                              </p:stCondLst>
                                            </p:cTn>
                                            <p:tgtEl>
                                              <p:spTgt spid="23"/>
                                            </p:tgtEl>
                                            <p:attrNameLst>
                                              <p:attrName>style.visibility</p:attrName>
                                            </p:attrNameLst>
                                          </p:cBhvr>
                                          <p:to>
                                            <p:strVal val="visible"/>
                                          </p:to>
                                        </p:set>
                                        <p:anim calcmode="lin" valueType="num" p14:bounceEnd="48000">
                                          <p:cBhvr additive="base">
                                            <p:cTn id="41" dur="500" fill="hold"/>
                                            <p:tgtEl>
                                              <p:spTgt spid="23"/>
                                            </p:tgtEl>
                                            <p:attrNameLst>
                                              <p:attrName>ppt_x</p:attrName>
                                            </p:attrNameLst>
                                          </p:cBhvr>
                                          <p:tavLst>
                                            <p:tav tm="0">
                                              <p:val>
                                                <p:strVal val="1+#ppt_w/2"/>
                                              </p:val>
                                            </p:tav>
                                            <p:tav tm="100000">
                                              <p:val>
                                                <p:strVal val="#ppt_x"/>
                                              </p:val>
                                            </p:tav>
                                          </p:tavLst>
                                        </p:anim>
                                        <p:anim calcmode="lin" valueType="num" p14:bounceEnd="48000">
                                          <p:cBhvr additive="base">
                                            <p:cTn id="42" dur="500" fill="hold"/>
                                            <p:tgtEl>
                                              <p:spTgt spid="23"/>
                                            </p:tgtEl>
                                            <p:attrNameLst>
                                              <p:attrName>ppt_y</p:attrName>
                                            </p:attrNameLst>
                                          </p:cBhvr>
                                          <p:tavLst>
                                            <p:tav tm="0">
                                              <p:val>
                                                <p:strVal val="#ppt_y"/>
                                              </p:val>
                                            </p:tav>
                                            <p:tav tm="100000">
                                              <p:val>
                                                <p:strVal val="#ppt_y"/>
                                              </p:val>
                                            </p:tav>
                                          </p:tavLst>
                                        </p:anim>
                                      </p:childTnLst>
                                    </p:cTn>
                                  </p:par>
                                  <p:par>
                                    <p:cTn id="43" presetID="26" presetClass="emph" presetSubtype="0" fill="hold" nodeType="withEffect">
                                      <p:stCondLst>
                                        <p:cond delay="1500"/>
                                      </p:stCondLst>
                                      <p:childTnLst>
                                        <p:animEffect transition="out" filter="fade">
                                          <p:cBhvr>
                                            <p:cTn id="44" dur="500" tmFilter="0, 0; .2, .5; .8, .5; 1, 0"/>
                                            <p:tgtEl>
                                              <p:spTgt spid="23"/>
                                            </p:tgtEl>
                                          </p:cBhvr>
                                        </p:animEffect>
                                        <p:animScale>
                                          <p:cBhvr>
                                            <p:cTn id="45" dur="250" autoRev="1" fill="hold"/>
                                            <p:tgtEl>
                                              <p:spTgt spid="23"/>
                                            </p:tgtEl>
                                          </p:cBhvr>
                                          <p:by x="105000" y="105000"/>
                                        </p:animScale>
                                      </p:childTnLst>
                                    </p:cTn>
                                  </p:par>
                                  <p:par>
                                    <p:cTn id="46" presetID="22" presetClass="entr" presetSubtype="1"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Effect transition="in" filter="wipe(up)">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par>
                                    <p:cTn id="12" presetID="53" presetClass="entr" presetSubtype="16" fill="hold" nodeType="withEffect">
                                      <p:stCondLst>
                                        <p:cond delay="0"/>
                                      </p:stCondLst>
                                      <p:childTnLst>
                                        <p:set>
                                          <p:cBhvr>
                                            <p:cTn id="13" dur="1" fill="hold">
                                              <p:stCondLst>
                                                <p:cond delay="0"/>
                                              </p:stCondLst>
                                            </p:cTn>
                                            <p:tgtEl>
                                              <p:spTgt spid="1029"/>
                                            </p:tgtEl>
                                            <p:attrNameLst>
                                              <p:attrName>style.visibility</p:attrName>
                                            </p:attrNameLst>
                                          </p:cBhvr>
                                          <p:to>
                                            <p:strVal val="visible"/>
                                          </p:to>
                                        </p:set>
                                        <p:anim calcmode="lin" valueType="num">
                                          <p:cBhvr>
                                            <p:cTn id="14" dur="300" fill="hold"/>
                                            <p:tgtEl>
                                              <p:spTgt spid="1029"/>
                                            </p:tgtEl>
                                            <p:attrNameLst>
                                              <p:attrName>ppt_w</p:attrName>
                                            </p:attrNameLst>
                                          </p:cBhvr>
                                          <p:tavLst>
                                            <p:tav tm="0">
                                              <p:val>
                                                <p:fltVal val="0"/>
                                              </p:val>
                                            </p:tav>
                                            <p:tav tm="100000">
                                              <p:val>
                                                <p:strVal val="#ppt_w"/>
                                              </p:val>
                                            </p:tav>
                                          </p:tavLst>
                                        </p:anim>
                                        <p:anim calcmode="lin" valueType="num">
                                          <p:cBhvr>
                                            <p:cTn id="15" dur="300" fill="hold"/>
                                            <p:tgtEl>
                                              <p:spTgt spid="1029"/>
                                            </p:tgtEl>
                                            <p:attrNameLst>
                                              <p:attrName>ppt_h</p:attrName>
                                            </p:attrNameLst>
                                          </p:cBhvr>
                                          <p:tavLst>
                                            <p:tav tm="0">
                                              <p:val>
                                                <p:fltVal val="0"/>
                                              </p:val>
                                            </p:tav>
                                            <p:tav tm="100000">
                                              <p:val>
                                                <p:strVal val="#ppt_h"/>
                                              </p:val>
                                            </p:tav>
                                          </p:tavLst>
                                        </p:anim>
                                        <p:animEffect transition="in" filter="fade">
                                          <p:cBhvr>
                                            <p:cTn id="16" dur="300"/>
                                            <p:tgtEl>
                                              <p:spTgt spid="1029"/>
                                            </p:tgtEl>
                                          </p:cBhvr>
                                        </p:animEffect>
                                      </p:childTnLst>
                                    </p:cTn>
                                  </p:par>
                                </p:childTnLst>
                              </p:cTn>
                            </p:par>
                            <p:par>
                              <p:cTn id="17" fill="hold">
                                <p:stCondLst>
                                  <p:cond delay="300"/>
                                </p:stCondLst>
                                <p:childTnLst>
                                  <p:par>
                                    <p:cTn id="18" presetID="2" presetClass="entr" presetSubtype="2"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6" presetClass="emph" presetSubtype="0" fill="hold" nodeType="withEffect">
                                      <p:stCondLst>
                                        <p:cond delay="500"/>
                                      </p:stCondLst>
                                      <p:childTnLst>
                                        <p:animEffect transition="out" filter="fade">
                                          <p:cBhvr>
                                            <p:cTn id="23" dur="500" tmFilter="0, 0; .2, .5; .8, .5; 1, 0"/>
                                            <p:tgtEl>
                                              <p:spTgt spid="17"/>
                                            </p:tgtEl>
                                          </p:cBhvr>
                                        </p:animEffect>
                                        <p:animScale>
                                          <p:cBhvr>
                                            <p:cTn id="24" dur="250" autoRev="1" fill="hold"/>
                                            <p:tgtEl>
                                              <p:spTgt spid="17"/>
                                            </p:tgtEl>
                                          </p:cBhvr>
                                          <p:by x="105000" y="105000"/>
                                        </p:animScale>
                                      </p:childTnLst>
                                    </p:cTn>
                                  </p:par>
                                  <p:par>
                                    <p:cTn id="25" presetID="2" presetClass="entr" presetSubtype="2" fill="hold" nodeType="withEffect">
                                      <p:stCondLst>
                                        <p:cond delay="3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6" presetClass="emph" presetSubtype="0" fill="hold" nodeType="withEffect">
                                      <p:stCondLst>
                                        <p:cond delay="800"/>
                                      </p:stCondLst>
                                      <p:childTnLst>
                                        <p:animEffect transition="out" filter="fade">
                                          <p:cBhvr>
                                            <p:cTn id="30" dur="500" tmFilter="0, 0; .2, .5; .8, .5; 1, 0"/>
                                            <p:tgtEl>
                                              <p:spTgt spid="18"/>
                                            </p:tgtEl>
                                          </p:cBhvr>
                                        </p:animEffect>
                                        <p:animScale>
                                          <p:cBhvr>
                                            <p:cTn id="31" dur="250" autoRev="1" fill="hold"/>
                                            <p:tgtEl>
                                              <p:spTgt spid="18"/>
                                            </p:tgtEl>
                                          </p:cBhvr>
                                          <p:by x="105000" y="105000"/>
                                        </p:animScale>
                                      </p:childTnLst>
                                    </p:cTn>
                                  </p:par>
                                  <p:par>
                                    <p:cTn id="32" presetID="2" presetClass="entr" presetSubtype="2" fill="hold"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par>
                                    <p:cTn id="36" presetID="26" presetClass="emph" presetSubtype="0" fill="hold" nodeType="withEffect">
                                      <p:stCondLst>
                                        <p:cond delay="1000"/>
                                      </p:stCondLst>
                                      <p:childTnLst>
                                        <p:animEffect transition="out" filter="fade">
                                          <p:cBhvr>
                                            <p:cTn id="37" dur="500" tmFilter="0, 0; .2, .5; .8, .5; 1, 0"/>
                                            <p:tgtEl>
                                              <p:spTgt spid="19"/>
                                            </p:tgtEl>
                                          </p:cBhvr>
                                        </p:animEffect>
                                        <p:animScale>
                                          <p:cBhvr>
                                            <p:cTn id="38" dur="250" autoRev="1" fill="hold"/>
                                            <p:tgtEl>
                                              <p:spTgt spid="19"/>
                                            </p:tgtEl>
                                          </p:cBhvr>
                                          <p:by x="105000" y="105000"/>
                                        </p:animScale>
                                      </p:childTnLst>
                                    </p:cTn>
                                  </p:par>
                                  <p:par>
                                    <p:cTn id="39" presetID="2" presetClass="entr" presetSubtype="2" fill="hold" nodeType="withEffect">
                                      <p:stCondLst>
                                        <p:cond delay="10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par>
                                    <p:cTn id="43" presetID="26" presetClass="emph" presetSubtype="0" fill="hold" nodeType="withEffect">
                                      <p:stCondLst>
                                        <p:cond delay="1500"/>
                                      </p:stCondLst>
                                      <p:childTnLst>
                                        <p:animEffect transition="out" filter="fade">
                                          <p:cBhvr>
                                            <p:cTn id="44" dur="500" tmFilter="0, 0; .2, .5; .8, .5; 1, 0"/>
                                            <p:tgtEl>
                                              <p:spTgt spid="23"/>
                                            </p:tgtEl>
                                          </p:cBhvr>
                                        </p:animEffect>
                                        <p:animScale>
                                          <p:cBhvr>
                                            <p:cTn id="45" dur="250" autoRev="1" fill="hold"/>
                                            <p:tgtEl>
                                              <p:spTgt spid="23"/>
                                            </p:tgtEl>
                                          </p:cBhvr>
                                          <p:by x="105000" y="105000"/>
                                        </p:animScale>
                                      </p:childTnLst>
                                    </p:cTn>
                                  </p:par>
                                  <p:par>
                                    <p:cTn id="46" presetID="22" presetClass="entr" presetSubtype="1"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Effect transition="in" filter="wipe(up)">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0" name="Freeform 239"/>
          <p:cNvSpPr>
            <a:spLocks noEditPoints="1" noChangeArrowheads="1"/>
          </p:cNvSpPr>
          <p:nvPr/>
        </p:nvSpPr>
        <p:spPr bwMode="auto">
          <a:xfrm>
            <a:off x="1633538" y="2743200"/>
            <a:ext cx="2317750" cy="2317750"/>
          </a:xfrm>
          <a:custGeom>
            <a:avLst/>
            <a:gdLst>
              <a:gd name="T0" fmla="*/ 2317750 w 2116"/>
              <a:gd name="T1" fmla="*/ 1152303 h 2116"/>
              <a:gd name="T2" fmla="*/ 2108539 w 2116"/>
              <a:gd name="T3" fmla="*/ 967189 h 2116"/>
              <a:gd name="T4" fmla="*/ 2232313 w 2116"/>
              <a:gd name="T5" fmla="*/ 714165 h 2116"/>
              <a:gd name="T6" fmla="*/ 1966144 w 2116"/>
              <a:gd name="T7" fmla="*/ 624347 h 2116"/>
              <a:gd name="T8" fmla="*/ 1973811 w 2116"/>
              <a:gd name="T9" fmla="*/ 334080 h 2116"/>
              <a:gd name="T10" fmla="*/ 1695594 w 2116"/>
              <a:gd name="T11" fmla="*/ 351606 h 2116"/>
              <a:gd name="T12" fmla="*/ 1603585 w 2116"/>
              <a:gd name="T13" fmla="*/ 87628 h 2116"/>
              <a:gd name="T14" fmla="*/ 1351656 w 2116"/>
              <a:gd name="T15" fmla="*/ 209211 h 2116"/>
              <a:gd name="T16" fmla="*/ 1152303 w 2116"/>
              <a:gd name="T17" fmla="*/ 0 h 2116"/>
              <a:gd name="T18" fmla="*/ 968285 w 2116"/>
              <a:gd name="T19" fmla="*/ 209211 h 2116"/>
              <a:gd name="T20" fmla="*/ 715260 w 2116"/>
              <a:gd name="T21" fmla="*/ 85437 h 2116"/>
              <a:gd name="T22" fmla="*/ 624347 w 2116"/>
              <a:gd name="T23" fmla="*/ 351606 h 2116"/>
              <a:gd name="T24" fmla="*/ 334080 w 2116"/>
              <a:gd name="T25" fmla="*/ 343938 h 2116"/>
              <a:gd name="T26" fmla="*/ 352701 w 2116"/>
              <a:gd name="T27" fmla="*/ 622156 h 2116"/>
              <a:gd name="T28" fmla="*/ 88723 w 2116"/>
              <a:gd name="T29" fmla="*/ 714165 h 2116"/>
              <a:gd name="T30" fmla="*/ 210306 w 2116"/>
              <a:gd name="T31" fmla="*/ 966094 h 2116"/>
              <a:gd name="T32" fmla="*/ 0 w 2116"/>
              <a:gd name="T33" fmla="*/ 1165447 h 2116"/>
              <a:gd name="T34" fmla="*/ 209211 w 2116"/>
              <a:gd name="T35" fmla="*/ 1350560 h 2116"/>
              <a:gd name="T36" fmla="*/ 85437 w 2116"/>
              <a:gd name="T37" fmla="*/ 1602490 h 2116"/>
              <a:gd name="T38" fmla="*/ 351606 w 2116"/>
              <a:gd name="T39" fmla="*/ 1693403 h 2116"/>
              <a:gd name="T40" fmla="*/ 343938 w 2116"/>
              <a:gd name="T41" fmla="*/ 1983669 h 2116"/>
              <a:gd name="T42" fmla="*/ 623251 w 2116"/>
              <a:gd name="T43" fmla="*/ 1965049 h 2116"/>
              <a:gd name="T44" fmla="*/ 715260 w 2116"/>
              <a:gd name="T45" fmla="*/ 2229027 h 2116"/>
              <a:gd name="T46" fmla="*/ 966094 w 2116"/>
              <a:gd name="T47" fmla="*/ 2108539 h 2116"/>
              <a:gd name="T48" fmla="*/ 1165447 w 2116"/>
              <a:gd name="T49" fmla="*/ 2317750 h 2116"/>
              <a:gd name="T50" fmla="*/ 1350560 w 2116"/>
              <a:gd name="T51" fmla="*/ 2108539 h 2116"/>
              <a:gd name="T52" fmla="*/ 1603585 w 2116"/>
              <a:gd name="T53" fmla="*/ 2232313 h 2116"/>
              <a:gd name="T54" fmla="*/ 1693403 w 2116"/>
              <a:gd name="T55" fmla="*/ 1966144 h 2116"/>
              <a:gd name="T56" fmla="*/ 1983669 w 2116"/>
              <a:gd name="T57" fmla="*/ 1973811 h 2116"/>
              <a:gd name="T58" fmla="*/ 1966144 w 2116"/>
              <a:gd name="T59" fmla="*/ 1694498 h 2116"/>
              <a:gd name="T60" fmla="*/ 2230122 w 2116"/>
              <a:gd name="T61" fmla="*/ 1602490 h 2116"/>
              <a:gd name="T62" fmla="*/ 2108539 w 2116"/>
              <a:gd name="T63" fmla="*/ 1351656 h 2116"/>
              <a:gd name="T64" fmla="*/ 1487478 w 2116"/>
              <a:gd name="T65" fmla="*/ 1828130 h 2116"/>
              <a:gd name="T66" fmla="*/ 831367 w 2116"/>
              <a:gd name="T67" fmla="*/ 489619 h 2116"/>
              <a:gd name="T68" fmla="*/ 1487478 w 2116"/>
              <a:gd name="T69" fmla="*/ 1828130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3"/>
          </a:solidFill>
          <a:ln>
            <a:noFill/>
          </a:ln>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75000"/>
                  <a:lumOff val="25000"/>
                </a:schemeClr>
              </a:solidFill>
              <a:latin typeface="Calibri" pitchFamily="34" charset="0"/>
              <a:sym typeface="Calibri" pitchFamily="34" charset="0"/>
            </a:endParaRPr>
          </a:p>
        </p:txBody>
      </p:sp>
      <p:sp>
        <p:nvSpPr>
          <p:cNvPr id="20491" name="Freeform 240"/>
          <p:cNvSpPr>
            <a:spLocks noEditPoints="1" noChangeArrowheads="1"/>
          </p:cNvSpPr>
          <p:nvPr/>
        </p:nvSpPr>
        <p:spPr bwMode="auto">
          <a:xfrm>
            <a:off x="-138113" y="1809750"/>
            <a:ext cx="2014538" cy="2014538"/>
          </a:xfrm>
          <a:custGeom>
            <a:avLst/>
            <a:gdLst>
              <a:gd name="T0" fmla="*/ 2014538 w 1840"/>
              <a:gd name="T1" fmla="*/ 1055443 h 1840"/>
              <a:gd name="T2" fmla="*/ 1841551 w 1840"/>
              <a:gd name="T3" fmla="*/ 884645 h 1840"/>
              <a:gd name="T4" fmla="*/ 1960890 w 1840"/>
              <a:gd name="T5" fmla="*/ 672243 h 1840"/>
              <a:gd name="T6" fmla="*/ 1727685 w 1840"/>
              <a:gd name="T7" fmla="*/ 570421 h 1840"/>
              <a:gd name="T8" fmla="*/ 1753962 w 1840"/>
              <a:gd name="T9" fmla="*/ 329552 h 1840"/>
              <a:gd name="T10" fmla="*/ 1509809 w 1840"/>
              <a:gd name="T11" fmla="*/ 331742 h 1840"/>
              <a:gd name="T12" fmla="*/ 1443022 w 1840"/>
              <a:gd name="T13" fmla="*/ 98537 h 1840"/>
              <a:gd name="T14" fmla="*/ 1207628 w 1840"/>
              <a:gd name="T15" fmla="*/ 189410 h 1840"/>
              <a:gd name="T16" fmla="*/ 1055443 w 1840"/>
              <a:gd name="T17" fmla="*/ 0 h 1840"/>
              <a:gd name="T18" fmla="*/ 884645 w 1840"/>
              <a:gd name="T19" fmla="*/ 174082 h 1840"/>
              <a:gd name="T20" fmla="*/ 671148 w 1840"/>
              <a:gd name="T21" fmla="*/ 53648 h 1840"/>
              <a:gd name="T22" fmla="*/ 570421 w 1840"/>
              <a:gd name="T23" fmla="*/ 286853 h 1840"/>
              <a:gd name="T24" fmla="*/ 329552 w 1840"/>
              <a:gd name="T25" fmla="*/ 261671 h 1840"/>
              <a:gd name="T26" fmla="*/ 331742 w 1840"/>
              <a:gd name="T27" fmla="*/ 504729 h 1840"/>
              <a:gd name="T28" fmla="*/ 97442 w 1840"/>
              <a:gd name="T29" fmla="*/ 571516 h 1840"/>
              <a:gd name="T30" fmla="*/ 189410 w 1840"/>
              <a:gd name="T31" fmla="*/ 806910 h 1840"/>
              <a:gd name="T32" fmla="*/ 0 w 1840"/>
              <a:gd name="T33" fmla="*/ 960190 h 1840"/>
              <a:gd name="T34" fmla="*/ 174082 w 1840"/>
              <a:gd name="T35" fmla="*/ 1129893 h 1840"/>
              <a:gd name="T36" fmla="*/ 53648 w 1840"/>
              <a:gd name="T37" fmla="*/ 1343390 h 1840"/>
              <a:gd name="T38" fmla="*/ 286853 w 1840"/>
              <a:gd name="T39" fmla="*/ 1445212 h 1840"/>
              <a:gd name="T40" fmla="*/ 261671 w 1840"/>
              <a:gd name="T41" fmla="*/ 1686081 h 1840"/>
              <a:gd name="T42" fmla="*/ 504729 w 1840"/>
              <a:gd name="T43" fmla="*/ 1683891 h 1840"/>
              <a:gd name="T44" fmla="*/ 571516 w 1840"/>
              <a:gd name="T45" fmla="*/ 1917096 h 1840"/>
              <a:gd name="T46" fmla="*/ 806910 w 1840"/>
              <a:gd name="T47" fmla="*/ 1826223 h 1840"/>
              <a:gd name="T48" fmla="*/ 959095 w 1840"/>
              <a:gd name="T49" fmla="*/ 2014538 h 1840"/>
              <a:gd name="T50" fmla="*/ 1129893 w 1840"/>
              <a:gd name="T51" fmla="*/ 1841551 h 1840"/>
              <a:gd name="T52" fmla="*/ 1343390 w 1840"/>
              <a:gd name="T53" fmla="*/ 1960890 h 1840"/>
              <a:gd name="T54" fmla="*/ 1444117 w 1840"/>
              <a:gd name="T55" fmla="*/ 1728780 h 1840"/>
              <a:gd name="T56" fmla="*/ 1686081 w 1840"/>
              <a:gd name="T57" fmla="*/ 1753962 h 1840"/>
              <a:gd name="T58" fmla="*/ 1683891 w 1840"/>
              <a:gd name="T59" fmla="*/ 1510904 h 1840"/>
              <a:gd name="T60" fmla="*/ 1917096 w 1840"/>
              <a:gd name="T61" fmla="*/ 1443022 h 1840"/>
              <a:gd name="T62" fmla="*/ 1826223 w 1840"/>
              <a:gd name="T63" fmla="*/ 1208723 h 1840"/>
              <a:gd name="T64" fmla="*/ 1183541 w 1840"/>
              <a:gd name="T65" fmla="*/ 1631338 h 1840"/>
              <a:gd name="T66" fmla="*/ 830997 w 1840"/>
              <a:gd name="T67" fmla="*/ 384295 h 1840"/>
              <a:gd name="T68" fmla="*/ 1183541 w 1840"/>
              <a:gd name="T69" fmla="*/ 1631338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1"/>
          </a:solidFill>
          <a:ln>
            <a:noFill/>
          </a:ln>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75000"/>
                  <a:lumOff val="25000"/>
                </a:schemeClr>
              </a:solidFill>
              <a:latin typeface="Calibri" pitchFamily="34" charset="0"/>
              <a:sym typeface="Calibri" pitchFamily="34" charset="0"/>
            </a:endParaRPr>
          </a:p>
        </p:txBody>
      </p:sp>
      <p:sp>
        <p:nvSpPr>
          <p:cNvPr id="20492" name="Freeform 241"/>
          <p:cNvSpPr>
            <a:spLocks noEditPoints="1" noChangeArrowheads="1"/>
          </p:cNvSpPr>
          <p:nvPr/>
        </p:nvSpPr>
        <p:spPr bwMode="auto">
          <a:xfrm>
            <a:off x="1825625" y="1231900"/>
            <a:ext cx="1460500" cy="1462088"/>
          </a:xfrm>
          <a:custGeom>
            <a:avLst/>
            <a:gdLst>
              <a:gd name="T0" fmla="*/ 1460500 w 1335"/>
              <a:gd name="T1" fmla="*/ 765543 h 1335"/>
              <a:gd name="T2" fmla="*/ 1334689 w 1335"/>
              <a:gd name="T3" fmla="*/ 641785 h 1335"/>
              <a:gd name="T4" fmla="*/ 1422210 w 1335"/>
              <a:gd name="T5" fmla="*/ 487363 h 1335"/>
              <a:gd name="T6" fmla="*/ 1252639 w 1335"/>
              <a:gd name="T7" fmla="*/ 413984 h 1335"/>
              <a:gd name="T8" fmla="*/ 1271237 w 1335"/>
              <a:gd name="T9" fmla="*/ 238753 h 1335"/>
              <a:gd name="T10" fmla="*/ 1095101 w 1335"/>
              <a:gd name="T11" fmla="*/ 239848 h 1335"/>
              <a:gd name="T12" fmla="*/ 1045871 w 1335"/>
              <a:gd name="T13" fmla="*/ 71188 h 1335"/>
              <a:gd name="T14" fmla="*/ 876300 w 1335"/>
              <a:gd name="T15" fmla="*/ 136900 h 1335"/>
              <a:gd name="T16" fmla="*/ 764711 w 1335"/>
              <a:gd name="T17" fmla="*/ 0 h 1335"/>
              <a:gd name="T18" fmla="*/ 641088 w 1335"/>
              <a:gd name="T19" fmla="*/ 125948 h 1335"/>
              <a:gd name="T20" fmla="*/ 486833 w 1335"/>
              <a:gd name="T21" fmla="*/ 38332 h 1335"/>
              <a:gd name="T22" fmla="*/ 413535 w 1335"/>
              <a:gd name="T23" fmla="*/ 208087 h 1335"/>
              <a:gd name="T24" fmla="*/ 238494 w 1335"/>
              <a:gd name="T25" fmla="*/ 189469 h 1335"/>
              <a:gd name="T26" fmla="*/ 240682 w 1335"/>
              <a:gd name="T27" fmla="*/ 365796 h 1335"/>
              <a:gd name="T28" fmla="*/ 71110 w 1335"/>
              <a:gd name="T29" fmla="*/ 415080 h 1335"/>
              <a:gd name="T30" fmla="*/ 136751 w 1335"/>
              <a:gd name="T31" fmla="*/ 585930 h 1335"/>
              <a:gd name="T32" fmla="*/ 0 w 1335"/>
              <a:gd name="T33" fmla="*/ 696545 h 1335"/>
              <a:gd name="T34" fmla="*/ 125811 w 1335"/>
              <a:gd name="T35" fmla="*/ 820303 h 1335"/>
              <a:gd name="T36" fmla="*/ 38290 w 1335"/>
              <a:gd name="T37" fmla="*/ 974725 h 1335"/>
              <a:gd name="T38" fmla="*/ 207861 w 1335"/>
              <a:gd name="T39" fmla="*/ 1048103 h 1335"/>
              <a:gd name="T40" fmla="*/ 189263 w 1335"/>
              <a:gd name="T41" fmla="*/ 1223335 h 1335"/>
              <a:gd name="T42" fmla="*/ 365399 w 1335"/>
              <a:gd name="T43" fmla="*/ 1222240 h 1335"/>
              <a:gd name="T44" fmla="*/ 414629 w 1335"/>
              <a:gd name="T45" fmla="*/ 1390900 h 1335"/>
              <a:gd name="T46" fmla="*/ 585294 w 1335"/>
              <a:gd name="T47" fmla="*/ 1325188 h 1335"/>
              <a:gd name="T48" fmla="*/ 695789 w 1335"/>
              <a:gd name="T49" fmla="*/ 1462088 h 1335"/>
              <a:gd name="T50" fmla="*/ 819412 w 1335"/>
              <a:gd name="T51" fmla="*/ 1336140 h 1335"/>
              <a:gd name="T52" fmla="*/ 973667 w 1335"/>
              <a:gd name="T53" fmla="*/ 1422661 h 1335"/>
              <a:gd name="T54" fmla="*/ 1046965 w 1335"/>
              <a:gd name="T55" fmla="*/ 1254001 h 1335"/>
              <a:gd name="T56" fmla="*/ 1222006 w 1335"/>
              <a:gd name="T57" fmla="*/ 1272619 h 1335"/>
              <a:gd name="T58" fmla="*/ 1220912 w 1335"/>
              <a:gd name="T59" fmla="*/ 1096292 h 1335"/>
              <a:gd name="T60" fmla="*/ 1390484 w 1335"/>
              <a:gd name="T61" fmla="*/ 1047008 h 1335"/>
              <a:gd name="T62" fmla="*/ 1323749 w 1335"/>
              <a:gd name="T63" fmla="*/ 877253 h 1335"/>
              <a:gd name="T64" fmla="*/ 848950 w 1335"/>
              <a:gd name="T65" fmla="*/ 1149957 h 1335"/>
              <a:gd name="T66" fmla="*/ 612644 w 1335"/>
              <a:gd name="T67" fmla="*/ 313226 h 1335"/>
              <a:gd name="T68" fmla="*/ 848950 w 1335"/>
              <a:gd name="T69" fmla="*/ 1149957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4"/>
          </a:solidFill>
          <a:ln>
            <a:noFill/>
          </a:ln>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75000"/>
                  <a:lumOff val="25000"/>
                </a:schemeClr>
              </a:solidFill>
              <a:latin typeface="Calibri" pitchFamily="34" charset="0"/>
              <a:sym typeface="Calibri" pitchFamily="34" charset="0"/>
            </a:endParaRPr>
          </a:p>
        </p:txBody>
      </p:sp>
      <p:sp>
        <p:nvSpPr>
          <p:cNvPr id="20493" name="Freeform 242"/>
          <p:cNvSpPr>
            <a:spLocks noEditPoints="1" noChangeArrowheads="1"/>
          </p:cNvSpPr>
          <p:nvPr/>
        </p:nvSpPr>
        <p:spPr bwMode="auto">
          <a:xfrm>
            <a:off x="1312863" y="4819650"/>
            <a:ext cx="1243012" cy="1241425"/>
          </a:xfrm>
          <a:custGeom>
            <a:avLst/>
            <a:gdLst>
              <a:gd name="T0" fmla="*/ 1109402 w 1135"/>
              <a:gd name="T1" fmla="*/ 595534 h 1134"/>
              <a:gd name="T2" fmla="*/ 1243012 w 1135"/>
              <a:gd name="T3" fmla="*/ 516713 h 1134"/>
              <a:gd name="T4" fmla="*/ 1212347 w 1135"/>
              <a:gd name="T5" fmla="*/ 401766 h 1134"/>
              <a:gd name="T6" fmla="*/ 1056834 w 1135"/>
              <a:gd name="T7" fmla="*/ 400672 h 1134"/>
              <a:gd name="T8" fmla="*/ 948413 w 1135"/>
              <a:gd name="T9" fmla="*/ 259451 h 1134"/>
              <a:gd name="T10" fmla="*/ 986743 w 1135"/>
              <a:gd name="T11" fmla="*/ 108378 h 1134"/>
              <a:gd name="T12" fmla="*/ 884893 w 1135"/>
              <a:gd name="T13" fmla="*/ 49263 h 1134"/>
              <a:gd name="T14" fmla="*/ 773186 w 1135"/>
              <a:gd name="T15" fmla="*/ 157641 h 1134"/>
              <a:gd name="T16" fmla="*/ 595770 w 1135"/>
              <a:gd name="T17" fmla="*/ 134652 h 1134"/>
              <a:gd name="T18" fmla="*/ 516918 w 1135"/>
              <a:gd name="T19" fmla="*/ 0 h 1134"/>
              <a:gd name="T20" fmla="*/ 401925 w 1135"/>
              <a:gd name="T21" fmla="*/ 30652 h 1134"/>
              <a:gd name="T22" fmla="*/ 399735 w 1135"/>
              <a:gd name="T23" fmla="*/ 186104 h 1134"/>
              <a:gd name="T24" fmla="*/ 259554 w 1135"/>
              <a:gd name="T25" fmla="*/ 294483 h 1134"/>
              <a:gd name="T26" fmla="*/ 108421 w 1135"/>
              <a:gd name="T27" fmla="*/ 256167 h 1134"/>
              <a:gd name="T28" fmla="*/ 49282 w 1135"/>
              <a:gd name="T29" fmla="*/ 357977 h 1134"/>
              <a:gd name="T30" fmla="*/ 157704 w 1135"/>
              <a:gd name="T31" fmla="*/ 469640 h 1134"/>
              <a:gd name="T32" fmla="*/ 134705 w 1135"/>
              <a:gd name="T33" fmla="*/ 645891 h 1134"/>
              <a:gd name="T34" fmla="*/ 0 w 1135"/>
              <a:gd name="T35" fmla="*/ 725807 h 1134"/>
              <a:gd name="T36" fmla="*/ 30665 w 1135"/>
              <a:gd name="T37" fmla="*/ 839659 h 1134"/>
              <a:gd name="T38" fmla="*/ 187273 w 1135"/>
              <a:gd name="T39" fmla="*/ 841848 h 1134"/>
              <a:gd name="T40" fmla="*/ 294599 w 1135"/>
              <a:gd name="T41" fmla="*/ 983068 h 1134"/>
              <a:gd name="T42" fmla="*/ 256269 w 1135"/>
              <a:gd name="T43" fmla="*/ 1134141 h 1134"/>
              <a:gd name="T44" fmla="*/ 359214 w 1135"/>
              <a:gd name="T45" fmla="*/ 1193257 h 1134"/>
              <a:gd name="T46" fmla="*/ 469826 w 1135"/>
              <a:gd name="T47" fmla="*/ 1084878 h 1134"/>
              <a:gd name="T48" fmla="*/ 647242 w 1135"/>
              <a:gd name="T49" fmla="*/ 1107868 h 1134"/>
              <a:gd name="T50" fmla="*/ 727189 w 1135"/>
              <a:gd name="T51" fmla="*/ 1241425 h 1134"/>
              <a:gd name="T52" fmla="*/ 841086 w 1135"/>
              <a:gd name="T53" fmla="*/ 1210773 h 1134"/>
              <a:gd name="T54" fmla="*/ 843277 w 1135"/>
              <a:gd name="T55" fmla="*/ 1055321 h 1134"/>
              <a:gd name="T56" fmla="*/ 984553 w 1135"/>
              <a:gd name="T57" fmla="*/ 946942 h 1134"/>
              <a:gd name="T58" fmla="*/ 1134591 w 1135"/>
              <a:gd name="T59" fmla="*/ 985258 h 1134"/>
              <a:gd name="T60" fmla="*/ 1193730 w 1135"/>
              <a:gd name="T61" fmla="*/ 883448 h 1134"/>
              <a:gd name="T62" fmla="*/ 1086403 w 1135"/>
              <a:gd name="T63" fmla="*/ 771785 h 1134"/>
              <a:gd name="T64" fmla="*/ 1109402 w 1135"/>
              <a:gd name="T65" fmla="*/ 595534 h 1134"/>
              <a:gd name="T66" fmla="*/ 649433 w 1135"/>
              <a:gd name="T67" fmla="*/ 962268 h 1134"/>
              <a:gd name="T68" fmla="*/ 280362 w 1135"/>
              <a:gd name="T69" fmla="*/ 649175 h 1134"/>
              <a:gd name="T70" fmla="*/ 594674 w 1135"/>
              <a:gd name="T71" fmla="*/ 280251 h 1134"/>
              <a:gd name="T72" fmla="*/ 962650 w 1135"/>
              <a:gd name="T73" fmla="*/ 593344 h 1134"/>
              <a:gd name="T74" fmla="*/ 649433 w 1135"/>
              <a:gd name="T75" fmla="*/ 962268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accent2"/>
          </a:solidFill>
          <a:ln>
            <a:noFill/>
          </a:ln>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75000"/>
                  <a:lumOff val="25000"/>
                </a:schemeClr>
              </a:solidFill>
              <a:latin typeface="Calibri" pitchFamily="34" charset="0"/>
              <a:sym typeface="Calibri" pitchFamily="34" charset="0"/>
            </a:endParaRPr>
          </a:p>
        </p:txBody>
      </p:sp>
      <p:pic>
        <p:nvPicPr>
          <p:cNvPr id="20494" name="组合 10"/>
          <p:cNvPicPr>
            <a:picLocks noChangeArrowheads="1"/>
          </p:cNvPicPr>
          <p:nvPr/>
        </p:nvPicPr>
        <p:blipFill>
          <a:blip r:embed="rId3">
            <a:duotone>
              <a:prstClr val="black"/>
              <a:schemeClr val="accent6">
                <a:tint val="45000"/>
                <a:satMod val="400000"/>
              </a:schemeClr>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rcRect/>
          <a:stretch>
            <a:fillRect/>
          </a:stretch>
        </p:blipFill>
        <p:spPr bwMode="auto">
          <a:xfrm>
            <a:off x="219075" y="4475163"/>
            <a:ext cx="1281113"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5" name="文本框 15"/>
          <p:cNvSpPr>
            <a:spLocks noChangeArrowheads="1"/>
          </p:cNvSpPr>
          <p:nvPr/>
        </p:nvSpPr>
        <p:spPr bwMode="auto">
          <a:xfrm>
            <a:off x="4522788" y="3121025"/>
            <a:ext cx="671353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a:solidFill>
                  <a:schemeClr val="tx1">
                    <a:lumMod val="75000"/>
                    <a:lumOff val="25000"/>
                  </a:schemeClr>
                </a:solidFill>
                <a:latin typeface="方正兰亭黑_GBK" pitchFamily="2" charset="-122"/>
                <a:ea typeface="方正兰亭黑_GBK" pitchFamily="2" charset="-122"/>
                <a:sym typeface="方正兰亭黑_GBK" pitchFamily="2" charset="-122"/>
              </a:rPr>
              <a:t>共取得</a:t>
            </a:r>
            <a:r>
              <a:rPr lang="en-US" altLang="zh-CN" sz="6600">
                <a:solidFill>
                  <a:schemeClr val="tx1">
                    <a:lumMod val="75000"/>
                    <a:lumOff val="25000"/>
                  </a:schemeClr>
                </a:solidFill>
                <a:latin typeface="Impact" pitchFamily="34" charset="0"/>
                <a:ea typeface="方正兰亭黑_GBK" pitchFamily="2" charset="-122"/>
                <a:sym typeface="Impact" pitchFamily="34" charset="0"/>
              </a:rPr>
              <a:t>86,881,958</a:t>
            </a:r>
            <a:r>
              <a:rPr lang="zh-CN" altLang="en-US" sz="3600">
                <a:solidFill>
                  <a:schemeClr val="tx1">
                    <a:lumMod val="75000"/>
                    <a:lumOff val="25000"/>
                  </a:schemeClr>
                </a:solidFill>
                <a:latin typeface="方正兰亭黑_GBK" pitchFamily="2" charset="-122"/>
                <a:ea typeface="方正兰亭黑_GBK" pitchFamily="2" charset="-122"/>
                <a:sym typeface="方正兰亭黑_GBK" pitchFamily="2" charset="-122"/>
              </a:rPr>
              <a:t>营业额</a:t>
            </a:r>
          </a:p>
        </p:txBody>
      </p:sp>
      <p:sp>
        <p:nvSpPr>
          <p:cNvPr id="20496" name="文本框 16"/>
          <p:cNvSpPr>
            <a:spLocks noChangeArrowheads="1"/>
          </p:cNvSpPr>
          <p:nvPr/>
        </p:nvSpPr>
        <p:spPr bwMode="auto">
          <a:xfrm>
            <a:off x="4800600" y="3270250"/>
            <a:ext cx="62531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a:solidFill>
                  <a:schemeClr val="tx1">
                    <a:lumMod val="75000"/>
                    <a:lumOff val="25000"/>
                  </a:schemeClr>
                </a:solidFill>
                <a:latin typeface="方正兰亭黑_GBK" pitchFamily="2" charset="-122"/>
                <a:ea typeface="方正兰亭黑_GBK" pitchFamily="2" charset="-122"/>
                <a:sym typeface="方正兰亭黑_GBK" pitchFamily="2" charset="-122"/>
              </a:rPr>
              <a:t>盈利达到</a:t>
            </a:r>
            <a:r>
              <a:rPr lang="en-US" altLang="zh-CN" sz="6600">
                <a:solidFill>
                  <a:schemeClr val="tx1">
                    <a:lumMod val="75000"/>
                    <a:lumOff val="25000"/>
                  </a:schemeClr>
                </a:solidFill>
                <a:latin typeface="Impact" pitchFamily="34" charset="0"/>
                <a:ea typeface="方正兰亭黑_GBK" pitchFamily="2" charset="-122"/>
                <a:sym typeface="Impact" pitchFamily="34" charset="0"/>
              </a:rPr>
              <a:t>21,881,958</a:t>
            </a:r>
            <a:r>
              <a:rPr lang="zh-CN" altLang="en-US" sz="3600">
                <a:solidFill>
                  <a:schemeClr val="tx1">
                    <a:lumMod val="75000"/>
                    <a:lumOff val="25000"/>
                  </a:schemeClr>
                </a:solidFill>
                <a:latin typeface="方正兰亭黑_GBK" pitchFamily="2" charset="-122"/>
                <a:ea typeface="方正兰亭黑_GBK" pitchFamily="2" charset="-122"/>
                <a:sym typeface="方正兰亭黑_GBK" pitchFamily="2" charset="-122"/>
              </a:rPr>
              <a:t>元</a:t>
            </a:r>
            <a:endParaRPr lang="zh-CN" altLang="en-US">
              <a:solidFill>
                <a:schemeClr val="tx1">
                  <a:lumMod val="75000"/>
                  <a:lumOff val="25000"/>
                </a:schemeClr>
              </a:solidFill>
            </a:endParaRPr>
          </a:p>
        </p:txBody>
      </p:sp>
      <p:sp>
        <p:nvSpPr>
          <p:cNvPr id="20497" name="文本框 17"/>
          <p:cNvSpPr>
            <a:spLocks noChangeArrowheads="1"/>
          </p:cNvSpPr>
          <p:nvPr/>
        </p:nvSpPr>
        <p:spPr bwMode="auto">
          <a:xfrm>
            <a:off x="4486275" y="2971800"/>
            <a:ext cx="67611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a:solidFill>
                  <a:schemeClr val="tx1">
                    <a:lumMod val="75000"/>
                    <a:lumOff val="25000"/>
                  </a:schemeClr>
                </a:solidFill>
                <a:latin typeface="方正兰亭黑_GBK" pitchFamily="2" charset="-122"/>
                <a:ea typeface="方正兰亭黑_GBK" pitchFamily="2" charset="-122"/>
                <a:sym typeface="方正兰亭黑_GBK" pitchFamily="2" charset="-122"/>
              </a:rPr>
              <a:t>同类产品市场占有率高达</a:t>
            </a:r>
            <a:r>
              <a:rPr lang="en-US" altLang="zh-CN" sz="6600">
                <a:solidFill>
                  <a:schemeClr val="tx1">
                    <a:lumMod val="75000"/>
                    <a:lumOff val="25000"/>
                  </a:schemeClr>
                </a:solidFill>
                <a:latin typeface="Impact" pitchFamily="34" charset="0"/>
                <a:ea typeface="方正兰亭黑_GBK" pitchFamily="2" charset="-122"/>
                <a:sym typeface="Impact" pitchFamily="34" charset="0"/>
              </a:rPr>
              <a:t>68%</a:t>
            </a:r>
            <a:endParaRPr lang="zh-CN" altLang="en-US">
              <a:solidFill>
                <a:schemeClr val="tx1">
                  <a:lumMod val="75000"/>
                  <a:lumOff val="25000"/>
                </a:schemeClr>
              </a:solidFill>
            </a:endParaRPr>
          </a:p>
        </p:txBody>
      </p:sp>
      <p:sp>
        <p:nvSpPr>
          <p:cNvPr id="20498" name="文本框 18"/>
          <p:cNvSpPr>
            <a:spLocks noChangeArrowheads="1"/>
          </p:cNvSpPr>
          <p:nvPr/>
        </p:nvSpPr>
        <p:spPr bwMode="auto">
          <a:xfrm>
            <a:off x="5387975" y="2581275"/>
            <a:ext cx="4802188"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10000"/>
              </a:lnSpc>
            </a:pPr>
            <a:r>
              <a:rPr lang="zh-CN" altLang="en-US" sz="6000" dirty="0">
                <a:solidFill>
                  <a:schemeClr val="tx1">
                    <a:lumMod val="75000"/>
                    <a:lumOff val="25000"/>
                  </a:schemeClr>
                </a:solidFill>
                <a:latin typeface="Impact" pitchFamily="34" charset="0"/>
                <a:ea typeface="方正兰亭黑_GBK" pitchFamily="2" charset="-122"/>
                <a:sym typeface="Impact" pitchFamily="34" charset="0"/>
              </a:rPr>
              <a:t>我们是行业的</a:t>
            </a:r>
            <a:endParaRPr lang="en-US" altLang="zh-CN" sz="6000" dirty="0">
              <a:solidFill>
                <a:schemeClr val="tx1">
                  <a:lumMod val="75000"/>
                  <a:lumOff val="25000"/>
                </a:schemeClr>
              </a:solidFill>
              <a:latin typeface="Impact" pitchFamily="34" charset="0"/>
              <a:ea typeface="方正兰亭黑_GBK" pitchFamily="2" charset="-122"/>
              <a:sym typeface="Impact" pitchFamily="34" charset="0"/>
            </a:endParaRPr>
          </a:p>
          <a:p>
            <a:pPr algn="ctr" eaLnBrk="1" hangingPunct="1">
              <a:lnSpc>
                <a:spcPct val="110000"/>
              </a:lnSpc>
            </a:pPr>
            <a:r>
              <a:rPr lang="zh-CN" altLang="en-US" sz="7500" dirty="0">
                <a:solidFill>
                  <a:schemeClr val="tx1">
                    <a:lumMod val="75000"/>
                    <a:lumOff val="25000"/>
                  </a:schemeClr>
                </a:solidFill>
                <a:latin typeface="Impact" pitchFamily="34" charset="0"/>
                <a:ea typeface="方正兰亭黑_GBK" pitchFamily="2" charset="-122"/>
                <a:sym typeface="Impact" pitchFamily="34" charset="0"/>
              </a:rPr>
              <a:t>领跑者</a:t>
            </a:r>
            <a:endParaRPr lang="en-US" altLang="zh-CN" sz="7500" dirty="0">
              <a:solidFill>
                <a:schemeClr val="tx1">
                  <a:lumMod val="75000"/>
                  <a:lumOff val="25000"/>
                </a:schemeClr>
              </a:solidFill>
              <a:latin typeface="Impact" pitchFamily="34" charset="0"/>
              <a:ea typeface="方正兰亭黑_GBK" pitchFamily="2" charset="-122"/>
              <a:sym typeface="Impact" pitchFamily="34" charset="0"/>
            </a:endParaRPr>
          </a:p>
        </p:txBody>
      </p:sp>
      <p:sp>
        <p:nvSpPr>
          <p:cNvPr id="19" name="TextBox 18"/>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rgbClr val="1E2B58"/>
                </a:solidFill>
                <a:latin typeface="微软雅黑" pitchFamily="34" charset="-122"/>
                <a:ea typeface="微软雅黑" pitchFamily="34" charset="-122"/>
              </a:rPr>
              <a:t>公司概况</a:t>
            </a:r>
          </a:p>
        </p:txBody>
      </p:sp>
    </p:spTree>
    <p:extLst>
      <p:ext uri="{BB962C8B-B14F-4D97-AF65-F5344CB8AC3E}">
        <p14:creationId xmlns:p14="http://schemas.microsoft.com/office/powerpoint/2010/main" val="23051434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10" presetClass="entr" presetSubtype="0" fill="hold" nodeType="withEffect">
                                  <p:stCondLst>
                                    <p:cond delay="0"/>
                                  </p:stCondLst>
                                  <p:childTnLst>
                                    <p:set>
                                      <p:cBhvr>
                                        <p:cTn id="13" dur="1" fill="hold">
                                          <p:stCondLst>
                                            <p:cond delay="0"/>
                                          </p:stCondLst>
                                        </p:cTn>
                                        <p:tgtEl>
                                          <p:spTgt spid="20494"/>
                                        </p:tgtEl>
                                        <p:attrNameLst>
                                          <p:attrName>style.visibility</p:attrName>
                                        </p:attrNameLst>
                                      </p:cBhvr>
                                      <p:to>
                                        <p:strVal val="visible"/>
                                      </p:to>
                                    </p:set>
                                    <p:animEffect>
                                      <p:cBhvr>
                                        <p:cTn id="14" dur="500"/>
                                        <p:tgtEl>
                                          <p:spTgt spid="20494"/>
                                        </p:tgtEl>
                                      </p:cBhvr>
                                    </p:animEffect>
                                  </p:childTnLst>
                                </p:cTn>
                              </p:par>
                              <p:par>
                                <p:cTn id="15" presetID="10" presetClass="entr" presetSubtype="0" fill="hold" grpId="1" nodeType="withEffect">
                                  <p:stCondLst>
                                    <p:cond delay="250"/>
                                  </p:stCondLst>
                                  <p:childTnLst>
                                    <p:set>
                                      <p:cBhvr>
                                        <p:cTn id="16" dur="1" fill="hold">
                                          <p:stCondLst>
                                            <p:cond delay="0"/>
                                          </p:stCondLst>
                                        </p:cTn>
                                        <p:tgtEl>
                                          <p:spTgt spid="20493"/>
                                        </p:tgtEl>
                                        <p:attrNameLst>
                                          <p:attrName>style.visibility</p:attrName>
                                        </p:attrNameLst>
                                      </p:cBhvr>
                                      <p:to>
                                        <p:strVal val="visible"/>
                                      </p:to>
                                    </p:set>
                                    <p:anim calcmode="lin" valueType="num">
                                      <p:cBhvr>
                                        <p:cTn id="17" dur="500" fill="hold"/>
                                        <p:tgtEl>
                                          <p:spTgt spid="20493"/>
                                        </p:tgtEl>
                                        <p:attrNameLst>
                                          <p:attrName>ppt_w</p:attrName>
                                        </p:attrNameLst>
                                      </p:cBhvr>
                                      <p:tavLst>
                                        <p:tav tm="0">
                                          <p:val>
                                            <p:fltVal val="0"/>
                                          </p:val>
                                        </p:tav>
                                        <p:tav tm="100000">
                                          <p:val>
                                            <p:strVal val="#ppt_w"/>
                                          </p:val>
                                        </p:tav>
                                      </p:tavLst>
                                    </p:anim>
                                    <p:anim calcmode="lin" valueType="num">
                                      <p:cBhvr>
                                        <p:cTn id="18" dur="500" fill="hold"/>
                                        <p:tgtEl>
                                          <p:spTgt spid="20493"/>
                                        </p:tgtEl>
                                        <p:attrNameLst>
                                          <p:attrName>ppt_h</p:attrName>
                                        </p:attrNameLst>
                                      </p:cBhvr>
                                      <p:tavLst>
                                        <p:tav tm="0">
                                          <p:val>
                                            <p:fltVal val="0"/>
                                          </p:val>
                                        </p:tav>
                                        <p:tav tm="100000">
                                          <p:val>
                                            <p:strVal val="#ppt_h"/>
                                          </p:val>
                                        </p:tav>
                                      </p:tavLst>
                                    </p:anim>
                                    <p:animEffect>
                                      <p:cBhvr>
                                        <p:cTn id="19" dur="500"/>
                                        <p:tgtEl>
                                          <p:spTgt spid="20493"/>
                                        </p:tgtEl>
                                      </p:cBhvr>
                                    </p:animEffect>
                                  </p:childTnLst>
                                </p:cTn>
                              </p:par>
                              <p:par>
                                <p:cTn id="20" presetID="10" presetClass="entr" presetSubtype="0" fill="hold" grpId="1" nodeType="withEffect">
                                  <p:stCondLst>
                                    <p:cond delay="500"/>
                                  </p:stCondLst>
                                  <p:childTnLst>
                                    <p:set>
                                      <p:cBhvr>
                                        <p:cTn id="21" dur="1" fill="hold">
                                          <p:stCondLst>
                                            <p:cond delay="0"/>
                                          </p:stCondLst>
                                        </p:cTn>
                                        <p:tgtEl>
                                          <p:spTgt spid="20490"/>
                                        </p:tgtEl>
                                        <p:attrNameLst>
                                          <p:attrName>style.visibility</p:attrName>
                                        </p:attrNameLst>
                                      </p:cBhvr>
                                      <p:to>
                                        <p:strVal val="visible"/>
                                      </p:to>
                                    </p:set>
                                    <p:anim calcmode="lin" valueType="num">
                                      <p:cBhvr>
                                        <p:cTn id="22" dur="500" fill="hold"/>
                                        <p:tgtEl>
                                          <p:spTgt spid="20490"/>
                                        </p:tgtEl>
                                        <p:attrNameLst>
                                          <p:attrName>ppt_w</p:attrName>
                                        </p:attrNameLst>
                                      </p:cBhvr>
                                      <p:tavLst>
                                        <p:tav tm="0">
                                          <p:val>
                                            <p:fltVal val="0"/>
                                          </p:val>
                                        </p:tav>
                                        <p:tav tm="100000">
                                          <p:val>
                                            <p:strVal val="#ppt_w"/>
                                          </p:val>
                                        </p:tav>
                                      </p:tavLst>
                                    </p:anim>
                                    <p:anim calcmode="lin" valueType="num">
                                      <p:cBhvr>
                                        <p:cTn id="23" dur="500" fill="hold"/>
                                        <p:tgtEl>
                                          <p:spTgt spid="20490"/>
                                        </p:tgtEl>
                                        <p:attrNameLst>
                                          <p:attrName>ppt_h</p:attrName>
                                        </p:attrNameLst>
                                      </p:cBhvr>
                                      <p:tavLst>
                                        <p:tav tm="0">
                                          <p:val>
                                            <p:fltVal val="0"/>
                                          </p:val>
                                        </p:tav>
                                        <p:tav tm="100000">
                                          <p:val>
                                            <p:strVal val="#ppt_h"/>
                                          </p:val>
                                        </p:tav>
                                      </p:tavLst>
                                    </p:anim>
                                    <p:animEffect>
                                      <p:cBhvr>
                                        <p:cTn id="24" dur="500"/>
                                        <p:tgtEl>
                                          <p:spTgt spid="20490"/>
                                        </p:tgtEl>
                                      </p:cBhvr>
                                    </p:animEffect>
                                  </p:childTnLst>
                                </p:cTn>
                              </p:par>
                              <p:par>
                                <p:cTn id="25" presetID="10" presetClass="entr" presetSubtype="0" fill="hold" grpId="1" nodeType="withEffect">
                                  <p:stCondLst>
                                    <p:cond delay="750"/>
                                  </p:stCondLst>
                                  <p:childTnLst>
                                    <p:set>
                                      <p:cBhvr>
                                        <p:cTn id="26" dur="1" fill="hold">
                                          <p:stCondLst>
                                            <p:cond delay="0"/>
                                          </p:stCondLst>
                                        </p:cTn>
                                        <p:tgtEl>
                                          <p:spTgt spid="20491"/>
                                        </p:tgtEl>
                                        <p:attrNameLst>
                                          <p:attrName>style.visibility</p:attrName>
                                        </p:attrNameLst>
                                      </p:cBhvr>
                                      <p:to>
                                        <p:strVal val="visible"/>
                                      </p:to>
                                    </p:set>
                                    <p:anim calcmode="lin" valueType="num">
                                      <p:cBhvr>
                                        <p:cTn id="27" dur="500" fill="hold"/>
                                        <p:tgtEl>
                                          <p:spTgt spid="20491"/>
                                        </p:tgtEl>
                                        <p:attrNameLst>
                                          <p:attrName>ppt_w</p:attrName>
                                        </p:attrNameLst>
                                      </p:cBhvr>
                                      <p:tavLst>
                                        <p:tav tm="0">
                                          <p:val>
                                            <p:fltVal val="0"/>
                                          </p:val>
                                        </p:tav>
                                        <p:tav tm="100000">
                                          <p:val>
                                            <p:strVal val="#ppt_w"/>
                                          </p:val>
                                        </p:tav>
                                      </p:tavLst>
                                    </p:anim>
                                    <p:anim calcmode="lin" valueType="num">
                                      <p:cBhvr>
                                        <p:cTn id="28" dur="500" fill="hold"/>
                                        <p:tgtEl>
                                          <p:spTgt spid="20491"/>
                                        </p:tgtEl>
                                        <p:attrNameLst>
                                          <p:attrName>ppt_h</p:attrName>
                                        </p:attrNameLst>
                                      </p:cBhvr>
                                      <p:tavLst>
                                        <p:tav tm="0">
                                          <p:val>
                                            <p:fltVal val="0"/>
                                          </p:val>
                                        </p:tav>
                                        <p:tav tm="100000">
                                          <p:val>
                                            <p:strVal val="#ppt_h"/>
                                          </p:val>
                                        </p:tav>
                                      </p:tavLst>
                                    </p:anim>
                                    <p:animEffect>
                                      <p:cBhvr>
                                        <p:cTn id="29" dur="500"/>
                                        <p:tgtEl>
                                          <p:spTgt spid="20491"/>
                                        </p:tgtEl>
                                      </p:cBhvr>
                                    </p:animEffect>
                                  </p:childTnLst>
                                </p:cTn>
                              </p:par>
                              <p:par>
                                <p:cTn id="30" presetID="10" presetClass="entr" presetSubtype="0" fill="hold" grpId="1" nodeType="withEffect">
                                  <p:stCondLst>
                                    <p:cond delay="750"/>
                                  </p:stCondLst>
                                  <p:childTnLst>
                                    <p:set>
                                      <p:cBhvr>
                                        <p:cTn id="31" dur="1" fill="hold">
                                          <p:stCondLst>
                                            <p:cond delay="0"/>
                                          </p:stCondLst>
                                        </p:cTn>
                                        <p:tgtEl>
                                          <p:spTgt spid="20492"/>
                                        </p:tgtEl>
                                        <p:attrNameLst>
                                          <p:attrName>style.visibility</p:attrName>
                                        </p:attrNameLst>
                                      </p:cBhvr>
                                      <p:to>
                                        <p:strVal val="visible"/>
                                      </p:to>
                                    </p:set>
                                    <p:anim calcmode="lin" valueType="num">
                                      <p:cBhvr>
                                        <p:cTn id="32" dur="500" fill="hold"/>
                                        <p:tgtEl>
                                          <p:spTgt spid="20492"/>
                                        </p:tgtEl>
                                        <p:attrNameLst>
                                          <p:attrName>ppt_w</p:attrName>
                                        </p:attrNameLst>
                                      </p:cBhvr>
                                      <p:tavLst>
                                        <p:tav tm="0">
                                          <p:val>
                                            <p:fltVal val="0"/>
                                          </p:val>
                                        </p:tav>
                                        <p:tav tm="100000">
                                          <p:val>
                                            <p:strVal val="#ppt_w"/>
                                          </p:val>
                                        </p:tav>
                                      </p:tavLst>
                                    </p:anim>
                                    <p:anim calcmode="lin" valueType="num">
                                      <p:cBhvr>
                                        <p:cTn id="33" dur="500" fill="hold"/>
                                        <p:tgtEl>
                                          <p:spTgt spid="20492"/>
                                        </p:tgtEl>
                                        <p:attrNameLst>
                                          <p:attrName>ppt_h</p:attrName>
                                        </p:attrNameLst>
                                      </p:cBhvr>
                                      <p:tavLst>
                                        <p:tav tm="0">
                                          <p:val>
                                            <p:fltVal val="0"/>
                                          </p:val>
                                        </p:tav>
                                        <p:tav tm="100000">
                                          <p:val>
                                            <p:strVal val="#ppt_h"/>
                                          </p:val>
                                        </p:tav>
                                      </p:tavLst>
                                    </p:anim>
                                    <p:animEffect>
                                      <p:cBhvr>
                                        <p:cTn id="34" dur="500"/>
                                        <p:tgtEl>
                                          <p:spTgt spid="20492"/>
                                        </p:tgtEl>
                                      </p:cBhvr>
                                    </p:animEffect>
                                  </p:childTnLst>
                                </p:cTn>
                              </p:par>
                              <p:par>
                                <p:cTn id="35" presetID="8" presetClass="emph" presetSubtype="0" fill="hold" grpId="0" nodeType="withEffect">
                                  <p:stCondLst>
                                    <p:cond delay="750"/>
                                  </p:stCondLst>
                                  <p:childTnLst>
                                    <p:animRot by="21600000">
                                      <p:cBhvr>
                                        <p:cTn id="36" dur="4000" fill="hold"/>
                                        <p:tgtEl>
                                          <p:spTgt spid="20491"/>
                                        </p:tgtEl>
                                        <p:attrNameLst>
                                          <p:attrName>r</p:attrName>
                                        </p:attrNameLst>
                                      </p:cBhvr>
                                    </p:animRot>
                                  </p:childTnLst>
                                </p:cTn>
                              </p:par>
                              <p:par>
                                <p:cTn id="37" presetID="8" presetClass="emph" presetSubtype="0" fill="hold" grpId="0" nodeType="withEffect">
                                  <p:stCondLst>
                                    <p:cond delay="750"/>
                                  </p:stCondLst>
                                  <p:childTnLst>
                                    <p:animRot by="-21599940">
                                      <p:cBhvr>
                                        <p:cTn id="38" dur="4000" fill="hold"/>
                                        <p:tgtEl>
                                          <p:spTgt spid="20492"/>
                                        </p:tgtEl>
                                        <p:attrNameLst>
                                          <p:attrName>r</p:attrName>
                                        </p:attrNameLst>
                                      </p:cBhvr>
                                    </p:animRot>
                                  </p:childTnLst>
                                </p:cTn>
                              </p:par>
                              <p:par>
                                <p:cTn id="39" presetID="8" presetClass="emph" presetSubtype="0" fill="hold" grpId="0" nodeType="withEffect">
                                  <p:stCondLst>
                                    <p:cond delay="750"/>
                                  </p:stCondLst>
                                  <p:childTnLst>
                                    <p:animRot by="-21599940">
                                      <p:cBhvr>
                                        <p:cTn id="40" dur="4000" fill="hold"/>
                                        <p:tgtEl>
                                          <p:spTgt spid="20490"/>
                                        </p:tgtEl>
                                        <p:attrNameLst>
                                          <p:attrName>r</p:attrName>
                                        </p:attrNameLst>
                                      </p:cBhvr>
                                    </p:animRot>
                                  </p:childTnLst>
                                </p:cTn>
                              </p:par>
                              <p:par>
                                <p:cTn id="41" presetID="8" presetClass="emph" presetSubtype="0" fill="hold" grpId="0" nodeType="withEffect">
                                  <p:stCondLst>
                                    <p:cond delay="750"/>
                                  </p:stCondLst>
                                  <p:childTnLst>
                                    <p:animRot by="21600000">
                                      <p:cBhvr>
                                        <p:cTn id="42" dur="4000" fill="hold"/>
                                        <p:tgtEl>
                                          <p:spTgt spid="20493"/>
                                        </p:tgtEl>
                                        <p:attrNameLst>
                                          <p:attrName>r</p:attrName>
                                        </p:attrNameLst>
                                      </p:cBhvr>
                                    </p:animRot>
                                  </p:childTnLst>
                                </p:cTn>
                              </p:par>
                              <p:par>
                                <p:cTn id="43" presetID="40" presetClass="entr" presetSubtype="0" fill="hold" grpId="0" nodeType="withEffect">
                                  <p:stCondLst>
                                    <p:cond delay="750"/>
                                  </p:stCondLst>
                                  <p:iterate type="lt">
                                    <p:tmPct val="10000"/>
                                  </p:iterate>
                                  <p:childTnLst>
                                    <p:set>
                                      <p:cBhvr>
                                        <p:cTn id="44" dur="1" fill="hold">
                                          <p:stCondLst>
                                            <p:cond delay="0"/>
                                          </p:stCondLst>
                                        </p:cTn>
                                        <p:tgtEl>
                                          <p:spTgt spid="20495">
                                            <p:txEl>
                                              <p:pRg st="0" end="0"/>
                                            </p:txEl>
                                          </p:spTgt>
                                        </p:tgtEl>
                                        <p:attrNameLst>
                                          <p:attrName>style.visibility</p:attrName>
                                        </p:attrNameLst>
                                      </p:cBhvr>
                                      <p:to>
                                        <p:strVal val="visible"/>
                                      </p:to>
                                    </p:set>
                                    <p:animEffect>
                                      <p:cBhvr>
                                        <p:cTn id="45" dur="750"/>
                                        <p:tgtEl>
                                          <p:spTgt spid="20495">
                                            <p:txEl>
                                              <p:pRg st="0" end="0"/>
                                            </p:txEl>
                                          </p:spTgt>
                                        </p:tgtEl>
                                      </p:cBhvr>
                                    </p:animEffect>
                                    <p:anim calcmode="lin" valueType="num">
                                      <p:cBhvr>
                                        <p:cTn id="46" dur="750" fill="hold"/>
                                        <p:tgtEl>
                                          <p:spTgt spid="20495">
                                            <p:txEl>
                                              <p:pRg st="0" end="0"/>
                                            </p:txEl>
                                          </p:spTgt>
                                        </p:tgtEl>
                                        <p:attrNameLst>
                                          <p:attrName>ppt_x</p:attrName>
                                        </p:attrNameLst>
                                      </p:cBhvr>
                                      <p:tavLst>
                                        <p:tav tm="0">
                                          <p:val>
                                            <p:strVal val="#ppt_x-.1"/>
                                          </p:val>
                                        </p:tav>
                                        <p:tav tm="100000">
                                          <p:val>
                                            <p:strVal val="#ppt_x"/>
                                          </p:val>
                                        </p:tav>
                                      </p:tavLst>
                                    </p:anim>
                                    <p:anim calcmode="lin" valueType="num">
                                      <p:cBhvr>
                                        <p:cTn id="47" dur="750" fill="hold"/>
                                        <p:tgtEl>
                                          <p:spTgt spid="20495">
                                            <p:txEl>
                                              <p:pRg st="0" end="0"/>
                                            </p:txEl>
                                          </p:spTgt>
                                        </p:tgtEl>
                                        <p:attrNameLst>
                                          <p:attrName>ppt_y</p:attrName>
                                        </p:attrNameLst>
                                      </p:cBhvr>
                                      <p:tavLst>
                                        <p:tav tm="0">
                                          <p:val>
                                            <p:strVal val="#ppt_y"/>
                                          </p:val>
                                        </p:tav>
                                        <p:tav tm="100000">
                                          <p:val>
                                            <p:strVal val="#ppt_y"/>
                                          </p:val>
                                        </p:tav>
                                      </p:tavLst>
                                    </p:anim>
                                  </p:childTnLst>
                                </p:cTn>
                              </p:par>
                              <p:par>
                                <p:cTn id="48" presetID="34" presetClass="emph" presetSubtype="0" grpId="1" nodeType="withEffect">
                                  <p:stCondLst>
                                    <p:cond delay="2250"/>
                                  </p:stCondLst>
                                  <p:iterate type="lt">
                                    <p:tmPct val="10000"/>
                                  </p:iterate>
                                  <p:childTnLst>
                                    <p:animMotion origin="layout" path="M 0.0 0.0 L 0.0 -0.07213" pathEditMode="relative" rAng="0" ptsTypes="">
                                      <p:cBhvr>
                                        <p:cTn id="49" dur="375" accel="50000" decel="50000" autoRev="1" fill="hold">
                                          <p:stCondLst>
                                            <p:cond delay="0"/>
                                          </p:stCondLst>
                                        </p:cTn>
                                        <p:tgtEl>
                                          <p:spTgt spid="20495">
                                            <p:txEl>
                                              <p:pRg st="0" end="0"/>
                                            </p:txEl>
                                          </p:spTgt>
                                        </p:tgtEl>
                                        <p:attrNameLst>
                                          <p:attrName>ppt_x,ppt_y</p:attrName>
                                        </p:attrNameLst>
                                      </p:cBhvr>
                                      <p:rCtr x="0" y="0"/>
                                    </p:animMotion>
                                    <p:animRot by="1500000">
                                      <p:cBhvr>
                                        <p:cTn id="50" dur="188" fill="hold">
                                          <p:stCondLst>
                                            <p:cond delay="0"/>
                                          </p:stCondLst>
                                        </p:cTn>
                                        <p:tgtEl>
                                          <p:spTgt spid="20495">
                                            <p:txEl>
                                              <p:pRg st="0" end="0"/>
                                            </p:txEl>
                                          </p:spTgt>
                                        </p:tgtEl>
                                        <p:attrNameLst>
                                          <p:attrName>r</p:attrName>
                                        </p:attrNameLst>
                                      </p:cBhvr>
                                    </p:animRot>
                                    <p:animRot by="-1499940">
                                      <p:cBhvr>
                                        <p:cTn id="51" dur="188" fill="hold">
                                          <p:stCondLst>
                                            <p:cond delay="188"/>
                                          </p:stCondLst>
                                        </p:cTn>
                                        <p:tgtEl>
                                          <p:spTgt spid="20495">
                                            <p:txEl>
                                              <p:pRg st="0" end="0"/>
                                            </p:txEl>
                                          </p:spTgt>
                                        </p:tgtEl>
                                        <p:attrNameLst>
                                          <p:attrName>r</p:attrName>
                                        </p:attrNameLst>
                                      </p:cBhvr>
                                    </p:animRot>
                                    <p:animRot by="-1499940">
                                      <p:cBhvr>
                                        <p:cTn id="52" dur="188" fill="hold">
                                          <p:stCondLst>
                                            <p:cond delay="375"/>
                                          </p:stCondLst>
                                        </p:cTn>
                                        <p:tgtEl>
                                          <p:spTgt spid="20495">
                                            <p:txEl>
                                              <p:pRg st="0" end="0"/>
                                            </p:txEl>
                                          </p:spTgt>
                                        </p:tgtEl>
                                        <p:attrNameLst>
                                          <p:attrName>r</p:attrName>
                                        </p:attrNameLst>
                                      </p:cBhvr>
                                    </p:animRot>
                                    <p:animRot by="1500000">
                                      <p:cBhvr>
                                        <p:cTn id="53" dur="188" fill="hold">
                                          <p:stCondLst>
                                            <p:cond delay="563"/>
                                          </p:stCondLst>
                                        </p:cTn>
                                        <p:tgtEl>
                                          <p:spTgt spid="20495">
                                            <p:txEl>
                                              <p:pRg st="0" end="0"/>
                                            </p:txEl>
                                          </p:spTgt>
                                        </p:tgtEl>
                                        <p:attrNameLst>
                                          <p:attrName>r</p:attrName>
                                        </p:attrNameLst>
                                      </p:cBhvr>
                                    </p:animRot>
                                  </p:childTnLst>
                                </p:cTn>
                              </p:par>
                              <p:par>
                                <p:cTn id="54" presetID="2" presetClass="exit" presetSubtype="2" fill="hold" grpId="2" nodeType="withEffect">
                                  <p:stCondLst>
                                    <p:cond delay="4000"/>
                                  </p:stCondLst>
                                  <p:iterate type="lt">
                                    <p:tmAbs val="0"/>
                                  </p:iterate>
                                  <p:childTnLst>
                                    <p:anim calcmode="lin" valueType="num">
                                      <p:cBhvr>
                                        <p:cTn id="55" dur="750"/>
                                        <p:tgtEl>
                                          <p:spTgt spid="20495">
                                            <p:txEl>
                                              <p:pRg st="0" end="0"/>
                                            </p:txEl>
                                          </p:spTgt>
                                        </p:tgtEl>
                                        <p:attrNameLst>
                                          <p:attrName>ppt_x</p:attrName>
                                        </p:attrNameLst>
                                      </p:cBhvr>
                                      <p:tavLst>
                                        <p:tav tm="0">
                                          <p:val>
                                            <p:strVal val="ppt_x"/>
                                          </p:val>
                                        </p:tav>
                                        <p:tav tm="100000">
                                          <p:val>
                                            <p:strVal val="1+ppt_w/2"/>
                                          </p:val>
                                        </p:tav>
                                      </p:tavLst>
                                    </p:anim>
                                    <p:anim calcmode="lin" valueType="num">
                                      <p:cBhvr>
                                        <p:cTn id="56" dur="750"/>
                                        <p:tgtEl>
                                          <p:spTgt spid="20495">
                                            <p:txEl>
                                              <p:pRg st="0" end="0"/>
                                            </p:txEl>
                                          </p:spTgt>
                                        </p:tgtEl>
                                        <p:attrNameLst>
                                          <p:attrName>ppt_y</p:attrName>
                                        </p:attrNameLst>
                                      </p:cBhvr>
                                      <p:tavLst>
                                        <p:tav tm="0">
                                          <p:val>
                                            <p:strVal val="ppt_y"/>
                                          </p:val>
                                        </p:tav>
                                        <p:tav tm="100000">
                                          <p:val>
                                            <p:strVal val="ppt_y"/>
                                          </p:val>
                                        </p:tav>
                                      </p:tavLst>
                                    </p:anim>
                                    <p:set>
                                      <p:cBhvr>
                                        <p:cTn id="57" dur="1" fill="hold">
                                          <p:stCondLst>
                                            <p:cond delay="749"/>
                                          </p:stCondLst>
                                        </p:cTn>
                                        <p:tgtEl>
                                          <p:spTgt spid="20495">
                                            <p:txEl>
                                              <p:pRg st="0" end="0"/>
                                            </p:txEl>
                                          </p:spTgt>
                                        </p:tgtEl>
                                        <p:attrNameLst>
                                          <p:attrName>style.visibility</p:attrName>
                                        </p:attrNameLst>
                                      </p:cBhvr>
                                      <p:to>
                                        <p:strVal val="hidden"/>
                                      </p:to>
                                    </p:set>
                                  </p:childTnLst>
                                </p:cTn>
                              </p:par>
                              <p:par>
                                <p:cTn id="58" presetID="40" presetClass="entr" presetSubtype="0" fill="hold" grpId="0" nodeType="withEffect">
                                  <p:stCondLst>
                                    <p:cond delay="4500"/>
                                  </p:stCondLst>
                                  <p:iterate type="lt">
                                    <p:tmPct val="10000"/>
                                  </p:iterate>
                                  <p:childTnLst>
                                    <p:set>
                                      <p:cBhvr>
                                        <p:cTn id="59" dur="1" fill="hold">
                                          <p:stCondLst>
                                            <p:cond delay="0"/>
                                          </p:stCondLst>
                                        </p:cTn>
                                        <p:tgtEl>
                                          <p:spTgt spid="20496">
                                            <p:txEl>
                                              <p:pRg st="0" end="0"/>
                                            </p:txEl>
                                          </p:spTgt>
                                        </p:tgtEl>
                                        <p:attrNameLst>
                                          <p:attrName>style.visibility</p:attrName>
                                        </p:attrNameLst>
                                      </p:cBhvr>
                                      <p:to>
                                        <p:strVal val="visible"/>
                                      </p:to>
                                    </p:set>
                                    <p:animEffect>
                                      <p:cBhvr>
                                        <p:cTn id="60" dur="750"/>
                                        <p:tgtEl>
                                          <p:spTgt spid="20496">
                                            <p:txEl>
                                              <p:pRg st="0" end="0"/>
                                            </p:txEl>
                                          </p:spTgt>
                                        </p:tgtEl>
                                      </p:cBhvr>
                                    </p:animEffect>
                                    <p:anim calcmode="lin" valueType="num">
                                      <p:cBhvr>
                                        <p:cTn id="61" dur="750" fill="hold"/>
                                        <p:tgtEl>
                                          <p:spTgt spid="20496">
                                            <p:txEl>
                                              <p:pRg st="0" end="0"/>
                                            </p:txEl>
                                          </p:spTgt>
                                        </p:tgtEl>
                                        <p:attrNameLst>
                                          <p:attrName>ppt_x</p:attrName>
                                        </p:attrNameLst>
                                      </p:cBhvr>
                                      <p:tavLst>
                                        <p:tav tm="0">
                                          <p:val>
                                            <p:strVal val="#ppt_x-.1"/>
                                          </p:val>
                                        </p:tav>
                                        <p:tav tm="100000">
                                          <p:val>
                                            <p:strVal val="#ppt_x"/>
                                          </p:val>
                                        </p:tav>
                                      </p:tavLst>
                                    </p:anim>
                                    <p:anim calcmode="lin" valueType="num">
                                      <p:cBhvr>
                                        <p:cTn id="62" dur="750" fill="hold"/>
                                        <p:tgtEl>
                                          <p:spTgt spid="20496">
                                            <p:txEl>
                                              <p:pRg st="0" end="0"/>
                                            </p:txEl>
                                          </p:spTgt>
                                        </p:tgtEl>
                                        <p:attrNameLst>
                                          <p:attrName>ppt_y</p:attrName>
                                        </p:attrNameLst>
                                      </p:cBhvr>
                                      <p:tavLst>
                                        <p:tav tm="0">
                                          <p:val>
                                            <p:strVal val="#ppt_y"/>
                                          </p:val>
                                        </p:tav>
                                        <p:tav tm="100000">
                                          <p:val>
                                            <p:strVal val="#ppt_y"/>
                                          </p:val>
                                        </p:tav>
                                      </p:tavLst>
                                    </p:anim>
                                  </p:childTnLst>
                                </p:cTn>
                              </p:par>
                              <p:par>
                                <p:cTn id="63" presetID="34" presetClass="emph" presetSubtype="0" grpId="1" nodeType="withEffect">
                                  <p:stCondLst>
                                    <p:cond delay="6000"/>
                                  </p:stCondLst>
                                  <p:iterate type="lt">
                                    <p:tmPct val="10000"/>
                                  </p:iterate>
                                  <p:childTnLst>
                                    <p:animMotion origin="layout" path="M 3.54167E-6 -2.96296E-6 L 3.54167E-6 -0.07222 " pathEditMode="relative" rAng="0" ptsTypes="AA">
                                      <p:cBhvr>
                                        <p:cTn id="64" dur="375" accel="50000" decel="50000" autoRev="1" fill="hold">
                                          <p:stCondLst>
                                            <p:cond delay="0"/>
                                          </p:stCondLst>
                                        </p:cTn>
                                        <p:tgtEl>
                                          <p:spTgt spid="20496">
                                            <p:txEl>
                                              <p:pRg st="0" end="0"/>
                                            </p:txEl>
                                          </p:spTgt>
                                        </p:tgtEl>
                                        <p:attrNameLst>
                                          <p:attrName>ppt_x,ppt_y</p:attrName>
                                        </p:attrNameLst>
                                      </p:cBhvr>
                                      <p:rCtr x="0" y="-361000"/>
                                    </p:animMotion>
                                    <p:animRot by="1500000">
                                      <p:cBhvr>
                                        <p:cTn id="65" dur="188" fill="hold">
                                          <p:stCondLst>
                                            <p:cond delay="0"/>
                                          </p:stCondLst>
                                        </p:cTn>
                                        <p:tgtEl>
                                          <p:spTgt spid="20496">
                                            <p:txEl>
                                              <p:pRg st="0" end="0"/>
                                            </p:txEl>
                                          </p:spTgt>
                                        </p:tgtEl>
                                        <p:attrNameLst>
                                          <p:attrName>r</p:attrName>
                                        </p:attrNameLst>
                                      </p:cBhvr>
                                    </p:animRot>
                                    <p:animRot by="-1499940">
                                      <p:cBhvr>
                                        <p:cTn id="66" dur="188" fill="hold">
                                          <p:stCondLst>
                                            <p:cond delay="188"/>
                                          </p:stCondLst>
                                        </p:cTn>
                                        <p:tgtEl>
                                          <p:spTgt spid="20496">
                                            <p:txEl>
                                              <p:pRg st="0" end="0"/>
                                            </p:txEl>
                                          </p:spTgt>
                                        </p:tgtEl>
                                        <p:attrNameLst>
                                          <p:attrName>r</p:attrName>
                                        </p:attrNameLst>
                                      </p:cBhvr>
                                    </p:animRot>
                                    <p:animRot by="-1499940">
                                      <p:cBhvr>
                                        <p:cTn id="67" dur="188" fill="hold">
                                          <p:stCondLst>
                                            <p:cond delay="375"/>
                                          </p:stCondLst>
                                        </p:cTn>
                                        <p:tgtEl>
                                          <p:spTgt spid="20496">
                                            <p:txEl>
                                              <p:pRg st="0" end="0"/>
                                            </p:txEl>
                                          </p:spTgt>
                                        </p:tgtEl>
                                        <p:attrNameLst>
                                          <p:attrName>r</p:attrName>
                                        </p:attrNameLst>
                                      </p:cBhvr>
                                    </p:animRot>
                                    <p:animRot by="1500000">
                                      <p:cBhvr>
                                        <p:cTn id="68" dur="188" fill="hold">
                                          <p:stCondLst>
                                            <p:cond delay="563"/>
                                          </p:stCondLst>
                                        </p:cTn>
                                        <p:tgtEl>
                                          <p:spTgt spid="20496">
                                            <p:txEl>
                                              <p:pRg st="0" end="0"/>
                                            </p:txEl>
                                          </p:spTgt>
                                        </p:tgtEl>
                                        <p:attrNameLst>
                                          <p:attrName>r</p:attrName>
                                        </p:attrNameLst>
                                      </p:cBhvr>
                                    </p:animRot>
                                  </p:childTnLst>
                                </p:cTn>
                              </p:par>
                              <p:par>
                                <p:cTn id="69" presetID="2" presetClass="exit" presetSubtype="8" fill="hold" grpId="2" nodeType="withEffect">
                                  <p:stCondLst>
                                    <p:cond delay="7500"/>
                                  </p:stCondLst>
                                  <p:iterate type="lt">
                                    <p:tmAbs val="0"/>
                                  </p:iterate>
                                  <p:childTnLst>
                                    <p:anim calcmode="lin" valueType="num">
                                      <p:cBhvr>
                                        <p:cTn id="70" dur="1250"/>
                                        <p:tgtEl>
                                          <p:spTgt spid="20496">
                                            <p:txEl>
                                              <p:pRg st="0" end="0"/>
                                            </p:txEl>
                                          </p:spTgt>
                                        </p:tgtEl>
                                        <p:attrNameLst>
                                          <p:attrName>ppt_x</p:attrName>
                                        </p:attrNameLst>
                                      </p:cBhvr>
                                      <p:tavLst>
                                        <p:tav tm="0">
                                          <p:val>
                                            <p:strVal val="ppt_x"/>
                                          </p:val>
                                        </p:tav>
                                        <p:tav tm="100000">
                                          <p:val>
                                            <p:strVal val="0-ppt_w/2"/>
                                          </p:val>
                                        </p:tav>
                                      </p:tavLst>
                                    </p:anim>
                                    <p:anim calcmode="lin" valueType="num">
                                      <p:cBhvr>
                                        <p:cTn id="71" dur="1250"/>
                                        <p:tgtEl>
                                          <p:spTgt spid="20496">
                                            <p:txEl>
                                              <p:pRg st="0" end="0"/>
                                            </p:txEl>
                                          </p:spTgt>
                                        </p:tgtEl>
                                        <p:attrNameLst>
                                          <p:attrName>ppt_y</p:attrName>
                                        </p:attrNameLst>
                                      </p:cBhvr>
                                      <p:tavLst>
                                        <p:tav tm="0">
                                          <p:val>
                                            <p:strVal val="ppt_y"/>
                                          </p:val>
                                        </p:tav>
                                        <p:tav tm="100000">
                                          <p:val>
                                            <p:strVal val="ppt_y"/>
                                          </p:val>
                                        </p:tav>
                                      </p:tavLst>
                                    </p:anim>
                                    <p:set>
                                      <p:cBhvr>
                                        <p:cTn id="72" dur="1" fill="hold">
                                          <p:stCondLst>
                                            <p:cond delay="1249"/>
                                          </p:stCondLst>
                                        </p:cTn>
                                        <p:tgtEl>
                                          <p:spTgt spid="20496">
                                            <p:txEl>
                                              <p:pRg st="0" end="0"/>
                                            </p:txEl>
                                          </p:spTgt>
                                        </p:tgtEl>
                                        <p:attrNameLst>
                                          <p:attrName>style.visibility</p:attrName>
                                        </p:attrNameLst>
                                      </p:cBhvr>
                                      <p:to>
                                        <p:strVal val="hidden"/>
                                      </p:to>
                                    </p:set>
                                  </p:childTnLst>
                                </p:cTn>
                              </p:par>
                              <p:par>
                                <p:cTn id="73" presetID="40" presetClass="entr" presetSubtype="0" fill="hold" grpId="0" nodeType="withEffect">
                                  <p:stCondLst>
                                    <p:cond delay="8250"/>
                                  </p:stCondLst>
                                  <p:iterate type="lt">
                                    <p:tmPct val="10000"/>
                                  </p:iterate>
                                  <p:childTnLst>
                                    <p:set>
                                      <p:cBhvr>
                                        <p:cTn id="74" dur="1" fill="hold">
                                          <p:stCondLst>
                                            <p:cond delay="0"/>
                                          </p:stCondLst>
                                        </p:cTn>
                                        <p:tgtEl>
                                          <p:spTgt spid="20497">
                                            <p:txEl>
                                              <p:pRg st="0" end="0"/>
                                            </p:txEl>
                                          </p:spTgt>
                                        </p:tgtEl>
                                        <p:attrNameLst>
                                          <p:attrName>style.visibility</p:attrName>
                                        </p:attrNameLst>
                                      </p:cBhvr>
                                      <p:to>
                                        <p:strVal val="visible"/>
                                      </p:to>
                                    </p:set>
                                    <p:animEffect>
                                      <p:cBhvr>
                                        <p:cTn id="75" dur="750"/>
                                        <p:tgtEl>
                                          <p:spTgt spid="20497">
                                            <p:txEl>
                                              <p:pRg st="0" end="0"/>
                                            </p:txEl>
                                          </p:spTgt>
                                        </p:tgtEl>
                                      </p:cBhvr>
                                    </p:animEffect>
                                    <p:anim calcmode="lin" valueType="num">
                                      <p:cBhvr>
                                        <p:cTn id="76" dur="750" fill="hold"/>
                                        <p:tgtEl>
                                          <p:spTgt spid="20497">
                                            <p:txEl>
                                              <p:pRg st="0" end="0"/>
                                            </p:txEl>
                                          </p:spTgt>
                                        </p:tgtEl>
                                        <p:attrNameLst>
                                          <p:attrName>ppt_x</p:attrName>
                                        </p:attrNameLst>
                                      </p:cBhvr>
                                      <p:tavLst>
                                        <p:tav tm="0">
                                          <p:val>
                                            <p:strVal val="#ppt_x-.1"/>
                                          </p:val>
                                        </p:tav>
                                        <p:tav tm="100000">
                                          <p:val>
                                            <p:strVal val="#ppt_x"/>
                                          </p:val>
                                        </p:tav>
                                      </p:tavLst>
                                    </p:anim>
                                    <p:anim calcmode="lin" valueType="num">
                                      <p:cBhvr>
                                        <p:cTn id="77" dur="750" fill="hold"/>
                                        <p:tgtEl>
                                          <p:spTgt spid="20497">
                                            <p:txEl>
                                              <p:pRg st="0" end="0"/>
                                            </p:txEl>
                                          </p:spTgt>
                                        </p:tgtEl>
                                        <p:attrNameLst>
                                          <p:attrName>ppt_y</p:attrName>
                                        </p:attrNameLst>
                                      </p:cBhvr>
                                      <p:tavLst>
                                        <p:tav tm="0">
                                          <p:val>
                                            <p:strVal val="#ppt_y"/>
                                          </p:val>
                                        </p:tav>
                                        <p:tav tm="100000">
                                          <p:val>
                                            <p:strVal val="#ppt_y"/>
                                          </p:val>
                                        </p:tav>
                                      </p:tavLst>
                                    </p:anim>
                                  </p:childTnLst>
                                </p:cTn>
                              </p:par>
                              <p:par>
                                <p:cTn id="78" presetID="34" presetClass="emph" presetSubtype="0" grpId="1" nodeType="withEffect">
                                  <p:stCondLst>
                                    <p:cond delay="9750"/>
                                  </p:stCondLst>
                                  <p:iterate type="lt">
                                    <p:tmPct val="10000"/>
                                  </p:iterate>
                                  <p:childTnLst>
                                    <p:animMotion origin="layout" path="M 2.29167E-6 -4.44444E-6 L 2.29167E-6 -0.07222 " pathEditMode="relative" rAng="0" ptsTypes="AA">
                                      <p:cBhvr>
                                        <p:cTn id="79" dur="375" accel="50000" decel="50000" autoRev="1" fill="hold">
                                          <p:stCondLst>
                                            <p:cond delay="0"/>
                                          </p:stCondLst>
                                        </p:cTn>
                                        <p:tgtEl>
                                          <p:spTgt spid="20497">
                                            <p:txEl>
                                              <p:pRg st="0" end="0"/>
                                            </p:txEl>
                                          </p:spTgt>
                                        </p:tgtEl>
                                        <p:attrNameLst>
                                          <p:attrName>ppt_x,ppt_y</p:attrName>
                                        </p:attrNameLst>
                                      </p:cBhvr>
                                      <p:rCtr x="0" y="-361000"/>
                                    </p:animMotion>
                                    <p:animRot by="1500000">
                                      <p:cBhvr>
                                        <p:cTn id="80" dur="188" fill="hold">
                                          <p:stCondLst>
                                            <p:cond delay="0"/>
                                          </p:stCondLst>
                                        </p:cTn>
                                        <p:tgtEl>
                                          <p:spTgt spid="20497">
                                            <p:txEl>
                                              <p:pRg st="0" end="0"/>
                                            </p:txEl>
                                          </p:spTgt>
                                        </p:tgtEl>
                                        <p:attrNameLst>
                                          <p:attrName>r</p:attrName>
                                        </p:attrNameLst>
                                      </p:cBhvr>
                                    </p:animRot>
                                    <p:animRot by="-1499940">
                                      <p:cBhvr>
                                        <p:cTn id="81" dur="188" fill="hold">
                                          <p:stCondLst>
                                            <p:cond delay="188"/>
                                          </p:stCondLst>
                                        </p:cTn>
                                        <p:tgtEl>
                                          <p:spTgt spid="20497">
                                            <p:txEl>
                                              <p:pRg st="0" end="0"/>
                                            </p:txEl>
                                          </p:spTgt>
                                        </p:tgtEl>
                                        <p:attrNameLst>
                                          <p:attrName>r</p:attrName>
                                        </p:attrNameLst>
                                      </p:cBhvr>
                                    </p:animRot>
                                    <p:animRot by="-1499940">
                                      <p:cBhvr>
                                        <p:cTn id="82" dur="188" fill="hold">
                                          <p:stCondLst>
                                            <p:cond delay="375"/>
                                          </p:stCondLst>
                                        </p:cTn>
                                        <p:tgtEl>
                                          <p:spTgt spid="20497">
                                            <p:txEl>
                                              <p:pRg st="0" end="0"/>
                                            </p:txEl>
                                          </p:spTgt>
                                        </p:tgtEl>
                                        <p:attrNameLst>
                                          <p:attrName>r</p:attrName>
                                        </p:attrNameLst>
                                      </p:cBhvr>
                                    </p:animRot>
                                    <p:animRot by="1500000">
                                      <p:cBhvr>
                                        <p:cTn id="83" dur="188" fill="hold">
                                          <p:stCondLst>
                                            <p:cond delay="563"/>
                                          </p:stCondLst>
                                        </p:cTn>
                                        <p:tgtEl>
                                          <p:spTgt spid="20497">
                                            <p:txEl>
                                              <p:pRg st="0" end="0"/>
                                            </p:txEl>
                                          </p:spTgt>
                                        </p:tgtEl>
                                        <p:attrNameLst>
                                          <p:attrName>r</p:attrName>
                                        </p:attrNameLst>
                                      </p:cBhvr>
                                    </p:animRot>
                                  </p:childTnLst>
                                </p:cTn>
                              </p:par>
                              <p:par>
                                <p:cTn id="84" presetID="2" presetClass="exit" presetSubtype="2" fill="hold" grpId="2" nodeType="withEffect">
                                  <p:stCondLst>
                                    <p:cond delay="11250"/>
                                  </p:stCondLst>
                                  <p:iterate type="lt">
                                    <p:tmAbs val="0"/>
                                  </p:iterate>
                                  <p:childTnLst>
                                    <p:anim calcmode="lin" valueType="num">
                                      <p:cBhvr>
                                        <p:cTn id="85" dur="1250"/>
                                        <p:tgtEl>
                                          <p:spTgt spid="20497">
                                            <p:txEl>
                                              <p:pRg st="0" end="0"/>
                                            </p:txEl>
                                          </p:spTgt>
                                        </p:tgtEl>
                                        <p:attrNameLst>
                                          <p:attrName>ppt_x</p:attrName>
                                        </p:attrNameLst>
                                      </p:cBhvr>
                                      <p:tavLst>
                                        <p:tav tm="0">
                                          <p:val>
                                            <p:strVal val="ppt_x"/>
                                          </p:val>
                                        </p:tav>
                                        <p:tav tm="100000">
                                          <p:val>
                                            <p:strVal val="1+ppt_w/2"/>
                                          </p:val>
                                        </p:tav>
                                      </p:tavLst>
                                    </p:anim>
                                    <p:anim calcmode="lin" valueType="num">
                                      <p:cBhvr>
                                        <p:cTn id="86" dur="1250"/>
                                        <p:tgtEl>
                                          <p:spTgt spid="20497">
                                            <p:txEl>
                                              <p:pRg st="0" end="0"/>
                                            </p:txEl>
                                          </p:spTgt>
                                        </p:tgtEl>
                                        <p:attrNameLst>
                                          <p:attrName>ppt_y</p:attrName>
                                        </p:attrNameLst>
                                      </p:cBhvr>
                                      <p:tavLst>
                                        <p:tav tm="0">
                                          <p:val>
                                            <p:strVal val="ppt_y"/>
                                          </p:val>
                                        </p:tav>
                                        <p:tav tm="100000">
                                          <p:val>
                                            <p:strVal val="ppt_y"/>
                                          </p:val>
                                        </p:tav>
                                      </p:tavLst>
                                    </p:anim>
                                    <p:set>
                                      <p:cBhvr>
                                        <p:cTn id="87" dur="1" fill="hold">
                                          <p:stCondLst>
                                            <p:cond delay="1249"/>
                                          </p:stCondLst>
                                        </p:cTn>
                                        <p:tgtEl>
                                          <p:spTgt spid="20497">
                                            <p:txEl>
                                              <p:pRg st="0" end="0"/>
                                            </p:txEl>
                                          </p:spTgt>
                                        </p:tgtEl>
                                        <p:attrNameLst>
                                          <p:attrName>style.visibility</p:attrName>
                                        </p:attrNameLst>
                                      </p:cBhvr>
                                      <p:to>
                                        <p:strVal val="hidden"/>
                                      </p:to>
                                    </p:set>
                                  </p:childTnLst>
                                </p:cTn>
                              </p:par>
                            </p:childTnLst>
                          </p:cTn>
                        </p:par>
                        <p:par>
                          <p:cTn id="88" fill="hold" nodeType="afterGroup">
                            <p:stCondLst>
                              <p:cond delay="12500"/>
                            </p:stCondLst>
                            <p:childTnLst>
                              <p:par>
                                <p:cTn id="89" presetID="23" presetClass="entr" presetSubtype="528" fill="hold" grpId="0" nodeType="afterEffect">
                                  <p:stCondLst>
                                    <p:cond delay="0"/>
                                  </p:stCondLst>
                                  <p:iterate type="lt">
                                    <p:tmAbs val="0"/>
                                  </p:iterate>
                                  <p:childTnLst>
                                    <p:set>
                                      <p:cBhvr>
                                        <p:cTn id="90" dur="1" fill="hold">
                                          <p:stCondLst>
                                            <p:cond delay="0"/>
                                          </p:stCondLst>
                                        </p:cTn>
                                        <p:tgtEl>
                                          <p:spTgt spid="20498"/>
                                        </p:tgtEl>
                                        <p:attrNameLst>
                                          <p:attrName>style.visibility</p:attrName>
                                        </p:attrNameLst>
                                      </p:cBhvr>
                                      <p:to>
                                        <p:strVal val="visible"/>
                                      </p:to>
                                    </p:set>
                                    <p:anim calcmode="lin" valueType="num">
                                      <p:cBhvr>
                                        <p:cTn id="91" dur="500" fill="hold"/>
                                        <p:tgtEl>
                                          <p:spTgt spid="20498"/>
                                        </p:tgtEl>
                                        <p:attrNameLst>
                                          <p:attrName>ppt_w</p:attrName>
                                        </p:attrNameLst>
                                      </p:cBhvr>
                                      <p:tavLst>
                                        <p:tav tm="0">
                                          <p:val>
                                            <p:fltVal val="0"/>
                                          </p:val>
                                        </p:tav>
                                        <p:tav tm="100000">
                                          <p:val>
                                            <p:strVal val="#ppt_w"/>
                                          </p:val>
                                        </p:tav>
                                      </p:tavLst>
                                    </p:anim>
                                    <p:anim calcmode="lin" valueType="num">
                                      <p:cBhvr>
                                        <p:cTn id="92" dur="500" fill="hold"/>
                                        <p:tgtEl>
                                          <p:spTgt spid="20498"/>
                                        </p:tgtEl>
                                        <p:attrNameLst>
                                          <p:attrName>ppt_h</p:attrName>
                                        </p:attrNameLst>
                                      </p:cBhvr>
                                      <p:tavLst>
                                        <p:tav tm="0">
                                          <p:val>
                                            <p:fltVal val="0"/>
                                          </p:val>
                                        </p:tav>
                                        <p:tav tm="100000">
                                          <p:val>
                                            <p:strVal val="#ppt_h"/>
                                          </p:val>
                                        </p:tav>
                                      </p:tavLst>
                                    </p:anim>
                                    <p:anim calcmode="lin" valueType="num">
                                      <p:cBhvr>
                                        <p:cTn id="93" dur="500" fill="hold"/>
                                        <p:tgtEl>
                                          <p:spTgt spid="20498"/>
                                        </p:tgtEl>
                                        <p:attrNameLst>
                                          <p:attrName>ppt_x</p:attrName>
                                        </p:attrNameLst>
                                      </p:cBhvr>
                                      <p:tavLst>
                                        <p:tav tm="0">
                                          <p:val>
                                            <p:fltVal val="0.5"/>
                                          </p:val>
                                        </p:tav>
                                        <p:tav tm="100000">
                                          <p:val>
                                            <p:strVal val="#ppt_x"/>
                                          </p:val>
                                        </p:tav>
                                      </p:tavLst>
                                    </p:anim>
                                    <p:anim calcmode="lin" valueType="num">
                                      <p:cBhvr>
                                        <p:cTn id="94" dur="500" fill="hold"/>
                                        <p:tgtEl>
                                          <p:spTgt spid="20498"/>
                                        </p:tgtEl>
                                        <p:attrNameLst>
                                          <p:attrName>ppt_y</p:attrName>
                                        </p:attrNameLst>
                                      </p:cBhvr>
                                      <p:tavLst>
                                        <p:tav tm="0">
                                          <p:val>
                                            <p:fltVal val="0.5"/>
                                          </p:val>
                                        </p:tav>
                                        <p:tav tm="100000">
                                          <p:val>
                                            <p:strVal val="#ppt_y"/>
                                          </p:val>
                                        </p:tav>
                                      </p:tavLst>
                                    </p:anim>
                                  </p:childTnLst>
                                </p:cTn>
                              </p:par>
                              <p:par>
                                <p:cTn id="95" presetID="6" presetClass="emph" presetSubtype="0" repeatCount="indefinite" autoRev="1" fill="hold" grpId="1" nodeType="withEffect">
                                  <p:stCondLst>
                                    <p:cond delay="0"/>
                                  </p:stCondLst>
                                  <p:iterate type="lt">
                                    <p:tmAbs val="0"/>
                                  </p:iterate>
                                  <p:childTnLst>
                                    <p:animScale>
                                      <p:cBhvr>
                                        <p:cTn id="96" dur="1250" fill="hold"/>
                                        <p:tgtEl>
                                          <p:spTgt spid="2049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bldLvl="0" animBg="1" autoUpdateAnimBg="0"/>
      <p:bldP spid="20490" grpId="1" bldLvl="0" animBg="1" autoUpdateAnimBg="0"/>
      <p:bldP spid="20491" grpId="0" bldLvl="0" animBg="1" autoUpdateAnimBg="0"/>
      <p:bldP spid="20491" grpId="1" bldLvl="0" animBg="1" autoUpdateAnimBg="0"/>
      <p:bldP spid="20492" grpId="0" bldLvl="0" animBg="1" autoUpdateAnimBg="0"/>
      <p:bldP spid="20492" grpId="1" bldLvl="0" animBg="1" autoUpdateAnimBg="0"/>
      <p:bldP spid="20493" grpId="0" bldLvl="0" animBg="1" autoUpdateAnimBg="0"/>
      <p:bldP spid="20493" grpId="1" bldLvl="0" animBg="1" autoUpdateAnimBg="0"/>
      <p:bldP spid="20495" grpId="0" build="p" bldLvl="0" autoUpdateAnimBg="0"/>
      <p:bldP spid="20495" grpId="1" build="allAtOnce" bldLvl="0" autoUpdateAnimBg="0"/>
      <p:bldP spid="20495" grpId="2" build="allAtOnce" bldLvl="0" autoUpdateAnimBg="0"/>
      <p:bldP spid="20496" grpId="0" build="p" bldLvl="0" autoUpdateAnimBg="0"/>
      <p:bldP spid="20496" grpId="1" build="allAtOnce" bldLvl="0" autoUpdateAnimBg="0"/>
      <p:bldP spid="20496" grpId="2" build="allAtOnce" bldLvl="0" autoUpdateAnimBg="0"/>
      <p:bldP spid="20497" grpId="0" build="p" bldLvl="0" autoUpdateAnimBg="0"/>
      <p:bldP spid="20497" grpId="1" build="allAtOnce" bldLvl="0" autoUpdateAnimBg="0"/>
      <p:bldP spid="20497" grpId="2" build="allAtOnce" bldLvl="0" autoUpdateAnimBg="0"/>
      <p:bldP spid="20498" grpId="0" bldLvl="0" autoUpdateAnimBg="0"/>
      <p:bldP spid="20498" grpId="1" bldLvl="0" autoUpdateAnimBg="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 y="0"/>
            <a:ext cx="12191997" cy="6858000"/>
          </a:xfrm>
          <a:prstGeom prst="rect">
            <a:avLst/>
          </a:prstGeom>
          <a:gradFill>
            <a:gsLst>
              <a:gs pos="100000">
                <a:schemeClr val="bg1">
                  <a:lumMod val="85000"/>
                </a:schemeClr>
              </a:gs>
              <a:gs pos="2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anchor="ctr"/>
          <a:lstStyle/>
          <a:p>
            <a:pPr algn="ctr"/>
            <a:endParaRPr lang="zh-CN" altLang="en-US">
              <a:solidFill>
                <a:prstClr val="white"/>
              </a:solidFill>
              <a:latin typeface="微软雅黑"/>
              <a:ea typeface="微软雅黑"/>
            </a:endParaRPr>
          </a:p>
        </p:txBody>
      </p:sp>
      <p:grpSp>
        <p:nvGrpSpPr>
          <p:cNvPr id="2" name="组合 1"/>
          <p:cNvGrpSpPr/>
          <p:nvPr/>
        </p:nvGrpSpPr>
        <p:grpSpPr>
          <a:xfrm>
            <a:off x="4127379" y="1347848"/>
            <a:ext cx="3912837" cy="3912840"/>
            <a:chOff x="4298078" y="1744215"/>
            <a:chExt cx="3240625" cy="3240625"/>
          </a:xfrm>
        </p:grpSpPr>
        <p:grpSp>
          <p:nvGrpSpPr>
            <p:cNvPr id="19" name="组合 18"/>
            <p:cNvGrpSpPr/>
            <p:nvPr/>
          </p:nvGrpSpPr>
          <p:grpSpPr>
            <a:xfrm>
              <a:off x="4298078" y="1744215"/>
              <a:ext cx="3240625" cy="3240625"/>
              <a:chOff x="372609" y="2524616"/>
              <a:chExt cx="2739344" cy="2739343"/>
            </a:xfrm>
          </p:grpSpPr>
          <p:sp>
            <p:nvSpPr>
              <p:cNvPr id="29" name="椭圆 28"/>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28575">
                <a:solidFill>
                  <a:schemeClr val="accent6">
                    <a:lumMod val="60000"/>
                    <a:lumOff val="40000"/>
                  </a:schemeClr>
                </a:soli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sp>
            <p:nvSpPr>
              <p:cNvPr id="30" name="椭圆 29"/>
              <p:cNvSpPr/>
              <p:nvPr/>
            </p:nvSpPr>
            <p:spPr>
              <a:xfrm>
                <a:off x="399597" y="2551604"/>
                <a:ext cx="2685369" cy="268536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31" name="椭圆 30"/>
            <p:cNvSpPr/>
            <p:nvPr/>
          </p:nvSpPr>
          <p:spPr>
            <a:xfrm>
              <a:off x="4557220" y="2003357"/>
              <a:ext cx="2722339" cy="2722339"/>
            </a:xfrm>
            <a:prstGeom prst="ellipse">
              <a:avLst/>
            </a:prstGeom>
            <a:solidFill>
              <a:schemeClr val="accent2">
                <a:lumMod val="60000"/>
                <a:lumOff val="40000"/>
              </a:schemeClr>
            </a:solidFill>
            <a:ln w="19050">
              <a:noFill/>
            </a:ln>
            <a:effectLst>
              <a:innerShdw blurRad="127000" dist="635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15" name="TextBox 14"/>
          <p:cNvSpPr txBox="1"/>
          <p:nvPr/>
        </p:nvSpPr>
        <p:spPr>
          <a:xfrm>
            <a:off x="4738584" y="3402590"/>
            <a:ext cx="2690427" cy="597908"/>
          </a:xfrm>
          <a:prstGeom prst="rect">
            <a:avLst/>
          </a:prstGeom>
          <a:noFill/>
        </p:spPr>
        <p:txBody>
          <a:bodyPr wrap="square" lIns="91426" tIns="45714" rIns="91426" bIns="45714" rtlCol="0">
            <a:spAutoFit/>
          </a:bodyPr>
          <a:lstStyle>
            <a:defPPr>
              <a:defRPr lang="zh-CN"/>
            </a:defPPr>
            <a:lvl1pPr>
              <a:lnSpc>
                <a:spcPct val="130000"/>
              </a:lnSpc>
              <a:defRPr sz="22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ctr"/>
            <a:r>
              <a:rPr lang="zh-CN" altLang="en-US" sz="2800" b="0" dirty="0">
                <a:solidFill>
                  <a:schemeClr val="bg1"/>
                </a:solidFill>
                <a:ea typeface="微软雅黑"/>
              </a:rPr>
              <a:t>产品与服务</a:t>
            </a:r>
          </a:p>
        </p:txBody>
      </p:sp>
      <p:sp>
        <p:nvSpPr>
          <p:cNvPr id="28" name="文本框 49"/>
          <p:cNvSpPr txBox="1"/>
          <p:nvPr/>
        </p:nvSpPr>
        <p:spPr>
          <a:xfrm>
            <a:off x="5677848" y="2048025"/>
            <a:ext cx="862708" cy="1554260"/>
          </a:xfrm>
          <a:prstGeom prst="rect">
            <a:avLst/>
          </a:prstGeom>
          <a:noFill/>
        </p:spPr>
        <p:txBody>
          <a:bodyPr wrap="none" lIns="91426" tIns="45714" rIns="91426" bIns="45714" rtlCol="0">
            <a:spAutoFit/>
          </a:bodyPr>
          <a:lstStyle>
            <a:defPPr>
              <a:defRPr lang="zh-CN"/>
            </a:defPPr>
            <a:lvl1pPr algn="ctr">
              <a:defRPr sz="3200">
                <a:ln>
                  <a:solidFill>
                    <a:schemeClr val="bg1"/>
                  </a:solidFill>
                </a:ln>
                <a:solidFill>
                  <a:schemeClr val="accent4"/>
                </a:solidFill>
                <a:effectLst>
                  <a:outerShdw blurRad="50800" dist="38100" dir="8100000" algn="tr" rotWithShape="0">
                    <a:prstClr val="black">
                      <a:alpha val="40000"/>
                    </a:prstClr>
                  </a:outerShdw>
                </a:effectLst>
                <a:latin typeface="Impact" panose="020B0806030902050204" pitchFamily="34" charset="0"/>
              </a:defRPr>
            </a:lvl1pPr>
          </a:lstStyle>
          <a:p>
            <a:r>
              <a:rPr lang="en-US" altLang="zh-CN"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rPr>
              <a:t>2</a:t>
            </a:r>
            <a:endParaRPr lang="zh-CN" altLang="en-US"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endParaRPr>
          </a:p>
        </p:txBody>
      </p:sp>
    </p:spTree>
    <p:extLst>
      <p:ext uri="{BB962C8B-B14F-4D97-AF65-F5344CB8AC3E}">
        <p14:creationId xmlns:p14="http://schemas.microsoft.com/office/powerpoint/2010/main" val="341613960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084250" y="1435102"/>
            <a:ext cx="5107750" cy="4535930"/>
          </a:xfrm>
          <a:prstGeom prst="rect">
            <a:avLst/>
          </a:prstGeom>
          <a:solidFill>
            <a:schemeClr val="accent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76264" y="1435102"/>
            <a:ext cx="6281737" cy="3775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576072" y="5229658"/>
            <a:ext cx="6281929" cy="741374"/>
            <a:chOff x="576071" y="5229658"/>
            <a:chExt cx="6281929" cy="741374"/>
          </a:xfrm>
          <a:solidFill>
            <a:srgbClr val="0DC2D5"/>
          </a:solidFill>
        </p:grpSpPr>
        <p:sp>
          <p:nvSpPr>
            <p:cNvPr id="4" name="矩形 3"/>
            <p:cNvSpPr/>
            <p:nvPr/>
          </p:nvSpPr>
          <p:spPr>
            <a:xfrm>
              <a:off x="576071" y="5229658"/>
              <a:ext cx="6281929" cy="741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5" name="矩形 4"/>
            <p:cNvSpPr/>
            <p:nvPr/>
          </p:nvSpPr>
          <p:spPr>
            <a:xfrm>
              <a:off x="841466" y="5307957"/>
              <a:ext cx="5943249" cy="584775"/>
            </a:xfrm>
            <a:prstGeom prst="rect">
              <a:avLst/>
            </a:prstGeom>
            <a:noFill/>
          </p:spPr>
          <p:txBody>
            <a:bodyPr wrap="square">
              <a:spAutoFit/>
            </a:bodyPr>
            <a:lstStyle/>
            <a:p>
              <a:r>
                <a:rPr lang="zh-CN" altLang="en-US" sz="1600" dirty="0">
                  <a:solidFill>
                    <a:schemeClr val="bg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a:t>
              </a:r>
            </a:p>
          </p:txBody>
        </p:sp>
      </p:grpSp>
      <p:sp>
        <p:nvSpPr>
          <p:cNvPr id="27657" name="文本框 10"/>
          <p:cNvSpPr txBox="1">
            <a:spLocks noChangeArrowheads="1"/>
          </p:cNvSpPr>
          <p:nvPr/>
        </p:nvSpPr>
        <p:spPr bwMode="auto">
          <a:xfrm>
            <a:off x="8089437" y="2122748"/>
            <a:ext cx="1767992" cy="40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b="1" dirty="0">
                <a:solidFill>
                  <a:schemeClr val="bg1"/>
                </a:solidFill>
                <a:latin typeface="+mn-ea"/>
                <a:ea typeface="+mn-ea"/>
              </a:rPr>
              <a:t>有经济效益</a:t>
            </a:r>
          </a:p>
        </p:txBody>
      </p:sp>
      <p:sp>
        <p:nvSpPr>
          <p:cNvPr id="27658" name="矩形 11"/>
          <p:cNvSpPr>
            <a:spLocks noChangeArrowheads="1"/>
          </p:cNvSpPr>
          <p:nvPr/>
        </p:nvSpPr>
        <p:spPr bwMode="auto">
          <a:xfrm>
            <a:off x="8097275" y="2506600"/>
            <a:ext cx="38265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mn-ea"/>
              </a:rPr>
              <a:t>这里可以添加主要内容这里可以添加主要内容这里可以添加主要内容这里可以添加主要内容可以添加主要内容这里可以添加</a:t>
            </a:r>
          </a:p>
        </p:txBody>
      </p:sp>
      <p:sp>
        <p:nvSpPr>
          <p:cNvPr id="27659" name="文本框 12"/>
          <p:cNvSpPr txBox="1">
            <a:spLocks noChangeArrowheads="1"/>
          </p:cNvSpPr>
          <p:nvPr/>
        </p:nvSpPr>
        <p:spPr bwMode="auto">
          <a:xfrm>
            <a:off x="8097275" y="3540674"/>
            <a:ext cx="1767992" cy="40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b="1" dirty="0">
                <a:solidFill>
                  <a:schemeClr val="bg1"/>
                </a:solidFill>
                <a:latin typeface="+mn-ea"/>
                <a:ea typeface="+mn-ea"/>
              </a:rPr>
              <a:t>有利于群众</a:t>
            </a:r>
          </a:p>
        </p:txBody>
      </p:sp>
      <p:sp>
        <p:nvSpPr>
          <p:cNvPr id="27660" name="矩形 13"/>
          <p:cNvSpPr>
            <a:spLocks noChangeArrowheads="1"/>
          </p:cNvSpPr>
          <p:nvPr/>
        </p:nvSpPr>
        <p:spPr bwMode="auto">
          <a:xfrm>
            <a:off x="8105114" y="3924525"/>
            <a:ext cx="38265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mn-ea"/>
              </a:rPr>
              <a:t>这里可以添加主要内容这里可以添加主要内容这里可以添加主要内容这里可以添加主要内容可以添加主要内容这里可以添加</a:t>
            </a:r>
          </a:p>
        </p:txBody>
      </p:sp>
      <p:sp>
        <p:nvSpPr>
          <p:cNvPr id="24" name="文本框 12"/>
          <p:cNvSpPr txBox="1">
            <a:spLocks noChangeArrowheads="1"/>
          </p:cNvSpPr>
          <p:nvPr/>
        </p:nvSpPr>
        <p:spPr bwMode="auto">
          <a:xfrm>
            <a:off x="8097275" y="4845498"/>
            <a:ext cx="2605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b="1" dirty="0">
                <a:solidFill>
                  <a:schemeClr val="bg1"/>
                </a:solidFill>
                <a:latin typeface="+mn-ea"/>
                <a:ea typeface="+mn-ea"/>
              </a:rPr>
              <a:t>有利于提升政府形象</a:t>
            </a:r>
          </a:p>
        </p:txBody>
      </p:sp>
      <p:sp>
        <p:nvSpPr>
          <p:cNvPr id="25" name="矩形 13"/>
          <p:cNvSpPr>
            <a:spLocks noChangeArrowheads="1"/>
          </p:cNvSpPr>
          <p:nvPr/>
        </p:nvSpPr>
        <p:spPr bwMode="auto">
          <a:xfrm>
            <a:off x="8105114" y="5229350"/>
            <a:ext cx="38265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mn-ea"/>
              </a:rPr>
              <a:t>这里可以添加主要内容这里可以添加主要内容这里可以添加主要内容这里可以添加主要内容可以添加主要内容这里可以添加</a:t>
            </a:r>
          </a:p>
        </p:txBody>
      </p:sp>
      <p:sp>
        <p:nvSpPr>
          <p:cNvPr id="33" name="TextBox 32"/>
          <p:cNvSpPr txBox="1"/>
          <p:nvPr/>
        </p:nvSpPr>
        <p:spPr>
          <a:xfrm>
            <a:off x="9315711" y="7461449"/>
            <a:ext cx="707659" cy="400134"/>
          </a:xfrm>
          <a:prstGeom prst="rect">
            <a:avLst/>
          </a:prstGeom>
          <a:noFill/>
        </p:spPr>
        <p:txBody>
          <a:bodyPr wrap="none" lIns="121944" tIns="60972" rIns="121944" bIns="60972" rtlCol="0">
            <a:spAutoFit/>
          </a:bodyPr>
          <a:lstStyle/>
          <a:p>
            <a:r>
              <a:rPr lang="zh-CN" altLang="en-US" dirty="0">
                <a:solidFill>
                  <a:schemeClr val="accent2"/>
                </a:solidFill>
              </a:rPr>
              <a:t>延时</a:t>
            </a:r>
          </a:p>
        </p:txBody>
      </p:sp>
      <p:sp>
        <p:nvSpPr>
          <p:cNvPr id="34" name="直角三角形 33"/>
          <p:cNvSpPr/>
          <p:nvPr/>
        </p:nvSpPr>
        <p:spPr>
          <a:xfrm rot="5400000">
            <a:off x="7060869" y="1410858"/>
            <a:ext cx="652606" cy="643944"/>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rot="16200000">
            <a:off x="11553250" y="5358769"/>
            <a:ext cx="652606" cy="643944"/>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55"/>
          <p:cNvSpPr>
            <a:spLocks noChangeArrowheads="1"/>
          </p:cNvSpPr>
          <p:nvPr/>
        </p:nvSpPr>
        <p:spPr bwMode="auto">
          <a:xfrm>
            <a:off x="7432125" y="2279650"/>
            <a:ext cx="534987" cy="533400"/>
          </a:xfrm>
          <a:prstGeom prst="ellipse">
            <a:avLst/>
          </a:prstGeom>
          <a:solidFill>
            <a:schemeClr val="accent6">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37" name="矩形 56"/>
          <p:cNvSpPr>
            <a:spLocks noChangeArrowheads="1"/>
          </p:cNvSpPr>
          <p:nvPr/>
        </p:nvSpPr>
        <p:spPr bwMode="auto">
          <a:xfrm>
            <a:off x="7432125" y="2312988"/>
            <a:ext cx="5413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01</a:t>
            </a:r>
            <a:endParaRPr lang="zh-CN" altLang="en-US" sz="2400" dirty="0">
              <a:solidFill>
                <a:schemeClr val="bg1"/>
              </a:solidFill>
              <a:sym typeface="Arial" pitchFamily="34" charset="0"/>
            </a:endParaRPr>
          </a:p>
        </p:txBody>
      </p:sp>
      <p:sp>
        <p:nvSpPr>
          <p:cNvPr id="38" name="椭圆 60"/>
          <p:cNvSpPr>
            <a:spLocks noChangeArrowheads="1"/>
          </p:cNvSpPr>
          <p:nvPr/>
        </p:nvSpPr>
        <p:spPr bwMode="auto">
          <a:xfrm>
            <a:off x="7432125" y="3649663"/>
            <a:ext cx="534987" cy="533400"/>
          </a:xfrm>
          <a:prstGeom prst="ellipse">
            <a:avLst/>
          </a:prstGeom>
          <a:solidFill>
            <a:schemeClr val="accent6">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39" name="矩形 61"/>
          <p:cNvSpPr>
            <a:spLocks noChangeArrowheads="1"/>
          </p:cNvSpPr>
          <p:nvPr/>
        </p:nvSpPr>
        <p:spPr bwMode="auto">
          <a:xfrm>
            <a:off x="7428950" y="3683000"/>
            <a:ext cx="5413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02</a:t>
            </a:r>
            <a:endParaRPr lang="zh-CN" altLang="en-US" sz="2400" dirty="0">
              <a:solidFill>
                <a:schemeClr val="bg1"/>
              </a:solidFill>
              <a:sym typeface="Arial" pitchFamily="34" charset="0"/>
            </a:endParaRPr>
          </a:p>
        </p:txBody>
      </p:sp>
      <p:sp>
        <p:nvSpPr>
          <p:cNvPr id="40" name="椭圆 65"/>
          <p:cNvSpPr>
            <a:spLocks noChangeArrowheads="1"/>
          </p:cNvSpPr>
          <p:nvPr/>
        </p:nvSpPr>
        <p:spPr bwMode="auto">
          <a:xfrm>
            <a:off x="7432125" y="4943475"/>
            <a:ext cx="534987" cy="533400"/>
          </a:xfrm>
          <a:prstGeom prst="ellipse">
            <a:avLst/>
          </a:prstGeom>
          <a:solidFill>
            <a:schemeClr val="accent6">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41" name="矩形 66"/>
          <p:cNvSpPr>
            <a:spLocks noChangeArrowheads="1"/>
          </p:cNvSpPr>
          <p:nvPr/>
        </p:nvSpPr>
        <p:spPr bwMode="auto">
          <a:xfrm>
            <a:off x="7428950" y="4976813"/>
            <a:ext cx="5413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03</a:t>
            </a:r>
            <a:endParaRPr lang="zh-CN" altLang="en-US" sz="2400" dirty="0">
              <a:solidFill>
                <a:schemeClr val="bg1"/>
              </a:solidFill>
              <a:sym typeface="Arial" pitchFamily="34" charset="0"/>
            </a:endParaRPr>
          </a:p>
        </p:txBody>
      </p:sp>
      <p:sp>
        <p:nvSpPr>
          <p:cNvPr id="42" name="TextBox 41"/>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产品概述</a:t>
            </a:r>
          </a:p>
        </p:txBody>
      </p:sp>
    </p:spTree>
    <p:extLst>
      <p:ext uri="{BB962C8B-B14F-4D97-AF65-F5344CB8AC3E}">
        <p14:creationId xmlns:p14="http://schemas.microsoft.com/office/powerpoint/2010/main" val="30324757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65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nodeType="afterGroup">
                            <p:stCondLst>
                              <p:cond delay="1150"/>
                            </p:stCondLst>
                            <p:childTnLst>
                              <p:par>
                                <p:cTn id="17" presetID="2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500"/>
                                        <p:tgtEl>
                                          <p:spTgt spid="3"/>
                                        </p:tgtEl>
                                      </p:cBhvr>
                                    </p:animEffect>
                                  </p:childTnLst>
                                </p:cTn>
                              </p:par>
                            </p:childTnLst>
                          </p:cTn>
                        </p:par>
                        <p:par>
                          <p:cTn id="20" fill="hold">
                            <p:stCondLst>
                              <p:cond delay="1650"/>
                            </p:stCondLst>
                            <p:childTnLst>
                              <p:par>
                                <p:cTn id="21" presetID="42"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2193" y="1772818"/>
            <a:ext cx="2576335" cy="3840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itchFamily="34" charset="-122"/>
              <a:ea typeface="微软雅黑" pitchFamily="34" charset="-122"/>
            </a:endParaRPr>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0224" y="2081772"/>
            <a:ext cx="2400268" cy="1887291"/>
          </a:xfrm>
          <a:prstGeom prst="rect">
            <a:avLst/>
          </a:prstGeom>
          <a:blipFill>
            <a:blip r:embed="rId4"/>
            <a:tile tx="0" ty="0" sx="100000" sy="100000" flip="none" algn="tl"/>
          </a:blipFill>
          <a:effectLst>
            <a:innerShdw blurRad="63500" dist="50800" dir="5400000">
              <a:prstClr val="black">
                <a:alpha val="50000"/>
              </a:prstClr>
            </a:innerShdw>
          </a:effectLst>
          <a:extLst/>
        </p:spPr>
      </p:pic>
      <p:sp>
        <p:nvSpPr>
          <p:cNvPr id="6" name="文本框 5"/>
          <p:cNvSpPr txBox="1"/>
          <p:nvPr/>
        </p:nvSpPr>
        <p:spPr>
          <a:xfrm>
            <a:off x="874257" y="4685747"/>
            <a:ext cx="2194309" cy="625684"/>
          </a:xfrm>
          <a:prstGeom prst="rect">
            <a:avLst/>
          </a:prstGeom>
          <a:noFill/>
        </p:spPr>
        <p:txBody>
          <a:bodyPr wrap="square" rtlCol="0">
            <a:spAutoFit/>
          </a:bodyPr>
          <a:lstStyle/>
          <a:p>
            <a:pPr>
              <a:lnSpc>
                <a:spcPct val="130000"/>
              </a:lnSpc>
            </a:pPr>
            <a:r>
              <a:rPr lang="zh-CN" altLang="en-US" sz="1333" dirty="0">
                <a:solidFill>
                  <a:schemeClr val="bg1"/>
                </a:solidFill>
                <a:latin typeface="微软雅黑" pitchFamily="34" charset="-122"/>
                <a:ea typeface="微软雅黑" pitchFamily="34" charset="-122"/>
                <a:cs typeface="Arial" panose="020B0604020202020204" pitchFamily="34" charset="0"/>
              </a:rPr>
              <a:t>标题数字等都可以通过点击和重新输入进行更改。</a:t>
            </a:r>
          </a:p>
        </p:txBody>
      </p:sp>
      <p:sp>
        <p:nvSpPr>
          <p:cNvPr id="7" name="矩形 6"/>
          <p:cNvSpPr/>
          <p:nvPr/>
        </p:nvSpPr>
        <p:spPr>
          <a:xfrm>
            <a:off x="874256" y="4350883"/>
            <a:ext cx="1140056" cy="379656"/>
          </a:xfrm>
          <a:prstGeom prst="rect">
            <a:avLst/>
          </a:prstGeom>
        </p:spPr>
        <p:txBody>
          <a:bodyPr wrap="none">
            <a:spAutoFit/>
          </a:bodyPr>
          <a:lstStyle/>
          <a:p>
            <a:r>
              <a:rPr lang="zh-CN" altLang="en-US" sz="1867" b="1" dirty="0">
                <a:solidFill>
                  <a:schemeClr val="bg1"/>
                </a:solidFill>
                <a:latin typeface="微软雅黑" pitchFamily="34" charset="-122"/>
                <a:ea typeface="微软雅黑" pitchFamily="34" charset="-122"/>
              </a:rPr>
              <a:t>添加标题</a:t>
            </a:r>
            <a:endParaRPr lang="en-US" altLang="zh-CN" sz="1867" b="1" dirty="0">
              <a:solidFill>
                <a:schemeClr val="bg1"/>
              </a:solidFill>
              <a:latin typeface="微软雅黑" pitchFamily="34" charset="-122"/>
              <a:ea typeface="微软雅黑" pitchFamily="34" charset="-122"/>
            </a:endParaRPr>
          </a:p>
        </p:txBody>
      </p:sp>
      <p:sp>
        <p:nvSpPr>
          <p:cNvPr id="8" name="矩形 7"/>
          <p:cNvSpPr/>
          <p:nvPr/>
        </p:nvSpPr>
        <p:spPr>
          <a:xfrm>
            <a:off x="3413814" y="1772818"/>
            <a:ext cx="2576335" cy="3840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itchFamily="34" charset="-122"/>
              <a:ea typeface="微软雅黑" pitchFamily="34" charset="-122"/>
            </a:endParaRPr>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500611" y="3638478"/>
            <a:ext cx="2400268" cy="1583001"/>
          </a:xfrm>
          <a:prstGeom prst="rect">
            <a:avLst/>
          </a:prstGeom>
          <a:noFill/>
          <a:effectLst>
            <a:innerShdw blurRad="63500" dist="50800" dir="162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3606577" y="2219847"/>
            <a:ext cx="2194309" cy="625684"/>
          </a:xfrm>
          <a:prstGeom prst="rect">
            <a:avLst/>
          </a:prstGeom>
          <a:noFill/>
        </p:spPr>
        <p:txBody>
          <a:bodyPr wrap="square" rtlCol="0">
            <a:spAutoFit/>
          </a:bodyPr>
          <a:lstStyle/>
          <a:p>
            <a:pPr>
              <a:lnSpc>
                <a:spcPct val="130000"/>
              </a:lnSpc>
            </a:pPr>
            <a:r>
              <a:rPr lang="zh-CN" altLang="en-US" sz="1333" dirty="0">
                <a:solidFill>
                  <a:schemeClr val="bg1"/>
                </a:solidFill>
                <a:latin typeface="微软雅黑" pitchFamily="34" charset="-122"/>
                <a:ea typeface="微软雅黑" pitchFamily="34" charset="-122"/>
                <a:cs typeface="Arial" panose="020B0604020202020204" pitchFamily="34" charset="0"/>
              </a:rPr>
              <a:t>标题数字等都可以通过点击和重新输入进行更改。</a:t>
            </a:r>
          </a:p>
        </p:txBody>
      </p:sp>
      <p:sp>
        <p:nvSpPr>
          <p:cNvPr id="11" name="矩形 10"/>
          <p:cNvSpPr/>
          <p:nvPr/>
        </p:nvSpPr>
        <p:spPr>
          <a:xfrm>
            <a:off x="3606576" y="1884983"/>
            <a:ext cx="1140056" cy="379656"/>
          </a:xfrm>
          <a:prstGeom prst="rect">
            <a:avLst/>
          </a:prstGeom>
        </p:spPr>
        <p:txBody>
          <a:bodyPr wrap="none">
            <a:spAutoFit/>
          </a:bodyPr>
          <a:lstStyle/>
          <a:p>
            <a:r>
              <a:rPr lang="zh-CN" altLang="en-US" sz="1867" b="1" dirty="0">
                <a:solidFill>
                  <a:schemeClr val="bg1"/>
                </a:solidFill>
                <a:latin typeface="微软雅黑" pitchFamily="34" charset="-122"/>
                <a:ea typeface="微软雅黑" pitchFamily="34" charset="-122"/>
              </a:rPr>
              <a:t>添加标题</a:t>
            </a:r>
            <a:endParaRPr lang="en-US" altLang="zh-CN" sz="1867" b="1" dirty="0">
              <a:solidFill>
                <a:schemeClr val="bg1"/>
              </a:solidFill>
              <a:latin typeface="微软雅黑" pitchFamily="34" charset="-122"/>
              <a:ea typeface="微软雅黑" pitchFamily="34" charset="-122"/>
            </a:endParaRPr>
          </a:p>
        </p:txBody>
      </p:sp>
      <p:sp>
        <p:nvSpPr>
          <p:cNvPr id="12" name="矩形 11"/>
          <p:cNvSpPr/>
          <p:nvPr/>
        </p:nvSpPr>
        <p:spPr>
          <a:xfrm>
            <a:off x="6155437" y="1772818"/>
            <a:ext cx="2576335" cy="384042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itchFamily="34" charset="-122"/>
              <a:ea typeface="微软雅黑" pitchFamily="34" charset="-122"/>
            </a:endParaRPr>
          </a:p>
        </p:txBody>
      </p:sp>
      <p:pic>
        <p:nvPicPr>
          <p:cNvPr id="13"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243470" y="2269674"/>
            <a:ext cx="2400267" cy="1781033"/>
          </a:xfrm>
          <a:prstGeom prst="rect">
            <a:avLst/>
          </a:prstGeom>
          <a:noFill/>
          <a:effectLst>
            <a:innerShdw blurRad="63500" dist="50800" dir="54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6339768" y="4709767"/>
            <a:ext cx="2194309" cy="625684"/>
          </a:xfrm>
          <a:prstGeom prst="rect">
            <a:avLst/>
          </a:prstGeom>
          <a:noFill/>
        </p:spPr>
        <p:txBody>
          <a:bodyPr wrap="square" rtlCol="0">
            <a:spAutoFit/>
          </a:bodyPr>
          <a:lstStyle/>
          <a:p>
            <a:pPr>
              <a:lnSpc>
                <a:spcPct val="130000"/>
              </a:lnSpc>
            </a:pPr>
            <a:r>
              <a:rPr lang="zh-CN" altLang="en-US" sz="1333" dirty="0">
                <a:solidFill>
                  <a:schemeClr val="bg1"/>
                </a:solidFill>
                <a:latin typeface="微软雅黑" pitchFamily="34" charset="-122"/>
                <a:ea typeface="微软雅黑" pitchFamily="34" charset="-122"/>
                <a:cs typeface="Arial" panose="020B0604020202020204" pitchFamily="34" charset="0"/>
              </a:rPr>
              <a:t>标题数字等都可以通过点击和重新输入进行更改。</a:t>
            </a:r>
          </a:p>
        </p:txBody>
      </p:sp>
      <p:sp>
        <p:nvSpPr>
          <p:cNvPr id="15" name="矩形 14"/>
          <p:cNvSpPr/>
          <p:nvPr/>
        </p:nvSpPr>
        <p:spPr>
          <a:xfrm>
            <a:off x="6339767" y="4374903"/>
            <a:ext cx="1210588" cy="400110"/>
          </a:xfrm>
          <a:prstGeom prst="rect">
            <a:avLst/>
          </a:prstGeom>
        </p:spPr>
        <p:txBody>
          <a:bodyPr wrap="none">
            <a:spAutoFit/>
          </a:bodyPr>
          <a:lstStyle/>
          <a:p>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sp>
        <p:nvSpPr>
          <p:cNvPr id="16" name="矩形 15"/>
          <p:cNvSpPr/>
          <p:nvPr/>
        </p:nvSpPr>
        <p:spPr>
          <a:xfrm>
            <a:off x="8897058" y="1772818"/>
            <a:ext cx="2576335" cy="3840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itchFamily="34" charset="-122"/>
              <a:ea typeface="微软雅黑" pitchFamily="34" charset="-122"/>
            </a:endParaRPr>
          </a:p>
        </p:txBody>
      </p:sp>
      <p:pic>
        <p:nvPicPr>
          <p:cNvPr id="17" name="Picture 6"/>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8985088" y="3416999"/>
            <a:ext cx="2400267" cy="1918451"/>
          </a:xfrm>
          <a:prstGeom prst="rect">
            <a:avLst/>
          </a:prstGeom>
          <a:noFill/>
          <a:effectLst>
            <a:innerShdw blurRad="63500" dist="50800" dir="162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9094078" y="2216582"/>
            <a:ext cx="2194309" cy="625684"/>
          </a:xfrm>
          <a:prstGeom prst="rect">
            <a:avLst/>
          </a:prstGeom>
          <a:noFill/>
        </p:spPr>
        <p:txBody>
          <a:bodyPr wrap="square" rtlCol="0">
            <a:spAutoFit/>
          </a:bodyPr>
          <a:lstStyle/>
          <a:p>
            <a:pPr>
              <a:lnSpc>
                <a:spcPct val="130000"/>
              </a:lnSpc>
            </a:pPr>
            <a:r>
              <a:rPr lang="zh-CN" altLang="en-US" sz="1333" dirty="0">
                <a:solidFill>
                  <a:schemeClr val="bg1"/>
                </a:solidFill>
                <a:latin typeface="微软雅黑" pitchFamily="34" charset="-122"/>
                <a:ea typeface="微软雅黑" pitchFamily="34" charset="-122"/>
                <a:cs typeface="Arial" panose="020B0604020202020204" pitchFamily="34" charset="0"/>
              </a:rPr>
              <a:t>标题数字等都可以通过点击和重新输入进行更改。</a:t>
            </a:r>
          </a:p>
        </p:txBody>
      </p:sp>
      <p:sp>
        <p:nvSpPr>
          <p:cNvPr id="19" name="矩形 18"/>
          <p:cNvSpPr/>
          <p:nvPr/>
        </p:nvSpPr>
        <p:spPr>
          <a:xfrm>
            <a:off x="9094078" y="1881717"/>
            <a:ext cx="1210588" cy="400110"/>
          </a:xfrm>
          <a:prstGeom prst="rect">
            <a:avLst/>
          </a:prstGeom>
        </p:spPr>
        <p:txBody>
          <a:bodyPr wrap="none">
            <a:spAutoFit/>
          </a:bodyPr>
          <a:lstStyle/>
          <a:p>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sp>
        <p:nvSpPr>
          <p:cNvPr id="30" name="TextBox 29"/>
          <p:cNvSpPr txBox="1"/>
          <p:nvPr/>
        </p:nvSpPr>
        <p:spPr>
          <a:xfrm>
            <a:off x="10439401" y="7886700"/>
            <a:ext cx="646331"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延时</a:t>
            </a:r>
          </a:p>
        </p:txBody>
      </p:sp>
      <p:sp>
        <p:nvSpPr>
          <p:cNvPr id="26" name="TextBox 25"/>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产品功能</a:t>
            </a:r>
          </a:p>
        </p:txBody>
      </p:sp>
    </p:spTree>
    <p:extLst>
      <p:ext uri="{BB962C8B-B14F-4D97-AF65-F5344CB8AC3E}">
        <p14:creationId xmlns:p14="http://schemas.microsoft.com/office/powerpoint/2010/main" val="167855964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5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4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8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8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80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anim calcmode="lin" valueType="num">
                                      <p:cBhvr>
                                        <p:cTn id="66" dur="1000" fill="hold"/>
                                        <p:tgtEl>
                                          <p:spTgt spid="14"/>
                                        </p:tgtEl>
                                        <p:attrNameLst>
                                          <p:attrName>ppt_x</p:attrName>
                                        </p:attrNameLst>
                                      </p:cBhvr>
                                      <p:tavLst>
                                        <p:tav tm="0">
                                          <p:val>
                                            <p:strVal val="#ppt_x"/>
                                          </p:val>
                                        </p:tav>
                                        <p:tav tm="100000">
                                          <p:val>
                                            <p:strVal val="#ppt_x"/>
                                          </p:val>
                                        </p:tav>
                                      </p:tavLst>
                                    </p:anim>
                                    <p:anim calcmode="lin" valueType="num">
                                      <p:cBhvr>
                                        <p:cTn id="67" dur="100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80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12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120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20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1000"/>
                                        <p:tgtEl>
                                          <p:spTgt spid="18"/>
                                        </p:tgtEl>
                                      </p:cBhvr>
                                    </p:animEffect>
                                    <p:anim calcmode="lin" valueType="num">
                                      <p:cBhvr>
                                        <p:cTn id="86" dur="1000" fill="hold"/>
                                        <p:tgtEl>
                                          <p:spTgt spid="18"/>
                                        </p:tgtEl>
                                        <p:attrNameLst>
                                          <p:attrName>ppt_x</p:attrName>
                                        </p:attrNameLst>
                                      </p:cBhvr>
                                      <p:tavLst>
                                        <p:tav tm="0">
                                          <p:val>
                                            <p:strVal val="#ppt_x"/>
                                          </p:val>
                                        </p:tav>
                                        <p:tav tm="100000">
                                          <p:val>
                                            <p:strVal val="#ppt_x"/>
                                          </p:val>
                                        </p:tav>
                                      </p:tavLst>
                                    </p:anim>
                                    <p:anim calcmode="lin" valueType="num">
                                      <p:cBhvr>
                                        <p:cTn id="87" dur="1000" fill="hold"/>
                                        <p:tgtEl>
                                          <p:spTgt spid="18"/>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120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par>
                          <p:cTn id="93" fill="hold">
                            <p:stCondLst>
                              <p:cond delay="2850"/>
                            </p:stCondLst>
                            <p:childTnLst>
                              <p:par>
                                <p:cTn id="94" presetID="10" presetClass="entr" presetSubtype="0" fill="hold" grpId="0"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animBg="1"/>
      <p:bldP spid="10" grpId="0"/>
      <p:bldP spid="11" grpId="0"/>
      <p:bldP spid="12" grpId="0" animBg="1"/>
      <p:bldP spid="14" grpId="0"/>
      <p:bldP spid="15" grpId="0"/>
      <p:bldP spid="16" grpId="0" animBg="1"/>
      <p:bldP spid="18" grpId="0"/>
      <p:bldP spid="19" grpId="0"/>
      <p:bldP spid="30"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086475" y="1428750"/>
            <a:ext cx="6105525" cy="5440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 name="矩形 1"/>
          <p:cNvSpPr/>
          <p:nvPr/>
        </p:nvSpPr>
        <p:spPr>
          <a:xfrm>
            <a:off x="0" y="1428750"/>
            <a:ext cx="5945890" cy="542925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4" name="组合 3"/>
          <p:cNvGrpSpPr>
            <a:grpSpLocks/>
          </p:cNvGrpSpPr>
          <p:nvPr/>
        </p:nvGrpSpPr>
        <p:grpSpPr bwMode="auto">
          <a:xfrm>
            <a:off x="0" y="1835152"/>
            <a:ext cx="5734050" cy="5033963"/>
            <a:chOff x="0" y="1834681"/>
            <a:chExt cx="5734051" cy="5034894"/>
          </a:xfrm>
        </p:grpSpPr>
        <p:pic>
          <p:nvPicPr>
            <p:cNvPr id="20505" name="Picture 28" descr="Smart-Mobile-Mockup-Templat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834681"/>
              <a:ext cx="5734051" cy="5034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06" name="组合 5"/>
            <p:cNvGrpSpPr>
              <a:grpSpLocks/>
            </p:cNvGrpSpPr>
            <p:nvPr/>
          </p:nvGrpSpPr>
          <p:grpSpPr bwMode="auto">
            <a:xfrm rot="193907">
              <a:off x="2697789" y="2295115"/>
              <a:ext cx="2770520" cy="3874271"/>
              <a:chOff x="4923706" y="1754487"/>
              <a:chExt cx="2276072" cy="4026033"/>
            </a:xfrm>
          </p:grpSpPr>
          <p:sp>
            <p:nvSpPr>
              <p:cNvPr id="11" name="直角三角形 10"/>
              <p:cNvSpPr/>
              <p:nvPr/>
            </p:nvSpPr>
            <p:spPr>
              <a:xfrm>
                <a:off x="4923979" y="1754487"/>
                <a:ext cx="2275799" cy="4002877"/>
              </a:xfrm>
              <a:prstGeom prst="rtTriangle">
                <a:avLst/>
              </a:prstGeom>
              <a:solidFill>
                <a:srgbClr val="0605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微软雅黑" pitchFamily="34" charset="-122"/>
                  <a:ea typeface="微软雅黑" pitchFamily="34" charset="-122"/>
                </a:endParaRPr>
              </a:p>
            </p:txBody>
          </p:sp>
          <p:sp>
            <p:nvSpPr>
              <p:cNvPr id="12" name="直角三角形 11"/>
              <p:cNvSpPr/>
              <p:nvPr/>
            </p:nvSpPr>
            <p:spPr>
              <a:xfrm rot="10800000">
                <a:off x="4923706" y="1777643"/>
                <a:ext cx="2275798" cy="4002877"/>
              </a:xfrm>
              <a:prstGeom prst="rtTriangle">
                <a:avLst/>
              </a:prstGeom>
              <a:solidFill>
                <a:srgbClr val="055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微软雅黑" pitchFamily="34" charset="-122"/>
                  <a:ea typeface="微软雅黑" pitchFamily="34" charset="-122"/>
                </a:endParaRPr>
              </a:p>
            </p:txBody>
          </p:sp>
        </p:grpSp>
        <p:grpSp>
          <p:nvGrpSpPr>
            <p:cNvPr id="7" name="组合 6"/>
            <p:cNvGrpSpPr/>
            <p:nvPr/>
          </p:nvGrpSpPr>
          <p:grpSpPr>
            <a:xfrm>
              <a:off x="3750701" y="3873287"/>
              <a:ext cx="672083" cy="750340"/>
              <a:chOff x="6016626" y="5110164"/>
              <a:chExt cx="231775" cy="258763"/>
            </a:xfrm>
            <a:solidFill>
              <a:schemeClr val="bg1"/>
            </a:solidFill>
          </p:grpSpPr>
          <p:sp>
            <p:nvSpPr>
              <p:cNvPr id="8" name="Rectangle 74"/>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微软雅黑" pitchFamily="34" charset="-122"/>
                  <a:ea typeface="微软雅黑" pitchFamily="34" charset="-122"/>
                </a:endParaRPr>
              </a:p>
            </p:txBody>
          </p:sp>
          <p:sp>
            <p:nvSpPr>
              <p:cNvPr id="9" name="Freeform 75"/>
              <p:cNvSpPr>
                <a:spLocks/>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微软雅黑" pitchFamily="34" charset="-122"/>
                  <a:ea typeface="微软雅黑" pitchFamily="34" charset="-122"/>
                </a:endParaRPr>
              </a:p>
            </p:txBody>
          </p:sp>
          <p:sp>
            <p:nvSpPr>
              <p:cNvPr id="10" name="Freeform 76"/>
              <p:cNvSpPr>
                <a:spLocks/>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微软雅黑" pitchFamily="34" charset="-122"/>
                  <a:ea typeface="微软雅黑" pitchFamily="34" charset="-122"/>
                </a:endParaRPr>
              </a:p>
            </p:txBody>
          </p:sp>
        </p:grpSp>
      </p:grpSp>
      <p:grpSp>
        <p:nvGrpSpPr>
          <p:cNvPr id="13" name="组合 12"/>
          <p:cNvGrpSpPr>
            <a:grpSpLocks/>
          </p:cNvGrpSpPr>
          <p:nvPr/>
        </p:nvGrpSpPr>
        <p:grpSpPr bwMode="auto">
          <a:xfrm>
            <a:off x="6456363" y="1979615"/>
            <a:ext cx="5182087" cy="731837"/>
            <a:chOff x="6455948" y="1980034"/>
            <a:chExt cx="4790086" cy="731425"/>
          </a:xfrm>
        </p:grpSpPr>
        <p:grpSp>
          <p:nvGrpSpPr>
            <p:cNvPr id="20501" name="组合 13"/>
            <p:cNvGrpSpPr>
              <a:grpSpLocks/>
            </p:cNvGrpSpPr>
            <p:nvPr/>
          </p:nvGrpSpPr>
          <p:grpSpPr bwMode="auto">
            <a:xfrm>
              <a:off x="6455948" y="1980034"/>
              <a:ext cx="731425" cy="731425"/>
              <a:chOff x="6467194" y="2234677"/>
              <a:chExt cx="731425" cy="731425"/>
            </a:xfrm>
          </p:grpSpPr>
          <p:sp>
            <p:nvSpPr>
              <p:cNvPr id="16" name="Rectangle 73"/>
              <p:cNvSpPr/>
              <p:nvPr/>
            </p:nvSpPr>
            <p:spPr>
              <a:xfrm>
                <a:off x="6467194" y="2234677"/>
                <a:ext cx="731928" cy="731425"/>
              </a:xfrm>
              <a:prstGeom prst="rect">
                <a:avLst/>
              </a:prstGeom>
              <a:solidFill>
                <a:schemeClr val="accent6">
                  <a:lumMod val="60000"/>
                  <a:lumOff val="40000"/>
                </a:schemeClr>
              </a:solidFill>
              <a:ln w="9525" cap="flat" cmpd="sng" algn="ctr">
                <a:noFill/>
                <a:prstDash val="solid"/>
              </a:ln>
              <a:effectLst/>
            </p:spPr>
            <p:txBody>
              <a:bodyPr lIns="45714" tIns="22857" rIns="45714" bIns="22857" anchor="ctr"/>
              <a:lstStyle/>
              <a:p>
                <a:pPr algn="ct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sp>
            <p:nvSpPr>
              <p:cNvPr id="17" name="Freeform 29"/>
              <p:cNvSpPr>
                <a:spLocks/>
              </p:cNvSpPr>
              <p:nvPr/>
            </p:nvSpPr>
            <p:spPr bwMode="auto">
              <a:xfrm>
                <a:off x="6689472" y="2485361"/>
                <a:ext cx="265145" cy="204672"/>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ysClr val="window" lastClr="FFFFFF"/>
              </a:solidFill>
              <a:ln w="9525">
                <a:noFill/>
                <a:round/>
                <a:headEnd/>
                <a:tailEnd/>
              </a:ln>
            </p:spPr>
            <p:txBody>
              <a:bodyPr lIns="45714" tIns="22857" rIns="45714" bIns="22857"/>
              <a:lstStyle/>
              <a:p>
                <a:pP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grpSp>
        <p:sp>
          <p:nvSpPr>
            <p:cNvPr id="20502" name="TextBox 35"/>
            <p:cNvSpPr txBox="1">
              <a:spLocks noChangeArrowheads="1"/>
            </p:cNvSpPr>
            <p:nvPr/>
          </p:nvSpPr>
          <p:spPr bwMode="auto">
            <a:xfrm>
              <a:off x="7519566" y="2087497"/>
              <a:ext cx="3726468" cy="522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grpSp>
      <p:grpSp>
        <p:nvGrpSpPr>
          <p:cNvPr id="18" name="组合 17"/>
          <p:cNvGrpSpPr>
            <a:grpSpLocks/>
          </p:cNvGrpSpPr>
          <p:nvPr/>
        </p:nvGrpSpPr>
        <p:grpSpPr bwMode="auto">
          <a:xfrm>
            <a:off x="6456364" y="3092451"/>
            <a:ext cx="5038126" cy="731838"/>
            <a:chOff x="6455948" y="3092416"/>
            <a:chExt cx="4790086" cy="731425"/>
          </a:xfrm>
        </p:grpSpPr>
        <p:grpSp>
          <p:nvGrpSpPr>
            <p:cNvPr id="20497" name="组合 18"/>
            <p:cNvGrpSpPr>
              <a:grpSpLocks/>
            </p:cNvGrpSpPr>
            <p:nvPr/>
          </p:nvGrpSpPr>
          <p:grpSpPr bwMode="auto">
            <a:xfrm>
              <a:off x="6455948" y="3092416"/>
              <a:ext cx="731425" cy="731425"/>
              <a:chOff x="6467194" y="3347059"/>
              <a:chExt cx="731425" cy="731425"/>
            </a:xfrm>
          </p:grpSpPr>
          <p:sp>
            <p:nvSpPr>
              <p:cNvPr id="21" name="Rectangle 78"/>
              <p:cNvSpPr/>
              <p:nvPr/>
            </p:nvSpPr>
            <p:spPr>
              <a:xfrm>
                <a:off x="6467194" y="3347059"/>
                <a:ext cx="731928" cy="731425"/>
              </a:xfrm>
              <a:prstGeom prst="rect">
                <a:avLst/>
              </a:prstGeom>
              <a:noFill/>
              <a:ln w="9525" cap="flat" cmpd="sng" algn="ctr">
                <a:solidFill>
                  <a:schemeClr val="bg1"/>
                </a:solidFill>
                <a:prstDash val="solid"/>
              </a:ln>
              <a:effectLst/>
            </p:spPr>
            <p:txBody>
              <a:bodyPr lIns="45714" tIns="22857" rIns="45714" bIns="22857" anchor="ctr"/>
              <a:lstStyle/>
              <a:p>
                <a:pPr algn="ct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sp>
            <p:nvSpPr>
              <p:cNvPr id="22" name="Freeform 29"/>
              <p:cNvSpPr>
                <a:spLocks/>
              </p:cNvSpPr>
              <p:nvPr/>
            </p:nvSpPr>
            <p:spPr bwMode="auto">
              <a:xfrm>
                <a:off x="6689472" y="3615196"/>
                <a:ext cx="265145" cy="204671"/>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headEnd/>
                <a:tailEnd/>
              </a:ln>
            </p:spPr>
            <p:txBody>
              <a:bodyPr lIns="45714" tIns="22857" rIns="45714" bIns="22857"/>
              <a:lstStyle/>
              <a:p>
                <a:pP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grpSp>
        <p:sp>
          <p:nvSpPr>
            <p:cNvPr id="20498" name="TextBox 35"/>
            <p:cNvSpPr txBox="1">
              <a:spLocks noChangeArrowheads="1"/>
            </p:cNvSpPr>
            <p:nvPr/>
          </p:nvSpPr>
          <p:spPr bwMode="auto">
            <a:xfrm>
              <a:off x="7519566" y="3196518"/>
              <a:ext cx="3726468" cy="5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grpSp>
      <p:grpSp>
        <p:nvGrpSpPr>
          <p:cNvPr id="23" name="组合 22"/>
          <p:cNvGrpSpPr>
            <a:grpSpLocks/>
          </p:cNvGrpSpPr>
          <p:nvPr/>
        </p:nvGrpSpPr>
        <p:grpSpPr bwMode="auto">
          <a:xfrm>
            <a:off x="6456363" y="4189414"/>
            <a:ext cx="5038127" cy="731837"/>
            <a:chOff x="6455948" y="4189547"/>
            <a:chExt cx="4790086" cy="731425"/>
          </a:xfrm>
        </p:grpSpPr>
        <p:grpSp>
          <p:nvGrpSpPr>
            <p:cNvPr id="20493" name="组合 23"/>
            <p:cNvGrpSpPr>
              <a:grpSpLocks/>
            </p:cNvGrpSpPr>
            <p:nvPr/>
          </p:nvGrpSpPr>
          <p:grpSpPr bwMode="auto">
            <a:xfrm>
              <a:off x="6455948" y="4189547"/>
              <a:ext cx="731425" cy="731425"/>
              <a:chOff x="6467194" y="4444190"/>
              <a:chExt cx="731425" cy="731425"/>
            </a:xfrm>
          </p:grpSpPr>
          <p:sp>
            <p:nvSpPr>
              <p:cNvPr id="26" name="Rectangle 83"/>
              <p:cNvSpPr/>
              <p:nvPr/>
            </p:nvSpPr>
            <p:spPr>
              <a:xfrm>
                <a:off x="6467194" y="4444190"/>
                <a:ext cx="731928" cy="731425"/>
              </a:xfrm>
              <a:prstGeom prst="rect">
                <a:avLst/>
              </a:prstGeom>
              <a:solidFill>
                <a:schemeClr val="accent6">
                  <a:lumMod val="60000"/>
                  <a:lumOff val="40000"/>
                </a:schemeClr>
              </a:solidFill>
              <a:ln w="9525" cap="flat" cmpd="sng" algn="ctr">
                <a:noFill/>
                <a:prstDash val="solid"/>
              </a:ln>
              <a:effectLst/>
            </p:spPr>
            <p:txBody>
              <a:bodyPr lIns="45714" tIns="22857" rIns="45714" bIns="22857" anchor="ctr"/>
              <a:lstStyle/>
              <a:p>
                <a:pPr algn="ct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sp>
            <p:nvSpPr>
              <p:cNvPr id="27" name="Freeform 29"/>
              <p:cNvSpPr>
                <a:spLocks/>
              </p:cNvSpPr>
              <p:nvPr/>
            </p:nvSpPr>
            <p:spPr bwMode="auto">
              <a:xfrm>
                <a:off x="6689472" y="4693287"/>
                <a:ext cx="265145" cy="2046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ysClr val="window" lastClr="FFFFFF"/>
              </a:solidFill>
              <a:ln w="9525">
                <a:noFill/>
                <a:round/>
                <a:headEnd/>
                <a:tailEnd/>
              </a:ln>
            </p:spPr>
            <p:txBody>
              <a:bodyPr lIns="45714" tIns="22857" rIns="45714" bIns="22857"/>
              <a:lstStyle/>
              <a:p>
                <a:pP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grpSp>
        <p:sp>
          <p:nvSpPr>
            <p:cNvPr id="20494" name="TextBox 35"/>
            <p:cNvSpPr txBox="1">
              <a:spLocks noChangeArrowheads="1"/>
            </p:cNvSpPr>
            <p:nvPr/>
          </p:nvSpPr>
          <p:spPr bwMode="auto">
            <a:xfrm>
              <a:off x="7519566" y="4279638"/>
              <a:ext cx="3726468" cy="5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grpSp>
      <p:grpSp>
        <p:nvGrpSpPr>
          <p:cNvPr id="28" name="组合 27"/>
          <p:cNvGrpSpPr>
            <a:grpSpLocks/>
          </p:cNvGrpSpPr>
          <p:nvPr/>
        </p:nvGrpSpPr>
        <p:grpSpPr bwMode="auto">
          <a:xfrm>
            <a:off x="6456363" y="5302251"/>
            <a:ext cx="5182086" cy="731838"/>
            <a:chOff x="6455948" y="5301929"/>
            <a:chExt cx="4790086" cy="731425"/>
          </a:xfrm>
        </p:grpSpPr>
        <p:grpSp>
          <p:nvGrpSpPr>
            <p:cNvPr id="20489" name="组合 28"/>
            <p:cNvGrpSpPr>
              <a:grpSpLocks/>
            </p:cNvGrpSpPr>
            <p:nvPr/>
          </p:nvGrpSpPr>
          <p:grpSpPr bwMode="auto">
            <a:xfrm>
              <a:off x="6455948" y="5301929"/>
              <a:ext cx="731425" cy="731425"/>
              <a:chOff x="6467194" y="5556572"/>
              <a:chExt cx="731425" cy="731425"/>
            </a:xfrm>
          </p:grpSpPr>
          <p:sp>
            <p:nvSpPr>
              <p:cNvPr id="31" name="Rectangle 87"/>
              <p:cNvSpPr/>
              <p:nvPr/>
            </p:nvSpPr>
            <p:spPr>
              <a:xfrm>
                <a:off x="6467194" y="5556572"/>
                <a:ext cx="731928" cy="731425"/>
              </a:xfrm>
              <a:prstGeom prst="rect">
                <a:avLst/>
              </a:prstGeom>
              <a:noFill/>
              <a:ln w="9525" cap="flat" cmpd="sng" algn="ctr">
                <a:solidFill>
                  <a:schemeClr val="bg1"/>
                </a:solidFill>
                <a:prstDash val="solid"/>
              </a:ln>
              <a:effectLst/>
            </p:spPr>
            <p:txBody>
              <a:bodyPr lIns="45714" tIns="22857" rIns="45714" bIns="22857" anchor="ctr"/>
              <a:lstStyle/>
              <a:p>
                <a:pPr algn="ct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sp>
            <p:nvSpPr>
              <p:cNvPr id="32" name="Freeform 29"/>
              <p:cNvSpPr>
                <a:spLocks/>
              </p:cNvSpPr>
              <p:nvPr/>
            </p:nvSpPr>
            <p:spPr bwMode="auto">
              <a:xfrm>
                <a:off x="6689472" y="5812016"/>
                <a:ext cx="265145" cy="204671"/>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headEnd/>
                <a:tailEnd/>
              </a:ln>
            </p:spPr>
            <p:txBody>
              <a:bodyPr lIns="45714" tIns="22857" rIns="45714" bIns="22857"/>
              <a:lstStyle/>
              <a:p>
                <a:pPr defTabSz="544211" eaLnBrk="1" fontAlgn="auto" hangingPunct="1">
                  <a:spcBef>
                    <a:spcPts val="0"/>
                  </a:spcBef>
                  <a:spcAft>
                    <a:spcPts val="0"/>
                  </a:spcAft>
                  <a:defRPr/>
                </a:pPr>
                <a:endParaRPr lang="en-US" sz="2150" kern="0">
                  <a:solidFill>
                    <a:schemeClr val="bg1"/>
                  </a:solidFill>
                  <a:latin typeface="微软雅黑" pitchFamily="34" charset="-122"/>
                  <a:ea typeface="微软雅黑" pitchFamily="34" charset="-122"/>
                </a:endParaRPr>
              </a:p>
            </p:txBody>
          </p:sp>
        </p:grpSp>
        <p:sp>
          <p:nvSpPr>
            <p:cNvPr id="20490" name="TextBox 35"/>
            <p:cNvSpPr txBox="1">
              <a:spLocks noChangeArrowheads="1"/>
            </p:cNvSpPr>
            <p:nvPr/>
          </p:nvSpPr>
          <p:spPr bwMode="auto">
            <a:xfrm>
              <a:off x="7519566" y="5406031"/>
              <a:ext cx="3726468" cy="5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grpSp>
      <p:sp>
        <p:nvSpPr>
          <p:cNvPr id="33" name="TextBox 32"/>
          <p:cNvSpPr txBox="1"/>
          <p:nvPr/>
        </p:nvSpPr>
        <p:spPr>
          <a:xfrm>
            <a:off x="4704998" y="247801"/>
            <a:ext cx="3170790" cy="64633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3600" dirty="0">
                <a:solidFill>
                  <a:schemeClr val="bg1"/>
                </a:solidFill>
                <a:latin typeface="微软雅黑" pitchFamily="34" charset="-122"/>
                <a:ea typeface="微软雅黑" pitchFamily="34" charset="-122"/>
              </a:rPr>
              <a:t>代理推广</a:t>
            </a:r>
          </a:p>
        </p:txBody>
      </p:sp>
      <p:sp>
        <p:nvSpPr>
          <p:cNvPr id="5" name="等腰三角形 4"/>
          <p:cNvSpPr/>
          <p:nvPr/>
        </p:nvSpPr>
        <p:spPr>
          <a:xfrm rot="7200000">
            <a:off x="361950" y="1685925"/>
            <a:ext cx="381000" cy="662824"/>
          </a:xfrm>
          <a:prstGeom prst="triangle">
            <a:avLst/>
          </a:prstGeom>
          <a:solidFill>
            <a:schemeClr val="accent2">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2" name="等腰三角形 41"/>
          <p:cNvSpPr/>
          <p:nvPr/>
        </p:nvSpPr>
        <p:spPr>
          <a:xfrm rot="9000000">
            <a:off x="825451" y="1668202"/>
            <a:ext cx="381000" cy="927396"/>
          </a:xfrm>
          <a:prstGeom prst="triangle">
            <a:avLst>
              <a:gd name="adj" fmla="val 41699"/>
            </a:avLst>
          </a:prstGeom>
          <a:solidFill>
            <a:schemeClr val="accent2">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3" name="等腰三角形 42"/>
          <p:cNvSpPr/>
          <p:nvPr/>
        </p:nvSpPr>
        <p:spPr>
          <a:xfrm rot="9000000">
            <a:off x="704828" y="2279703"/>
            <a:ext cx="249046" cy="433264"/>
          </a:xfrm>
          <a:prstGeom prst="triangle">
            <a:avLst/>
          </a:prstGeom>
          <a:solidFill>
            <a:schemeClr val="accent2">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5" name="直角三角形 44"/>
          <p:cNvSpPr/>
          <p:nvPr/>
        </p:nvSpPr>
        <p:spPr>
          <a:xfrm rot="10800000">
            <a:off x="11591156" y="1382283"/>
            <a:ext cx="652606" cy="643944"/>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a:off x="6037545" y="6253578"/>
            <a:ext cx="652606" cy="643944"/>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产品功能</a:t>
            </a:r>
          </a:p>
        </p:txBody>
      </p:sp>
    </p:spTree>
    <p:extLst>
      <p:ext uri="{BB962C8B-B14F-4D97-AF65-F5344CB8AC3E}">
        <p14:creationId xmlns:p14="http://schemas.microsoft.com/office/powerpoint/2010/main" val="6296290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7"/>
                                        </p:tgtEl>
                                        <p:attrNameLst>
                                          <p:attrName>ppt_y</p:attrName>
                                        </p:attrNameLst>
                                      </p:cBhvr>
                                      <p:tavLst>
                                        <p:tav tm="0">
                                          <p:val>
                                            <p:strVal val="#ppt_y"/>
                                          </p:val>
                                        </p:tav>
                                        <p:tav tm="100000">
                                          <p:val>
                                            <p:strVal val="#ppt_y"/>
                                          </p:val>
                                        </p:tav>
                                      </p:tavLst>
                                    </p:anim>
                                    <p:anim calcmode="lin" valueType="num">
                                      <p:cBhvr>
                                        <p:cTn id="9"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strVal val="#ppt_x"/>
                                          </p:val>
                                        </p:tav>
                                        <p:tav tm="100000">
                                          <p:val>
                                            <p:strVal val="#ppt_x"/>
                                          </p:val>
                                        </p:tav>
                                      </p:tavLst>
                                    </p:anim>
                                    <p:anim calcmode="lin" valueType="num">
                                      <p:cBhvr>
                                        <p:cTn id="28" dur="500" fill="hold"/>
                                        <p:tgtEl>
                                          <p:spTgt spid="4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3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anim calcmode="lin" valueType="num">
                                      <p:cBhvr>
                                        <p:cTn id="32" dur="500" fill="hold"/>
                                        <p:tgtEl>
                                          <p:spTgt spid="43"/>
                                        </p:tgtEl>
                                        <p:attrNameLst>
                                          <p:attrName>ppt_x</p:attrName>
                                        </p:attrNameLst>
                                      </p:cBhvr>
                                      <p:tavLst>
                                        <p:tav tm="0">
                                          <p:val>
                                            <p:strVal val="#ppt_x"/>
                                          </p:val>
                                        </p:tav>
                                        <p:tav tm="100000">
                                          <p:val>
                                            <p:strVal val="#ppt_x"/>
                                          </p:val>
                                        </p:tav>
                                      </p:tavLst>
                                    </p:anim>
                                    <p:anim calcmode="lin" valueType="num">
                                      <p:cBhvr>
                                        <p:cTn id="33" dur="50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800"/>
                            </p:stCondLst>
                            <p:childTnLst>
                              <p:par>
                                <p:cTn id="35" presetID="2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75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par>
                          <p:cTn id="43" fill="hold" nodeType="afterGroup">
                            <p:stCondLst>
                              <p:cond delay="500"/>
                            </p:stCondLst>
                            <p:childTnLst>
                              <p:par>
                                <p:cTn id="44" presetID="22" presetClass="entr" presetSubtype="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nodeType="afterGroup">
                            <p:stCondLst>
                              <p:cond delay="1000"/>
                            </p:stCondLst>
                            <p:childTnLst>
                              <p:par>
                                <p:cTn id="48" presetID="22" presetClass="entr" presetSubtype="1"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up)">
                                      <p:cBhvr>
                                        <p:cTn id="50" dur="500"/>
                                        <p:tgtEl>
                                          <p:spTgt spid="18"/>
                                        </p:tgtEl>
                                      </p:cBhvr>
                                    </p:animEffect>
                                  </p:childTnLst>
                                </p:cTn>
                              </p:par>
                            </p:childTnLst>
                          </p:cTn>
                        </p:par>
                        <p:par>
                          <p:cTn id="51" fill="hold" nodeType="afterGroup">
                            <p:stCondLst>
                              <p:cond delay="1500"/>
                            </p:stCondLst>
                            <p:childTnLst>
                              <p:par>
                                <p:cTn id="52" presetID="22" presetClass="entr" presetSubtype="1"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par>
                          <p:cTn id="55" fill="hold" nodeType="afterGroup">
                            <p:stCondLst>
                              <p:cond delay="2000"/>
                            </p:stCondLst>
                            <p:childTnLst>
                              <p:par>
                                <p:cTn id="56" presetID="22" presetClass="entr" presetSubtype="1"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up)">
                                      <p:cBhvr>
                                        <p:cTn id="58" dur="500"/>
                                        <p:tgtEl>
                                          <p:spTgt spid="28"/>
                                        </p:tgtEl>
                                      </p:cBhvr>
                                    </p:animEffect>
                                  </p:childTnLst>
                                </p:cTn>
                              </p:par>
                            </p:childTnLst>
                          </p:cTn>
                        </p:par>
                        <p:par>
                          <p:cTn id="59" fill="hold">
                            <p:stCondLst>
                              <p:cond delay="2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33"/>
                                        </p:tgtEl>
                                        <p:attrNameLst>
                                          <p:attrName>style.visibility</p:attrName>
                                        </p:attrNameLst>
                                      </p:cBhvr>
                                      <p:to>
                                        <p:strVal val="visible"/>
                                      </p:to>
                                    </p:set>
                                    <p:anim calcmode="lin" valueType="num">
                                      <p:cBhvr>
                                        <p:cTn id="62"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3" dur="400" fill="hold"/>
                                        <p:tgtEl>
                                          <p:spTgt spid="33"/>
                                        </p:tgtEl>
                                        <p:attrNameLst>
                                          <p:attrName>ppt_y</p:attrName>
                                        </p:attrNameLst>
                                      </p:cBhvr>
                                      <p:tavLst>
                                        <p:tav tm="0">
                                          <p:val>
                                            <p:strVal val="#ppt_y"/>
                                          </p:val>
                                        </p:tav>
                                        <p:tav tm="100000">
                                          <p:val>
                                            <p:strVal val="#ppt_y"/>
                                          </p:val>
                                        </p:tav>
                                      </p:tavLst>
                                    </p:anim>
                                    <p:anim calcmode="lin" valueType="num">
                                      <p:cBhvr>
                                        <p:cTn id="64"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5"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6" dur="400" tmFilter="0,0; .5, 1; 1, 1"/>
                                        <p:tgtEl>
                                          <p:spTgt spid="33"/>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3" fill="hold" grpId="0" nodeType="click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1+#ppt_w/2"/>
                                          </p:val>
                                        </p:tav>
                                        <p:tav tm="100000">
                                          <p:val>
                                            <p:strVal val="#ppt_x"/>
                                          </p:val>
                                        </p:tav>
                                      </p:tavLst>
                                    </p:anim>
                                    <p:anim calcmode="lin" valueType="num">
                                      <p:cBhvr additive="base">
                                        <p:cTn id="72" dur="500" fill="hold"/>
                                        <p:tgtEl>
                                          <p:spTgt spid="46"/>
                                        </p:tgtEl>
                                        <p:attrNameLst>
                                          <p:attrName>ppt_y</p:attrName>
                                        </p:attrNameLst>
                                      </p:cBhvr>
                                      <p:tavLst>
                                        <p:tav tm="0">
                                          <p:val>
                                            <p:strVal val="0-#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0-#ppt_w/2"/>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3" grpId="0"/>
      <p:bldP spid="5" grpId="0" animBg="1"/>
      <p:bldP spid="42" grpId="0" animBg="1"/>
      <p:bldP spid="43" grpId="0" animBg="1"/>
      <p:bldP spid="45" grpId="0" animBg="1"/>
      <p:bldP spid="46" grpId="0" animBg="1"/>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844" y="1821350"/>
            <a:ext cx="3702035" cy="4343320"/>
          </a:xfrm>
          <a:prstGeom prst="rect">
            <a:avLst/>
          </a:prstGeom>
          <a:solidFill>
            <a:schemeClr val="accent2">
              <a:lumMod val="60000"/>
              <a:lumOff val="40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844" y="1426293"/>
            <a:ext cx="3702035" cy="790115"/>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TextBox 5"/>
          <p:cNvSpPr txBox="1"/>
          <p:nvPr/>
        </p:nvSpPr>
        <p:spPr>
          <a:xfrm>
            <a:off x="2033879" y="2492263"/>
            <a:ext cx="3558000" cy="3293209"/>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904" y="1821350"/>
            <a:ext cx="3702035" cy="4343320"/>
          </a:xfrm>
          <a:prstGeom prst="rect">
            <a:avLst/>
          </a:prstGeom>
          <a:solidFill>
            <a:schemeClr val="accent6">
              <a:lumMod val="60000"/>
              <a:lumOff val="40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solidFill>
                <a:schemeClr val="bg1"/>
              </a:solidFill>
            </a:endParaRPr>
          </a:p>
        </p:txBody>
      </p:sp>
      <p:sp>
        <p:nvSpPr>
          <p:cNvPr id="8" name="AutoShape 12"/>
          <p:cNvSpPr>
            <a:spLocks noChangeArrowheads="1"/>
          </p:cNvSpPr>
          <p:nvPr/>
        </p:nvSpPr>
        <p:spPr bwMode="auto">
          <a:xfrm flipH="1">
            <a:off x="6282904" y="1426293"/>
            <a:ext cx="3702035" cy="790115"/>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TextBox 8"/>
          <p:cNvSpPr txBox="1"/>
          <p:nvPr/>
        </p:nvSpPr>
        <p:spPr>
          <a:xfrm>
            <a:off x="6426939" y="2492263"/>
            <a:ext cx="3558000" cy="3293209"/>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0" name="TextBox 9"/>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售后服务</a:t>
            </a:r>
          </a:p>
        </p:txBody>
      </p:sp>
    </p:spTree>
    <p:extLst>
      <p:ext uri="{BB962C8B-B14F-4D97-AF65-F5344CB8AC3E}">
        <p14:creationId xmlns:p14="http://schemas.microsoft.com/office/powerpoint/2010/main" val="42828381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6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1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6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4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69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4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p:cNvSpPr>
          <p:nvPr/>
        </p:nvSpPr>
        <p:spPr bwMode="auto">
          <a:xfrm>
            <a:off x="1422400" y="4874388"/>
            <a:ext cx="9702800"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rgbClr val="1E2B58"/>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400" dirty="0">
                <a:solidFill>
                  <a:srgbClr val="1E2B58"/>
                </a:solidFill>
                <a:latin typeface="微软雅黑" pitchFamily="34" charset="-122"/>
                <a:ea typeface="微软雅黑" pitchFamily="34" charset="-122"/>
                <a:sym typeface="Gill Sans" charset="0"/>
              </a:rPr>
              <a:t>200</a:t>
            </a:r>
            <a:r>
              <a:rPr lang="zh-CN" altLang="en-US" sz="1400" dirty="0">
                <a:solidFill>
                  <a:srgbClr val="1E2B58"/>
                </a:solidFill>
                <a:latin typeface="微软雅黑" pitchFamily="34" charset="-122"/>
                <a:ea typeface="微软雅黑" pitchFamily="34" charset="-122"/>
                <a:sym typeface="Gill Sans" charset="0"/>
              </a:rPr>
              <a:t>字以内，据统计每页幻灯片的最好控制在</a:t>
            </a:r>
            <a:r>
              <a:rPr lang="en-US" altLang="zh-CN" sz="1400" dirty="0">
                <a:solidFill>
                  <a:srgbClr val="1E2B58"/>
                </a:solidFill>
                <a:latin typeface="微软雅黑" pitchFamily="34" charset="-122"/>
                <a:ea typeface="微软雅黑" pitchFamily="34" charset="-122"/>
                <a:sym typeface="Gill Sans" charset="0"/>
              </a:rPr>
              <a:t>5</a:t>
            </a:r>
            <a:r>
              <a:rPr lang="zh-CN" altLang="en-US" sz="1400" dirty="0">
                <a:solidFill>
                  <a:srgbClr val="1E2B58"/>
                </a:solidFill>
                <a:latin typeface="微软雅黑" pitchFamily="34" charset="-122"/>
                <a:ea typeface="微软雅黑" pitchFamily="34" charset="-122"/>
                <a:sym typeface="Gill Sans" charset="0"/>
              </a:rPr>
              <a:t>分钟之内。此处添加详细文本描述</a:t>
            </a:r>
            <a:r>
              <a:rPr lang="en-US" altLang="zh-CN" sz="1400" dirty="0">
                <a:solidFill>
                  <a:srgbClr val="1E2B58"/>
                </a:solidFill>
                <a:latin typeface="微软雅黑" pitchFamily="34" charset="-122"/>
                <a:ea typeface="微软雅黑" pitchFamily="34" charset="-122"/>
                <a:sym typeface="Gill Sans" charset="0"/>
              </a:rPr>
              <a:t> </a:t>
            </a:r>
            <a:r>
              <a:rPr lang="zh-CN" altLang="en-US" sz="1400" dirty="0">
                <a:solidFill>
                  <a:srgbClr val="1E2B58"/>
                </a:solidFill>
                <a:latin typeface="微软雅黑" pitchFamily="34" charset="-122"/>
                <a:ea typeface="微软雅黑" pitchFamily="34" charset="-122"/>
                <a:sym typeface="Gill Sans" charset="0"/>
              </a:rPr>
              <a:t>，建议与标题相关并符合整体语言风格，语言描述尽量简洁生动。尽量将每页幻灯片的字数控制在  </a:t>
            </a:r>
            <a:r>
              <a:rPr lang="en-US" altLang="zh-CN" sz="1400" dirty="0">
                <a:solidFill>
                  <a:srgbClr val="1E2B58"/>
                </a:solidFill>
                <a:latin typeface="微软雅黑" pitchFamily="34" charset="-122"/>
                <a:ea typeface="微软雅黑" pitchFamily="34" charset="-122"/>
                <a:sym typeface="Gill Sans" charset="0"/>
              </a:rPr>
              <a:t>200</a:t>
            </a:r>
            <a:r>
              <a:rPr lang="zh-CN" altLang="en-US" sz="1400" dirty="0">
                <a:solidFill>
                  <a:srgbClr val="1E2B58"/>
                </a:solidFill>
                <a:latin typeface="微软雅黑" pitchFamily="34" charset="-122"/>
                <a:ea typeface="微软雅黑" pitchFamily="34" charset="-122"/>
                <a:sym typeface="Gill Sans" charset="0"/>
              </a:rPr>
              <a:t>字以内，据统计每页幻灯片的最好控制在</a:t>
            </a:r>
            <a:r>
              <a:rPr lang="en-US" altLang="zh-CN" sz="1400" dirty="0">
                <a:solidFill>
                  <a:srgbClr val="1E2B58"/>
                </a:solidFill>
                <a:latin typeface="微软雅黑" pitchFamily="34" charset="-122"/>
                <a:ea typeface="微软雅黑" pitchFamily="34" charset="-122"/>
                <a:sym typeface="Gill Sans" charset="0"/>
              </a:rPr>
              <a:t>5</a:t>
            </a:r>
            <a:r>
              <a:rPr lang="zh-CN" altLang="en-US" sz="1400" dirty="0">
                <a:solidFill>
                  <a:srgbClr val="1E2B58"/>
                </a:solidFill>
                <a:latin typeface="微软雅黑" pitchFamily="34" charset="-122"/>
                <a:ea typeface="微软雅黑" pitchFamily="34" charset="-122"/>
                <a:sym typeface="Gill Sans" charset="0"/>
              </a:rPr>
              <a:t>分钟之内。</a:t>
            </a:r>
            <a:endParaRPr lang="en-US" sz="1400" dirty="0">
              <a:solidFill>
                <a:srgbClr val="1E2B58"/>
              </a:solidFill>
              <a:latin typeface="微软雅黑" pitchFamily="34" charset="-122"/>
              <a:ea typeface="微软雅黑" pitchFamily="34" charset="-122"/>
              <a:cs typeface="Lato Light" charset="0"/>
              <a:sym typeface="Lato Light" charset="0"/>
            </a:endParaRPr>
          </a:p>
        </p:txBody>
      </p:sp>
      <p:grpSp>
        <p:nvGrpSpPr>
          <p:cNvPr id="8" name="组合 7"/>
          <p:cNvGrpSpPr/>
          <p:nvPr/>
        </p:nvGrpSpPr>
        <p:grpSpPr>
          <a:xfrm>
            <a:off x="959146" y="1577820"/>
            <a:ext cx="2817000" cy="2817000"/>
            <a:chOff x="959146" y="1577820"/>
            <a:chExt cx="2817000" cy="2817000"/>
          </a:xfrm>
        </p:grpSpPr>
        <p:sp>
          <p:nvSpPr>
            <p:cNvPr id="3" name="椭圆 2"/>
            <p:cNvSpPr/>
            <p:nvPr/>
          </p:nvSpPr>
          <p:spPr>
            <a:xfrm>
              <a:off x="959146" y="1577820"/>
              <a:ext cx="2817000" cy="2817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4" name="组合 13"/>
            <p:cNvGrpSpPr/>
            <p:nvPr/>
          </p:nvGrpSpPr>
          <p:grpSpPr>
            <a:xfrm>
              <a:off x="2057549" y="2088195"/>
              <a:ext cx="620194" cy="588388"/>
              <a:chOff x="7188343" y="3624155"/>
              <a:chExt cx="309563" cy="293687"/>
            </a:xfrm>
            <a:solidFill>
              <a:schemeClr val="bg1"/>
            </a:solidFill>
          </p:grpSpPr>
          <p:sp>
            <p:nvSpPr>
              <p:cNvPr id="15" name="Freeform 404"/>
              <p:cNvSpPr>
                <a:spLocks/>
              </p:cNvSpPr>
              <p:nvPr/>
            </p:nvSpPr>
            <p:spPr bwMode="auto">
              <a:xfrm>
                <a:off x="7188343" y="3624155"/>
                <a:ext cx="184150" cy="293687"/>
              </a:xfrm>
              <a:custGeom>
                <a:avLst/>
                <a:gdLst>
                  <a:gd name="T0" fmla="*/ 37 w 46"/>
                  <a:gd name="T1" fmla="*/ 66 h 73"/>
                  <a:gd name="T2" fmla="*/ 37 w 46"/>
                  <a:gd name="T3" fmla="*/ 66 h 73"/>
                  <a:gd name="T4" fmla="*/ 37 w 46"/>
                  <a:gd name="T5" fmla="*/ 65 h 73"/>
                  <a:gd name="T6" fmla="*/ 36 w 46"/>
                  <a:gd name="T7" fmla="*/ 60 h 73"/>
                  <a:gd name="T8" fmla="*/ 46 w 46"/>
                  <a:gd name="T9" fmla="*/ 40 h 73"/>
                  <a:gd name="T10" fmla="*/ 33 w 46"/>
                  <a:gd name="T11" fmla="*/ 29 h 73"/>
                  <a:gd name="T12" fmla="*/ 30 w 46"/>
                  <a:gd name="T13" fmla="*/ 27 h 73"/>
                  <a:gd name="T14" fmla="*/ 33 w 46"/>
                  <a:gd name="T15" fmla="*/ 25 h 73"/>
                  <a:gd name="T16" fmla="*/ 40 w 46"/>
                  <a:gd name="T17" fmla="*/ 14 h 73"/>
                  <a:gd name="T18" fmla="*/ 25 w 46"/>
                  <a:gd name="T19" fmla="*/ 0 h 73"/>
                  <a:gd name="T20" fmla="*/ 10 w 46"/>
                  <a:gd name="T21" fmla="*/ 14 h 73"/>
                  <a:gd name="T22" fmla="*/ 17 w 46"/>
                  <a:gd name="T23" fmla="*/ 25 h 73"/>
                  <a:gd name="T24" fmla="*/ 20 w 46"/>
                  <a:gd name="T25" fmla="*/ 27 h 73"/>
                  <a:gd name="T26" fmla="*/ 17 w 46"/>
                  <a:gd name="T27" fmla="*/ 29 h 73"/>
                  <a:gd name="T28" fmla="*/ 0 w 46"/>
                  <a:gd name="T29" fmla="*/ 56 h 73"/>
                  <a:gd name="T30" fmla="*/ 0 w 46"/>
                  <a:gd name="T31" fmla="*/ 61 h 73"/>
                  <a:gd name="T32" fmla="*/ 25 w 46"/>
                  <a:gd name="T33" fmla="*/ 73 h 73"/>
                  <a:gd name="T34" fmla="*/ 40 w 46"/>
                  <a:gd name="T35" fmla="*/ 69 h 73"/>
                  <a:gd name="T36" fmla="*/ 37 w 46"/>
                  <a:gd name="T37"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73">
                    <a:moveTo>
                      <a:pt x="37" y="66"/>
                    </a:moveTo>
                    <a:cubicBezTo>
                      <a:pt x="37" y="66"/>
                      <a:pt x="37" y="66"/>
                      <a:pt x="37" y="66"/>
                    </a:cubicBezTo>
                    <a:cubicBezTo>
                      <a:pt x="37" y="65"/>
                      <a:pt x="37" y="65"/>
                      <a:pt x="37" y="65"/>
                    </a:cubicBezTo>
                    <a:cubicBezTo>
                      <a:pt x="36" y="64"/>
                      <a:pt x="36" y="62"/>
                      <a:pt x="36" y="60"/>
                    </a:cubicBezTo>
                    <a:cubicBezTo>
                      <a:pt x="36" y="52"/>
                      <a:pt x="40" y="44"/>
                      <a:pt x="46" y="40"/>
                    </a:cubicBezTo>
                    <a:cubicBezTo>
                      <a:pt x="43" y="35"/>
                      <a:pt x="38" y="31"/>
                      <a:pt x="33" y="29"/>
                    </a:cubicBezTo>
                    <a:cubicBezTo>
                      <a:pt x="30" y="27"/>
                      <a:pt x="30" y="27"/>
                      <a:pt x="30" y="27"/>
                    </a:cubicBezTo>
                    <a:cubicBezTo>
                      <a:pt x="33" y="25"/>
                      <a:pt x="33" y="25"/>
                      <a:pt x="33" y="25"/>
                    </a:cubicBezTo>
                    <a:cubicBezTo>
                      <a:pt x="37" y="23"/>
                      <a:pt x="40" y="19"/>
                      <a:pt x="40" y="14"/>
                    </a:cubicBezTo>
                    <a:cubicBezTo>
                      <a:pt x="40" y="7"/>
                      <a:pt x="33" y="0"/>
                      <a:pt x="25" y="0"/>
                    </a:cubicBezTo>
                    <a:cubicBezTo>
                      <a:pt x="17" y="0"/>
                      <a:pt x="10" y="7"/>
                      <a:pt x="10" y="14"/>
                    </a:cubicBezTo>
                    <a:cubicBezTo>
                      <a:pt x="10" y="19"/>
                      <a:pt x="13" y="23"/>
                      <a:pt x="17" y="25"/>
                    </a:cubicBezTo>
                    <a:cubicBezTo>
                      <a:pt x="20" y="27"/>
                      <a:pt x="20" y="27"/>
                      <a:pt x="20" y="27"/>
                    </a:cubicBezTo>
                    <a:cubicBezTo>
                      <a:pt x="17" y="29"/>
                      <a:pt x="17" y="29"/>
                      <a:pt x="17" y="29"/>
                    </a:cubicBezTo>
                    <a:cubicBezTo>
                      <a:pt x="7" y="33"/>
                      <a:pt x="0" y="43"/>
                      <a:pt x="0" y="56"/>
                    </a:cubicBezTo>
                    <a:cubicBezTo>
                      <a:pt x="0" y="57"/>
                      <a:pt x="0" y="59"/>
                      <a:pt x="0" y="61"/>
                    </a:cubicBezTo>
                    <a:cubicBezTo>
                      <a:pt x="6" y="68"/>
                      <a:pt x="15" y="73"/>
                      <a:pt x="25" y="73"/>
                    </a:cubicBezTo>
                    <a:cubicBezTo>
                      <a:pt x="30" y="73"/>
                      <a:pt x="35" y="72"/>
                      <a:pt x="40" y="69"/>
                    </a:cubicBezTo>
                    <a:cubicBezTo>
                      <a:pt x="39" y="68"/>
                      <a:pt x="38" y="67"/>
                      <a:pt x="37"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6" name="Freeform 405"/>
              <p:cNvSpPr>
                <a:spLocks/>
              </p:cNvSpPr>
              <p:nvPr/>
            </p:nvSpPr>
            <p:spPr bwMode="auto">
              <a:xfrm>
                <a:off x="7348681" y="3700355"/>
                <a:ext cx="149225" cy="217487"/>
              </a:xfrm>
              <a:custGeom>
                <a:avLst/>
                <a:gdLst>
                  <a:gd name="T0" fmla="*/ 25 w 37"/>
                  <a:gd name="T1" fmla="*/ 21 h 54"/>
                  <a:gd name="T2" fmla="*/ 21 w 37"/>
                  <a:gd name="T3" fmla="*/ 20 h 54"/>
                  <a:gd name="T4" fmla="*/ 24 w 37"/>
                  <a:gd name="T5" fmla="*/ 18 h 54"/>
                  <a:gd name="T6" fmla="*/ 29 w 37"/>
                  <a:gd name="T7" fmla="*/ 10 h 54"/>
                  <a:gd name="T8" fmla="*/ 18 w 37"/>
                  <a:gd name="T9" fmla="*/ 0 h 54"/>
                  <a:gd name="T10" fmla="*/ 8 w 37"/>
                  <a:gd name="T11" fmla="*/ 10 h 54"/>
                  <a:gd name="T12" fmla="*/ 13 w 37"/>
                  <a:gd name="T13" fmla="*/ 18 h 54"/>
                  <a:gd name="T14" fmla="*/ 16 w 37"/>
                  <a:gd name="T15" fmla="*/ 20 h 54"/>
                  <a:gd name="T16" fmla="*/ 12 w 37"/>
                  <a:gd name="T17" fmla="*/ 21 h 54"/>
                  <a:gd name="T18" fmla="*/ 11 w 37"/>
                  <a:gd name="T19" fmla="*/ 22 h 54"/>
                  <a:gd name="T20" fmla="*/ 9 w 37"/>
                  <a:gd name="T21" fmla="*/ 23 h 54"/>
                  <a:gd name="T22" fmla="*/ 7 w 37"/>
                  <a:gd name="T23" fmla="*/ 24 h 54"/>
                  <a:gd name="T24" fmla="*/ 0 w 37"/>
                  <a:gd name="T25" fmla="*/ 41 h 54"/>
                  <a:gd name="T26" fmla="*/ 0 w 37"/>
                  <a:gd name="T27" fmla="*/ 45 h 54"/>
                  <a:gd name="T28" fmla="*/ 3 w 37"/>
                  <a:gd name="T29" fmla="*/ 48 h 54"/>
                  <a:gd name="T30" fmla="*/ 5 w 37"/>
                  <a:gd name="T31" fmla="*/ 49 h 54"/>
                  <a:gd name="T32" fmla="*/ 6 w 37"/>
                  <a:gd name="T33" fmla="*/ 50 h 54"/>
                  <a:gd name="T34" fmla="*/ 18 w 37"/>
                  <a:gd name="T35" fmla="*/ 54 h 54"/>
                  <a:gd name="T36" fmla="*/ 37 w 37"/>
                  <a:gd name="T37" fmla="*/ 45 h 54"/>
                  <a:gd name="T38" fmla="*/ 37 w 37"/>
                  <a:gd name="T39" fmla="*/ 41 h 54"/>
                  <a:gd name="T40" fmla="*/ 25 w 37"/>
                  <a:gd name="T41"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54">
                    <a:moveTo>
                      <a:pt x="25" y="21"/>
                    </a:moveTo>
                    <a:cubicBezTo>
                      <a:pt x="21" y="20"/>
                      <a:pt x="21" y="20"/>
                      <a:pt x="21" y="20"/>
                    </a:cubicBezTo>
                    <a:cubicBezTo>
                      <a:pt x="24" y="18"/>
                      <a:pt x="24" y="18"/>
                      <a:pt x="24" y="18"/>
                    </a:cubicBezTo>
                    <a:cubicBezTo>
                      <a:pt x="27" y="16"/>
                      <a:pt x="29" y="13"/>
                      <a:pt x="29" y="10"/>
                    </a:cubicBezTo>
                    <a:cubicBezTo>
                      <a:pt x="29" y="5"/>
                      <a:pt x="24" y="0"/>
                      <a:pt x="18" y="0"/>
                    </a:cubicBezTo>
                    <a:cubicBezTo>
                      <a:pt x="12" y="0"/>
                      <a:pt x="8" y="5"/>
                      <a:pt x="8" y="10"/>
                    </a:cubicBezTo>
                    <a:cubicBezTo>
                      <a:pt x="8" y="13"/>
                      <a:pt x="10" y="16"/>
                      <a:pt x="13" y="18"/>
                    </a:cubicBezTo>
                    <a:cubicBezTo>
                      <a:pt x="16" y="20"/>
                      <a:pt x="16" y="20"/>
                      <a:pt x="16" y="20"/>
                    </a:cubicBezTo>
                    <a:cubicBezTo>
                      <a:pt x="12" y="21"/>
                      <a:pt x="12" y="21"/>
                      <a:pt x="12" y="21"/>
                    </a:cubicBezTo>
                    <a:cubicBezTo>
                      <a:pt x="12" y="22"/>
                      <a:pt x="11" y="22"/>
                      <a:pt x="11" y="22"/>
                    </a:cubicBezTo>
                    <a:cubicBezTo>
                      <a:pt x="10" y="22"/>
                      <a:pt x="10" y="23"/>
                      <a:pt x="9" y="23"/>
                    </a:cubicBezTo>
                    <a:cubicBezTo>
                      <a:pt x="8" y="24"/>
                      <a:pt x="8" y="24"/>
                      <a:pt x="7" y="24"/>
                    </a:cubicBezTo>
                    <a:cubicBezTo>
                      <a:pt x="3" y="28"/>
                      <a:pt x="0" y="34"/>
                      <a:pt x="0" y="41"/>
                    </a:cubicBezTo>
                    <a:cubicBezTo>
                      <a:pt x="0" y="43"/>
                      <a:pt x="0" y="44"/>
                      <a:pt x="0" y="45"/>
                    </a:cubicBezTo>
                    <a:cubicBezTo>
                      <a:pt x="1" y="46"/>
                      <a:pt x="2" y="47"/>
                      <a:pt x="3" y="48"/>
                    </a:cubicBezTo>
                    <a:cubicBezTo>
                      <a:pt x="4" y="48"/>
                      <a:pt x="4" y="49"/>
                      <a:pt x="5" y="49"/>
                    </a:cubicBezTo>
                    <a:cubicBezTo>
                      <a:pt x="5" y="50"/>
                      <a:pt x="6" y="50"/>
                      <a:pt x="6" y="50"/>
                    </a:cubicBezTo>
                    <a:cubicBezTo>
                      <a:pt x="10" y="53"/>
                      <a:pt x="14" y="54"/>
                      <a:pt x="18" y="54"/>
                    </a:cubicBezTo>
                    <a:cubicBezTo>
                      <a:pt x="26" y="54"/>
                      <a:pt x="32" y="50"/>
                      <a:pt x="37" y="45"/>
                    </a:cubicBezTo>
                    <a:cubicBezTo>
                      <a:pt x="37" y="44"/>
                      <a:pt x="37" y="43"/>
                      <a:pt x="37" y="41"/>
                    </a:cubicBezTo>
                    <a:cubicBezTo>
                      <a:pt x="37" y="32"/>
                      <a:pt x="32" y="24"/>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20" name="矩形 19"/>
            <p:cNvSpPr/>
            <p:nvPr/>
          </p:nvSpPr>
          <p:spPr>
            <a:xfrm>
              <a:off x="1181100"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zh-CN" altLang="en-US" sz="1600" dirty="0">
                <a:solidFill>
                  <a:schemeClr val="bg1"/>
                </a:solidFill>
                <a:latin typeface="微软雅黑" pitchFamily="34" charset="-122"/>
                <a:ea typeface="微软雅黑" pitchFamily="34" charset="-122"/>
              </a:endParaRPr>
            </a:p>
          </p:txBody>
        </p:sp>
      </p:grpSp>
      <p:grpSp>
        <p:nvGrpSpPr>
          <p:cNvPr id="23" name="组合 22"/>
          <p:cNvGrpSpPr/>
          <p:nvPr/>
        </p:nvGrpSpPr>
        <p:grpSpPr>
          <a:xfrm>
            <a:off x="3445319" y="1577820"/>
            <a:ext cx="2817000" cy="2817000"/>
            <a:chOff x="3445319" y="1577820"/>
            <a:chExt cx="2817000" cy="2817000"/>
          </a:xfrm>
        </p:grpSpPr>
        <p:sp>
          <p:nvSpPr>
            <p:cNvPr id="5" name="椭圆 4"/>
            <p:cNvSpPr/>
            <p:nvPr/>
          </p:nvSpPr>
          <p:spPr>
            <a:xfrm>
              <a:off x="3445319" y="1577820"/>
              <a:ext cx="2817000" cy="28170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Freeform 38"/>
            <p:cNvSpPr>
              <a:spLocks noEditPoints="1"/>
            </p:cNvSpPr>
            <p:nvPr/>
          </p:nvSpPr>
          <p:spPr bwMode="auto">
            <a:xfrm>
              <a:off x="4594015" y="2131813"/>
              <a:ext cx="484066" cy="501152"/>
            </a:xfrm>
            <a:custGeom>
              <a:avLst/>
              <a:gdLst>
                <a:gd name="T0" fmla="*/ 57 w 72"/>
                <a:gd name="T1" fmla="*/ 0 h 74"/>
                <a:gd name="T2" fmla="*/ 16 w 72"/>
                <a:gd name="T3" fmla="*/ 0 h 74"/>
                <a:gd name="T4" fmla="*/ 0 w 72"/>
                <a:gd name="T5" fmla="*/ 18 h 74"/>
                <a:gd name="T6" fmla="*/ 0 w 72"/>
                <a:gd name="T7" fmla="*/ 34 h 74"/>
                <a:gd name="T8" fmla="*/ 10 w 72"/>
                <a:gd name="T9" fmla="*/ 51 h 74"/>
                <a:gd name="T10" fmla="*/ 2 w 72"/>
                <a:gd name="T11" fmla="*/ 74 h 74"/>
                <a:gd name="T12" fmla="*/ 40 w 72"/>
                <a:gd name="T13" fmla="*/ 52 h 74"/>
                <a:gd name="T14" fmla="*/ 57 w 72"/>
                <a:gd name="T15" fmla="*/ 52 h 74"/>
                <a:gd name="T16" fmla="*/ 72 w 72"/>
                <a:gd name="T17" fmla="*/ 34 h 74"/>
                <a:gd name="T18" fmla="*/ 72 w 72"/>
                <a:gd name="T19" fmla="*/ 18 h 74"/>
                <a:gd name="T20" fmla="*/ 57 w 72"/>
                <a:gd name="T21" fmla="*/ 0 h 74"/>
                <a:gd name="T22" fmla="*/ 54 w 72"/>
                <a:gd name="T23" fmla="*/ 38 h 74"/>
                <a:gd name="T24" fmla="*/ 16 w 72"/>
                <a:gd name="T25" fmla="*/ 38 h 74"/>
                <a:gd name="T26" fmla="*/ 13 w 72"/>
                <a:gd name="T27" fmla="*/ 35 h 74"/>
                <a:gd name="T28" fmla="*/ 16 w 72"/>
                <a:gd name="T29" fmla="*/ 33 h 74"/>
                <a:gd name="T30" fmla="*/ 54 w 72"/>
                <a:gd name="T31" fmla="*/ 33 h 74"/>
                <a:gd name="T32" fmla="*/ 57 w 72"/>
                <a:gd name="T33" fmla="*/ 35 h 74"/>
                <a:gd name="T34" fmla="*/ 54 w 72"/>
                <a:gd name="T35" fmla="*/ 38 h 74"/>
                <a:gd name="T36" fmla="*/ 60 w 72"/>
                <a:gd name="T37" fmla="*/ 29 h 74"/>
                <a:gd name="T38" fmla="*/ 16 w 72"/>
                <a:gd name="T39" fmla="*/ 29 h 74"/>
                <a:gd name="T40" fmla="*/ 13 w 72"/>
                <a:gd name="T41" fmla="*/ 26 h 74"/>
                <a:gd name="T42" fmla="*/ 16 w 72"/>
                <a:gd name="T43" fmla="*/ 23 h 74"/>
                <a:gd name="T44" fmla="*/ 60 w 72"/>
                <a:gd name="T45" fmla="*/ 23 h 74"/>
                <a:gd name="T46" fmla="*/ 63 w 72"/>
                <a:gd name="T47" fmla="*/ 26 h 74"/>
                <a:gd name="T48" fmla="*/ 60 w 72"/>
                <a:gd name="T49" fmla="*/ 29 h 74"/>
                <a:gd name="T50" fmla="*/ 60 w 72"/>
                <a:gd name="T51" fmla="*/ 19 h 74"/>
                <a:gd name="T52" fmla="*/ 16 w 72"/>
                <a:gd name="T53" fmla="*/ 19 h 74"/>
                <a:gd name="T54" fmla="*/ 13 w 72"/>
                <a:gd name="T55" fmla="*/ 16 h 74"/>
                <a:gd name="T56" fmla="*/ 16 w 72"/>
                <a:gd name="T57" fmla="*/ 13 h 74"/>
                <a:gd name="T58" fmla="*/ 60 w 72"/>
                <a:gd name="T59" fmla="*/ 13 h 74"/>
                <a:gd name="T60" fmla="*/ 63 w 72"/>
                <a:gd name="T61" fmla="*/ 16 h 74"/>
                <a:gd name="T62" fmla="*/ 60 w 72"/>
                <a:gd name="T63" fmla="*/ 1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74">
                  <a:moveTo>
                    <a:pt x="57" y="0"/>
                  </a:moveTo>
                  <a:cubicBezTo>
                    <a:pt x="16" y="0"/>
                    <a:pt x="16" y="0"/>
                    <a:pt x="16" y="0"/>
                  </a:cubicBezTo>
                  <a:cubicBezTo>
                    <a:pt x="7" y="0"/>
                    <a:pt x="0" y="8"/>
                    <a:pt x="0" y="18"/>
                  </a:cubicBezTo>
                  <a:cubicBezTo>
                    <a:pt x="0" y="34"/>
                    <a:pt x="0" y="34"/>
                    <a:pt x="0" y="34"/>
                  </a:cubicBezTo>
                  <a:cubicBezTo>
                    <a:pt x="0" y="42"/>
                    <a:pt x="4" y="48"/>
                    <a:pt x="10" y="51"/>
                  </a:cubicBezTo>
                  <a:cubicBezTo>
                    <a:pt x="4" y="66"/>
                    <a:pt x="2" y="74"/>
                    <a:pt x="2" y="74"/>
                  </a:cubicBezTo>
                  <a:cubicBezTo>
                    <a:pt x="40" y="52"/>
                    <a:pt x="40" y="52"/>
                    <a:pt x="40" y="52"/>
                  </a:cubicBezTo>
                  <a:cubicBezTo>
                    <a:pt x="57" y="52"/>
                    <a:pt x="57" y="52"/>
                    <a:pt x="57" y="52"/>
                  </a:cubicBezTo>
                  <a:cubicBezTo>
                    <a:pt x="65" y="52"/>
                    <a:pt x="72" y="44"/>
                    <a:pt x="72" y="34"/>
                  </a:cubicBezTo>
                  <a:cubicBezTo>
                    <a:pt x="72" y="18"/>
                    <a:pt x="72" y="18"/>
                    <a:pt x="72" y="18"/>
                  </a:cubicBezTo>
                  <a:cubicBezTo>
                    <a:pt x="72" y="8"/>
                    <a:pt x="65" y="0"/>
                    <a:pt x="57" y="0"/>
                  </a:cubicBezTo>
                  <a:close/>
                  <a:moveTo>
                    <a:pt x="54" y="38"/>
                  </a:moveTo>
                  <a:cubicBezTo>
                    <a:pt x="16" y="38"/>
                    <a:pt x="16" y="38"/>
                    <a:pt x="16" y="38"/>
                  </a:cubicBezTo>
                  <a:cubicBezTo>
                    <a:pt x="14" y="38"/>
                    <a:pt x="13" y="37"/>
                    <a:pt x="13" y="35"/>
                  </a:cubicBezTo>
                  <a:cubicBezTo>
                    <a:pt x="13" y="34"/>
                    <a:pt x="14" y="33"/>
                    <a:pt x="16" y="33"/>
                  </a:cubicBezTo>
                  <a:cubicBezTo>
                    <a:pt x="54" y="33"/>
                    <a:pt x="54" y="33"/>
                    <a:pt x="54" y="33"/>
                  </a:cubicBezTo>
                  <a:cubicBezTo>
                    <a:pt x="56" y="33"/>
                    <a:pt x="57" y="34"/>
                    <a:pt x="57" y="35"/>
                  </a:cubicBezTo>
                  <a:cubicBezTo>
                    <a:pt x="57" y="37"/>
                    <a:pt x="56" y="38"/>
                    <a:pt x="54" y="38"/>
                  </a:cubicBezTo>
                  <a:close/>
                  <a:moveTo>
                    <a:pt x="60" y="29"/>
                  </a:moveTo>
                  <a:cubicBezTo>
                    <a:pt x="16" y="29"/>
                    <a:pt x="16" y="29"/>
                    <a:pt x="16" y="29"/>
                  </a:cubicBezTo>
                  <a:cubicBezTo>
                    <a:pt x="14" y="29"/>
                    <a:pt x="13" y="27"/>
                    <a:pt x="13" y="26"/>
                  </a:cubicBezTo>
                  <a:cubicBezTo>
                    <a:pt x="13" y="24"/>
                    <a:pt x="14" y="23"/>
                    <a:pt x="16" y="23"/>
                  </a:cubicBezTo>
                  <a:cubicBezTo>
                    <a:pt x="60" y="23"/>
                    <a:pt x="60" y="23"/>
                    <a:pt x="60" y="23"/>
                  </a:cubicBezTo>
                  <a:cubicBezTo>
                    <a:pt x="62" y="23"/>
                    <a:pt x="63" y="24"/>
                    <a:pt x="63" y="26"/>
                  </a:cubicBezTo>
                  <a:cubicBezTo>
                    <a:pt x="63" y="27"/>
                    <a:pt x="62" y="29"/>
                    <a:pt x="60" y="29"/>
                  </a:cubicBezTo>
                  <a:close/>
                  <a:moveTo>
                    <a:pt x="60" y="19"/>
                  </a:moveTo>
                  <a:cubicBezTo>
                    <a:pt x="16" y="19"/>
                    <a:pt x="16" y="19"/>
                    <a:pt x="16" y="19"/>
                  </a:cubicBezTo>
                  <a:cubicBezTo>
                    <a:pt x="14" y="19"/>
                    <a:pt x="13" y="18"/>
                    <a:pt x="13" y="16"/>
                  </a:cubicBezTo>
                  <a:cubicBezTo>
                    <a:pt x="13" y="14"/>
                    <a:pt x="14" y="13"/>
                    <a:pt x="16" y="13"/>
                  </a:cubicBezTo>
                  <a:cubicBezTo>
                    <a:pt x="60" y="13"/>
                    <a:pt x="60" y="13"/>
                    <a:pt x="60" y="13"/>
                  </a:cubicBezTo>
                  <a:cubicBezTo>
                    <a:pt x="62" y="13"/>
                    <a:pt x="63" y="14"/>
                    <a:pt x="63" y="16"/>
                  </a:cubicBezTo>
                  <a:cubicBezTo>
                    <a:pt x="63" y="18"/>
                    <a:pt x="62" y="19"/>
                    <a:pt x="60"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24" name="矩形 23"/>
            <p:cNvSpPr/>
            <p:nvPr/>
          </p:nvSpPr>
          <p:spPr>
            <a:xfrm>
              <a:off x="3668489"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zh-CN" altLang="en-US" sz="1600" dirty="0">
                <a:solidFill>
                  <a:schemeClr val="bg1"/>
                </a:solidFill>
                <a:latin typeface="微软雅黑" pitchFamily="34" charset="-122"/>
                <a:ea typeface="微软雅黑" pitchFamily="34" charset="-122"/>
              </a:endParaRPr>
            </a:p>
          </p:txBody>
        </p:sp>
      </p:grpSp>
      <p:grpSp>
        <p:nvGrpSpPr>
          <p:cNvPr id="27" name="组合 26"/>
          <p:cNvGrpSpPr/>
          <p:nvPr/>
        </p:nvGrpSpPr>
        <p:grpSpPr>
          <a:xfrm>
            <a:off x="5931492" y="1577820"/>
            <a:ext cx="2817000" cy="2817000"/>
            <a:chOff x="5931492" y="1577820"/>
            <a:chExt cx="2817000" cy="2817000"/>
          </a:xfrm>
        </p:grpSpPr>
        <p:sp>
          <p:nvSpPr>
            <p:cNvPr id="6" name="椭圆 5"/>
            <p:cNvSpPr/>
            <p:nvPr/>
          </p:nvSpPr>
          <p:spPr>
            <a:xfrm>
              <a:off x="5931492" y="1577820"/>
              <a:ext cx="2817000" cy="2817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7" name="组合 16"/>
            <p:cNvGrpSpPr/>
            <p:nvPr/>
          </p:nvGrpSpPr>
          <p:grpSpPr>
            <a:xfrm>
              <a:off x="7008312" y="2126119"/>
              <a:ext cx="512540" cy="512540"/>
              <a:chOff x="1424913" y="2758786"/>
              <a:chExt cx="255829" cy="255829"/>
            </a:xfrm>
            <a:solidFill>
              <a:schemeClr val="bg1"/>
            </a:solidFill>
          </p:grpSpPr>
          <p:sp>
            <p:nvSpPr>
              <p:cNvPr id="18" name="Freeform 133"/>
              <p:cNvSpPr>
                <a:spLocks noEditPoints="1"/>
              </p:cNvSpPr>
              <p:nvPr/>
            </p:nvSpPr>
            <p:spPr bwMode="auto">
              <a:xfrm>
                <a:off x="1424913" y="2758786"/>
                <a:ext cx="255829" cy="255829"/>
              </a:xfrm>
              <a:custGeom>
                <a:avLst/>
                <a:gdLst>
                  <a:gd name="T0" fmla="*/ 0 w 76"/>
                  <a:gd name="T1" fmla="*/ 38 h 76"/>
                  <a:gd name="T2" fmla="*/ 38 w 76"/>
                  <a:gd name="T3" fmla="*/ 0 h 76"/>
                  <a:gd name="T4" fmla="*/ 76 w 76"/>
                  <a:gd name="T5" fmla="*/ 38 h 76"/>
                  <a:gd name="T6" fmla="*/ 38 w 76"/>
                  <a:gd name="T7" fmla="*/ 76 h 76"/>
                  <a:gd name="T8" fmla="*/ 0 w 76"/>
                  <a:gd name="T9" fmla="*/ 38 h 76"/>
                  <a:gd name="T10" fmla="*/ 5 w 76"/>
                  <a:gd name="T11" fmla="*/ 38 h 76"/>
                  <a:gd name="T12" fmla="*/ 38 w 76"/>
                  <a:gd name="T13" fmla="*/ 71 h 76"/>
                  <a:gd name="T14" fmla="*/ 72 w 76"/>
                  <a:gd name="T15" fmla="*/ 38 h 76"/>
                  <a:gd name="T16" fmla="*/ 38 w 76"/>
                  <a:gd name="T17" fmla="*/ 4 h 76"/>
                  <a:gd name="T18" fmla="*/ 5 w 76"/>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0" y="38"/>
                    </a:moveTo>
                    <a:cubicBezTo>
                      <a:pt x="0" y="17"/>
                      <a:pt x="17" y="0"/>
                      <a:pt x="38" y="0"/>
                    </a:cubicBezTo>
                    <a:cubicBezTo>
                      <a:pt x="59" y="0"/>
                      <a:pt x="76" y="17"/>
                      <a:pt x="76" y="38"/>
                    </a:cubicBezTo>
                    <a:cubicBezTo>
                      <a:pt x="76" y="59"/>
                      <a:pt x="59" y="76"/>
                      <a:pt x="38" y="76"/>
                    </a:cubicBezTo>
                    <a:cubicBezTo>
                      <a:pt x="17" y="76"/>
                      <a:pt x="0" y="59"/>
                      <a:pt x="0" y="38"/>
                    </a:cubicBezTo>
                    <a:close/>
                    <a:moveTo>
                      <a:pt x="5" y="38"/>
                    </a:moveTo>
                    <a:cubicBezTo>
                      <a:pt x="5" y="56"/>
                      <a:pt x="20" y="71"/>
                      <a:pt x="38" y="71"/>
                    </a:cubicBezTo>
                    <a:cubicBezTo>
                      <a:pt x="57" y="71"/>
                      <a:pt x="72" y="56"/>
                      <a:pt x="72" y="38"/>
                    </a:cubicBezTo>
                    <a:cubicBezTo>
                      <a:pt x="72" y="19"/>
                      <a:pt x="57" y="4"/>
                      <a:pt x="38" y="4"/>
                    </a:cubicBezTo>
                    <a:cubicBezTo>
                      <a:pt x="20" y="4"/>
                      <a:pt x="5" y="19"/>
                      <a:pt x="5"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9" name="Freeform 134"/>
              <p:cNvSpPr>
                <a:spLocks/>
              </p:cNvSpPr>
              <p:nvPr/>
            </p:nvSpPr>
            <p:spPr bwMode="auto">
              <a:xfrm>
                <a:off x="1498820" y="2785791"/>
                <a:ext cx="71064" cy="159182"/>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25" name="矩形 24"/>
            <p:cNvSpPr/>
            <p:nvPr/>
          </p:nvSpPr>
          <p:spPr>
            <a:xfrm>
              <a:off x="6155878"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zh-CN" altLang="en-US" sz="16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8417666" y="1577820"/>
            <a:ext cx="2817000" cy="2817000"/>
            <a:chOff x="8417666" y="1577820"/>
            <a:chExt cx="2817000" cy="2817000"/>
          </a:xfrm>
        </p:grpSpPr>
        <p:sp>
          <p:nvSpPr>
            <p:cNvPr id="7" name="椭圆 6"/>
            <p:cNvSpPr/>
            <p:nvPr/>
          </p:nvSpPr>
          <p:spPr>
            <a:xfrm>
              <a:off x="8417666" y="1577820"/>
              <a:ext cx="2817000" cy="28170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4" name="组合 3"/>
            <p:cNvGrpSpPr/>
            <p:nvPr/>
          </p:nvGrpSpPr>
          <p:grpSpPr>
            <a:xfrm>
              <a:off x="9422284" y="2150323"/>
              <a:ext cx="706164" cy="464132"/>
              <a:chOff x="4298724" y="4953229"/>
              <a:chExt cx="352475" cy="231668"/>
            </a:xfrm>
            <a:solidFill>
              <a:schemeClr val="bg1"/>
            </a:solidFill>
          </p:grpSpPr>
          <p:sp>
            <p:nvSpPr>
              <p:cNvPr id="9" name="Freeform 102"/>
              <p:cNvSpPr>
                <a:spLocks/>
              </p:cNvSpPr>
              <p:nvPr/>
            </p:nvSpPr>
            <p:spPr bwMode="auto">
              <a:xfrm>
                <a:off x="4392528" y="4953229"/>
                <a:ext cx="258671" cy="144970"/>
              </a:xfrm>
              <a:custGeom>
                <a:avLst/>
                <a:gdLst>
                  <a:gd name="T0" fmla="*/ 50 w 77"/>
                  <a:gd name="T1" fmla="*/ 43 h 43"/>
                  <a:gd name="T2" fmla="*/ 66 w 77"/>
                  <a:gd name="T3" fmla="*/ 33 h 43"/>
                  <a:gd name="T4" fmla="*/ 75 w 77"/>
                  <a:gd name="T5" fmla="*/ 10 h 43"/>
                  <a:gd name="T6" fmla="*/ 68 w 77"/>
                  <a:gd name="T7" fmla="*/ 0 h 43"/>
                  <a:gd name="T8" fmla="*/ 50 w 77"/>
                  <a:gd name="T9" fmla="*/ 0 h 43"/>
                  <a:gd name="T10" fmla="*/ 28 w 77"/>
                  <a:gd name="T11" fmla="*/ 0 h 43"/>
                  <a:gd name="T12" fmla="*/ 10 w 77"/>
                  <a:gd name="T13" fmla="*/ 0 h 43"/>
                  <a:gd name="T14" fmla="*/ 3 w 77"/>
                  <a:gd name="T15" fmla="*/ 10 h 43"/>
                  <a:gd name="T16" fmla="*/ 12 w 77"/>
                  <a:gd name="T17" fmla="*/ 33 h 43"/>
                  <a:gd name="T18" fmla="*/ 27 w 77"/>
                  <a:gd name="T19" fmla="*/ 43 h 43"/>
                  <a:gd name="T20" fmla="*/ 50 w 77"/>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43">
                    <a:moveTo>
                      <a:pt x="50" y="43"/>
                    </a:moveTo>
                    <a:cubicBezTo>
                      <a:pt x="56" y="43"/>
                      <a:pt x="63" y="39"/>
                      <a:pt x="66" y="33"/>
                    </a:cubicBezTo>
                    <a:cubicBezTo>
                      <a:pt x="75" y="10"/>
                      <a:pt x="75" y="10"/>
                      <a:pt x="75" y="10"/>
                    </a:cubicBezTo>
                    <a:cubicBezTo>
                      <a:pt x="77" y="4"/>
                      <a:pt x="74" y="0"/>
                      <a:pt x="68" y="0"/>
                    </a:cubicBezTo>
                    <a:cubicBezTo>
                      <a:pt x="50" y="0"/>
                      <a:pt x="50" y="0"/>
                      <a:pt x="50" y="0"/>
                    </a:cubicBezTo>
                    <a:cubicBezTo>
                      <a:pt x="44" y="0"/>
                      <a:pt x="34" y="0"/>
                      <a:pt x="28" y="0"/>
                    </a:cubicBezTo>
                    <a:cubicBezTo>
                      <a:pt x="10" y="0"/>
                      <a:pt x="10" y="0"/>
                      <a:pt x="10" y="0"/>
                    </a:cubicBezTo>
                    <a:cubicBezTo>
                      <a:pt x="3" y="0"/>
                      <a:pt x="0" y="4"/>
                      <a:pt x="3" y="10"/>
                    </a:cubicBezTo>
                    <a:cubicBezTo>
                      <a:pt x="12" y="33"/>
                      <a:pt x="12" y="33"/>
                      <a:pt x="12" y="33"/>
                    </a:cubicBezTo>
                    <a:cubicBezTo>
                      <a:pt x="14" y="39"/>
                      <a:pt x="21" y="43"/>
                      <a:pt x="27" y="43"/>
                    </a:cubicBezTo>
                    <a:lnTo>
                      <a:pt x="50" y="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0" name="Oval 103"/>
              <p:cNvSpPr>
                <a:spLocks noChangeArrowheads="1"/>
              </p:cNvSpPr>
              <p:nvPr/>
            </p:nvSpPr>
            <p:spPr bwMode="auto">
              <a:xfrm>
                <a:off x="4436587" y="5142259"/>
                <a:ext cx="46902" cy="426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1" name="Oval 104"/>
              <p:cNvSpPr>
                <a:spLocks noChangeArrowheads="1"/>
              </p:cNvSpPr>
              <p:nvPr/>
            </p:nvSpPr>
            <p:spPr bwMode="auto">
              <a:xfrm>
                <a:off x="4554553" y="5142259"/>
                <a:ext cx="46902" cy="426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2" name="Freeform 105"/>
              <p:cNvSpPr>
                <a:spLocks/>
              </p:cNvSpPr>
              <p:nvPr/>
            </p:nvSpPr>
            <p:spPr bwMode="auto">
              <a:xfrm>
                <a:off x="4298724" y="4987340"/>
                <a:ext cx="309837" cy="147812"/>
              </a:xfrm>
              <a:custGeom>
                <a:avLst/>
                <a:gdLst>
                  <a:gd name="T0" fmla="*/ 38 w 92"/>
                  <a:gd name="T1" fmla="*/ 44 h 44"/>
                  <a:gd name="T2" fmla="*/ 34 w 92"/>
                  <a:gd name="T3" fmla="*/ 42 h 44"/>
                  <a:gd name="T4" fmla="*/ 19 w 92"/>
                  <a:gd name="T5" fmla="*/ 7 h 44"/>
                  <a:gd name="T6" fmla="*/ 4 w 92"/>
                  <a:gd name="T7" fmla="*/ 7 h 44"/>
                  <a:gd name="T8" fmla="*/ 0 w 92"/>
                  <a:gd name="T9" fmla="*/ 3 h 44"/>
                  <a:gd name="T10" fmla="*/ 4 w 92"/>
                  <a:gd name="T11" fmla="*/ 0 h 44"/>
                  <a:gd name="T12" fmla="*/ 22 w 92"/>
                  <a:gd name="T13" fmla="*/ 0 h 44"/>
                  <a:gd name="T14" fmla="*/ 25 w 92"/>
                  <a:gd name="T15" fmla="*/ 2 h 44"/>
                  <a:gd name="T16" fmla="*/ 40 w 92"/>
                  <a:gd name="T17" fmla="*/ 37 h 44"/>
                  <a:gd name="T18" fmla="*/ 88 w 92"/>
                  <a:gd name="T19" fmla="*/ 37 h 44"/>
                  <a:gd name="T20" fmla="*/ 92 w 92"/>
                  <a:gd name="T21" fmla="*/ 41 h 44"/>
                  <a:gd name="T22" fmla="*/ 88 w 92"/>
                  <a:gd name="T23" fmla="*/ 44 h 44"/>
                  <a:gd name="T24" fmla="*/ 38 w 92"/>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44">
                    <a:moveTo>
                      <a:pt x="38" y="44"/>
                    </a:moveTo>
                    <a:cubicBezTo>
                      <a:pt x="34" y="42"/>
                      <a:pt x="34" y="42"/>
                      <a:pt x="34" y="42"/>
                    </a:cubicBezTo>
                    <a:cubicBezTo>
                      <a:pt x="19" y="7"/>
                      <a:pt x="19" y="7"/>
                      <a:pt x="19" y="7"/>
                    </a:cubicBezTo>
                    <a:cubicBezTo>
                      <a:pt x="4" y="7"/>
                      <a:pt x="4" y="7"/>
                      <a:pt x="4" y="7"/>
                    </a:cubicBezTo>
                    <a:cubicBezTo>
                      <a:pt x="2" y="7"/>
                      <a:pt x="0" y="5"/>
                      <a:pt x="0" y="3"/>
                    </a:cubicBezTo>
                    <a:cubicBezTo>
                      <a:pt x="0" y="1"/>
                      <a:pt x="2" y="0"/>
                      <a:pt x="4" y="0"/>
                    </a:cubicBezTo>
                    <a:cubicBezTo>
                      <a:pt x="22" y="0"/>
                      <a:pt x="22" y="0"/>
                      <a:pt x="22" y="0"/>
                    </a:cubicBezTo>
                    <a:cubicBezTo>
                      <a:pt x="25" y="2"/>
                      <a:pt x="25" y="2"/>
                      <a:pt x="25" y="2"/>
                    </a:cubicBezTo>
                    <a:cubicBezTo>
                      <a:pt x="40" y="37"/>
                      <a:pt x="40" y="37"/>
                      <a:pt x="40" y="37"/>
                    </a:cubicBezTo>
                    <a:cubicBezTo>
                      <a:pt x="88" y="37"/>
                      <a:pt x="88" y="37"/>
                      <a:pt x="88" y="37"/>
                    </a:cubicBezTo>
                    <a:cubicBezTo>
                      <a:pt x="90" y="37"/>
                      <a:pt x="92" y="38"/>
                      <a:pt x="92" y="41"/>
                    </a:cubicBezTo>
                    <a:cubicBezTo>
                      <a:pt x="92" y="43"/>
                      <a:pt x="90" y="44"/>
                      <a:pt x="88" y="44"/>
                    </a:cubicBezTo>
                    <a:lnTo>
                      <a:pt x="38" y="4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3" name="Freeform 269"/>
              <p:cNvSpPr>
                <a:spLocks/>
              </p:cNvSpPr>
              <p:nvPr/>
            </p:nvSpPr>
            <p:spPr bwMode="auto">
              <a:xfrm>
                <a:off x="4449378" y="5130888"/>
                <a:ext cx="105174" cy="21320"/>
              </a:xfrm>
              <a:custGeom>
                <a:avLst/>
                <a:gdLst>
                  <a:gd name="T0" fmla="*/ 29 w 31"/>
                  <a:gd name="T1" fmla="*/ 0 h 6"/>
                  <a:gd name="T2" fmla="*/ 3 w 31"/>
                  <a:gd name="T3" fmla="*/ 0 h 6"/>
                  <a:gd name="T4" fmla="*/ 0 w 31"/>
                  <a:gd name="T5" fmla="*/ 3 h 6"/>
                  <a:gd name="T6" fmla="*/ 3 w 31"/>
                  <a:gd name="T7" fmla="*/ 6 h 6"/>
                  <a:gd name="T8" fmla="*/ 29 w 31"/>
                  <a:gd name="T9" fmla="*/ 6 h 6"/>
                  <a:gd name="T10" fmla="*/ 31 w 31"/>
                  <a:gd name="T11" fmla="*/ 3 h 6"/>
                  <a:gd name="T12" fmla="*/ 29 w 3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1" h="6">
                    <a:moveTo>
                      <a:pt x="29" y="0"/>
                    </a:moveTo>
                    <a:cubicBezTo>
                      <a:pt x="3" y="0"/>
                      <a:pt x="3" y="0"/>
                      <a:pt x="3" y="0"/>
                    </a:cubicBezTo>
                    <a:cubicBezTo>
                      <a:pt x="2" y="0"/>
                      <a:pt x="0" y="2"/>
                      <a:pt x="0" y="3"/>
                    </a:cubicBezTo>
                    <a:cubicBezTo>
                      <a:pt x="0" y="5"/>
                      <a:pt x="2" y="6"/>
                      <a:pt x="3" y="6"/>
                    </a:cubicBezTo>
                    <a:cubicBezTo>
                      <a:pt x="29" y="6"/>
                      <a:pt x="29" y="6"/>
                      <a:pt x="29" y="6"/>
                    </a:cubicBezTo>
                    <a:cubicBezTo>
                      <a:pt x="30" y="6"/>
                      <a:pt x="31" y="5"/>
                      <a:pt x="31" y="3"/>
                    </a:cubicBezTo>
                    <a:cubicBezTo>
                      <a:pt x="31" y="2"/>
                      <a:pt x="30" y="0"/>
                      <a:pt x="2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26" name="矩形 25"/>
            <p:cNvSpPr/>
            <p:nvPr/>
          </p:nvSpPr>
          <p:spPr>
            <a:xfrm>
              <a:off x="8643267" y="3040100"/>
              <a:ext cx="2394838" cy="923330"/>
            </a:xfrm>
            <a:prstGeom prst="rect">
              <a:avLst/>
            </a:prstGeom>
          </p:spPr>
          <p:txBody>
            <a:bodyPr wrap="square">
              <a:spAutoFit/>
            </a:bodyPr>
            <a:lstStyle/>
            <a:p>
              <a:pPr algn="ctr">
                <a:lnSpc>
                  <a:spcPct val="150000"/>
                </a:lnSpc>
              </a:pPr>
              <a:r>
                <a:rPr lang="zh-CN" altLang="en-US" sz="12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zh-CN" altLang="en-US" sz="1600" dirty="0">
                <a:solidFill>
                  <a:schemeClr val="bg1"/>
                </a:solidFill>
                <a:latin typeface="微软雅黑" pitchFamily="34" charset="-122"/>
                <a:ea typeface="微软雅黑" pitchFamily="34" charset="-122"/>
              </a:endParaRPr>
            </a:p>
          </p:txBody>
        </p:sp>
      </p:grpSp>
      <p:sp>
        <p:nvSpPr>
          <p:cNvPr id="30" name="TextBox 29"/>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售后服务</a:t>
            </a:r>
          </a:p>
        </p:txBody>
      </p:sp>
    </p:spTree>
    <p:extLst>
      <p:ext uri="{BB962C8B-B14F-4D97-AF65-F5344CB8AC3E}">
        <p14:creationId xmlns:p14="http://schemas.microsoft.com/office/powerpoint/2010/main" val="14151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par>
                                <p:cTn id="12" presetID="19" presetClass="entr" presetSubtype="1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fmla="#ppt_w*sin(2.5*pi*$)">
                                          <p:val>
                                            <p:fltVal val="0"/>
                                          </p:val>
                                        </p:tav>
                                        <p:tav tm="100000">
                                          <p:val>
                                            <p:fltVal val="1"/>
                                          </p:val>
                                        </p:tav>
                                      </p:tavLst>
                                    </p:anim>
                                    <p:anim calcmode="lin" valueType="num">
                                      <p:cBhvr>
                                        <p:cTn id="15" dur="500" fill="hold"/>
                                        <p:tgtEl>
                                          <p:spTgt spid="8"/>
                                        </p:tgtEl>
                                        <p:attrNameLst>
                                          <p:attrName>ppt_h</p:attrName>
                                        </p:attrNameLst>
                                      </p:cBhvr>
                                      <p:tavLst>
                                        <p:tav tm="0">
                                          <p:val>
                                            <p:strVal val="#ppt_h"/>
                                          </p:val>
                                        </p:tav>
                                        <p:tav tm="100000">
                                          <p:val>
                                            <p:strVal val="#ppt_h"/>
                                          </p:val>
                                        </p:tav>
                                      </p:tavLst>
                                    </p:anim>
                                  </p:childTnLst>
                                </p:cTn>
                              </p:par>
                              <p:par>
                                <p:cTn id="16" presetID="19" presetClass="entr" presetSubtype="10" fill="hold" nodeType="withEffect">
                                  <p:stCondLst>
                                    <p:cond delay="20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fmla="#ppt_w*sin(2.5*pi*$)">
                                          <p:val>
                                            <p:fltVal val="0"/>
                                          </p:val>
                                        </p:tav>
                                        <p:tav tm="100000">
                                          <p:val>
                                            <p:fltVal val="1"/>
                                          </p:val>
                                        </p:tav>
                                      </p:tavLst>
                                    </p:anim>
                                    <p:anim calcmode="lin" valueType="num">
                                      <p:cBhvr>
                                        <p:cTn id="19" dur="500" fill="hold"/>
                                        <p:tgtEl>
                                          <p:spTgt spid="23"/>
                                        </p:tgtEl>
                                        <p:attrNameLst>
                                          <p:attrName>ppt_h</p:attrName>
                                        </p:attrNameLst>
                                      </p:cBhvr>
                                      <p:tavLst>
                                        <p:tav tm="0">
                                          <p:val>
                                            <p:strVal val="#ppt_h"/>
                                          </p:val>
                                        </p:tav>
                                        <p:tav tm="100000">
                                          <p:val>
                                            <p:strVal val="#ppt_h"/>
                                          </p:val>
                                        </p:tav>
                                      </p:tavLst>
                                    </p:anim>
                                  </p:childTnLst>
                                </p:cTn>
                              </p:par>
                              <p:par>
                                <p:cTn id="20" presetID="19" presetClass="entr" presetSubtype="10" fill="hold" nodeType="withEffect">
                                  <p:stCondLst>
                                    <p:cond delay="40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fmla="#ppt_w*sin(2.5*pi*$)">
                                          <p:val>
                                            <p:fltVal val="0"/>
                                          </p:val>
                                        </p:tav>
                                        <p:tav tm="100000">
                                          <p:val>
                                            <p:fltVal val="1"/>
                                          </p:val>
                                        </p:tav>
                                      </p:tavLst>
                                    </p:anim>
                                    <p:anim calcmode="lin" valueType="num">
                                      <p:cBhvr>
                                        <p:cTn id="23" dur="500" fill="hold"/>
                                        <p:tgtEl>
                                          <p:spTgt spid="27"/>
                                        </p:tgtEl>
                                        <p:attrNameLst>
                                          <p:attrName>ppt_h</p:attrName>
                                        </p:attrNameLst>
                                      </p:cBhvr>
                                      <p:tavLst>
                                        <p:tav tm="0">
                                          <p:val>
                                            <p:strVal val="#ppt_h"/>
                                          </p:val>
                                        </p:tav>
                                        <p:tav tm="100000">
                                          <p:val>
                                            <p:strVal val="#ppt_h"/>
                                          </p:val>
                                        </p:tav>
                                      </p:tavLst>
                                    </p:anim>
                                  </p:childTnLst>
                                </p:cTn>
                              </p:par>
                              <p:par>
                                <p:cTn id="24" presetID="19" presetClass="entr" presetSubtype="10" fill="hold" nodeType="withEffect">
                                  <p:stCondLst>
                                    <p:cond delay="60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fmla="#ppt_w*sin(2.5*pi*$)">
                                          <p:val>
                                            <p:fltVal val="0"/>
                                          </p:val>
                                        </p:tav>
                                        <p:tav tm="100000">
                                          <p:val>
                                            <p:fltVal val="1"/>
                                          </p:val>
                                        </p:tav>
                                      </p:tavLst>
                                    </p:anim>
                                    <p:anim calcmode="lin" valueType="num">
                                      <p:cBhvr>
                                        <p:cTn id="27" dur="500" fill="hold"/>
                                        <p:tgtEl>
                                          <p:spTgt spid="28"/>
                                        </p:tgtEl>
                                        <p:attrNameLst>
                                          <p:attrName>ppt_h</p:attrName>
                                        </p:attrNameLst>
                                      </p:cBhvr>
                                      <p:tavLst>
                                        <p:tav tm="0">
                                          <p:val>
                                            <p:strVal val="#ppt_h"/>
                                          </p:val>
                                        </p:tav>
                                        <p:tav tm="100000">
                                          <p:val>
                                            <p:strVal val="#ppt_h"/>
                                          </p:val>
                                        </p:tav>
                                      </p:tavLst>
                                    </p:anim>
                                  </p:childTnLst>
                                </p:cTn>
                              </p:par>
                            </p:childTnLst>
                          </p:cTn>
                        </p:par>
                        <p:par>
                          <p:cTn id="28" fill="hold">
                            <p:stCondLst>
                              <p:cond delay="110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 y="0"/>
            <a:ext cx="12191997" cy="6858000"/>
          </a:xfrm>
          <a:prstGeom prst="rect">
            <a:avLst/>
          </a:prstGeom>
          <a:gradFill>
            <a:gsLst>
              <a:gs pos="100000">
                <a:schemeClr val="bg1">
                  <a:lumMod val="85000"/>
                </a:schemeClr>
              </a:gs>
              <a:gs pos="2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anchor="ctr"/>
          <a:lstStyle/>
          <a:p>
            <a:pPr algn="ctr"/>
            <a:endParaRPr lang="zh-CN" altLang="en-US">
              <a:solidFill>
                <a:prstClr val="white"/>
              </a:solidFill>
              <a:latin typeface="微软雅黑"/>
              <a:ea typeface="微软雅黑"/>
            </a:endParaRPr>
          </a:p>
        </p:txBody>
      </p:sp>
      <p:grpSp>
        <p:nvGrpSpPr>
          <p:cNvPr id="2" name="组合 1"/>
          <p:cNvGrpSpPr/>
          <p:nvPr/>
        </p:nvGrpSpPr>
        <p:grpSpPr>
          <a:xfrm>
            <a:off x="4127379" y="1347848"/>
            <a:ext cx="3912837" cy="3912840"/>
            <a:chOff x="4298078" y="1744215"/>
            <a:chExt cx="3240625" cy="3240625"/>
          </a:xfrm>
        </p:grpSpPr>
        <p:grpSp>
          <p:nvGrpSpPr>
            <p:cNvPr id="19" name="组合 18"/>
            <p:cNvGrpSpPr/>
            <p:nvPr/>
          </p:nvGrpSpPr>
          <p:grpSpPr>
            <a:xfrm>
              <a:off x="4298078" y="1744215"/>
              <a:ext cx="3240625" cy="3240625"/>
              <a:chOff x="372609" y="2524616"/>
              <a:chExt cx="2739344" cy="2739343"/>
            </a:xfrm>
          </p:grpSpPr>
          <p:sp>
            <p:nvSpPr>
              <p:cNvPr id="29" name="椭圆 28"/>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28575">
                <a:solidFill>
                  <a:schemeClr val="accent6">
                    <a:lumMod val="60000"/>
                    <a:lumOff val="40000"/>
                  </a:schemeClr>
                </a:soli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sp>
            <p:nvSpPr>
              <p:cNvPr id="30" name="椭圆 29"/>
              <p:cNvSpPr/>
              <p:nvPr/>
            </p:nvSpPr>
            <p:spPr>
              <a:xfrm>
                <a:off x="399597" y="2551604"/>
                <a:ext cx="2685369" cy="268536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31" name="椭圆 30"/>
            <p:cNvSpPr/>
            <p:nvPr/>
          </p:nvSpPr>
          <p:spPr>
            <a:xfrm>
              <a:off x="4557220" y="2003357"/>
              <a:ext cx="2722339" cy="2722339"/>
            </a:xfrm>
            <a:prstGeom prst="ellipse">
              <a:avLst/>
            </a:prstGeom>
            <a:solidFill>
              <a:schemeClr val="accent2">
                <a:lumMod val="60000"/>
                <a:lumOff val="40000"/>
              </a:schemeClr>
            </a:solidFill>
            <a:ln w="19050">
              <a:noFill/>
            </a:ln>
            <a:effectLst>
              <a:innerShdw blurRad="127000" dist="635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15" name="TextBox 14"/>
          <p:cNvSpPr txBox="1"/>
          <p:nvPr/>
        </p:nvSpPr>
        <p:spPr>
          <a:xfrm>
            <a:off x="4738584" y="3402590"/>
            <a:ext cx="2690427" cy="597908"/>
          </a:xfrm>
          <a:prstGeom prst="rect">
            <a:avLst/>
          </a:prstGeom>
          <a:noFill/>
        </p:spPr>
        <p:txBody>
          <a:bodyPr wrap="square" lIns="91426" tIns="45714" rIns="91426" bIns="45714" rtlCol="0">
            <a:spAutoFit/>
          </a:bodyPr>
          <a:lstStyle>
            <a:defPPr>
              <a:defRPr lang="zh-CN"/>
            </a:defPPr>
            <a:lvl1pPr>
              <a:lnSpc>
                <a:spcPct val="130000"/>
              </a:lnSpc>
              <a:defRPr sz="22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ctr"/>
            <a:r>
              <a:rPr lang="zh-CN" altLang="en-US" sz="2800" b="0" dirty="0">
                <a:solidFill>
                  <a:schemeClr val="bg1"/>
                </a:solidFill>
                <a:ea typeface="微软雅黑"/>
              </a:rPr>
              <a:t>未来规划</a:t>
            </a:r>
          </a:p>
        </p:txBody>
      </p:sp>
      <p:sp>
        <p:nvSpPr>
          <p:cNvPr id="28" name="文本框 49"/>
          <p:cNvSpPr txBox="1"/>
          <p:nvPr/>
        </p:nvSpPr>
        <p:spPr>
          <a:xfrm>
            <a:off x="5677848" y="2048025"/>
            <a:ext cx="862708" cy="1554260"/>
          </a:xfrm>
          <a:prstGeom prst="rect">
            <a:avLst/>
          </a:prstGeom>
          <a:noFill/>
        </p:spPr>
        <p:txBody>
          <a:bodyPr wrap="none" lIns="91426" tIns="45714" rIns="91426" bIns="45714" rtlCol="0">
            <a:spAutoFit/>
          </a:bodyPr>
          <a:lstStyle>
            <a:defPPr>
              <a:defRPr lang="zh-CN"/>
            </a:defPPr>
            <a:lvl1pPr algn="ctr">
              <a:defRPr sz="3200">
                <a:ln>
                  <a:solidFill>
                    <a:schemeClr val="bg1"/>
                  </a:solidFill>
                </a:ln>
                <a:solidFill>
                  <a:schemeClr val="accent4"/>
                </a:solidFill>
                <a:effectLst>
                  <a:outerShdw blurRad="50800" dist="38100" dir="8100000" algn="tr" rotWithShape="0">
                    <a:prstClr val="black">
                      <a:alpha val="40000"/>
                    </a:prstClr>
                  </a:outerShdw>
                </a:effectLst>
                <a:latin typeface="Impact" panose="020B0806030902050204" pitchFamily="34" charset="0"/>
              </a:defRPr>
            </a:lvl1pPr>
          </a:lstStyle>
          <a:p>
            <a:r>
              <a:rPr lang="en-US" altLang="zh-CN"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rPr>
              <a:t>3</a:t>
            </a:r>
            <a:endParaRPr lang="zh-CN" altLang="en-US"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endParaRPr>
          </a:p>
        </p:txBody>
      </p:sp>
    </p:spTree>
    <p:extLst>
      <p:ext uri="{BB962C8B-B14F-4D97-AF65-F5344CB8AC3E}">
        <p14:creationId xmlns:p14="http://schemas.microsoft.com/office/powerpoint/2010/main" val="341613960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5" name="矩形 4"/>
          <p:cNvSpPr/>
          <p:nvPr/>
        </p:nvSpPr>
        <p:spPr>
          <a:xfrm>
            <a:off x="1" y="0"/>
            <a:ext cx="12192000" cy="6858000"/>
          </a:xfrm>
          <a:prstGeom prst="rect">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996871" y="2518225"/>
            <a:ext cx="1857828" cy="1267600"/>
            <a:chOff x="1393371" y="2467425"/>
            <a:chExt cx="1857828" cy="1267600"/>
          </a:xfrm>
        </p:grpSpPr>
        <p:sp>
          <p:nvSpPr>
            <p:cNvPr id="3" name="TextBox 2"/>
            <p:cNvSpPr txBox="1"/>
            <p:nvPr/>
          </p:nvSpPr>
          <p:spPr>
            <a:xfrm>
              <a:off x="1393371" y="2467425"/>
              <a:ext cx="1857828" cy="923330"/>
            </a:xfrm>
            <a:prstGeom prst="rect">
              <a:avLst/>
            </a:prstGeom>
            <a:noFill/>
          </p:spPr>
          <p:txBody>
            <a:bodyPr wrap="square" rtlCol="0">
              <a:spAutoFit/>
            </a:bodyPr>
            <a:lstStyle/>
            <a:p>
              <a:pPr algn="ctr"/>
              <a:r>
                <a:rPr lang="zh-CN" altLang="en-US" sz="5400" b="1"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目 录</a:t>
              </a:r>
            </a:p>
          </p:txBody>
        </p:sp>
        <p:sp>
          <p:nvSpPr>
            <p:cNvPr id="9" name="TextBox 8"/>
            <p:cNvSpPr txBox="1"/>
            <p:nvPr/>
          </p:nvSpPr>
          <p:spPr>
            <a:xfrm>
              <a:off x="1595851" y="3365693"/>
              <a:ext cx="1445612" cy="369332"/>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CONTENT</a:t>
              </a:r>
              <a:endParaRPr lang="zh-CN" altLang="en-US"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endParaRPr>
            </a:p>
          </p:txBody>
        </p:sp>
      </p:grpSp>
      <p:sp>
        <p:nvSpPr>
          <p:cNvPr id="11" name="TextBox 10"/>
          <p:cNvSpPr txBox="1"/>
          <p:nvPr/>
        </p:nvSpPr>
        <p:spPr>
          <a:xfrm>
            <a:off x="7095671" y="1180585"/>
            <a:ext cx="3585029" cy="646331"/>
          </a:xfrm>
          <a:prstGeom prst="rect">
            <a:avLst/>
          </a:prstGeom>
          <a:noFill/>
        </p:spPr>
        <p:txBody>
          <a:bodyPr wrap="square" rtlCol="0">
            <a:spAutoFit/>
          </a:bodyPr>
          <a:lstStyle/>
          <a:p>
            <a:r>
              <a:rPr lang="zh-CN" altLang="en-US" sz="36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一、公司介绍</a:t>
            </a:r>
          </a:p>
        </p:txBody>
      </p:sp>
      <p:sp>
        <p:nvSpPr>
          <p:cNvPr id="40" name="TextBox 39"/>
          <p:cNvSpPr txBox="1"/>
          <p:nvPr/>
        </p:nvSpPr>
        <p:spPr>
          <a:xfrm>
            <a:off x="7095671" y="2385273"/>
            <a:ext cx="4280474" cy="646331"/>
          </a:xfrm>
          <a:prstGeom prst="rect">
            <a:avLst/>
          </a:prstGeom>
          <a:noFill/>
        </p:spPr>
        <p:txBody>
          <a:bodyPr wrap="square" rtlCol="0">
            <a:spAutoFit/>
          </a:bodyPr>
          <a:lstStyle/>
          <a:p>
            <a:r>
              <a:rPr lang="zh-CN" altLang="en-US" sz="36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二、产品与服务</a:t>
            </a:r>
          </a:p>
        </p:txBody>
      </p:sp>
      <p:sp>
        <p:nvSpPr>
          <p:cNvPr id="41" name="TextBox 40"/>
          <p:cNvSpPr txBox="1"/>
          <p:nvPr/>
        </p:nvSpPr>
        <p:spPr>
          <a:xfrm>
            <a:off x="7095671" y="3621473"/>
            <a:ext cx="3585029" cy="646331"/>
          </a:xfrm>
          <a:prstGeom prst="rect">
            <a:avLst/>
          </a:prstGeom>
          <a:noFill/>
        </p:spPr>
        <p:txBody>
          <a:bodyPr wrap="square" rtlCol="0">
            <a:spAutoFit/>
          </a:bodyPr>
          <a:lstStyle/>
          <a:p>
            <a:r>
              <a:rPr lang="zh-CN" altLang="en-US" sz="36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三、未来规划</a:t>
            </a:r>
          </a:p>
        </p:txBody>
      </p:sp>
      <p:sp>
        <p:nvSpPr>
          <p:cNvPr id="42" name="TextBox 41"/>
          <p:cNvSpPr txBox="1"/>
          <p:nvPr/>
        </p:nvSpPr>
        <p:spPr>
          <a:xfrm>
            <a:off x="7095671" y="4782814"/>
            <a:ext cx="4324864" cy="646331"/>
          </a:xfrm>
          <a:prstGeom prst="rect">
            <a:avLst/>
          </a:prstGeom>
          <a:noFill/>
        </p:spPr>
        <p:txBody>
          <a:bodyPr wrap="square" rtlCol="0">
            <a:spAutoFit/>
          </a:bodyPr>
          <a:lstStyle/>
          <a:p>
            <a:r>
              <a:rPr lang="zh-CN" altLang="en-US" sz="36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四、联系与沟通</a:t>
            </a:r>
          </a:p>
        </p:txBody>
      </p:sp>
    </p:spTree>
    <p:extLst>
      <p:ext uri="{BB962C8B-B14F-4D97-AF65-F5344CB8AC3E}">
        <p14:creationId xmlns:p14="http://schemas.microsoft.com/office/powerpoint/2010/main" val="98828123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500"/>
                                        <p:tgtEl>
                                          <p:spTgt spid="4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down)">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40" grpId="0"/>
      <p:bldP spid="41" grpId="0"/>
      <p:bldP spid="42" grpId="0"/>
    </p:bldLst>
  </p:timing>
  <p:extLst mod="1">
    <p:ext uri="{E180D4A7-C9FB-4DFB-919C-405C955672EB}">
      <p14:showEvtLst xmlns:p14="http://schemas.microsoft.com/office/powerpoint/2010/main">
        <p14:playEvt time="0" objId="3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_1"/>
          <p:cNvSpPr/>
          <p:nvPr>
            <p:custDataLst>
              <p:tags r:id="rId1"/>
            </p:custDataLst>
          </p:nvPr>
        </p:nvSpPr>
        <p:spPr>
          <a:xfrm>
            <a:off x="5558180" y="1862673"/>
            <a:ext cx="3112565" cy="1224969"/>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chemeClr val="accent6">
              <a:lumMod val="60000"/>
              <a:lumOff val="40000"/>
            </a:schemeClr>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微软雅黑" pitchFamily="34" charset="-122"/>
              <a:ea typeface="微软雅黑" pitchFamily="34" charset="-122"/>
            </a:endParaRPr>
          </a:p>
        </p:txBody>
      </p:sp>
      <p:sp>
        <p:nvSpPr>
          <p:cNvPr id="13" name="MH_Other_2"/>
          <p:cNvSpPr/>
          <p:nvPr>
            <p:custDataLst>
              <p:tags r:id="rId2"/>
            </p:custDataLst>
          </p:nvPr>
        </p:nvSpPr>
        <p:spPr>
          <a:xfrm flipH="1">
            <a:off x="3372250" y="1862673"/>
            <a:ext cx="3112565" cy="1224969"/>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chemeClr val="accent2">
              <a:lumMod val="60000"/>
              <a:lumOff val="40000"/>
            </a:schemeClr>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微软雅黑" pitchFamily="34" charset="-122"/>
              <a:ea typeface="微软雅黑" pitchFamily="34" charset="-122"/>
            </a:endParaRPr>
          </a:p>
        </p:txBody>
      </p:sp>
      <p:sp>
        <p:nvSpPr>
          <p:cNvPr id="14" name="MH_Other_3"/>
          <p:cNvSpPr/>
          <p:nvPr>
            <p:custDataLst>
              <p:tags r:id="rId3"/>
            </p:custDataLst>
          </p:nvPr>
        </p:nvSpPr>
        <p:spPr>
          <a:xfrm flipH="1" flipV="1">
            <a:off x="5399194" y="3071799"/>
            <a:ext cx="1085627" cy="1037525"/>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chemeClr val="accent2">
              <a:lumMod val="60000"/>
              <a:lumOff val="40000"/>
            </a:schemeClr>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lnSpc>
                <a:spcPct val="120000"/>
              </a:lnSpc>
            </a:pPr>
            <a:endParaRPr lang="zh-CN" altLang="en-US" sz="3600" dirty="0">
              <a:solidFill>
                <a:schemeClr val="tx1"/>
              </a:solidFill>
              <a:latin typeface="微软雅黑" pitchFamily="34" charset="-122"/>
              <a:ea typeface="微软雅黑" pitchFamily="34" charset="-122"/>
            </a:endParaRPr>
          </a:p>
        </p:txBody>
      </p:sp>
      <p:sp>
        <p:nvSpPr>
          <p:cNvPr id="15" name="MH_Other_4"/>
          <p:cNvSpPr/>
          <p:nvPr>
            <p:custDataLst>
              <p:tags r:id="rId4"/>
            </p:custDataLst>
          </p:nvPr>
        </p:nvSpPr>
        <p:spPr>
          <a:xfrm flipV="1">
            <a:off x="5558177" y="3071799"/>
            <a:ext cx="1085627" cy="1037525"/>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chemeClr val="accent6">
              <a:lumMod val="60000"/>
              <a:lumOff val="40000"/>
            </a:schemeClr>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lnSpc>
                <a:spcPct val="120000"/>
              </a:lnSpc>
            </a:pPr>
            <a:endParaRPr lang="zh-CN" altLang="en-US" sz="3600" dirty="0">
              <a:solidFill>
                <a:schemeClr val="tx1"/>
              </a:solidFill>
              <a:latin typeface="微软雅黑" pitchFamily="34" charset="-122"/>
              <a:ea typeface="微软雅黑" pitchFamily="34" charset="-122"/>
            </a:endParaRPr>
          </a:p>
        </p:txBody>
      </p:sp>
      <p:sp>
        <p:nvSpPr>
          <p:cNvPr id="16" name="MH_SubTitle_1"/>
          <p:cNvSpPr txBox="1"/>
          <p:nvPr>
            <p:custDataLst>
              <p:tags r:id="rId5"/>
            </p:custDataLst>
          </p:nvPr>
        </p:nvSpPr>
        <p:spPr>
          <a:xfrm>
            <a:off x="952499" y="1752599"/>
            <a:ext cx="2209359" cy="892630"/>
          </a:xfrm>
          <a:prstGeom prst="rect">
            <a:avLst/>
          </a:prstGeom>
          <a:noFill/>
        </p:spPr>
        <p:txBody>
          <a:bodyPr wrap="square" rtlCol="0" anchor="ctr" anchorCtr="0">
            <a:noAutofit/>
          </a:bodyPr>
          <a:lstStyle/>
          <a:p>
            <a:pPr marL="285750" indent="-285750" algn="r">
              <a:lnSpc>
                <a:spcPct val="170000"/>
              </a:lnSpc>
              <a:buFont typeface="Arial" panose="020B0604020202020204" pitchFamily="34" charset="0"/>
              <a:buChar char="•"/>
            </a:pPr>
            <a:r>
              <a:rPr lang="zh-CN" altLang="en-US" b="1" dirty="0">
                <a:solidFill>
                  <a:schemeClr val="accent2">
                    <a:lumMod val="75000"/>
                  </a:schemeClr>
                </a:solidFill>
                <a:latin typeface="微软雅黑" pitchFamily="34" charset="-122"/>
                <a:ea typeface="微软雅黑" pitchFamily="34" charset="-122"/>
              </a:rPr>
              <a:t>五年规划</a:t>
            </a:r>
          </a:p>
        </p:txBody>
      </p:sp>
      <p:sp>
        <p:nvSpPr>
          <p:cNvPr id="18" name="MH_Text_1"/>
          <p:cNvSpPr txBox="1"/>
          <p:nvPr>
            <p:custDataLst>
              <p:tags r:id="rId6"/>
            </p:custDataLst>
          </p:nvPr>
        </p:nvSpPr>
        <p:spPr>
          <a:xfrm>
            <a:off x="1726082" y="2829038"/>
            <a:ext cx="3273815" cy="1247663"/>
          </a:xfrm>
          <a:prstGeom prst="rect">
            <a:avLst/>
          </a:prstGeom>
          <a:noFill/>
        </p:spPr>
        <p:txBody>
          <a:bodyPr wrap="square" rtlCol="0">
            <a:noAutofit/>
          </a:bodyPr>
          <a:lstStyle/>
          <a:p>
            <a:pPr algn="r">
              <a:lnSpc>
                <a:spcPct val="160000"/>
              </a:lnSpc>
            </a:pPr>
            <a:r>
              <a:rPr lang="zh-CN" altLang="en-US" sz="1400" dirty="0">
                <a:solidFill>
                  <a:srgbClr val="1E2B58"/>
                </a:solidFill>
                <a:latin typeface="微软雅黑" pitchFamily="34" charset="-122"/>
                <a:ea typeface="微软雅黑" pitchFamily="34" charset="-122"/>
              </a:rPr>
              <a:t>此处添加详细文本描述，建议与标题相关并符合整体语言风格，语言描述尽量简洁生动。</a:t>
            </a:r>
          </a:p>
        </p:txBody>
      </p:sp>
      <p:sp>
        <p:nvSpPr>
          <p:cNvPr id="19" name="MH_SubTitle_2"/>
          <p:cNvSpPr txBox="1"/>
          <p:nvPr>
            <p:custDataLst>
              <p:tags r:id="rId7"/>
            </p:custDataLst>
          </p:nvPr>
        </p:nvSpPr>
        <p:spPr>
          <a:xfrm>
            <a:off x="8874706" y="1752599"/>
            <a:ext cx="2083579" cy="855922"/>
          </a:xfrm>
          <a:prstGeom prst="rect">
            <a:avLst/>
          </a:prstGeom>
          <a:noFill/>
        </p:spPr>
        <p:txBody>
          <a:bodyPr wrap="square" rtlCol="0" anchor="ctr" anchorCtr="0">
            <a:noAutofit/>
          </a:bodyPr>
          <a:lstStyle/>
          <a:p>
            <a:pPr marL="285750" indent="-285750">
              <a:lnSpc>
                <a:spcPct val="170000"/>
              </a:lnSpc>
              <a:buFont typeface="Arial" panose="020B0604020202020204" pitchFamily="34" charset="0"/>
              <a:buChar char="•"/>
            </a:pPr>
            <a:r>
              <a:rPr lang="zh-CN" altLang="en-US" b="1" dirty="0">
                <a:solidFill>
                  <a:srgbClr val="1E2B58"/>
                </a:solidFill>
                <a:latin typeface="微软雅黑" pitchFamily="34" charset="-122"/>
                <a:ea typeface="微软雅黑" pitchFamily="34" charset="-122"/>
              </a:rPr>
              <a:t>十年规划</a:t>
            </a:r>
          </a:p>
        </p:txBody>
      </p:sp>
      <p:sp>
        <p:nvSpPr>
          <p:cNvPr id="29" name="Rectangle 5"/>
          <p:cNvSpPr>
            <a:spLocks/>
          </p:cNvSpPr>
          <p:nvPr/>
        </p:nvSpPr>
        <p:spPr bwMode="auto">
          <a:xfrm>
            <a:off x="1424212" y="4861688"/>
            <a:ext cx="9702800"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rgbClr val="1E2B58"/>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400" dirty="0">
                <a:solidFill>
                  <a:srgbClr val="1E2B58"/>
                </a:solidFill>
                <a:latin typeface="微软雅黑" pitchFamily="34" charset="-122"/>
                <a:ea typeface="微软雅黑" pitchFamily="34" charset="-122"/>
                <a:sym typeface="Gill Sans" charset="0"/>
              </a:rPr>
              <a:t>200</a:t>
            </a:r>
            <a:r>
              <a:rPr lang="zh-CN" altLang="en-US" sz="1400" dirty="0">
                <a:solidFill>
                  <a:srgbClr val="1E2B58"/>
                </a:solidFill>
                <a:latin typeface="微软雅黑" pitchFamily="34" charset="-122"/>
                <a:ea typeface="微软雅黑" pitchFamily="34" charset="-122"/>
                <a:sym typeface="Gill Sans" charset="0"/>
              </a:rPr>
              <a:t>字以内，据统计每页幻灯片的最好控制在</a:t>
            </a:r>
            <a:r>
              <a:rPr lang="en-US" altLang="zh-CN" sz="1400" dirty="0">
                <a:solidFill>
                  <a:srgbClr val="1E2B58"/>
                </a:solidFill>
                <a:latin typeface="微软雅黑" pitchFamily="34" charset="-122"/>
                <a:ea typeface="微软雅黑" pitchFamily="34" charset="-122"/>
                <a:sym typeface="Gill Sans" charset="0"/>
              </a:rPr>
              <a:t>5</a:t>
            </a:r>
            <a:r>
              <a:rPr lang="zh-CN" altLang="en-US" sz="1400" dirty="0">
                <a:solidFill>
                  <a:srgbClr val="1E2B58"/>
                </a:solidFill>
                <a:latin typeface="微软雅黑" pitchFamily="34" charset="-122"/>
                <a:ea typeface="微软雅黑" pitchFamily="34" charset="-122"/>
                <a:sym typeface="Gill Sans" charset="0"/>
              </a:rPr>
              <a:t>分钟之内。此处添加详细文本描述</a:t>
            </a:r>
            <a:r>
              <a:rPr lang="en-US" altLang="zh-CN" sz="1400" dirty="0">
                <a:solidFill>
                  <a:srgbClr val="1E2B58"/>
                </a:solidFill>
                <a:latin typeface="微软雅黑" pitchFamily="34" charset="-122"/>
                <a:ea typeface="微软雅黑" pitchFamily="34" charset="-122"/>
                <a:sym typeface="Gill Sans" charset="0"/>
              </a:rPr>
              <a:t> </a:t>
            </a:r>
            <a:r>
              <a:rPr lang="zh-CN" altLang="en-US" sz="1400" dirty="0">
                <a:solidFill>
                  <a:srgbClr val="1E2B58"/>
                </a:solidFill>
                <a:latin typeface="微软雅黑" pitchFamily="34" charset="-122"/>
                <a:ea typeface="微软雅黑" pitchFamily="34" charset="-122"/>
                <a:sym typeface="Gill Sans" charset="0"/>
              </a:rPr>
              <a:t>，建议与标题相关并符合整体语言风格，语言描述尽量简洁生动。尽量将每页幻灯片的字数控制在  </a:t>
            </a:r>
            <a:r>
              <a:rPr lang="en-US" altLang="zh-CN" sz="1400" dirty="0">
                <a:solidFill>
                  <a:srgbClr val="1E2B58"/>
                </a:solidFill>
                <a:latin typeface="微软雅黑" pitchFamily="34" charset="-122"/>
                <a:ea typeface="微软雅黑" pitchFamily="34" charset="-122"/>
                <a:sym typeface="Gill Sans" charset="0"/>
              </a:rPr>
              <a:t>200</a:t>
            </a:r>
            <a:r>
              <a:rPr lang="zh-CN" altLang="en-US" sz="1400" dirty="0">
                <a:solidFill>
                  <a:srgbClr val="1E2B58"/>
                </a:solidFill>
                <a:latin typeface="微软雅黑" pitchFamily="34" charset="-122"/>
                <a:ea typeface="微软雅黑" pitchFamily="34" charset="-122"/>
                <a:sym typeface="Gill Sans" charset="0"/>
              </a:rPr>
              <a:t>字以内，据统计每页幻灯片的最好控制在</a:t>
            </a:r>
            <a:r>
              <a:rPr lang="en-US" altLang="zh-CN" sz="1400" dirty="0">
                <a:solidFill>
                  <a:srgbClr val="1E2B58"/>
                </a:solidFill>
                <a:latin typeface="微软雅黑" pitchFamily="34" charset="-122"/>
                <a:ea typeface="微软雅黑" pitchFamily="34" charset="-122"/>
                <a:sym typeface="Gill Sans" charset="0"/>
              </a:rPr>
              <a:t>5</a:t>
            </a:r>
            <a:r>
              <a:rPr lang="zh-CN" altLang="en-US" sz="1400" dirty="0">
                <a:solidFill>
                  <a:srgbClr val="1E2B58"/>
                </a:solidFill>
                <a:latin typeface="微软雅黑" pitchFamily="34" charset="-122"/>
                <a:ea typeface="微软雅黑" pitchFamily="34" charset="-122"/>
                <a:sym typeface="Gill Sans" charset="0"/>
              </a:rPr>
              <a:t>分钟之内。</a:t>
            </a:r>
            <a:endParaRPr lang="en-US" sz="1400" dirty="0">
              <a:solidFill>
                <a:srgbClr val="1E2B58"/>
              </a:solidFill>
              <a:latin typeface="微软雅黑" pitchFamily="34" charset="-122"/>
              <a:ea typeface="微软雅黑" pitchFamily="34" charset="-122"/>
              <a:cs typeface="Lato Light" charset="0"/>
              <a:sym typeface="Lato Light" charset="0"/>
            </a:endParaRPr>
          </a:p>
        </p:txBody>
      </p:sp>
      <p:sp>
        <p:nvSpPr>
          <p:cNvPr id="30" name="MH_Text_1"/>
          <p:cNvSpPr txBox="1"/>
          <p:nvPr>
            <p:custDataLst>
              <p:tags r:id="rId8"/>
            </p:custDataLst>
          </p:nvPr>
        </p:nvSpPr>
        <p:spPr>
          <a:xfrm>
            <a:off x="7033837" y="2803639"/>
            <a:ext cx="3273815" cy="1247663"/>
          </a:xfrm>
          <a:prstGeom prst="rect">
            <a:avLst/>
          </a:prstGeom>
          <a:noFill/>
        </p:spPr>
        <p:txBody>
          <a:bodyPr wrap="square" rtlCol="0">
            <a:noAutofit/>
          </a:bodyPr>
          <a:lstStyle/>
          <a:p>
            <a:pPr>
              <a:lnSpc>
                <a:spcPct val="160000"/>
              </a:lnSpc>
            </a:pPr>
            <a:r>
              <a:rPr lang="zh-CN" altLang="en-US" sz="1400" dirty="0">
                <a:solidFill>
                  <a:srgbClr val="1E2B58"/>
                </a:solidFill>
                <a:latin typeface="微软雅黑" pitchFamily="34" charset="-122"/>
                <a:ea typeface="微软雅黑" pitchFamily="34" charset="-122"/>
              </a:rPr>
              <a:t>此处添加详细文本描述，建议与标题相关并符合整体语言风格，语言描述尽量简洁生动。</a:t>
            </a:r>
          </a:p>
        </p:txBody>
      </p:sp>
      <p:sp>
        <p:nvSpPr>
          <p:cNvPr id="17" name="TextBox 16"/>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未来规划</a:t>
            </a:r>
          </a:p>
        </p:txBody>
      </p:sp>
    </p:spTree>
    <p:extLst>
      <p:ext uri="{BB962C8B-B14F-4D97-AF65-F5344CB8AC3E}">
        <p14:creationId xmlns:p14="http://schemas.microsoft.com/office/powerpoint/2010/main" val="30165621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1500"/>
                            </p:stCondLst>
                            <p:childTnLst>
                              <p:par>
                                <p:cTn id="33" presetID="22" presetClass="entr" presetSubtype="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up)">
                                      <p:cBhvr>
                                        <p:cTn id="38" dur="500"/>
                                        <p:tgtEl>
                                          <p:spTgt spid="30"/>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8" grpId="0"/>
      <p:bldP spid="19" grpId="0"/>
      <p:bldP spid="29" grpId="0"/>
      <p:bldP spid="30"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5934" y="2432615"/>
            <a:ext cx="5184577" cy="3577358"/>
          </a:xfrm>
          <a:prstGeom prst="rect">
            <a:avLst/>
          </a:prstGeom>
          <a:ln>
            <a:solidFill>
              <a:srgbClr val="1E2B58"/>
            </a:solidFill>
          </a:ln>
        </p:spPr>
      </p:pic>
      <p:grpSp>
        <p:nvGrpSpPr>
          <p:cNvPr id="62" name="组合 61"/>
          <p:cNvGrpSpPr/>
          <p:nvPr/>
        </p:nvGrpSpPr>
        <p:grpSpPr>
          <a:xfrm>
            <a:off x="709606" y="2436442"/>
            <a:ext cx="5444161" cy="3573531"/>
            <a:chOff x="789214" y="2415355"/>
            <a:chExt cx="5444161" cy="3573531"/>
          </a:xfrm>
        </p:grpSpPr>
        <p:sp>
          <p:nvSpPr>
            <p:cNvPr id="16" name="矩形 15"/>
            <p:cNvSpPr/>
            <p:nvPr/>
          </p:nvSpPr>
          <p:spPr>
            <a:xfrm>
              <a:off x="789214" y="2415355"/>
              <a:ext cx="5444161" cy="98466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789214" y="3516142"/>
              <a:ext cx="5444161" cy="247274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89214" y="3400023"/>
              <a:ext cx="5444161" cy="1416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89214" y="2615300"/>
              <a:ext cx="5444161" cy="584775"/>
            </a:xfrm>
            <a:prstGeom prst="rect">
              <a:avLst/>
            </a:prstGeom>
            <a:noFill/>
          </p:spPr>
          <p:txBody>
            <a:bodyPr wrap="square" rtlCol="0">
              <a:spAutoFit/>
            </a:bodyPr>
            <a:lstStyle/>
            <a:p>
              <a:pPr algn="ctr"/>
              <a:r>
                <a:rPr lang="en-US" altLang="zh-CN" sz="3200" b="1" dirty="0">
                  <a:solidFill>
                    <a:schemeClr val="bg1"/>
                  </a:solidFill>
                  <a:latin typeface="Gill Sans MT" panose="020B0502020104020203" pitchFamily="34" charset="0"/>
                </a:rPr>
                <a:t>BRITISH STYLE </a:t>
              </a:r>
              <a:endParaRPr lang="zh-CN" altLang="en-US" sz="3200" b="1" dirty="0">
                <a:solidFill>
                  <a:schemeClr val="bg1"/>
                </a:solidFill>
                <a:latin typeface="Gill Sans MT" panose="020B0502020104020203" pitchFamily="34" charset="0"/>
              </a:endParaRPr>
            </a:p>
          </p:txBody>
        </p:sp>
        <p:grpSp>
          <p:nvGrpSpPr>
            <p:cNvPr id="61" name="组合 60"/>
            <p:cNvGrpSpPr/>
            <p:nvPr/>
          </p:nvGrpSpPr>
          <p:grpSpPr>
            <a:xfrm>
              <a:off x="1143283" y="3982832"/>
              <a:ext cx="4736023" cy="1617513"/>
              <a:chOff x="1282278" y="3982832"/>
              <a:chExt cx="4736023" cy="1617513"/>
            </a:xfrm>
          </p:grpSpPr>
          <p:sp>
            <p:nvSpPr>
              <p:cNvPr id="35" name="椭圆 34"/>
              <p:cNvSpPr/>
              <p:nvPr/>
            </p:nvSpPr>
            <p:spPr>
              <a:xfrm>
                <a:off x="1282278" y="3982832"/>
                <a:ext cx="588186" cy="588186"/>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
              <p:cNvSpPr>
                <a:spLocks noEditPoints="1"/>
              </p:cNvSpPr>
              <p:nvPr/>
            </p:nvSpPr>
            <p:spPr bwMode="auto">
              <a:xfrm>
                <a:off x="1417620" y="4121350"/>
                <a:ext cx="317500" cy="311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1282278" y="5012159"/>
                <a:ext cx="588186" cy="588186"/>
                <a:chOff x="1282278" y="4945697"/>
                <a:chExt cx="588186" cy="588186"/>
              </a:xfrm>
            </p:grpSpPr>
            <p:sp>
              <p:nvSpPr>
                <p:cNvPr id="49" name="椭圆 48"/>
                <p:cNvSpPr/>
                <p:nvPr/>
              </p:nvSpPr>
              <p:spPr>
                <a:xfrm>
                  <a:off x="1282278" y="4945697"/>
                  <a:ext cx="588186" cy="588186"/>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3"/>
                <p:cNvSpPr>
                  <a:spLocks noEditPoints="1"/>
                </p:cNvSpPr>
                <p:nvPr/>
              </p:nvSpPr>
              <p:spPr bwMode="auto">
                <a:xfrm>
                  <a:off x="1400158" y="5059608"/>
                  <a:ext cx="352425" cy="360363"/>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5" name="文本框 54"/>
              <p:cNvSpPr txBox="1"/>
              <p:nvPr/>
            </p:nvSpPr>
            <p:spPr>
              <a:xfrm>
                <a:off x="1905888" y="4025621"/>
                <a:ext cx="4089568" cy="400110"/>
              </a:xfrm>
              <a:prstGeom prst="rect">
                <a:avLst/>
              </a:prstGeom>
              <a:noFill/>
            </p:spPr>
            <p:txBody>
              <a:bodyPr wrap="square" rtlCol="0">
                <a:spAutoFit/>
              </a:bodyPr>
              <a:lstStyle/>
              <a:p>
                <a:r>
                  <a:rPr lang="en-US" altLang="zh-CN" sz="2000" dirty="0">
                    <a:solidFill>
                      <a:schemeClr val="bg1"/>
                    </a:solidFill>
                    <a:latin typeface="Verdana" panose="020B0604030504040204" pitchFamily="34" charset="0"/>
                    <a:ea typeface="Verdana" panose="020B0604030504040204" pitchFamily="34" charset="0"/>
                    <a:cs typeface="Verdana" panose="020B0604030504040204" pitchFamily="34" charset="0"/>
                  </a:rPr>
                  <a:t>Add text here about your view</a:t>
                </a:r>
                <a:endParaRPr lang="zh-CN" altLang="en-US" sz="2000" dirty="0">
                  <a:solidFill>
                    <a:schemeClr val="bg1"/>
                  </a:solidFill>
                  <a:latin typeface="Verdana" panose="020B0604030504040204" pitchFamily="34" charset="0"/>
                  <a:cs typeface="Verdana" panose="020B0604030504040204" pitchFamily="34" charset="0"/>
                </a:endParaRPr>
              </a:p>
            </p:txBody>
          </p:sp>
          <p:cxnSp>
            <p:nvCxnSpPr>
              <p:cNvPr id="57" name="直接连接符 56"/>
              <p:cNvCxnSpPr/>
              <p:nvPr/>
            </p:nvCxnSpPr>
            <p:spPr>
              <a:xfrm flipV="1">
                <a:off x="1965499" y="4515979"/>
                <a:ext cx="3918829" cy="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1928733" y="4996075"/>
                <a:ext cx="4089568" cy="400110"/>
              </a:xfrm>
              <a:prstGeom prst="rect">
                <a:avLst/>
              </a:prstGeom>
              <a:noFill/>
            </p:spPr>
            <p:txBody>
              <a:bodyPr wrap="square" rtlCol="0">
                <a:spAutoFit/>
              </a:bodyPr>
              <a:lstStyle/>
              <a:p>
                <a:r>
                  <a:rPr lang="en-US" altLang="zh-CN" sz="2000" dirty="0">
                    <a:solidFill>
                      <a:schemeClr val="bg1"/>
                    </a:solidFill>
                    <a:latin typeface="Verdana" panose="020B0604030504040204" pitchFamily="34" charset="0"/>
                    <a:ea typeface="Verdana" panose="020B0604030504040204" pitchFamily="34" charset="0"/>
                    <a:cs typeface="Verdana" panose="020B0604030504040204" pitchFamily="34" charset="0"/>
                  </a:rPr>
                  <a:t>Add text here about your view</a:t>
                </a:r>
                <a:endParaRPr lang="zh-CN" altLang="en-US" sz="2000" dirty="0">
                  <a:solidFill>
                    <a:schemeClr val="bg1"/>
                  </a:solidFill>
                  <a:latin typeface="Verdana" panose="020B0604030504040204" pitchFamily="34" charset="0"/>
                  <a:cs typeface="Verdana" panose="020B0604030504040204" pitchFamily="34" charset="0"/>
                </a:endParaRPr>
              </a:p>
            </p:txBody>
          </p:sp>
          <p:cxnSp>
            <p:nvCxnSpPr>
              <p:cNvPr id="60" name="直接连接符 59"/>
              <p:cNvCxnSpPr/>
              <p:nvPr/>
            </p:nvCxnSpPr>
            <p:spPr>
              <a:xfrm flipV="1">
                <a:off x="1988344" y="5486433"/>
                <a:ext cx="3918829" cy="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84" name="组合 183"/>
          <p:cNvGrpSpPr/>
          <p:nvPr/>
        </p:nvGrpSpPr>
        <p:grpSpPr>
          <a:xfrm>
            <a:off x="381490" y="1544720"/>
            <a:ext cx="1066800" cy="1503363"/>
            <a:chOff x="4937726" y="621423"/>
            <a:chExt cx="1066800" cy="1503363"/>
          </a:xfrm>
        </p:grpSpPr>
        <p:sp>
          <p:nvSpPr>
            <p:cNvPr id="154" name="Freeform 91"/>
            <p:cNvSpPr>
              <a:spLocks/>
            </p:cNvSpPr>
            <p:nvPr/>
          </p:nvSpPr>
          <p:spPr bwMode="auto">
            <a:xfrm>
              <a:off x="4956776" y="880185"/>
              <a:ext cx="357188" cy="755650"/>
            </a:xfrm>
            <a:custGeom>
              <a:avLst/>
              <a:gdLst>
                <a:gd name="T0" fmla="*/ 93 w 95"/>
                <a:gd name="T1" fmla="*/ 201 h 201"/>
                <a:gd name="T2" fmla="*/ 55 w 95"/>
                <a:gd name="T3" fmla="*/ 183 h 201"/>
                <a:gd name="T4" fmla="*/ 0 w 95"/>
                <a:gd name="T5" fmla="*/ 110 h 201"/>
                <a:gd name="T6" fmla="*/ 9 w 95"/>
                <a:gd name="T7" fmla="*/ 61 h 201"/>
                <a:gd name="T8" fmla="*/ 17 w 95"/>
                <a:gd name="T9" fmla="*/ 1 h 201"/>
                <a:gd name="T10" fmla="*/ 22 w 95"/>
                <a:gd name="T11" fmla="*/ 0 h 201"/>
                <a:gd name="T12" fmla="*/ 14 w 95"/>
                <a:gd name="T13" fmla="*/ 62 h 201"/>
                <a:gd name="T14" fmla="*/ 6 w 95"/>
                <a:gd name="T15" fmla="*/ 110 h 201"/>
                <a:gd name="T16" fmla="*/ 57 w 95"/>
                <a:gd name="T17" fmla="*/ 178 h 201"/>
                <a:gd name="T18" fmla="*/ 95 w 95"/>
                <a:gd name="T19" fmla="*/ 196 h 201"/>
                <a:gd name="T20" fmla="*/ 93 w 95"/>
                <a:gd name="T2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201">
                  <a:moveTo>
                    <a:pt x="93" y="201"/>
                  </a:moveTo>
                  <a:cubicBezTo>
                    <a:pt x="83" y="197"/>
                    <a:pt x="65" y="189"/>
                    <a:pt x="55" y="183"/>
                  </a:cubicBezTo>
                  <a:cubicBezTo>
                    <a:pt x="26" y="165"/>
                    <a:pt x="0" y="146"/>
                    <a:pt x="0" y="110"/>
                  </a:cubicBezTo>
                  <a:cubicBezTo>
                    <a:pt x="0" y="93"/>
                    <a:pt x="5" y="77"/>
                    <a:pt x="9" y="61"/>
                  </a:cubicBezTo>
                  <a:cubicBezTo>
                    <a:pt x="15" y="41"/>
                    <a:pt x="20" y="22"/>
                    <a:pt x="17" y="1"/>
                  </a:cubicBezTo>
                  <a:cubicBezTo>
                    <a:pt x="22" y="0"/>
                    <a:pt x="22" y="0"/>
                    <a:pt x="22" y="0"/>
                  </a:cubicBezTo>
                  <a:cubicBezTo>
                    <a:pt x="25" y="22"/>
                    <a:pt x="20" y="42"/>
                    <a:pt x="14" y="62"/>
                  </a:cubicBezTo>
                  <a:cubicBezTo>
                    <a:pt x="10" y="78"/>
                    <a:pt x="6" y="94"/>
                    <a:pt x="6" y="110"/>
                  </a:cubicBezTo>
                  <a:cubicBezTo>
                    <a:pt x="5" y="143"/>
                    <a:pt x="30" y="161"/>
                    <a:pt x="57" y="178"/>
                  </a:cubicBezTo>
                  <a:cubicBezTo>
                    <a:pt x="68" y="185"/>
                    <a:pt x="85" y="192"/>
                    <a:pt x="95" y="196"/>
                  </a:cubicBezTo>
                  <a:cubicBezTo>
                    <a:pt x="93" y="201"/>
                    <a:pt x="93" y="201"/>
                    <a:pt x="93" y="201"/>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92"/>
            <p:cNvSpPr>
              <a:spLocks/>
            </p:cNvSpPr>
            <p:nvPr/>
          </p:nvSpPr>
          <p:spPr bwMode="auto">
            <a:xfrm>
              <a:off x="5339364" y="1627898"/>
              <a:ext cx="255588" cy="312738"/>
            </a:xfrm>
            <a:custGeom>
              <a:avLst/>
              <a:gdLst>
                <a:gd name="T0" fmla="*/ 62 w 68"/>
                <a:gd name="T1" fmla="*/ 83 h 83"/>
                <a:gd name="T2" fmla="*/ 59 w 68"/>
                <a:gd name="T3" fmla="*/ 64 h 83"/>
                <a:gd name="T4" fmla="*/ 0 w 68"/>
                <a:gd name="T5" fmla="*/ 5 h 83"/>
                <a:gd name="T6" fmla="*/ 2 w 68"/>
                <a:gd name="T7" fmla="*/ 0 h 83"/>
                <a:gd name="T8" fmla="*/ 64 w 68"/>
                <a:gd name="T9" fmla="*/ 63 h 83"/>
                <a:gd name="T10" fmla="*/ 68 w 68"/>
                <a:gd name="T11" fmla="*/ 83 h 83"/>
                <a:gd name="T12" fmla="*/ 62 w 6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68" h="83">
                  <a:moveTo>
                    <a:pt x="62" y="83"/>
                  </a:moveTo>
                  <a:cubicBezTo>
                    <a:pt x="62" y="77"/>
                    <a:pt x="61" y="70"/>
                    <a:pt x="59" y="64"/>
                  </a:cubicBezTo>
                  <a:cubicBezTo>
                    <a:pt x="53" y="38"/>
                    <a:pt x="29" y="14"/>
                    <a:pt x="0" y="5"/>
                  </a:cubicBezTo>
                  <a:cubicBezTo>
                    <a:pt x="2" y="0"/>
                    <a:pt x="2" y="0"/>
                    <a:pt x="2" y="0"/>
                  </a:cubicBezTo>
                  <a:cubicBezTo>
                    <a:pt x="32" y="10"/>
                    <a:pt x="58" y="35"/>
                    <a:pt x="64" y="63"/>
                  </a:cubicBezTo>
                  <a:cubicBezTo>
                    <a:pt x="66" y="70"/>
                    <a:pt x="67" y="77"/>
                    <a:pt x="68" y="83"/>
                  </a:cubicBezTo>
                  <a:cubicBezTo>
                    <a:pt x="62" y="83"/>
                    <a:pt x="62" y="83"/>
                    <a:pt x="62" y="83"/>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93"/>
            <p:cNvSpPr>
              <a:spLocks noEditPoints="1"/>
            </p:cNvSpPr>
            <p:nvPr/>
          </p:nvSpPr>
          <p:spPr bwMode="auto">
            <a:xfrm>
              <a:off x="5553676" y="1907298"/>
              <a:ext cx="57150" cy="52388"/>
            </a:xfrm>
            <a:custGeom>
              <a:avLst/>
              <a:gdLst>
                <a:gd name="T0" fmla="*/ 9 w 15"/>
                <a:gd name="T1" fmla="*/ 14 h 14"/>
                <a:gd name="T2" fmla="*/ 4 w 15"/>
                <a:gd name="T3" fmla="*/ 11 h 14"/>
                <a:gd name="T4" fmla="*/ 3 w 15"/>
                <a:gd name="T5" fmla="*/ 10 h 14"/>
                <a:gd name="T6" fmla="*/ 2 w 15"/>
                <a:gd name="T7" fmla="*/ 10 h 14"/>
                <a:gd name="T8" fmla="*/ 2 w 15"/>
                <a:gd name="T9" fmla="*/ 3 h 14"/>
                <a:gd name="T10" fmla="*/ 9 w 15"/>
                <a:gd name="T11" fmla="*/ 1 h 14"/>
                <a:gd name="T12" fmla="*/ 15 w 15"/>
                <a:gd name="T13" fmla="*/ 7 h 14"/>
                <a:gd name="T14" fmla="*/ 12 w 15"/>
                <a:gd name="T15" fmla="*/ 13 h 14"/>
                <a:gd name="T16" fmla="*/ 9 w 15"/>
                <a:gd name="T17" fmla="*/ 14 h 14"/>
                <a:gd name="T18" fmla="*/ 5 w 15"/>
                <a:gd name="T19" fmla="*/ 5 h 14"/>
                <a:gd name="T20" fmla="*/ 7 w 15"/>
                <a:gd name="T21" fmla="*/ 6 h 14"/>
                <a:gd name="T22" fmla="*/ 6 w 15"/>
                <a:gd name="T23" fmla="*/ 9 h 14"/>
                <a:gd name="T24" fmla="*/ 10 w 15"/>
                <a:gd name="T25" fmla="*/ 10 h 14"/>
                <a:gd name="T26" fmla="*/ 11 w 15"/>
                <a:gd name="T27" fmla="*/ 7 h 14"/>
                <a:gd name="T28" fmla="*/ 8 w 15"/>
                <a:gd name="T29" fmla="*/ 4 h 14"/>
                <a:gd name="T30" fmla="*/ 5 w 15"/>
                <a:gd name="T3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4">
                  <a:moveTo>
                    <a:pt x="9" y="14"/>
                  </a:moveTo>
                  <a:cubicBezTo>
                    <a:pt x="7" y="14"/>
                    <a:pt x="5" y="13"/>
                    <a:pt x="4" y="11"/>
                  </a:cubicBezTo>
                  <a:cubicBezTo>
                    <a:pt x="3" y="11"/>
                    <a:pt x="3" y="11"/>
                    <a:pt x="3" y="10"/>
                  </a:cubicBezTo>
                  <a:cubicBezTo>
                    <a:pt x="2" y="10"/>
                    <a:pt x="2" y="10"/>
                    <a:pt x="2" y="10"/>
                  </a:cubicBezTo>
                  <a:cubicBezTo>
                    <a:pt x="0" y="7"/>
                    <a:pt x="1" y="4"/>
                    <a:pt x="2" y="3"/>
                  </a:cubicBezTo>
                  <a:cubicBezTo>
                    <a:pt x="3" y="1"/>
                    <a:pt x="6" y="0"/>
                    <a:pt x="9" y="1"/>
                  </a:cubicBezTo>
                  <a:cubicBezTo>
                    <a:pt x="12" y="2"/>
                    <a:pt x="14" y="4"/>
                    <a:pt x="15" y="7"/>
                  </a:cubicBezTo>
                  <a:cubicBezTo>
                    <a:pt x="15" y="10"/>
                    <a:pt x="14" y="12"/>
                    <a:pt x="12" y="13"/>
                  </a:cubicBezTo>
                  <a:cubicBezTo>
                    <a:pt x="11" y="14"/>
                    <a:pt x="10" y="14"/>
                    <a:pt x="9" y="14"/>
                  </a:cubicBezTo>
                  <a:close/>
                  <a:moveTo>
                    <a:pt x="5" y="5"/>
                  </a:moveTo>
                  <a:cubicBezTo>
                    <a:pt x="7" y="6"/>
                    <a:pt x="7" y="6"/>
                    <a:pt x="7" y="6"/>
                  </a:cubicBezTo>
                  <a:cubicBezTo>
                    <a:pt x="6" y="7"/>
                    <a:pt x="6" y="8"/>
                    <a:pt x="6" y="9"/>
                  </a:cubicBezTo>
                  <a:cubicBezTo>
                    <a:pt x="7" y="10"/>
                    <a:pt x="9" y="11"/>
                    <a:pt x="10" y="10"/>
                  </a:cubicBezTo>
                  <a:cubicBezTo>
                    <a:pt x="11" y="10"/>
                    <a:pt x="11" y="9"/>
                    <a:pt x="11" y="7"/>
                  </a:cubicBezTo>
                  <a:cubicBezTo>
                    <a:pt x="11" y="5"/>
                    <a:pt x="9" y="5"/>
                    <a:pt x="8" y="4"/>
                  </a:cubicBezTo>
                  <a:cubicBezTo>
                    <a:pt x="7" y="4"/>
                    <a:pt x="6" y="4"/>
                    <a:pt x="5" y="5"/>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94"/>
            <p:cNvSpPr>
              <a:spLocks/>
            </p:cNvSpPr>
            <p:nvPr/>
          </p:nvSpPr>
          <p:spPr bwMode="auto">
            <a:xfrm>
              <a:off x="5550501" y="1948573"/>
              <a:ext cx="25400" cy="74613"/>
            </a:xfrm>
            <a:custGeom>
              <a:avLst/>
              <a:gdLst>
                <a:gd name="T0" fmla="*/ 2 w 7"/>
                <a:gd name="T1" fmla="*/ 20 h 20"/>
                <a:gd name="T2" fmla="*/ 3 w 7"/>
                <a:gd name="T3" fmla="*/ 0 h 20"/>
                <a:gd name="T4" fmla="*/ 7 w 7"/>
                <a:gd name="T5" fmla="*/ 1 h 20"/>
                <a:gd name="T6" fmla="*/ 6 w 7"/>
                <a:gd name="T7" fmla="*/ 19 h 20"/>
                <a:gd name="T8" fmla="*/ 2 w 7"/>
                <a:gd name="T9" fmla="*/ 20 h 20"/>
              </a:gdLst>
              <a:ahLst/>
              <a:cxnLst>
                <a:cxn ang="0">
                  <a:pos x="T0" y="T1"/>
                </a:cxn>
                <a:cxn ang="0">
                  <a:pos x="T2" y="T3"/>
                </a:cxn>
                <a:cxn ang="0">
                  <a:pos x="T4" y="T5"/>
                </a:cxn>
                <a:cxn ang="0">
                  <a:pos x="T6" y="T7"/>
                </a:cxn>
                <a:cxn ang="0">
                  <a:pos x="T8" y="T9"/>
                </a:cxn>
              </a:cxnLst>
              <a:rect l="0" t="0" r="r" b="b"/>
              <a:pathLst>
                <a:path w="7" h="20">
                  <a:moveTo>
                    <a:pt x="2" y="20"/>
                  </a:moveTo>
                  <a:cubicBezTo>
                    <a:pt x="0" y="15"/>
                    <a:pt x="1" y="6"/>
                    <a:pt x="3" y="0"/>
                  </a:cubicBezTo>
                  <a:cubicBezTo>
                    <a:pt x="7" y="1"/>
                    <a:pt x="7" y="1"/>
                    <a:pt x="7" y="1"/>
                  </a:cubicBezTo>
                  <a:cubicBezTo>
                    <a:pt x="5" y="5"/>
                    <a:pt x="4" y="14"/>
                    <a:pt x="6" y="19"/>
                  </a:cubicBezTo>
                  <a:cubicBezTo>
                    <a:pt x="2" y="20"/>
                    <a:pt x="2" y="20"/>
                    <a:pt x="2" y="20"/>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95"/>
            <p:cNvSpPr>
              <a:spLocks/>
            </p:cNvSpPr>
            <p:nvPr/>
          </p:nvSpPr>
          <p:spPr bwMode="auto">
            <a:xfrm>
              <a:off x="5575901" y="1959685"/>
              <a:ext cx="15875" cy="66675"/>
            </a:xfrm>
            <a:custGeom>
              <a:avLst/>
              <a:gdLst>
                <a:gd name="T0" fmla="*/ 1 w 4"/>
                <a:gd name="T1" fmla="*/ 18 h 18"/>
                <a:gd name="T2" fmla="*/ 1 w 4"/>
                <a:gd name="T3" fmla="*/ 10 h 18"/>
                <a:gd name="T4" fmla="*/ 0 w 4"/>
                <a:gd name="T5" fmla="*/ 1 h 18"/>
                <a:gd name="T6" fmla="*/ 4 w 4"/>
                <a:gd name="T7" fmla="*/ 0 h 18"/>
                <a:gd name="T8" fmla="*/ 4 w 4"/>
                <a:gd name="T9" fmla="*/ 9 h 18"/>
                <a:gd name="T10" fmla="*/ 4 w 4"/>
                <a:gd name="T11" fmla="*/ 17 h 18"/>
                <a:gd name="T12" fmla="*/ 1 w 4"/>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 h="18">
                  <a:moveTo>
                    <a:pt x="1" y="18"/>
                  </a:moveTo>
                  <a:cubicBezTo>
                    <a:pt x="1" y="16"/>
                    <a:pt x="1" y="13"/>
                    <a:pt x="1" y="10"/>
                  </a:cubicBezTo>
                  <a:cubicBezTo>
                    <a:pt x="1" y="6"/>
                    <a:pt x="0" y="3"/>
                    <a:pt x="0" y="1"/>
                  </a:cubicBezTo>
                  <a:cubicBezTo>
                    <a:pt x="4" y="0"/>
                    <a:pt x="4" y="0"/>
                    <a:pt x="4" y="0"/>
                  </a:cubicBezTo>
                  <a:cubicBezTo>
                    <a:pt x="4" y="3"/>
                    <a:pt x="4" y="6"/>
                    <a:pt x="4" y="9"/>
                  </a:cubicBezTo>
                  <a:cubicBezTo>
                    <a:pt x="4" y="13"/>
                    <a:pt x="4" y="15"/>
                    <a:pt x="4" y="17"/>
                  </a:cubicBezTo>
                  <a:cubicBezTo>
                    <a:pt x="1" y="18"/>
                    <a:pt x="1" y="18"/>
                    <a:pt x="1" y="18"/>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96"/>
            <p:cNvSpPr>
              <a:spLocks/>
            </p:cNvSpPr>
            <p:nvPr/>
          </p:nvSpPr>
          <p:spPr bwMode="auto">
            <a:xfrm>
              <a:off x="5587014" y="1951748"/>
              <a:ext cx="38100" cy="71438"/>
            </a:xfrm>
            <a:custGeom>
              <a:avLst/>
              <a:gdLst>
                <a:gd name="T0" fmla="*/ 6 w 10"/>
                <a:gd name="T1" fmla="*/ 19 h 19"/>
                <a:gd name="T2" fmla="*/ 3 w 10"/>
                <a:gd name="T3" fmla="*/ 17 h 19"/>
                <a:gd name="T4" fmla="*/ 0 w 10"/>
                <a:gd name="T5" fmla="*/ 2 h 19"/>
                <a:gd name="T6" fmla="*/ 0 w 10"/>
                <a:gd name="T7" fmla="*/ 1 h 19"/>
                <a:gd name="T8" fmla="*/ 3 w 10"/>
                <a:gd name="T9" fmla="*/ 0 h 19"/>
                <a:gd name="T10" fmla="*/ 4 w 10"/>
                <a:gd name="T11" fmla="*/ 0 h 19"/>
                <a:gd name="T12" fmla="*/ 6 w 10"/>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0" h="19">
                  <a:moveTo>
                    <a:pt x="6" y="19"/>
                  </a:moveTo>
                  <a:cubicBezTo>
                    <a:pt x="3" y="17"/>
                    <a:pt x="3" y="17"/>
                    <a:pt x="3" y="17"/>
                  </a:cubicBezTo>
                  <a:cubicBezTo>
                    <a:pt x="6" y="12"/>
                    <a:pt x="3" y="6"/>
                    <a:pt x="0" y="2"/>
                  </a:cubicBezTo>
                  <a:cubicBezTo>
                    <a:pt x="0" y="1"/>
                    <a:pt x="0" y="1"/>
                    <a:pt x="0" y="1"/>
                  </a:cubicBezTo>
                  <a:cubicBezTo>
                    <a:pt x="3" y="0"/>
                    <a:pt x="3" y="0"/>
                    <a:pt x="3" y="0"/>
                  </a:cubicBezTo>
                  <a:cubicBezTo>
                    <a:pt x="4" y="0"/>
                    <a:pt x="4" y="0"/>
                    <a:pt x="4" y="0"/>
                  </a:cubicBezTo>
                  <a:cubicBezTo>
                    <a:pt x="6" y="5"/>
                    <a:pt x="10" y="13"/>
                    <a:pt x="6" y="19"/>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97"/>
            <p:cNvSpPr>
              <a:spLocks/>
            </p:cNvSpPr>
            <p:nvPr/>
          </p:nvSpPr>
          <p:spPr bwMode="auto">
            <a:xfrm>
              <a:off x="4948839" y="786523"/>
              <a:ext cx="604838" cy="1338263"/>
            </a:xfrm>
            <a:custGeom>
              <a:avLst/>
              <a:gdLst>
                <a:gd name="T0" fmla="*/ 149 w 161"/>
                <a:gd name="T1" fmla="*/ 352 h 356"/>
                <a:gd name="T2" fmla="*/ 160 w 161"/>
                <a:gd name="T3" fmla="*/ 349 h 356"/>
                <a:gd name="T4" fmla="*/ 13 w 161"/>
                <a:gd name="T5" fmla="*/ 7 h 356"/>
                <a:gd name="T6" fmla="*/ 4 w 161"/>
                <a:gd name="T7" fmla="*/ 8 h 356"/>
                <a:gd name="T8" fmla="*/ 149 w 161"/>
                <a:gd name="T9" fmla="*/ 352 h 356"/>
              </a:gdLst>
              <a:ahLst/>
              <a:cxnLst>
                <a:cxn ang="0">
                  <a:pos x="T0" y="T1"/>
                </a:cxn>
                <a:cxn ang="0">
                  <a:pos x="T2" y="T3"/>
                </a:cxn>
                <a:cxn ang="0">
                  <a:pos x="T4" y="T5"/>
                </a:cxn>
                <a:cxn ang="0">
                  <a:pos x="T6" y="T7"/>
                </a:cxn>
                <a:cxn ang="0">
                  <a:pos x="T8" y="T9"/>
                </a:cxn>
              </a:cxnLst>
              <a:rect l="0" t="0" r="r" b="b"/>
              <a:pathLst>
                <a:path w="161" h="356">
                  <a:moveTo>
                    <a:pt x="149" y="352"/>
                  </a:moveTo>
                  <a:cubicBezTo>
                    <a:pt x="153" y="356"/>
                    <a:pt x="161" y="353"/>
                    <a:pt x="160" y="349"/>
                  </a:cubicBezTo>
                  <a:cubicBezTo>
                    <a:pt x="159" y="344"/>
                    <a:pt x="13" y="7"/>
                    <a:pt x="13" y="7"/>
                  </a:cubicBezTo>
                  <a:cubicBezTo>
                    <a:pt x="13" y="7"/>
                    <a:pt x="7" y="0"/>
                    <a:pt x="4" y="8"/>
                  </a:cubicBezTo>
                  <a:cubicBezTo>
                    <a:pt x="0" y="15"/>
                    <a:pt x="145" y="348"/>
                    <a:pt x="149" y="352"/>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98"/>
            <p:cNvSpPr>
              <a:spLocks noEditPoints="1"/>
            </p:cNvSpPr>
            <p:nvPr/>
          </p:nvSpPr>
          <p:spPr bwMode="auto">
            <a:xfrm>
              <a:off x="4937726" y="794460"/>
              <a:ext cx="623888" cy="1330325"/>
            </a:xfrm>
            <a:custGeom>
              <a:avLst/>
              <a:gdLst>
                <a:gd name="T0" fmla="*/ 157 w 166"/>
                <a:gd name="T1" fmla="*/ 354 h 354"/>
                <a:gd name="T2" fmla="*/ 157 w 166"/>
                <a:gd name="T3" fmla="*/ 354 h 354"/>
                <a:gd name="T4" fmla="*/ 151 w 166"/>
                <a:gd name="T5" fmla="*/ 351 h 354"/>
                <a:gd name="T6" fmla="*/ 5 w 166"/>
                <a:gd name="T7" fmla="*/ 5 h 354"/>
                <a:gd name="T8" fmla="*/ 11 w 166"/>
                <a:gd name="T9" fmla="*/ 0 h 354"/>
                <a:gd name="T10" fmla="*/ 17 w 166"/>
                <a:gd name="T11" fmla="*/ 4 h 354"/>
                <a:gd name="T12" fmla="*/ 18 w 166"/>
                <a:gd name="T13" fmla="*/ 4 h 354"/>
                <a:gd name="T14" fmla="*/ 165 w 166"/>
                <a:gd name="T15" fmla="*/ 346 h 354"/>
                <a:gd name="T16" fmla="*/ 164 w 166"/>
                <a:gd name="T17" fmla="*/ 351 h 354"/>
                <a:gd name="T18" fmla="*/ 157 w 166"/>
                <a:gd name="T19" fmla="*/ 354 h 354"/>
                <a:gd name="T20" fmla="*/ 8 w 166"/>
                <a:gd name="T21" fmla="*/ 6 h 354"/>
                <a:gd name="T22" fmla="*/ 154 w 166"/>
                <a:gd name="T23" fmla="*/ 349 h 354"/>
                <a:gd name="T24" fmla="*/ 157 w 166"/>
                <a:gd name="T25" fmla="*/ 350 h 354"/>
                <a:gd name="T26" fmla="*/ 161 w 166"/>
                <a:gd name="T27" fmla="*/ 348 h 354"/>
                <a:gd name="T28" fmla="*/ 162 w 166"/>
                <a:gd name="T29" fmla="*/ 347 h 354"/>
                <a:gd name="T30" fmla="*/ 15 w 166"/>
                <a:gd name="T31" fmla="*/ 6 h 354"/>
                <a:gd name="T32" fmla="*/ 11 w 166"/>
                <a:gd name="T33" fmla="*/ 4 h 354"/>
                <a:gd name="T34" fmla="*/ 8 w 166"/>
                <a:gd name="T35" fmla="*/ 6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6" h="354">
                  <a:moveTo>
                    <a:pt x="157" y="354"/>
                  </a:moveTo>
                  <a:cubicBezTo>
                    <a:pt x="157" y="354"/>
                    <a:pt x="157" y="354"/>
                    <a:pt x="157" y="354"/>
                  </a:cubicBezTo>
                  <a:cubicBezTo>
                    <a:pt x="154" y="354"/>
                    <a:pt x="152" y="353"/>
                    <a:pt x="151" y="351"/>
                  </a:cubicBezTo>
                  <a:cubicBezTo>
                    <a:pt x="149" y="349"/>
                    <a:pt x="0" y="15"/>
                    <a:pt x="5" y="5"/>
                  </a:cubicBezTo>
                  <a:cubicBezTo>
                    <a:pt x="7" y="1"/>
                    <a:pt x="9" y="0"/>
                    <a:pt x="11" y="0"/>
                  </a:cubicBezTo>
                  <a:cubicBezTo>
                    <a:pt x="14" y="0"/>
                    <a:pt x="17" y="3"/>
                    <a:pt x="17" y="4"/>
                  </a:cubicBezTo>
                  <a:cubicBezTo>
                    <a:pt x="18" y="4"/>
                    <a:pt x="18" y="4"/>
                    <a:pt x="18" y="4"/>
                  </a:cubicBezTo>
                  <a:cubicBezTo>
                    <a:pt x="33" y="39"/>
                    <a:pt x="164" y="342"/>
                    <a:pt x="165" y="346"/>
                  </a:cubicBezTo>
                  <a:cubicBezTo>
                    <a:pt x="166" y="348"/>
                    <a:pt x="165" y="349"/>
                    <a:pt x="164" y="351"/>
                  </a:cubicBezTo>
                  <a:cubicBezTo>
                    <a:pt x="163" y="353"/>
                    <a:pt x="160" y="354"/>
                    <a:pt x="157" y="354"/>
                  </a:cubicBezTo>
                  <a:close/>
                  <a:moveTo>
                    <a:pt x="8" y="6"/>
                  </a:moveTo>
                  <a:cubicBezTo>
                    <a:pt x="9" y="23"/>
                    <a:pt x="152" y="347"/>
                    <a:pt x="154" y="349"/>
                  </a:cubicBezTo>
                  <a:cubicBezTo>
                    <a:pt x="155" y="350"/>
                    <a:pt x="156" y="350"/>
                    <a:pt x="157" y="350"/>
                  </a:cubicBezTo>
                  <a:cubicBezTo>
                    <a:pt x="159" y="350"/>
                    <a:pt x="160" y="350"/>
                    <a:pt x="161" y="348"/>
                  </a:cubicBezTo>
                  <a:cubicBezTo>
                    <a:pt x="162" y="348"/>
                    <a:pt x="162" y="347"/>
                    <a:pt x="162" y="347"/>
                  </a:cubicBezTo>
                  <a:cubicBezTo>
                    <a:pt x="160" y="342"/>
                    <a:pt x="65" y="122"/>
                    <a:pt x="15" y="6"/>
                  </a:cubicBezTo>
                  <a:cubicBezTo>
                    <a:pt x="14" y="5"/>
                    <a:pt x="12" y="4"/>
                    <a:pt x="11" y="4"/>
                  </a:cubicBezTo>
                  <a:cubicBezTo>
                    <a:pt x="11" y="4"/>
                    <a:pt x="9" y="4"/>
                    <a:pt x="8" y="6"/>
                  </a:cubicBezTo>
                  <a:close/>
                </a:path>
              </a:pathLst>
            </a:custGeom>
            <a:solidFill>
              <a:srgbClr val="1E2B5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99"/>
            <p:cNvSpPr>
              <a:spLocks/>
            </p:cNvSpPr>
            <p:nvPr/>
          </p:nvSpPr>
          <p:spPr bwMode="auto">
            <a:xfrm>
              <a:off x="5034564" y="621423"/>
              <a:ext cx="962025" cy="815975"/>
            </a:xfrm>
            <a:custGeom>
              <a:avLst/>
              <a:gdLst>
                <a:gd name="T0" fmla="*/ 63 w 256"/>
                <a:gd name="T1" fmla="*/ 214 h 217"/>
                <a:gd name="T2" fmla="*/ 3 w 256"/>
                <a:gd name="T3" fmla="*/ 77 h 217"/>
                <a:gd name="T4" fmla="*/ 0 w 256"/>
                <a:gd name="T5" fmla="*/ 70 h 217"/>
                <a:gd name="T6" fmla="*/ 174 w 256"/>
                <a:gd name="T7" fmla="*/ 26 h 217"/>
                <a:gd name="T8" fmla="*/ 146 w 256"/>
                <a:gd name="T9" fmla="*/ 20 h 217"/>
                <a:gd name="T10" fmla="*/ 218 w 256"/>
                <a:gd name="T11" fmla="*/ 4 h 217"/>
                <a:gd name="T12" fmla="*/ 256 w 256"/>
                <a:gd name="T13" fmla="*/ 152 h 217"/>
                <a:gd name="T14" fmla="*/ 212 w 256"/>
                <a:gd name="T15" fmla="*/ 169 h 217"/>
                <a:gd name="T16" fmla="*/ 205 w 256"/>
                <a:gd name="T17" fmla="*/ 189 h 217"/>
                <a:gd name="T18" fmla="*/ 63 w 256"/>
                <a:gd name="T19" fmla="*/ 2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217">
                  <a:moveTo>
                    <a:pt x="63" y="214"/>
                  </a:moveTo>
                  <a:cubicBezTo>
                    <a:pt x="63" y="214"/>
                    <a:pt x="93" y="155"/>
                    <a:pt x="3" y="77"/>
                  </a:cubicBezTo>
                  <a:cubicBezTo>
                    <a:pt x="5" y="80"/>
                    <a:pt x="0" y="70"/>
                    <a:pt x="0" y="70"/>
                  </a:cubicBezTo>
                  <a:cubicBezTo>
                    <a:pt x="0" y="70"/>
                    <a:pt x="173" y="48"/>
                    <a:pt x="174" y="26"/>
                  </a:cubicBezTo>
                  <a:cubicBezTo>
                    <a:pt x="174" y="3"/>
                    <a:pt x="146" y="33"/>
                    <a:pt x="146" y="20"/>
                  </a:cubicBezTo>
                  <a:cubicBezTo>
                    <a:pt x="146" y="7"/>
                    <a:pt x="213" y="0"/>
                    <a:pt x="218" y="4"/>
                  </a:cubicBezTo>
                  <a:cubicBezTo>
                    <a:pt x="222" y="7"/>
                    <a:pt x="256" y="152"/>
                    <a:pt x="256" y="152"/>
                  </a:cubicBezTo>
                  <a:cubicBezTo>
                    <a:pt x="256" y="152"/>
                    <a:pt x="214" y="160"/>
                    <a:pt x="212" y="169"/>
                  </a:cubicBezTo>
                  <a:cubicBezTo>
                    <a:pt x="209" y="177"/>
                    <a:pt x="220" y="179"/>
                    <a:pt x="205" y="189"/>
                  </a:cubicBezTo>
                  <a:cubicBezTo>
                    <a:pt x="191" y="200"/>
                    <a:pt x="87" y="217"/>
                    <a:pt x="63" y="214"/>
                  </a:cubicBezTo>
                  <a:close/>
                </a:path>
              </a:pathLst>
            </a:custGeom>
            <a:solidFill>
              <a:srgbClr val="1E2B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00"/>
            <p:cNvSpPr>
              <a:spLocks noEditPoints="1"/>
            </p:cNvSpPr>
            <p:nvPr/>
          </p:nvSpPr>
          <p:spPr bwMode="auto">
            <a:xfrm>
              <a:off x="5023451" y="624598"/>
              <a:ext cx="981075" cy="808038"/>
            </a:xfrm>
            <a:custGeom>
              <a:avLst/>
              <a:gdLst>
                <a:gd name="T0" fmla="*/ 74 w 261"/>
                <a:gd name="T1" fmla="*/ 215 h 215"/>
                <a:gd name="T2" fmla="*/ 66 w 261"/>
                <a:gd name="T3" fmla="*/ 215 h 215"/>
                <a:gd name="T4" fmla="*/ 63 w 261"/>
                <a:gd name="T5" fmla="*/ 214 h 215"/>
                <a:gd name="T6" fmla="*/ 65 w 261"/>
                <a:gd name="T7" fmla="*/ 212 h 215"/>
                <a:gd name="T8" fmla="*/ 5 w 261"/>
                <a:gd name="T9" fmla="*/ 78 h 215"/>
                <a:gd name="T10" fmla="*/ 5 w 261"/>
                <a:gd name="T11" fmla="*/ 78 h 215"/>
                <a:gd name="T12" fmla="*/ 6 w 261"/>
                <a:gd name="T13" fmla="*/ 76 h 215"/>
                <a:gd name="T14" fmla="*/ 5 w 261"/>
                <a:gd name="T15" fmla="*/ 76 h 215"/>
                <a:gd name="T16" fmla="*/ 5 w 261"/>
                <a:gd name="T17" fmla="*/ 77 h 215"/>
                <a:gd name="T18" fmla="*/ 2 w 261"/>
                <a:gd name="T19" fmla="*/ 70 h 215"/>
                <a:gd name="T20" fmla="*/ 0 w 261"/>
                <a:gd name="T21" fmla="*/ 68 h 215"/>
                <a:gd name="T22" fmla="*/ 3 w 261"/>
                <a:gd name="T23" fmla="*/ 67 h 215"/>
                <a:gd name="T24" fmla="*/ 175 w 261"/>
                <a:gd name="T25" fmla="*/ 25 h 215"/>
                <a:gd name="T26" fmla="*/ 173 w 261"/>
                <a:gd name="T27" fmla="*/ 18 h 215"/>
                <a:gd name="T28" fmla="*/ 171 w 261"/>
                <a:gd name="T29" fmla="*/ 18 h 215"/>
                <a:gd name="T30" fmla="*/ 161 w 261"/>
                <a:gd name="T31" fmla="*/ 21 h 215"/>
                <a:gd name="T32" fmla="*/ 149 w 261"/>
                <a:gd name="T33" fmla="*/ 23 h 215"/>
                <a:gd name="T34" fmla="*/ 147 w 261"/>
                <a:gd name="T35" fmla="*/ 19 h 215"/>
                <a:gd name="T36" fmla="*/ 214 w 261"/>
                <a:gd name="T37" fmla="*/ 0 h 215"/>
                <a:gd name="T38" fmla="*/ 222 w 261"/>
                <a:gd name="T39" fmla="*/ 1 h 215"/>
                <a:gd name="T40" fmla="*/ 260 w 261"/>
                <a:gd name="T41" fmla="*/ 151 h 215"/>
                <a:gd name="T42" fmla="*/ 261 w 261"/>
                <a:gd name="T43" fmla="*/ 152 h 215"/>
                <a:gd name="T44" fmla="*/ 259 w 261"/>
                <a:gd name="T45" fmla="*/ 153 h 215"/>
                <a:gd name="T46" fmla="*/ 216 w 261"/>
                <a:gd name="T47" fmla="*/ 168 h 215"/>
                <a:gd name="T48" fmla="*/ 217 w 261"/>
                <a:gd name="T49" fmla="*/ 174 h 215"/>
                <a:gd name="T50" fmla="*/ 209 w 261"/>
                <a:gd name="T51" fmla="*/ 190 h 215"/>
                <a:gd name="T52" fmla="*/ 74 w 261"/>
                <a:gd name="T53" fmla="*/ 215 h 215"/>
                <a:gd name="T54" fmla="*/ 69 w 261"/>
                <a:gd name="T55" fmla="*/ 212 h 215"/>
                <a:gd name="T56" fmla="*/ 74 w 261"/>
                <a:gd name="T57" fmla="*/ 212 h 215"/>
                <a:gd name="T58" fmla="*/ 207 w 261"/>
                <a:gd name="T59" fmla="*/ 187 h 215"/>
                <a:gd name="T60" fmla="*/ 214 w 261"/>
                <a:gd name="T61" fmla="*/ 175 h 215"/>
                <a:gd name="T62" fmla="*/ 213 w 261"/>
                <a:gd name="T63" fmla="*/ 167 h 215"/>
                <a:gd name="T64" fmla="*/ 256 w 261"/>
                <a:gd name="T65" fmla="*/ 150 h 215"/>
                <a:gd name="T66" fmla="*/ 219 w 261"/>
                <a:gd name="T67" fmla="*/ 4 h 215"/>
                <a:gd name="T68" fmla="*/ 214 w 261"/>
                <a:gd name="T69" fmla="*/ 4 h 215"/>
                <a:gd name="T70" fmla="*/ 151 w 261"/>
                <a:gd name="T71" fmla="*/ 19 h 215"/>
                <a:gd name="T72" fmla="*/ 151 w 261"/>
                <a:gd name="T73" fmla="*/ 21 h 215"/>
                <a:gd name="T74" fmla="*/ 152 w 261"/>
                <a:gd name="T75" fmla="*/ 21 h 215"/>
                <a:gd name="T76" fmla="*/ 159 w 261"/>
                <a:gd name="T77" fmla="*/ 18 h 215"/>
                <a:gd name="T78" fmla="*/ 171 w 261"/>
                <a:gd name="T79" fmla="*/ 14 h 215"/>
                <a:gd name="T80" fmla="*/ 176 w 261"/>
                <a:gd name="T81" fmla="*/ 16 h 215"/>
                <a:gd name="T82" fmla="*/ 178 w 261"/>
                <a:gd name="T83" fmla="*/ 25 h 215"/>
                <a:gd name="T84" fmla="*/ 6 w 261"/>
                <a:gd name="T85" fmla="*/ 71 h 215"/>
                <a:gd name="T86" fmla="*/ 8 w 261"/>
                <a:gd name="T87" fmla="*/ 76 h 215"/>
                <a:gd name="T88" fmla="*/ 69 w 261"/>
                <a:gd name="T89" fmla="*/ 21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1" h="215">
                  <a:moveTo>
                    <a:pt x="74" y="215"/>
                  </a:moveTo>
                  <a:cubicBezTo>
                    <a:pt x="71" y="215"/>
                    <a:pt x="68" y="215"/>
                    <a:pt x="66" y="215"/>
                  </a:cubicBezTo>
                  <a:cubicBezTo>
                    <a:pt x="63" y="214"/>
                    <a:pt x="63" y="214"/>
                    <a:pt x="63" y="214"/>
                  </a:cubicBezTo>
                  <a:cubicBezTo>
                    <a:pt x="65" y="212"/>
                    <a:pt x="65" y="212"/>
                    <a:pt x="65" y="212"/>
                  </a:cubicBezTo>
                  <a:cubicBezTo>
                    <a:pt x="65" y="212"/>
                    <a:pt x="93" y="154"/>
                    <a:pt x="5" y="78"/>
                  </a:cubicBezTo>
                  <a:cubicBezTo>
                    <a:pt x="5" y="78"/>
                    <a:pt x="5" y="78"/>
                    <a:pt x="5" y="78"/>
                  </a:cubicBezTo>
                  <a:cubicBezTo>
                    <a:pt x="6" y="76"/>
                    <a:pt x="6" y="76"/>
                    <a:pt x="6" y="76"/>
                  </a:cubicBezTo>
                  <a:cubicBezTo>
                    <a:pt x="5" y="76"/>
                    <a:pt x="5" y="76"/>
                    <a:pt x="5" y="76"/>
                  </a:cubicBezTo>
                  <a:cubicBezTo>
                    <a:pt x="5" y="76"/>
                    <a:pt x="5" y="77"/>
                    <a:pt x="5" y="77"/>
                  </a:cubicBezTo>
                  <a:cubicBezTo>
                    <a:pt x="5" y="76"/>
                    <a:pt x="3" y="73"/>
                    <a:pt x="2" y="70"/>
                  </a:cubicBezTo>
                  <a:cubicBezTo>
                    <a:pt x="0" y="68"/>
                    <a:pt x="0" y="68"/>
                    <a:pt x="0" y="68"/>
                  </a:cubicBezTo>
                  <a:cubicBezTo>
                    <a:pt x="3" y="67"/>
                    <a:pt x="3" y="67"/>
                    <a:pt x="3" y="67"/>
                  </a:cubicBezTo>
                  <a:cubicBezTo>
                    <a:pt x="69" y="59"/>
                    <a:pt x="175" y="40"/>
                    <a:pt x="175" y="25"/>
                  </a:cubicBezTo>
                  <a:cubicBezTo>
                    <a:pt x="175" y="22"/>
                    <a:pt x="174" y="19"/>
                    <a:pt x="173" y="18"/>
                  </a:cubicBezTo>
                  <a:cubicBezTo>
                    <a:pt x="173" y="18"/>
                    <a:pt x="172" y="18"/>
                    <a:pt x="171" y="18"/>
                  </a:cubicBezTo>
                  <a:cubicBezTo>
                    <a:pt x="168" y="18"/>
                    <a:pt x="164" y="19"/>
                    <a:pt x="161" y="21"/>
                  </a:cubicBezTo>
                  <a:cubicBezTo>
                    <a:pt x="156" y="24"/>
                    <a:pt x="151" y="25"/>
                    <a:pt x="149" y="23"/>
                  </a:cubicBezTo>
                  <a:cubicBezTo>
                    <a:pt x="148" y="22"/>
                    <a:pt x="147" y="21"/>
                    <a:pt x="147" y="19"/>
                  </a:cubicBezTo>
                  <a:cubicBezTo>
                    <a:pt x="148" y="5"/>
                    <a:pt x="200" y="0"/>
                    <a:pt x="214" y="0"/>
                  </a:cubicBezTo>
                  <a:cubicBezTo>
                    <a:pt x="219" y="0"/>
                    <a:pt x="221" y="1"/>
                    <a:pt x="222" y="1"/>
                  </a:cubicBezTo>
                  <a:cubicBezTo>
                    <a:pt x="226" y="4"/>
                    <a:pt x="250" y="107"/>
                    <a:pt x="260" y="151"/>
                  </a:cubicBezTo>
                  <a:cubicBezTo>
                    <a:pt x="261" y="152"/>
                    <a:pt x="261" y="152"/>
                    <a:pt x="261" y="152"/>
                  </a:cubicBezTo>
                  <a:cubicBezTo>
                    <a:pt x="259" y="153"/>
                    <a:pt x="259" y="153"/>
                    <a:pt x="259" y="153"/>
                  </a:cubicBezTo>
                  <a:cubicBezTo>
                    <a:pt x="242" y="156"/>
                    <a:pt x="217" y="163"/>
                    <a:pt x="216" y="168"/>
                  </a:cubicBezTo>
                  <a:cubicBezTo>
                    <a:pt x="216" y="171"/>
                    <a:pt x="216" y="172"/>
                    <a:pt x="217" y="174"/>
                  </a:cubicBezTo>
                  <a:cubicBezTo>
                    <a:pt x="219" y="179"/>
                    <a:pt x="219" y="183"/>
                    <a:pt x="209" y="190"/>
                  </a:cubicBezTo>
                  <a:cubicBezTo>
                    <a:pt x="196" y="200"/>
                    <a:pt x="108" y="215"/>
                    <a:pt x="74" y="215"/>
                  </a:cubicBezTo>
                  <a:close/>
                  <a:moveTo>
                    <a:pt x="69" y="212"/>
                  </a:moveTo>
                  <a:cubicBezTo>
                    <a:pt x="70" y="212"/>
                    <a:pt x="72" y="212"/>
                    <a:pt x="74" y="212"/>
                  </a:cubicBezTo>
                  <a:cubicBezTo>
                    <a:pt x="109" y="212"/>
                    <a:pt x="195" y="196"/>
                    <a:pt x="207" y="187"/>
                  </a:cubicBezTo>
                  <a:cubicBezTo>
                    <a:pt x="215" y="181"/>
                    <a:pt x="215" y="179"/>
                    <a:pt x="214" y="175"/>
                  </a:cubicBezTo>
                  <a:cubicBezTo>
                    <a:pt x="213" y="173"/>
                    <a:pt x="212" y="171"/>
                    <a:pt x="213" y="167"/>
                  </a:cubicBezTo>
                  <a:cubicBezTo>
                    <a:pt x="215" y="159"/>
                    <a:pt x="246" y="152"/>
                    <a:pt x="256" y="150"/>
                  </a:cubicBezTo>
                  <a:cubicBezTo>
                    <a:pt x="243" y="93"/>
                    <a:pt x="223" y="10"/>
                    <a:pt x="219" y="4"/>
                  </a:cubicBezTo>
                  <a:cubicBezTo>
                    <a:pt x="219" y="4"/>
                    <a:pt x="218" y="4"/>
                    <a:pt x="214" y="4"/>
                  </a:cubicBezTo>
                  <a:cubicBezTo>
                    <a:pt x="193" y="4"/>
                    <a:pt x="151" y="11"/>
                    <a:pt x="151" y="19"/>
                  </a:cubicBezTo>
                  <a:cubicBezTo>
                    <a:pt x="151" y="20"/>
                    <a:pt x="151" y="20"/>
                    <a:pt x="151" y="21"/>
                  </a:cubicBezTo>
                  <a:cubicBezTo>
                    <a:pt x="151" y="21"/>
                    <a:pt x="152" y="21"/>
                    <a:pt x="152" y="21"/>
                  </a:cubicBezTo>
                  <a:cubicBezTo>
                    <a:pt x="153" y="21"/>
                    <a:pt x="157" y="19"/>
                    <a:pt x="159" y="18"/>
                  </a:cubicBezTo>
                  <a:cubicBezTo>
                    <a:pt x="163" y="16"/>
                    <a:pt x="168" y="14"/>
                    <a:pt x="171" y="14"/>
                  </a:cubicBezTo>
                  <a:cubicBezTo>
                    <a:pt x="173" y="14"/>
                    <a:pt x="175" y="15"/>
                    <a:pt x="176" y="16"/>
                  </a:cubicBezTo>
                  <a:cubicBezTo>
                    <a:pt x="178" y="18"/>
                    <a:pt x="178" y="21"/>
                    <a:pt x="178" y="25"/>
                  </a:cubicBezTo>
                  <a:cubicBezTo>
                    <a:pt x="178" y="47"/>
                    <a:pt x="33" y="67"/>
                    <a:pt x="6" y="71"/>
                  </a:cubicBezTo>
                  <a:cubicBezTo>
                    <a:pt x="8" y="74"/>
                    <a:pt x="8" y="75"/>
                    <a:pt x="8" y="76"/>
                  </a:cubicBezTo>
                  <a:cubicBezTo>
                    <a:pt x="88" y="145"/>
                    <a:pt x="73" y="200"/>
                    <a:pt x="69" y="2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01"/>
            <p:cNvSpPr>
              <a:spLocks/>
            </p:cNvSpPr>
            <p:nvPr/>
          </p:nvSpPr>
          <p:spPr bwMode="auto">
            <a:xfrm>
              <a:off x="5512401" y="775410"/>
              <a:ext cx="255588" cy="593725"/>
            </a:xfrm>
            <a:custGeom>
              <a:avLst/>
              <a:gdLst>
                <a:gd name="T0" fmla="*/ 42 w 68"/>
                <a:gd name="T1" fmla="*/ 158 h 158"/>
                <a:gd name="T2" fmla="*/ 41 w 68"/>
                <a:gd name="T3" fmla="*/ 143 h 158"/>
                <a:gd name="T4" fmla="*/ 40 w 68"/>
                <a:gd name="T5" fmla="*/ 140 h 158"/>
                <a:gd name="T6" fmla="*/ 33 w 68"/>
                <a:gd name="T7" fmla="*/ 106 h 158"/>
                <a:gd name="T8" fmla="*/ 22 w 68"/>
                <a:gd name="T9" fmla="*/ 88 h 158"/>
                <a:gd name="T10" fmla="*/ 13 w 68"/>
                <a:gd name="T11" fmla="*/ 41 h 158"/>
                <a:gd name="T12" fmla="*/ 0 w 68"/>
                <a:gd name="T13" fmla="*/ 8 h 158"/>
                <a:gd name="T14" fmla="*/ 26 w 68"/>
                <a:gd name="T15" fmla="*/ 0 h 158"/>
                <a:gd name="T16" fmla="*/ 30 w 68"/>
                <a:gd name="T17" fmla="*/ 31 h 158"/>
                <a:gd name="T18" fmla="*/ 53 w 68"/>
                <a:gd name="T19" fmla="*/ 80 h 158"/>
                <a:gd name="T20" fmla="*/ 54 w 68"/>
                <a:gd name="T21" fmla="*/ 101 h 158"/>
                <a:gd name="T22" fmla="*/ 63 w 68"/>
                <a:gd name="T23" fmla="*/ 135 h 158"/>
                <a:gd name="T24" fmla="*/ 64 w 68"/>
                <a:gd name="T25" fmla="*/ 138 h 158"/>
                <a:gd name="T26" fmla="*/ 68 w 68"/>
                <a:gd name="T27" fmla="*/ 150 h 158"/>
                <a:gd name="T28" fmla="*/ 42 w 68"/>
                <a:gd name="T2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58">
                  <a:moveTo>
                    <a:pt x="42" y="158"/>
                  </a:moveTo>
                  <a:cubicBezTo>
                    <a:pt x="42" y="154"/>
                    <a:pt x="42" y="145"/>
                    <a:pt x="41" y="143"/>
                  </a:cubicBezTo>
                  <a:cubicBezTo>
                    <a:pt x="41" y="142"/>
                    <a:pt x="40" y="141"/>
                    <a:pt x="40" y="140"/>
                  </a:cubicBezTo>
                  <a:cubicBezTo>
                    <a:pt x="37" y="128"/>
                    <a:pt x="35" y="117"/>
                    <a:pt x="33" y="106"/>
                  </a:cubicBezTo>
                  <a:cubicBezTo>
                    <a:pt x="31" y="99"/>
                    <a:pt x="23" y="95"/>
                    <a:pt x="22" y="88"/>
                  </a:cubicBezTo>
                  <a:cubicBezTo>
                    <a:pt x="18" y="71"/>
                    <a:pt x="19" y="57"/>
                    <a:pt x="13" y="41"/>
                  </a:cubicBezTo>
                  <a:cubicBezTo>
                    <a:pt x="10" y="32"/>
                    <a:pt x="3" y="18"/>
                    <a:pt x="0" y="8"/>
                  </a:cubicBezTo>
                  <a:cubicBezTo>
                    <a:pt x="26" y="0"/>
                    <a:pt x="26" y="0"/>
                    <a:pt x="26" y="0"/>
                  </a:cubicBezTo>
                  <a:cubicBezTo>
                    <a:pt x="29" y="9"/>
                    <a:pt x="27" y="22"/>
                    <a:pt x="30" y="31"/>
                  </a:cubicBezTo>
                  <a:cubicBezTo>
                    <a:pt x="36" y="48"/>
                    <a:pt x="48" y="62"/>
                    <a:pt x="53" y="80"/>
                  </a:cubicBezTo>
                  <a:cubicBezTo>
                    <a:pt x="54" y="88"/>
                    <a:pt x="53" y="94"/>
                    <a:pt x="54" y="101"/>
                  </a:cubicBezTo>
                  <a:cubicBezTo>
                    <a:pt x="56" y="112"/>
                    <a:pt x="60" y="125"/>
                    <a:pt x="63" y="135"/>
                  </a:cubicBezTo>
                  <a:cubicBezTo>
                    <a:pt x="63" y="136"/>
                    <a:pt x="64" y="137"/>
                    <a:pt x="64" y="138"/>
                  </a:cubicBezTo>
                  <a:cubicBezTo>
                    <a:pt x="65" y="141"/>
                    <a:pt x="67" y="146"/>
                    <a:pt x="68" y="150"/>
                  </a:cubicBezTo>
                  <a:cubicBezTo>
                    <a:pt x="42" y="158"/>
                    <a:pt x="42" y="158"/>
                    <a:pt x="42" y="158"/>
                  </a:cubicBez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02"/>
            <p:cNvSpPr>
              <a:spLocks/>
            </p:cNvSpPr>
            <p:nvPr/>
          </p:nvSpPr>
          <p:spPr bwMode="auto">
            <a:xfrm>
              <a:off x="5207601" y="959560"/>
              <a:ext cx="549275" cy="211138"/>
            </a:xfrm>
            <a:custGeom>
              <a:avLst/>
              <a:gdLst>
                <a:gd name="T0" fmla="*/ 15 w 146"/>
                <a:gd name="T1" fmla="*/ 56 h 56"/>
                <a:gd name="T2" fmla="*/ 0 w 146"/>
                <a:gd name="T3" fmla="*/ 29 h 56"/>
                <a:gd name="T4" fmla="*/ 54 w 146"/>
                <a:gd name="T5" fmla="*/ 25 h 56"/>
                <a:gd name="T6" fmla="*/ 80 w 146"/>
                <a:gd name="T7" fmla="*/ 20 h 56"/>
                <a:gd name="T8" fmla="*/ 129 w 146"/>
                <a:gd name="T9" fmla="*/ 3 h 56"/>
                <a:gd name="T10" fmla="*/ 130 w 146"/>
                <a:gd name="T11" fmla="*/ 2 h 56"/>
                <a:gd name="T12" fmla="*/ 146 w 146"/>
                <a:gd name="T13" fmla="*/ 3 h 56"/>
                <a:gd name="T14" fmla="*/ 139 w 146"/>
                <a:gd name="T15" fmla="*/ 32 h 56"/>
                <a:gd name="T16" fmla="*/ 142 w 146"/>
                <a:gd name="T17" fmla="*/ 32 h 56"/>
                <a:gd name="T18" fmla="*/ 140 w 146"/>
                <a:gd name="T19" fmla="*/ 33 h 56"/>
                <a:gd name="T20" fmla="*/ 138 w 146"/>
                <a:gd name="T21" fmla="*/ 33 h 56"/>
                <a:gd name="T22" fmla="*/ 85 w 146"/>
                <a:gd name="T23" fmla="*/ 41 h 56"/>
                <a:gd name="T24" fmla="*/ 53 w 146"/>
                <a:gd name="T25" fmla="*/ 46 h 56"/>
                <a:gd name="T26" fmla="*/ 15 w 146"/>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56">
                  <a:moveTo>
                    <a:pt x="15" y="56"/>
                  </a:moveTo>
                  <a:cubicBezTo>
                    <a:pt x="0" y="29"/>
                    <a:pt x="0" y="29"/>
                    <a:pt x="0" y="29"/>
                  </a:cubicBezTo>
                  <a:cubicBezTo>
                    <a:pt x="15" y="25"/>
                    <a:pt x="39" y="26"/>
                    <a:pt x="54" y="25"/>
                  </a:cubicBezTo>
                  <a:cubicBezTo>
                    <a:pt x="63" y="24"/>
                    <a:pt x="71" y="21"/>
                    <a:pt x="80" y="20"/>
                  </a:cubicBezTo>
                  <a:cubicBezTo>
                    <a:pt x="99" y="16"/>
                    <a:pt x="114" y="8"/>
                    <a:pt x="129" y="3"/>
                  </a:cubicBezTo>
                  <a:cubicBezTo>
                    <a:pt x="130" y="2"/>
                    <a:pt x="130" y="2"/>
                    <a:pt x="130" y="2"/>
                  </a:cubicBezTo>
                  <a:cubicBezTo>
                    <a:pt x="134" y="1"/>
                    <a:pt x="138" y="0"/>
                    <a:pt x="146" y="3"/>
                  </a:cubicBezTo>
                  <a:cubicBezTo>
                    <a:pt x="139" y="32"/>
                    <a:pt x="139" y="32"/>
                    <a:pt x="139" y="32"/>
                  </a:cubicBezTo>
                  <a:cubicBezTo>
                    <a:pt x="141" y="32"/>
                    <a:pt x="142" y="32"/>
                    <a:pt x="142" y="32"/>
                  </a:cubicBezTo>
                  <a:cubicBezTo>
                    <a:pt x="142" y="32"/>
                    <a:pt x="141" y="32"/>
                    <a:pt x="140" y="33"/>
                  </a:cubicBezTo>
                  <a:cubicBezTo>
                    <a:pt x="139" y="33"/>
                    <a:pt x="139" y="33"/>
                    <a:pt x="138" y="33"/>
                  </a:cubicBezTo>
                  <a:cubicBezTo>
                    <a:pt x="122" y="38"/>
                    <a:pt x="101" y="44"/>
                    <a:pt x="85" y="41"/>
                  </a:cubicBezTo>
                  <a:cubicBezTo>
                    <a:pt x="75" y="40"/>
                    <a:pt x="63" y="45"/>
                    <a:pt x="53" y="46"/>
                  </a:cubicBezTo>
                  <a:cubicBezTo>
                    <a:pt x="40" y="47"/>
                    <a:pt x="27" y="53"/>
                    <a:pt x="15" y="56"/>
                  </a:cubicBez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03"/>
            <p:cNvSpPr>
              <a:spLocks/>
            </p:cNvSpPr>
            <p:nvPr/>
          </p:nvSpPr>
          <p:spPr bwMode="auto">
            <a:xfrm>
              <a:off x="5283801" y="1005598"/>
              <a:ext cx="503238" cy="415925"/>
            </a:xfrm>
            <a:custGeom>
              <a:avLst/>
              <a:gdLst>
                <a:gd name="T0" fmla="*/ 0 w 134"/>
                <a:gd name="T1" fmla="*/ 111 h 111"/>
                <a:gd name="T2" fmla="*/ 2 w 134"/>
                <a:gd name="T3" fmla="*/ 100 h 111"/>
                <a:gd name="T4" fmla="*/ 31 w 134"/>
                <a:gd name="T5" fmla="*/ 74 h 111"/>
                <a:gd name="T6" fmla="*/ 49 w 134"/>
                <a:gd name="T7" fmla="*/ 58 h 111"/>
                <a:gd name="T8" fmla="*/ 66 w 134"/>
                <a:gd name="T9" fmla="*/ 42 h 111"/>
                <a:gd name="T10" fmla="*/ 104 w 134"/>
                <a:gd name="T11" fmla="*/ 9 h 111"/>
                <a:gd name="T12" fmla="*/ 108 w 134"/>
                <a:gd name="T13" fmla="*/ 7 h 111"/>
                <a:gd name="T14" fmla="*/ 118 w 134"/>
                <a:gd name="T15" fmla="*/ 0 h 111"/>
                <a:gd name="T16" fmla="*/ 134 w 134"/>
                <a:gd name="T17" fmla="*/ 27 h 111"/>
                <a:gd name="T18" fmla="*/ 126 w 134"/>
                <a:gd name="T19" fmla="*/ 33 h 111"/>
                <a:gd name="T20" fmla="*/ 118 w 134"/>
                <a:gd name="T21" fmla="*/ 31 h 111"/>
                <a:gd name="T22" fmla="*/ 86 w 134"/>
                <a:gd name="T23" fmla="*/ 49 h 111"/>
                <a:gd name="T24" fmla="*/ 66 w 134"/>
                <a:gd name="T25" fmla="*/ 74 h 111"/>
                <a:gd name="T26" fmla="*/ 55 w 134"/>
                <a:gd name="T27" fmla="*/ 90 h 111"/>
                <a:gd name="T28" fmla="*/ 40 w 134"/>
                <a:gd name="T29" fmla="*/ 109 h 111"/>
                <a:gd name="T30" fmla="*/ 0 w 134"/>
                <a:gd name="T31"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11">
                  <a:moveTo>
                    <a:pt x="0" y="111"/>
                  </a:moveTo>
                  <a:cubicBezTo>
                    <a:pt x="2" y="100"/>
                    <a:pt x="2" y="100"/>
                    <a:pt x="2" y="100"/>
                  </a:cubicBezTo>
                  <a:cubicBezTo>
                    <a:pt x="12" y="94"/>
                    <a:pt x="21" y="83"/>
                    <a:pt x="31" y="74"/>
                  </a:cubicBezTo>
                  <a:cubicBezTo>
                    <a:pt x="37" y="69"/>
                    <a:pt x="43" y="63"/>
                    <a:pt x="49" y="58"/>
                  </a:cubicBezTo>
                  <a:cubicBezTo>
                    <a:pt x="55" y="53"/>
                    <a:pt x="60" y="47"/>
                    <a:pt x="66" y="42"/>
                  </a:cubicBezTo>
                  <a:cubicBezTo>
                    <a:pt x="79" y="32"/>
                    <a:pt x="90" y="19"/>
                    <a:pt x="104" y="9"/>
                  </a:cubicBezTo>
                  <a:cubicBezTo>
                    <a:pt x="108" y="7"/>
                    <a:pt x="108" y="7"/>
                    <a:pt x="108" y="7"/>
                  </a:cubicBezTo>
                  <a:cubicBezTo>
                    <a:pt x="111" y="5"/>
                    <a:pt x="114" y="2"/>
                    <a:pt x="118" y="0"/>
                  </a:cubicBezTo>
                  <a:cubicBezTo>
                    <a:pt x="134" y="27"/>
                    <a:pt x="134" y="27"/>
                    <a:pt x="134" y="27"/>
                  </a:cubicBezTo>
                  <a:cubicBezTo>
                    <a:pt x="132" y="29"/>
                    <a:pt x="129" y="31"/>
                    <a:pt x="126" y="33"/>
                  </a:cubicBezTo>
                  <a:cubicBezTo>
                    <a:pt x="118" y="31"/>
                    <a:pt x="118" y="31"/>
                    <a:pt x="118" y="31"/>
                  </a:cubicBezTo>
                  <a:cubicBezTo>
                    <a:pt x="105" y="40"/>
                    <a:pt x="98" y="38"/>
                    <a:pt x="86" y="49"/>
                  </a:cubicBezTo>
                  <a:cubicBezTo>
                    <a:pt x="80" y="54"/>
                    <a:pt x="72" y="69"/>
                    <a:pt x="66" y="74"/>
                  </a:cubicBezTo>
                  <a:cubicBezTo>
                    <a:pt x="60" y="79"/>
                    <a:pt x="60" y="84"/>
                    <a:pt x="55" y="90"/>
                  </a:cubicBezTo>
                  <a:cubicBezTo>
                    <a:pt x="44" y="99"/>
                    <a:pt x="45" y="101"/>
                    <a:pt x="40" y="109"/>
                  </a:cubicBezTo>
                  <a:lnTo>
                    <a:pt x="0" y="111"/>
                  </a:ln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04"/>
            <p:cNvSpPr>
              <a:spLocks/>
            </p:cNvSpPr>
            <p:nvPr/>
          </p:nvSpPr>
          <p:spPr bwMode="auto">
            <a:xfrm>
              <a:off x="5047264" y="832560"/>
              <a:ext cx="750888" cy="333375"/>
            </a:xfrm>
            <a:custGeom>
              <a:avLst/>
              <a:gdLst>
                <a:gd name="T0" fmla="*/ 200 w 200"/>
                <a:gd name="T1" fmla="*/ 89 h 89"/>
                <a:gd name="T2" fmla="*/ 173 w 200"/>
                <a:gd name="T3" fmla="*/ 73 h 89"/>
                <a:gd name="T4" fmla="*/ 167 w 200"/>
                <a:gd name="T5" fmla="*/ 68 h 89"/>
                <a:gd name="T6" fmla="*/ 161 w 200"/>
                <a:gd name="T7" fmla="*/ 66 h 89"/>
                <a:gd name="T8" fmla="*/ 100 w 200"/>
                <a:gd name="T9" fmla="*/ 47 h 89"/>
                <a:gd name="T10" fmla="*/ 5 w 200"/>
                <a:gd name="T11" fmla="*/ 25 h 89"/>
                <a:gd name="T12" fmla="*/ 0 w 200"/>
                <a:gd name="T13" fmla="*/ 15 h 89"/>
                <a:gd name="T14" fmla="*/ 45 w 200"/>
                <a:gd name="T15" fmla="*/ 7 h 89"/>
                <a:gd name="T16" fmla="*/ 102 w 200"/>
                <a:gd name="T17" fmla="*/ 27 h 89"/>
                <a:gd name="T18" fmla="*/ 159 w 200"/>
                <a:gd name="T19" fmla="*/ 28 h 89"/>
                <a:gd name="T20" fmla="*/ 177 w 200"/>
                <a:gd name="T21" fmla="*/ 0 h 89"/>
                <a:gd name="T22" fmla="*/ 186 w 200"/>
                <a:gd name="T23" fmla="*/ 34 h 89"/>
                <a:gd name="T24" fmla="*/ 190 w 200"/>
                <a:gd name="T25" fmla="*/ 46 h 89"/>
                <a:gd name="T26" fmla="*/ 196 w 200"/>
                <a:gd name="T27" fmla="*/ 71 h 89"/>
                <a:gd name="T28" fmla="*/ 200 w 200"/>
                <a:gd name="T2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89">
                  <a:moveTo>
                    <a:pt x="200" y="89"/>
                  </a:moveTo>
                  <a:cubicBezTo>
                    <a:pt x="197" y="88"/>
                    <a:pt x="177" y="74"/>
                    <a:pt x="173" y="73"/>
                  </a:cubicBezTo>
                  <a:cubicBezTo>
                    <a:pt x="171" y="73"/>
                    <a:pt x="170" y="68"/>
                    <a:pt x="167" y="68"/>
                  </a:cubicBezTo>
                  <a:cubicBezTo>
                    <a:pt x="161" y="66"/>
                    <a:pt x="161" y="66"/>
                    <a:pt x="161" y="66"/>
                  </a:cubicBezTo>
                  <a:cubicBezTo>
                    <a:pt x="140" y="61"/>
                    <a:pt x="121" y="54"/>
                    <a:pt x="100" y="47"/>
                  </a:cubicBezTo>
                  <a:cubicBezTo>
                    <a:pt x="72" y="39"/>
                    <a:pt x="33" y="29"/>
                    <a:pt x="5" y="25"/>
                  </a:cubicBezTo>
                  <a:cubicBezTo>
                    <a:pt x="0" y="15"/>
                    <a:pt x="0" y="15"/>
                    <a:pt x="0" y="15"/>
                  </a:cubicBezTo>
                  <a:cubicBezTo>
                    <a:pt x="45" y="7"/>
                    <a:pt x="45" y="7"/>
                    <a:pt x="45" y="7"/>
                  </a:cubicBezTo>
                  <a:cubicBezTo>
                    <a:pt x="66" y="14"/>
                    <a:pt x="73" y="15"/>
                    <a:pt x="102" y="27"/>
                  </a:cubicBezTo>
                  <a:cubicBezTo>
                    <a:pt x="140" y="43"/>
                    <a:pt x="149" y="41"/>
                    <a:pt x="159" y="28"/>
                  </a:cubicBezTo>
                  <a:cubicBezTo>
                    <a:pt x="177" y="0"/>
                    <a:pt x="177" y="0"/>
                    <a:pt x="177" y="0"/>
                  </a:cubicBezTo>
                  <a:cubicBezTo>
                    <a:pt x="179" y="1"/>
                    <a:pt x="184" y="32"/>
                    <a:pt x="186" y="34"/>
                  </a:cubicBezTo>
                  <a:cubicBezTo>
                    <a:pt x="188" y="39"/>
                    <a:pt x="187" y="45"/>
                    <a:pt x="190" y="46"/>
                  </a:cubicBezTo>
                  <a:cubicBezTo>
                    <a:pt x="196" y="71"/>
                    <a:pt x="196" y="71"/>
                    <a:pt x="196" y="71"/>
                  </a:cubicBezTo>
                  <a:lnTo>
                    <a:pt x="200" y="89"/>
                  </a:ln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05"/>
            <p:cNvSpPr>
              <a:spLocks/>
            </p:cNvSpPr>
            <p:nvPr/>
          </p:nvSpPr>
          <p:spPr bwMode="auto">
            <a:xfrm>
              <a:off x="5699726" y="640473"/>
              <a:ext cx="161925" cy="209550"/>
            </a:xfrm>
            <a:custGeom>
              <a:avLst/>
              <a:gdLst>
                <a:gd name="T0" fmla="*/ 0 w 102"/>
                <a:gd name="T1" fmla="*/ 69 h 132"/>
                <a:gd name="T2" fmla="*/ 15 w 102"/>
                <a:gd name="T3" fmla="*/ 132 h 132"/>
                <a:gd name="T4" fmla="*/ 102 w 102"/>
                <a:gd name="T5" fmla="*/ 35 h 132"/>
                <a:gd name="T6" fmla="*/ 95 w 102"/>
                <a:gd name="T7" fmla="*/ 0 h 132"/>
                <a:gd name="T8" fmla="*/ 57 w 102"/>
                <a:gd name="T9" fmla="*/ 0 h 132"/>
                <a:gd name="T10" fmla="*/ 0 w 102"/>
                <a:gd name="T11" fmla="*/ 69 h 132"/>
              </a:gdLst>
              <a:ahLst/>
              <a:cxnLst>
                <a:cxn ang="0">
                  <a:pos x="T0" y="T1"/>
                </a:cxn>
                <a:cxn ang="0">
                  <a:pos x="T2" y="T3"/>
                </a:cxn>
                <a:cxn ang="0">
                  <a:pos x="T4" y="T5"/>
                </a:cxn>
                <a:cxn ang="0">
                  <a:pos x="T6" y="T7"/>
                </a:cxn>
                <a:cxn ang="0">
                  <a:pos x="T8" y="T9"/>
                </a:cxn>
                <a:cxn ang="0">
                  <a:pos x="T10" y="T11"/>
                </a:cxn>
              </a:cxnLst>
              <a:rect l="0" t="0" r="r" b="b"/>
              <a:pathLst>
                <a:path w="102" h="132">
                  <a:moveTo>
                    <a:pt x="0" y="69"/>
                  </a:moveTo>
                  <a:lnTo>
                    <a:pt x="15" y="132"/>
                  </a:lnTo>
                  <a:lnTo>
                    <a:pt x="102" y="35"/>
                  </a:lnTo>
                  <a:lnTo>
                    <a:pt x="95" y="0"/>
                  </a:lnTo>
                  <a:lnTo>
                    <a:pt x="57" y="0"/>
                  </a:lnTo>
                  <a:lnTo>
                    <a:pt x="0" y="69"/>
                  </a:ln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6"/>
            <p:cNvSpPr>
              <a:spLocks/>
            </p:cNvSpPr>
            <p:nvPr/>
          </p:nvSpPr>
          <p:spPr bwMode="auto">
            <a:xfrm>
              <a:off x="5741001" y="869073"/>
              <a:ext cx="192088" cy="123825"/>
            </a:xfrm>
            <a:custGeom>
              <a:avLst/>
              <a:gdLst>
                <a:gd name="T0" fmla="*/ 0 w 121"/>
                <a:gd name="T1" fmla="*/ 31 h 78"/>
                <a:gd name="T2" fmla="*/ 10 w 121"/>
                <a:gd name="T3" fmla="*/ 78 h 78"/>
                <a:gd name="T4" fmla="*/ 121 w 121"/>
                <a:gd name="T5" fmla="*/ 62 h 78"/>
                <a:gd name="T6" fmla="*/ 107 w 121"/>
                <a:gd name="T7" fmla="*/ 0 h 78"/>
                <a:gd name="T8" fmla="*/ 0 w 121"/>
                <a:gd name="T9" fmla="*/ 31 h 78"/>
              </a:gdLst>
              <a:ahLst/>
              <a:cxnLst>
                <a:cxn ang="0">
                  <a:pos x="T0" y="T1"/>
                </a:cxn>
                <a:cxn ang="0">
                  <a:pos x="T2" y="T3"/>
                </a:cxn>
                <a:cxn ang="0">
                  <a:pos x="T4" y="T5"/>
                </a:cxn>
                <a:cxn ang="0">
                  <a:pos x="T6" y="T7"/>
                </a:cxn>
                <a:cxn ang="0">
                  <a:pos x="T8" y="T9"/>
                </a:cxn>
              </a:cxnLst>
              <a:rect l="0" t="0" r="r" b="b"/>
              <a:pathLst>
                <a:path w="121" h="78">
                  <a:moveTo>
                    <a:pt x="0" y="31"/>
                  </a:moveTo>
                  <a:lnTo>
                    <a:pt x="10" y="78"/>
                  </a:lnTo>
                  <a:lnTo>
                    <a:pt x="121" y="62"/>
                  </a:lnTo>
                  <a:lnTo>
                    <a:pt x="107" y="0"/>
                  </a:lnTo>
                  <a:lnTo>
                    <a:pt x="0" y="31"/>
                  </a:ln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07"/>
            <p:cNvSpPr>
              <a:spLocks/>
            </p:cNvSpPr>
            <p:nvPr/>
          </p:nvSpPr>
          <p:spPr bwMode="auto">
            <a:xfrm>
              <a:off x="5771164" y="1057985"/>
              <a:ext cx="214313" cy="146050"/>
            </a:xfrm>
            <a:custGeom>
              <a:avLst/>
              <a:gdLst>
                <a:gd name="T0" fmla="*/ 0 w 135"/>
                <a:gd name="T1" fmla="*/ 0 h 92"/>
                <a:gd name="T2" fmla="*/ 15 w 135"/>
                <a:gd name="T3" fmla="*/ 54 h 92"/>
                <a:gd name="T4" fmla="*/ 95 w 135"/>
                <a:gd name="T5" fmla="*/ 92 h 92"/>
                <a:gd name="T6" fmla="*/ 135 w 135"/>
                <a:gd name="T7" fmla="*/ 80 h 92"/>
                <a:gd name="T8" fmla="*/ 128 w 135"/>
                <a:gd name="T9" fmla="*/ 42 h 92"/>
                <a:gd name="T10" fmla="*/ 0 w 135"/>
                <a:gd name="T11" fmla="*/ 0 h 92"/>
              </a:gdLst>
              <a:ahLst/>
              <a:cxnLst>
                <a:cxn ang="0">
                  <a:pos x="T0" y="T1"/>
                </a:cxn>
                <a:cxn ang="0">
                  <a:pos x="T2" y="T3"/>
                </a:cxn>
                <a:cxn ang="0">
                  <a:pos x="T4" y="T5"/>
                </a:cxn>
                <a:cxn ang="0">
                  <a:pos x="T6" y="T7"/>
                </a:cxn>
                <a:cxn ang="0">
                  <a:pos x="T8" y="T9"/>
                </a:cxn>
                <a:cxn ang="0">
                  <a:pos x="T10" y="T11"/>
                </a:cxn>
              </a:cxnLst>
              <a:rect l="0" t="0" r="r" b="b"/>
              <a:pathLst>
                <a:path w="135" h="92">
                  <a:moveTo>
                    <a:pt x="0" y="0"/>
                  </a:moveTo>
                  <a:lnTo>
                    <a:pt x="15" y="54"/>
                  </a:lnTo>
                  <a:lnTo>
                    <a:pt x="95" y="92"/>
                  </a:lnTo>
                  <a:lnTo>
                    <a:pt x="135" y="80"/>
                  </a:lnTo>
                  <a:lnTo>
                    <a:pt x="128" y="42"/>
                  </a:lnTo>
                  <a:lnTo>
                    <a:pt x="0" y="0"/>
                  </a:lnTo>
                  <a:close/>
                </a:path>
              </a:pathLst>
            </a:custGeom>
            <a:solidFill>
              <a:srgbClr val="BC1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8"/>
            <p:cNvSpPr>
              <a:spLocks/>
            </p:cNvSpPr>
            <p:nvPr/>
          </p:nvSpPr>
          <p:spPr bwMode="auto">
            <a:xfrm>
              <a:off x="5580664" y="745248"/>
              <a:ext cx="138112" cy="195262"/>
            </a:xfrm>
            <a:custGeom>
              <a:avLst/>
              <a:gdLst>
                <a:gd name="T0" fmla="*/ 17 w 38"/>
                <a:gd name="T1" fmla="*/ 62 h 62"/>
                <a:gd name="T2" fmla="*/ 16 w 38"/>
                <a:gd name="T3" fmla="*/ 61 h 62"/>
                <a:gd name="T4" fmla="*/ 6 w 38"/>
                <a:gd name="T5" fmla="*/ 18 h 62"/>
                <a:gd name="T6" fmla="*/ 0 w 38"/>
                <a:gd name="T7" fmla="*/ 1 h 62"/>
                <a:gd name="T8" fmla="*/ 3 w 38"/>
                <a:gd name="T9" fmla="*/ 0 h 62"/>
                <a:gd name="T10" fmla="*/ 10 w 38"/>
                <a:gd name="T11" fmla="*/ 18 h 62"/>
                <a:gd name="T12" fmla="*/ 17 w 38"/>
                <a:gd name="T13" fmla="*/ 58 h 62"/>
                <a:gd name="T14" fmla="*/ 35 w 38"/>
                <a:gd name="T15" fmla="*/ 28 h 62"/>
                <a:gd name="T16" fmla="*/ 38 w 38"/>
                <a:gd name="T17" fmla="*/ 30 h 62"/>
                <a:gd name="T18" fmla="*/ 17 w 38"/>
                <a:gd name="T19" fmla="*/ 61 h 62"/>
                <a:gd name="T20" fmla="*/ 17 w 38"/>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62">
                  <a:moveTo>
                    <a:pt x="17" y="62"/>
                  </a:moveTo>
                  <a:cubicBezTo>
                    <a:pt x="16" y="62"/>
                    <a:pt x="16" y="61"/>
                    <a:pt x="16" y="61"/>
                  </a:cubicBezTo>
                  <a:cubicBezTo>
                    <a:pt x="12" y="59"/>
                    <a:pt x="8" y="33"/>
                    <a:pt x="6" y="18"/>
                  </a:cubicBezTo>
                  <a:cubicBezTo>
                    <a:pt x="0" y="1"/>
                    <a:pt x="0" y="1"/>
                    <a:pt x="0" y="1"/>
                  </a:cubicBezTo>
                  <a:cubicBezTo>
                    <a:pt x="3" y="0"/>
                    <a:pt x="3" y="0"/>
                    <a:pt x="3" y="0"/>
                  </a:cubicBezTo>
                  <a:cubicBezTo>
                    <a:pt x="10" y="18"/>
                    <a:pt x="10" y="18"/>
                    <a:pt x="10" y="18"/>
                  </a:cubicBezTo>
                  <a:cubicBezTo>
                    <a:pt x="12" y="35"/>
                    <a:pt x="15" y="53"/>
                    <a:pt x="17" y="58"/>
                  </a:cubicBezTo>
                  <a:cubicBezTo>
                    <a:pt x="20" y="55"/>
                    <a:pt x="28" y="41"/>
                    <a:pt x="35" y="28"/>
                  </a:cubicBezTo>
                  <a:cubicBezTo>
                    <a:pt x="38" y="30"/>
                    <a:pt x="38" y="30"/>
                    <a:pt x="38" y="30"/>
                  </a:cubicBezTo>
                  <a:cubicBezTo>
                    <a:pt x="32" y="41"/>
                    <a:pt x="21" y="60"/>
                    <a:pt x="17" y="61"/>
                  </a:cubicBezTo>
                  <a:cubicBezTo>
                    <a:pt x="17" y="62"/>
                    <a:pt x="17" y="62"/>
                    <a:pt x="17"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09"/>
            <p:cNvSpPr>
              <a:spLocks/>
            </p:cNvSpPr>
            <p:nvPr/>
          </p:nvSpPr>
          <p:spPr bwMode="auto">
            <a:xfrm>
              <a:off x="5682264" y="723022"/>
              <a:ext cx="157163" cy="563564"/>
            </a:xfrm>
            <a:custGeom>
              <a:avLst/>
              <a:gdLst>
                <a:gd name="T0" fmla="*/ 39 w 42"/>
                <a:gd name="T1" fmla="*/ 155 h 155"/>
                <a:gd name="T2" fmla="*/ 0 w 42"/>
                <a:gd name="T3" fmla="*/ 0 h 155"/>
                <a:gd name="T4" fmla="*/ 3 w 42"/>
                <a:gd name="T5" fmla="*/ 0 h 155"/>
                <a:gd name="T6" fmla="*/ 42 w 42"/>
                <a:gd name="T7" fmla="*/ 153 h 155"/>
                <a:gd name="T8" fmla="*/ 39 w 42"/>
                <a:gd name="T9" fmla="*/ 155 h 155"/>
              </a:gdLst>
              <a:ahLst/>
              <a:cxnLst>
                <a:cxn ang="0">
                  <a:pos x="T0" y="T1"/>
                </a:cxn>
                <a:cxn ang="0">
                  <a:pos x="T2" y="T3"/>
                </a:cxn>
                <a:cxn ang="0">
                  <a:pos x="T4" y="T5"/>
                </a:cxn>
                <a:cxn ang="0">
                  <a:pos x="T6" y="T7"/>
                </a:cxn>
                <a:cxn ang="0">
                  <a:pos x="T8" y="T9"/>
                </a:cxn>
              </a:cxnLst>
              <a:rect l="0" t="0" r="r" b="b"/>
              <a:pathLst>
                <a:path w="42" h="155">
                  <a:moveTo>
                    <a:pt x="39" y="155"/>
                  </a:moveTo>
                  <a:cubicBezTo>
                    <a:pt x="31" y="136"/>
                    <a:pt x="1" y="6"/>
                    <a:pt x="0" y="0"/>
                  </a:cubicBezTo>
                  <a:cubicBezTo>
                    <a:pt x="3" y="0"/>
                    <a:pt x="3" y="0"/>
                    <a:pt x="3" y="0"/>
                  </a:cubicBezTo>
                  <a:cubicBezTo>
                    <a:pt x="4" y="1"/>
                    <a:pt x="34" y="135"/>
                    <a:pt x="42" y="153"/>
                  </a:cubicBezTo>
                  <a:cubicBezTo>
                    <a:pt x="39" y="155"/>
                    <a:pt x="39" y="155"/>
                    <a:pt x="39" y="15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10"/>
            <p:cNvSpPr>
              <a:spLocks/>
            </p:cNvSpPr>
            <p:nvPr/>
          </p:nvSpPr>
          <p:spPr bwMode="auto">
            <a:xfrm>
              <a:off x="5023451" y="802398"/>
              <a:ext cx="560388" cy="585788"/>
            </a:xfrm>
            <a:custGeom>
              <a:avLst/>
              <a:gdLst>
                <a:gd name="T0" fmla="*/ 71 w 149"/>
                <a:gd name="T1" fmla="*/ 156 h 156"/>
                <a:gd name="T2" fmla="*/ 69 w 149"/>
                <a:gd name="T3" fmla="*/ 153 h 156"/>
                <a:gd name="T4" fmla="*/ 143 w 149"/>
                <a:gd name="T5" fmla="*/ 85 h 156"/>
                <a:gd name="T6" fmla="*/ 63 w 149"/>
                <a:gd name="T7" fmla="*/ 99 h 156"/>
                <a:gd name="T8" fmla="*/ 62 w 149"/>
                <a:gd name="T9" fmla="*/ 99 h 156"/>
                <a:gd name="T10" fmla="*/ 46 w 149"/>
                <a:gd name="T11" fmla="*/ 70 h 156"/>
                <a:gd name="T12" fmla="*/ 48 w 149"/>
                <a:gd name="T13" fmla="*/ 70 h 156"/>
                <a:gd name="T14" fmla="*/ 124 w 149"/>
                <a:gd name="T15" fmla="*/ 61 h 156"/>
                <a:gd name="T16" fmla="*/ 13 w 149"/>
                <a:gd name="T17" fmla="*/ 34 h 156"/>
                <a:gd name="T18" fmla="*/ 12 w 149"/>
                <a:gd name="T19" fmla="*/ 34 h 156"/>
                <a:gd name="T20" fmla="*/ 0 w 149"/>
                <a:gd name="T21" fmla="*/ 21 h 156"/>
                <a:gd name="T22" fmla="*/ 50 w 149"/>
                <a:gd name="T23" fmla="*/ 13 h 156"/>
                <a:gd name="T24" fmla="*/ 50 w 149"/>
                <a:gd name="T25" fmla="*/ 13 h 156"/>
                <a:gd name="T26" fmla="*/ 143 w 149"/>
                <a:gd name="T27" fmla="*/ 44 h 156"/>
                <a:gd name="T28" fmla="*/ 143 w 149"/>
                <a:gd name="T29" fmla="*/ 44 h 156"/>
                <a:gd name="T30" fmla="*/ 129 w 149"/>
                <a:gd name="T31" fmla="*/ 1 h 156"/>
                <a:gd name="T32" fmla="*/ 132 w 149"/>
                <a:gd name="T33" fmla="*/ 0 h 156"/>
                <a:gd name="T34" fmla="*/ 146 w 149"/>
                <a:gd name="T35" fmla="*/ 46 h 156"/>
                <a:gd name="T36" fmla="*/ 50 w 149"/>
                <a:gd name="T37" fmla="*/ 17 h 156"/>
                <a:gd name="T38" fmla="*/ 48 w 149"/>
                <a:gd name="T39" fmla="*/ 17 h 156"/>
                <a:gd name="T40" fmla="*/ 7 w 149"/>
                <a:gd name="T41" fmla="*/ 23 h 156"/>
                <a:gd name="T42" fmla="*/ 14 w 149"/>
                <a:gd name="T43" fmla="*/ 31 h 156"/>
                <a:gd name="T44" fmla="*/ 131 w 149"/>
                <a:gd name="T45" fmla="*/ 62 h 156"/>
                <a:gd name="T46" fmla="*/ 51 w 149"/>
                <a:gd name="T47" fmla="*/ 73 h 156"/>
                <a:gd name="T48" fmla="*/ 63 w 149"/>
                <a:gd name="T49" fmla="*/ 95 h 156"/>
                <a:gd name="T50" fmla="*/ 145 w 149"/>
                <a:gd name="T51" fmla="*/ 82 h 156"/>
                <a:gd name="T52" fmla="*/ 146 w 149"/>
                <a:gd name="T53" fmla="*/ 84 h 156"/>
                <a:gd name="T54" fmla="*/ 71 w 149"/>
                <a:gd name="T5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156">
                  <a:moveTo>
                    <a:pt x="71" y="156"/>
                  </a:moveTo>
                  <a:cubicBezTo>
                    <a:pt x="69" y="153"/>
                    <a:pt x="69" y="153"/>
                    <a:pt x="69" y="153"/>
                  </a:cubicBezTo>
                  <a:cubicBezTo>
                    <a:pt x="103" y="124"/>
                    <a:pt x="140" y="91"/>
                    <a:pt x="143" y="85"/>
                  </a:cubicBezTo>
                  <a:cubicBezTo>
                    <a:pt x="137" y="83"/>
                    <a:pt x="98" y="90"/>
                    <a:pt x="63" y="99"/>
                  </a:cubicBezTo>
                  <a:cubicBezTo>
                    <a:pt x="62" y="99"/>
                    <a:pt x="62" y="99"/>
                    <a:pt x="62" y="99"/>
                  </a:cubicBezTo>
                  <a:cubicBezTo>
                    <a:pt x="46" y="70"/>
                    <a:pt x="46" y="70"/>
                    <a:pt x="46" y="70"/>
                  </a:cubicBezTo>
                  <a:cubicBezTo>
                    <a:pt x="48" y="70"/>
                    <a:pt x="48" y="70"/>
                    <a:pt x="48" y="70"/>
                  </a:cubicBezTo>
                  <a:cubicBezTo>
                    <a:pt x="74" y="68"/>
                    <a:pt x="113" y="64"/>
                    <a:pt x="124" y="61"/>
                  </a:cubicBezTo>
                  <a:cubicBezTo>
                    <a:pt x="110" y="57"/>
                    <a:pt x="52" y="43"/>
                    <a:pt x="13" y="34"/>
                  </a:cubicBezTo>
                  <a:cubicBezTo>
                    <a:pt x="12" y="34"/>
                    <a:pt x="12" y="34"/>
                    <a:pt x="12" y="34"/>
                  </a:cubicBezTo>
                  <a:cubicBezTo>
                    <a:pt x="0" y="21"/>
                    <a:pt x="0" y="21"/>
                    <a:pt x="0" y="21"/>
                  </a:cubicBezTo>
                  <a:cubicBezTo>
                    <a:pt x="50" y="13"/>
                    <a:pt x="50" y="13"/>
                    <a:pt x="50" y="13"/>
                  </a:cubicBezTo>
                  <a:cubicBezTo>
                    <a:pt x="50" y="13"/>
                    <a:pt x="50" y="13"/>
                    <a:pt x="50" y="13"/>
                  </a:cubicBezTo>
                  <a:cubicBezTo>
                    <a:pt x="91" y="28"/>
                    <a:pt x="135" y="44"/>
                    <a:pt x="143" y="44"/>
                  </a:cubicBezTo>
                  <a:cubicBezTo>
                    <a:pt x="143" y="44"/>
                    <a:pt x="143" y="44"/>
                    <a:pt x="143" y="44"/>
                  </a:cubicBezTo>
                  <a:cubicBezTo>
                    <a:pt x="144" y="39"/>
                    <a:pt x="137" y="19"/>
                    <a:pt x="129" y="1"/>
                  </a:cubicBezTo>
                  <a:cubicBezTo>
                    <a:pt x="132" y="0"/>
                    <a:pt x="132" y="0"/>
                    <a:pt x="132" y="0"/>
                  </a:cubicBezTo>
                  <a:cubicBezTo>
                    <a:pt x="138" y="12"/>
                    <a:pt x="149" y="41"/>
                    <a:pt x="146" y="46"/>
                  </a:cubicBezTo>
                  <a:cubicBezTo>
                    <a:pt x="145" y="47"/>
                    <a:pt x="143" y="52"/>
                    <a:pt x="50" y="17"/>
                  </a:cubicBezTo>
                  <a:cubicBezTo>
                    <a:pt x="48" y="17"/>
                    <a:pt x="48" y="17"/>
                    <a:pt x="48" y="17"/>
                  </a:cubicBezTo>
                  <a:cubicBezTo>
                    <a:pt x="7" y="23"/>
                    <a:pt x="7" y="23"/>
                    <a:pt x="7" y="23"/>
                  </a:cubicBezTo>
                  <a:cubicBezTo>
                    <a:pt x="14" y="31"/>
                    <a:pt x="14" y="31"/>
                    <a:pt x="14" y="31"/>
                  </a:cubicBezTo>
                  <a:cubicBezTo>
                    <a:pt x="131" y="57"/>
                    <a:pt x="131" y="60"/>
                    <a:pt x="131" y="62"/>
                  </a:cubicBezTo>
                  <a:cubicBezTo>
                    <a:pt x="130" y="64"/>
                    <a:pt x="130" y="66"/>
                    <a:pt x="51" y="73"/>
                  </a:cubicBezTo>
                  <a:cubicBezTo>
                    <a:pt x="63" y="95"/>
                    <a:pt x="63" y="95"/>
                    <a:pt x="63" y="95"/>
                  </a:cubicBezTo>
                  <a:cubicBezTo>
                    <a:pt x="78" y="91"/>
                    <a:pt x="138" y="77"/>
                    <a:pt x="145" y="82"/>
                  </a:cubicBezTo>
                  <a:cubicBezTo>
                    <a:pt x="146" y="83"/>
                    <a:pt x="146" y="84"/>
                    <a:pt x="146" y="84"/>
                  </a:cubicBezTo>
                  <a:cubicBezTo>
                    <a:pt x="147" y="92"/>
                    <a:pt x="94" y="137"/>
                    <a:pt x="71" y="1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11"/>
            <p:cNvSpPr>
              <a:spLocks/>
            </p:cNvSpPr>
            <p:nvPr/>
          </p:nvSpPr>
          <p:spPr bwMode="auto">
            <a:xfrm>
              <a:off x="5696551" y="629360"/>
              <a:ext cx="104775" cy="123825"/>
            </a:xfrm>
            <a:custGeom>
              <a:avLst/>
              <a:gdLst>
                <a:gd name="T0" fmla="*/ 5 w 66"/>
                <a:gd name="T1" fmla="*/ 78 h 78"/>
                <a:gd name="T2" fmla="*/ 0 w 66"/>
                <a:gd name="T3" fmla="*/ 73 h 78"/>
                <a:gd name="T4" fmla="*/ 59 w 66"/>
                <a:gd name="T5" fmla="*/ 0 h 78"/>
                <a:gd name="T6" fmla="*/ 66 w 66"/>
                <a:gd name="T7" fmla="*/ 7 h 78"/>
                <a:gd name="T8" fmla="*/ 5 w 66"/>
                <a:gd name="T9" fmla="*/ 78 h 78"/>
                <a:gd name="T10" fmla="*/ 5 w 66"/>
                <a:gd name="T11" fmla="*/ 78 h 78"/>
              </a:gdLst>
              <a:ahLst/>
              <a:cxnLst>
                <a:cxn ang="0">
                  <a:pos x="T0" y="T1"/>
                </a:cxn>
                <a:cxn ang="0">
                  <a:pos x="T2" y="T3"/>
                </a:cxn>
                <a:cxn ang="0">
                  <a:pos x="T4" y="T5"/>
                </a:cxn>
                <a:cxn ang="0">
                  <a:pos x="T6" y="T7"/>
                </a:cxn>
                <a:cxn ang="0">
                  <a:pos x="T8" y="T9"/>
                </a:cxn>
                <a:cxn ang="0">
                  <a:pos x="T10" y="T11"/>
                </a:cxn>
              </a:cxnLst>
              <a:rect l="0" t="0" r="r" b="b"/>
              <a:pathLst>
                <a:path w="66" h="78">
                  <a:moveTo>
                    <a:pt x="5" y="78"/>
                  </a:moveTo>
                  <a:lnTo>
                    <a:pt x="0" y="73"/>
                  </a:lnTo>
                  <a:lnTo>
                    <a:pt x="59" y="0"/>
                  </a:lnTo>
                  <a:lnTo>
                    <a:pt x="66" y="7"/>
                  </a:lnTo>
                  <a:lnTo>
                    <a:pt x="5" y="78"/>
                  </a:lnTo>
                  <a:lnTo>
                    <a:pt x="5" y="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2"/>
            <p:cNvSpPr>
              <a:spLocks/>
            </p:cNvSpPr>
            <p:nvPr/>
          </p:nvSpPr>
          <p:spPr bwMode="auto">
            <a:xfrm>
              <a:off x="5718776" y="678573"/>
              <a:ext cx="158750" cy="176213"/>
            </a:xfrm>
            <a:custGeom>
              <a:avLst/>
              <a:gdLst>
                <a:gd name="T0" fmla="*/ 5 w 100"/>
                <a:gd name="T1" fmla="*/ 111 h 111"/>
                <a:gd name="T2" fmla="*/ 0 w 100"/>
                <a:gd name="T3" fmla="*/ 106 h 111"/>
                <a:gd name="T4" fmla="*/ 93 w 100"/>
                <a:gd name="T5" fmla="*/ 0 h 111"/>
                <a:gd name="T6" fmla="*/ 100 w 100"/>
                <a:gd name="T7" fmla="*/ 7 h 111"/>
                <a:gd name="T8" fmla="*/ 5 w 100"/>
                <a:gd name="T9" fmla="*/ 111 h 111"/>
                <a:gd name="T10" fmla="*/ 5 w 100"/>
                <a:gd name="T11" fmla="*/ 111 h 111"/>
              </a:gdLst>
              <a:ahLst/>
              <a:cxnLst>
                <a:cxn ang="0">
                  <a:pos x="T0" y="T1"/>
                </a:cxn>
                <a:cxn ang="0">
                  <a:pos x="T2" y="T3"/>
                </a:cxn>
                <a:cxn ang="0">
                  <a:pos x="T4" y="T5"/>
                </a:cxn>
                <a:cxn ang="0">
                  <a:pos x="T6" y="T7"/>
                </a:cxn>
                <a:cxn ang="0">
                  <a:pos x="T8" y="T9"/>
                </a:cxn>
                <a:cxn ang="0">
                  <a:pos x="T10" y="T11"/>
                </a:cxn>
              </a:cxnLst>
              <a:rect l="0" t="0" r="r" b="b"/>
              <a:pathLst>
                <a:path w="100" h="111">
                  <a:moveTo>
                    <a:pt x="5" y="111"/>
                  </a:moveTo>
                  <a:lnTo>
                    <a:pt x="0" y="106"/>
                  </a:lnTo>
                  <a:lnTo>
                    <a:pt x="93" y="0"/>
                  </a:lnTo>
                  <a:lnTo>
                    <a:pt x="100" y="7"/>
                  </a:lnTo>
                  <a:lnTo>
                    <a:pt x="5" y="111"/>
                  </a:lnTo>
                  <a:lnTo>
                    <a:pt x="5"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3"/>
            <p:cNvSpPr>
              <a:spLocks/>
            </p:cNvSpPr>
            <p:nvPr/>
          </p:nvSpPr>
          <p:spPr bwMode="auto">
            <a:xfrm>
              <a:off x="5737826" y="862723"/>
              <a:ext cx="184150" cy="66675"/>
            </a:xfrm>
            <a:custGeom>
              <a:avLst/>
              <a:gdLst>
                <a:gd name="T0" fmla="*/ 2 w 116"/>
                <a:gd name="T1" fmla="*/ 42 h 42"/>
                <a:gd name="T2" fmla="*/ 0 w 116"/>
                <a:gd name="T3" fmla="*/ 33 h 42"/>
                <a:gd name="T4" fmla="*/ 114 w 116"/>
                <a:gd name="T5" fmla="*/ 0 h 42"/>
                <a:gd name="T6" fmla="*/ 116 w 116"/>
                <a:gd name="T7" fmla="*/ 7 h 42"/>
                <a:gd name="T8" fmla="*/ 2 w 116"/>
                <a:gd name="T9" fmla="*/ 42 h 42"/>
                <a:gd name="T10" fmla="*/ 2 w 116"/>
                <a:gd name="T11" fmla="*/ 42 h 42"/>
              </a:gdLst>
              <a:ahLst/>
              <a:cxnLst>
                <a:cxn ang="0">
                  <a:pos x="T0" y="T1"/>
                </a:cxn>
                <a:cxn ang="0">
                  <a:pos x="T2" y="T3"/>
                </a:cxn>
                <a:cxn ang="0">
                  <a:pos x="T4" y="T5"/>
                </a:cxn>
                <a:cxn ang="0">
                  <a:pos x="T6" y="T7"/>
                </a:cxn>
                <a:cxn ang="0">
                  <a:pos x="T8" y="T9"/>
                </a:cxn>
                <a:cxn ang="0">
                  <a:pos x="T10" y="T11"/>
                </a:cxn>
              </a:cxnLst>
              <a:rect l="0" t="0" r="r" b="b"/>
              <a:pathLst>
                <a:path w="116" h="42">
                  <a:moveTo>
                    <a:pt x="2" y="42"/>
                  </a:moveTo>
                  <a:lnTo>
                    <a:pt x="0" y="33"/>
                  </a:lnTo>
                  <a:lnTo>
                    <a:pt x="114" y="0"/>
                  </a:lnTo>
                  <a:lnTo>
                    <a:pt x="116" y="7"/>
                  </a:lnTo>
                  <a:lnTo>
                    <a:pt x="2" y="42"/>
                  </a:lnTo>
                  <a:lnTo>
                    <a:pt x="2"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14"/>
            <p:cNvSpPr>
              <a:spLocks/>
            </p:cNvSpPr>
            <p:nvPr/>
          </p:nvSpPr>
          <p:spPr bwMode="auto">
            <a:xfrm>
              <a:off x="5760051" y="956385"/>
              <a:ext cx="173038" cy="41275"/>
            </a:xfrm>
            <a:custGeom>
              <a:avLst/>
              <a:gdLst>
                <a:gd name="T0" fmla="*/ 0 w 109"/>
                <a:gd name="T1" fmla="*/ 26 h 26"/>
                <a:gd name="T2" fmla="*/ 0 w 109"/>
                <a:gd name="T3" fmla="*/ 19 h 26"/>
                <a:gd name="T4" fmla="*/ 109 w 109"/>
                <a:gd name="T5" fmla="*/ 0 h 26"/>
                <a:gd name="T6" fmla="*/ 109 w 109"/>
                <a:gd name="T7" fmla="*/ 9 h 26"/>
                <a:gd name="T8" fmla="*/ 0 w 109"/>
                <a:gd name="T9" fmla="*/ 26 h 26"/>
                <a:gd name="T10" fmla="*/ 0 w 109"/>
                <a:gd name="T11" fmla="*/ 26 h 26"/>
              </a:gdLst>
              <a:ahLst/>
              <a:cxnLst>
                <a:cxn ang="0">
                  <a:pos x="T0" y="T1"/>
                </a:cxn>
                <a:cxn ang="0">
                  <a:pos x="T2" y="T3"/>
                </a:cxn>
                <a:cxn ang="0">
                  <a:pos x="T4" y="T5"/>
                </a:cxn>
                <a:cxn ang="0">
                  <a:pos x="T6" y="T7"/>
                </a:cxn>
                <a:cxn ang="0">
                  <a:pos x="T8" y="T9"/>
                </a:cxn>
                <a:cxn ang="0">
                  <a:pos x="T10" y="T11"/>
                </a:cxn>
              </a:cxnLst>
              <a:rect l="0" t="0" r="r" b="b"/>
              <a:pathLst>
                <a:path w="109" h="26">
                  <a:moveTo>
                    <a:pt x="0" y="26"/>
                  </a:moveTo>
                  <a:lnTo>
                    <a:pt x="0" y="19"/>
                  </a:lnTo>
                  <a:lnTo>
                    <a:pt x="109" y="0"/>
                  </a:lnTo>
                  <a:lnTo>
                    <a:pt x="109" y="9"/>
                  </a:lnTo>
                  <a:lnTo>
                    <a:pt x="0" y="26"/>
                  </a:lnTo>
                  <a:lnTo>
                    <a:pt x="0"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15"/>
            <p:cNvSpPr>
              <a:spLocks/>
            </p:cNvSpPr>
            <p:nvPr/>
          </p:nvSpPr>
          <p:spPr bwMode="auto">
            <a:xfrm>
              <a:off x="5771164" y="1057985"/>
              <a:ext cx="214313" cy="77788"/>
            </a:xfrm>
            <a:custGeom>
              <a:avLst/>
              <a:gdLst>
                <a:gd name="T0" fmla="*/ 133 w 135"/>
                <a:gd name="T1" fmla="*/ 49 h 49"/>
                <a:gd name="T2" fmla="*/ 0 w 135"/>
                <a:gd name="T3" fmla="*/ 7 h 49"/>
                <a:gd name="T4" fmla="*/ 3 w 135"/>
                <a:gd name="T5" fmla="*/ 0 h 49"/>
                <a:gd name="T6" fmla="*/ 135 w 135"/>
                <a:gd name="T7" fmla="*/ 40 h 49"/>
                <a:gd name="T8" fmla="*/ 133 w 135"/>
                <a:gd name="T9" fmla="*/ 49 h 49"/>
                <a:gd name="T10" fmla="*/ 133 w 135"/>
                <a:gd name="T11" fmla="*/ 49 h 49"/>
              </a:gdLst>
              <a:ahLst/>
              <a:cxnLst>
                <a:cxn ang="0">
                  <a:pos x="T0" y="T1"/>
                </a:cxn>
                <a:cxn ang="0">
                  <a:pos x="T2" y="T3"/>
                </a:cxn>
                <a:cxn ang="0">
                  <a:pos x="T4" y="T5"/>
                </a:cxn>
                <a:cxn ang="0">
                  <a:pos x="T6" y="T7"/>
                </a:cxn>
                <a:cxn ang="0">
                  <a:pos x="T8" y="T9"/>
                </a:cxn>
                <a:cxn ang="0">
                  <a:pos x="T10" y="T11"/>
                </a:cxn>
              </a:cxnLst>
              <a:rect l="0" t="0" r="r" b="b"/>
              <a:pathLst>
                <a:path w="135" h="49">
                  <a:moveTo>
                    <a:pt x="133" y="49"/>
                  </a:moveTo>
                  <a:lnTo>
                    <a:pt x="0" y="7"/>
                  </a:lnTo>
                  <a:lnTo>
                    <a:pt x="3" y="0"/>
                  </a:lnTo>
                  <a:lnTo>
                    <a:pt x="135" y="40"/>
                  </a:lnTo>
                  <a:lnTo>
                    <a:pt x="133" y="49"/>
                  </a:lnTo>
                  <a:lnTo>
                    <a:pt x="133"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16"/>
            <p:cNvSpPr>
              <a:spLocks/>
            </p:cNvSpPr>
            <p:nvPr/>
          </p:nvSpPr>
          <p:spPr bwMode="auto">
            <a:xfrm>
              <a:off x="5794976" y="1143710"/>
              <a:ext cx="138113" cy="71438"/>
            </a:xfrm>
            <a:custGeom>
              <a:avLst/>
              <a:gdLst>
                <a:gd name="T0" fmla="*/ 85 w 87"/>
                <a:gd name="T1" fmla="*/ 45 h 45"/>
                <a:gd name="T2" fmla="*/ 0 w 87"/>
                <a:gd name="T3" fmla="*/ 7 h 45"/>
                <a:gd name="T4" fmla="*/ 4 w 87"/>
                <a:gd name="T5" fmla="*/ 0 h 45"/>
                <a:gd name="T6" fmla="*/ 87 w 87"/>
                <a:gd name="T7" fmla="*/ 38 h 45"/>
                <a:gd name="T8" fmla="*/ 85 w 87"/>
                <a:gd name="T9" fmla="*/ 45 h 45"/>
                <a:gd name="T10" fmla="*/ 85 w 87"/>
                <a:gd name="T11" fmla="*/ 45 h 45"/>
              </a:gdLst>
              <a:ahLst/>
              <a:cxnLst>
                <a:cxn ang="0">
                  <a:pos x="T0" y="T1"/>
                </a:cxn>
                <a:cxn ang="0">
                  <a:pos x="T2" y="T3"/>
                </a:cxn>
                <a:cxn ang="0">
                  <a:pos x="T4" y="T5"/>
                </a:cxn>
                <a:cxn ang="0">
                  <a:pos x="T6" y="T7"/>
                </a:cxn>
                <a:cxn ang="0">
                  <a:pos x="T8" y="T9"/>
                </a:cxn>
                <a:cxn ang="0">
                  <a:pos x="T10" y="T11"/>
                </a:cxn>
              </a:cxnLst>
              <a:rect l="0" t="0" r="r" b="b"/>
              <a:pathLst>
                <a:path w="87" h="45">
                  <a:moveTo>
                    <a:pt x="85" y="45"/>
                  </a:moveTo>
                  <a:lnTo>
                    <a:pt x="0" y="7"/>
                  </a:lnTo>
                  <a:lnTo>
                    <a:pt x="4" y="0"/>
                  </a:lnTo>
                  <a:lnTo>
                    <a:pt x="87" y="38"/>
                  </a:lnTo>
                  <a:lnTo>
                    <a:pt x="85" y="45"/>
                  </a:lnTo>
                  <a:lnTo>
                    <a:pt x="85" y="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7"/>
            <p:cNvSpPr>
              <a:spLocks/>
            </p:cNvSpPr>
            <p:nvPr/>
          </p:nvSpPr>
          <p:spPr bwMode="auto">
            <a:xfrm>
              <a:off x="5688614" y="1113548"/>
              <a:ext cx="112713" cy="230188"/>
            </a:xfrm>
            <a:custGeom>
              <a:avLst/>
              <a:gdLst>
                <a:gd name="T0" fmla="*/ 18 w 30"/>
                <a:gd name="T1" fmla="*/ 61 h 61"/>
                <a:gd name="T2" fmla="*/ 5 w 30"/>
                <a:gd name="T3" fmla="*/ 3 h 61"/>
                <a:gd name="T4" fmla="*/ 30 w 30"/>
                <a:gd name="T5" fmla="*/ 14 h 61"/>
                <a:gd name="T6" fmla="*/ 28 w 30"/>
                <a:gd name="T7" fmla="*/ 17 h 61"/>
                <a:gd name="T8" fmla="*/ 7 w 30"/>
                <a:gd name="T9" fmla="*/ 6 h 61"/>
                <a:gd name="T10" fmla="*/ 22 w 30"/>
                <a:gd name="T11" fmla="*/ 60 h 61"/>
                <a:gd name="T12" fmla="*/ 18 w 30"/>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30" h="61">
                  <a:moveTo>
                    <a:pt x="18" y="61"/>
                  </a:moveTo>
                  <a:cubicBezTo>
                    <a:pt x="0" y="6"/>
                    <a:pt x="4" y="4"/>
                    <a:pt x="5" y="3"/>
                  </a:cubicBezTo>
                  <a:cubicBezTo>
                    <a:pt x="10" y="0"/>
                    <a:pt x="24" y="10"/>
                    <a:pt x="30" y="14"/>
                  </a:cubicBezTo>
                  <a:cubicBezTo>
                    <a:pt x="28" y="17"/>
                    <a:pt x="28" y="17"/>
                    <a:pt x="28" y="17"/>
                  </a:cubicBezTo>
                  <a:cubicBezTo>
                    <a:pt x="19" y="10"/>
                    <a:pt x="10" y="6"/>
                    <a:pt x="7" y="6"/>
                  </a:cubicBezTo>
                  <a:cubicBezTo>
                    <a:pt x="7" y="10"/>
                    <a:pt x="14" y="37"/>
                    <a:pt x="22" y="60"/>
                  </a:cubicBezTo>
                  <a:cubicBezTo>
                    <a:pt x="18" y="61"/>
                    <a:pt x="18" y="61"/>
                    <a:pt x="1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8"/>
            <p:cNvSpPr>
              <a:spLocks/>
            </p:cNvSpPr>
            <p:nvPr/>
          </p:nvSpPr>
          <p:spPr bwMode="auto">
            <a:xfrm>
              <a:off x="5433026" y="1170698"/>
              <a:ext cx="241300" cy="247650"/>
            </a:xfrm>
            <a:custGeom>
              <a:avLst/>
              <a:gdLst>
                <a:gd name="T0" fmla="*/ 3 w 64"/>
                <a:gd name="T1" fmla="*/ 66 h 66"/>
                <a:gd name="T2" fmla="*/ 0 w 64"/>
                <a:gd name="T3" fmla="*/ 64 h 66"/>
                <a:gd name="T4" fmla="*/ 52 w 64"/>
                <a:gd name="T5" fmla="*/ 0 h 66"/>
                <a:gd name="T6" fmla="*/ 54 w 64"/>
                <a:gd name="T7" fmla="*/ 0 h 66"/>
                <a:gd name="T8" fmla="*/ 64 w 64"/>
                <a:gd name="T9" fmla="*/ 53 h 66"/>
                <a:gd name="T10" fmla="*/ 61 w 64"/>
                <a:gd name="T11" fmla="*/ 53 h 66"/>
                <a:gd name="T12" fmla="*/ 52 w 64"/>
                <a:gd name="T13" fmla="*/ 3 h 66"/>
                <a:gd name="T14" fmla="*/ 3 w 64"/>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66">
                  <a:moveTo>
                    <a:pt x="3" y="66"/>
                  </a:moveTo>
                  <a:cubicBezTo>
                    <a:pt x="0" y="64"/>
                    <a:pt x="0" y="64"/>
                    <a:pt x="0" y="64"/>
                  </a:cubicBezTo>
                  <a:cubicBezTo>
                    <a:pt x="14" y="45"/>
                    <a:pt x="46" y="0"/>
                    <a:pt x="52" y="0"/>
                  </a:cubicBezTo>
                  <a:cubicBezTo>
                    <a:pt x="53" y="0"/>
                    <a:pt x="53" y="0"/>
                    <a:pt x="54" y="0"/>
                  </a:cubicBezTo>
                  <a:cubicBezTo>
                    <a:pt x="60" y="5"/>
                    <a:pt x="64" y="45"/>
                    <a:pt x="64" y="53"/>
                  </a:cubicBezTo>
                  <a:cubicBezTo>
                    <a:pt x="61" y="53"/>
                    <a:pt x="61" y="53"/>
                    <a:pt x="61" y="53"/>
                  </a:cubicBezTo>
                  <a:cubicBezTo>
                    <a:pt x="59" y="31"/>
                    <a:pt x="55" y="6"/>
                    <a:pt x="52" y="3"/>
                  </a:cubicBezTo>
                  <a:cubicBezTo>
                    <a:pt x="48" y="6"/>
                    <a:pt x="24" y="37"/>
                    <a:pt x="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TextBox 57"/>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未来方向</a:t>
            </a:r>
          </a:p>
        </p:txBody>
      </p:sp>
    </p:spTree>
    <p:extLst>
      <p:ext uri="{BB962C8B-B14F-4D97-AF65-F5344CB8AC3E}">
        <p14:creationId xmlns:p14="http://schemas.microsoft.com/office/powerpoint/2010/main" val="1417265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a:off x="1973682" y="2432201"/>
            <a:ext cx="624774" cy="53948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六边形 9"/>
          <p:cNvSpPr/>
          <p:nvPr/>
        </p:nvSpPr>
        <p:spPr>
          <a:xfrm>
            <a:off x="3875728" y="4248952"/>
            <a:ext cx="624774" cy="53948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六边形 10"/>
          <p:cNvSpPr/>
          <p:nvPr/>
        </p:nvSpPr>
        <p:spPr>
          <a:xfrm>
            <a:off x="5248953" y="4359834"/>
            <a:ext cx="624774" cy="53948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六边形 11"/>
          <p:cNvSpPr/>
          <p:nvPr/>
        </p:nvSpPr>
        <p:spPr>
          <a:xfrm>
            <a:off x="7074235" y="2485508"/>
            <a:ext cx="405144" cy="347572"/>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3" name="六边形 12"/>
          <p:cNvSpPr/>
          <p:nvPr/>
        </p:nvSpPr>
        <p:spPr>
          <a:xfrm>
            <a:off x="6170123" y="2278672"/>
            <a:ext cx="594922" cy="513893"/>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4" name="六边形 13"/>
          <p:cNvSpPr/>
          <p:nvPr/>
        </p:nvSpPr>
        <p:spPr>
          <a:xfrm>
            <a:off x="3523891" y="1894851"/>
            <a:ext cx="245220" cy="211101"/>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六边形 14"/>
          <p:cNvSpPr/>
          <p:nvPr/>
        </p:nvSpPr>
        <p:spPr>
          <a:xfrm>
            <a:off x="4993073" y="4244688"/>
            <a:ext cx="275071" cy="238822"/>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六边形 15"/>
          <p:cNvSpPr/>
          <p:nvPr/>
        </p:nvSpPr>
        <p:spPr>
          <a:xfrm>
            <a:off x="6745855" y="2792565"/>
            <a:ext cx="287865" cy="24735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六边形 16"/>
          <p:cNvSpPr/>
          <p:nvPr/>
        </p:nvSpPr>
        <p:spPr>
          <a:xfrm>
            <a:off x="3105953" y="2142203"/>
            <a:ext cx="481908" cy="413674"/>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六边形 17"/>
          <p:cNvSpPr/>
          <p:nvPr/>
        </p:nvSpPr>
        <p:spPr>
          <a:xfrm>
            <a:off x="8645767" y="4172188"/>
            <a:ext cx="597055" cy="513893"/>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六边形 18"/>
          <p:cNvSpPr/>
          <p:nvPr/>
        </p:nvSpPr>
        <p:spPr>
          <a:xfrm>
            <a:off x="9377160" y="4114614"/>
            <a:ext cx="430732" cy="371027"/>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0" name="六边形 19"/>
          <p:cNvSpPr/>
          <p:nvPr/>
        </p:nvSpPr>
        <p:spPr>
          <a:xfrm>
            <a:off x="9251351" y="4564538"/>
            <a:ext cx="285733" cy="247351"/>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1" name="六边形 20"/>
          <p:cNvSpPr/>
          <p:nvPr/>
        </p:nvSpPr>
        <p:spPr>
          <a:xfrm>
            <a:off x="2690148" y="2502567"/>
            <a:ext cx="405144" cy="347572"/>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nvGrpSpPr>
          <p:cNvPr id="4" name="组合 3"/>
          <p:cNvGrpSpPr/>
          <p:nvPr/>
        </p:nvGrpSpPr>
        <p:grpSpPr>
          <a:xfrm>
            <a:off x="1088761" y="3123078"/>
            <a:ext cx="2699540" cy="2328513"/>
            <a:chOff x="1088761" y="3123078"/>
            <a:chExt cx="2699540" cy="2328513"/>
          </a:xfrm>
        </p:grpSpPr>
        <p:sp>
          <p:nvSpPr>
            <p:cNvPr id="5" name="六边形 4"/>
            <p:cNvSpPr/>
            <p:nvPr/>
          </p:nvSpPr>
          <p:spPr>
            <a:xfrm>
              <a:off x="1088761" y="3123078"/>
              <a:ext cx="2699540" cy="2328513"/>
            </a:xfrm>
            <a:prstGeom prst="hex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2" name="TextBox 1"/>
            <p:cNvSpPr txBox="1">
              <a:spLocks noChangeArrowheads="1"/>
            </p:cNvSpPr>
            <p:nvPr/>
          </p:nvSpPr>
          <p:spPr bwMode="auto">
            <a:xfrm>
              <a:off x="1594126" y="4304393"/>
              <a:ext cx="1667488" cy="400110"/>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添加标题</a:t>
              </a:r>
            </a:p>
          </p:txBody>
        </p:sp>
        <p:sp>
          <p:nvSpPr>
            <p:cNvPr id="23" name="流程图: 联系 2"/>
            <p:cNvSpPr/>
            <p:nvPr/>
          </p:nvSpPr>
          <p:spPr>
            <a:xfrm>
              <a:off x="2167724" y="3532487"/>
              <a:ext cx="545879" cy="539481"/>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 name="矩形 2"/>
            <p:cNvSpPr/>
            <p:nvPr/>
          </p:nvSpPr>
          <p:spPr>
            <a:xfrm>
              <a:off x="1626988" y="4880452"/>
              <a:ext cx="1719920" cy="276999"/>
            </a:xfrm>
            <a:prstGeom prst="rect">
              <a:avLst/>
            </a:prstGeom>
          </p:spPr>
          <p:txBody>
            <a:bodyPr wrap="square">
              <a:spAutoFit/>
            </a:bodyPr>
            <a:lstStyle/>
            <a:p>
              <a:r>
                <a:rPr lang="zh-CN" altLang="en-US" sz="1200" dirty="0">
                  <a:solidFill>
                    <a:schemeClr val="bg1"/>
                  </a:solidFill>
                </a:rPr>
                <a:t>此处添加详细文本描述</a:t>
              </a:r>
            </a:p>
          </p:txBody>
        </p:sp>
      </p:grpSp>
      <p:grpSp>
        <p:nvGrpSpPr>
          <p:cNvPr id="31" name="组合 30"/>
          <p:cNvGrpSpPr/>
          <p:nvPr/>
        </p:nvGrpSpPr>
        <p:grpSpPr>
          <a:xfrm>
            <a:off x="3451392" y="1711470"/>
            <a:ext cx="2701673" cy="2328513"/>
            <a:chOff x="3451392" y="1711470"/>
            <a:chExt cx="2701673" cy="2328513"/>
          </a:xfrm>
        </p:grpSpPr>
        <p:sp>
          <p:nvSpPr>
            <p:cNvPr id="6" name="六边形 5"/>
            <p:cNvSpPr/>
            <p:nvPr/>
          </p:nvSpPr>
          <p:spPr>
            <a:xfrm>
              <a:off x="3451392" y="1711470"/>
              <a:ext cx="2701673" cy="2328513"/>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4" name="矩形 45"/>
            <p:cNvSpPr/>
            <p:nvPr/>
          </p:nvSpPr>
          <p:spPr>
            <a:xfrm>
              <a:off x="4560207" y="2174187"/>
              <a:ext cx="518159" cy="522423"/>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8" name="TextBox 8"/>
            <p:cNvSpPr txBox="1">
              <a:spLocks noChangeArrowheads="1"/>
            </p:cNvSpPr>
            <p:nvPr/>
          </p:nvSpPr>
          <p:spPr bwMode="auto">
            <a:xfrm>
              <a:off x="4048446" y="2854403"/>
              <a:ext cx="1531019" cy="400110"/>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添加标题</a:t>
              </a:r>
            </a:p>
          </p:txBody>
        </p:sp>
        <p:sp>
          <p:nvSpPr>
            <p:cNvPr id="32" name="矩形 31"/>
            <p:cNvSpPr/>
            <p:nvPr/>
          </p:nvSpPr>
          <p:spPr>
            <a:xfrm>
              <a:off x="3953995" y="3393987"/>
              <a:ext cx="1719920" cy="276999"/>
            </a:xfrm>
            <a:prstGeom prst="rect">
              <a:avLst/>
            </a:prstGeom>
          </p:spPr>
          <p:txBody>
            <a:bodyPr wrap="square">
              <a:spAutoFit/>
            </a:bodyPr>
            <a:lstStyle/>
            <a:p>
              <a:r>
                <a:rPr lang="zh-CN" altLang="en-US" sz="1200" dirty="0">
                  <a:solidFill>
                    <a:schemeClr val="bg1"/>
                  </a:solidFill>
                </a:rPr>
                <a:t>此处添加详细文本描述</a:t>
              </a:r>
            </a:p>
          </p:txBody>
        </p:sp>
      </p:grpSp>
      <p:grpSp>
        <p:nvGrpSpPr>
          <p:cNvPr id="35" name="组合 34"/>
          <p:cNvGrpSpPr/>
          <p:nvPr/>
        </p:nvGrpSpPr>
        <p:grpSpPr>
          <a:xfrm>
            <a:off x="5877992" y="3133739"/>
            <a:ext cx="2701673" cy="2328513"/>
            <a:chOff x="5877992" y="3133739"/>
            <a:chExt cx="2701673" cy="2328513"/>
          </a:xfrm>
        </p:grpSpPr>
        <p:sp>
          <p:nvSpPr>
            <p:cNvPr id="7" name="六边形 6"/>
            <p:cNvSpPr/>
            <p:nvPr/>
          </p:nvSpPr>
          <p:spPr>
            <a:xfrm>
              <a:off x="5877992" y="3133739"/>
              <a:ext cx="2701673" cy="2328513"/>
            </a:xfrm>
            <a:prstGeom prst="hexag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5" name="圆角矩形 51"/>
            <p:cNvSpPr/>
            <p:nvPr/>
          </p:nvSpPr>
          <p:spPr>
            <a:xfrm flipH="1">
              <a:off x="6924971" y="3577265"/>
              <a:ext cx="584261" cy="52455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9" name="TextBox 11"/>
            <p:cNvSpPr txBox="1">
              <a:spLocks noChangeArrowheads="1"/>
            </p:cNvSpPr>
            <p:nvPr/>
          </p:nvSpPr>
          <p:spPr bwMode="auto">
            <a:xfrm>
              <a:off x="6394018" y="4291599"/>
              <a:ext cx="1669621" cy="400110"/>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添加标题</a:t>
              </a:r>
            </a:p>
          </p:txBody>
        </p:sp>
        <p:sp>
          <p:nvSpPr>
            <p:cNvPr id="33" name="矩形 32"/>
            <p:cNvSpPr/>
            <p:nvPr/>
          </p:nvSpPr>
          <p:spPr>
            <a:xfrm>
              <a:off x="6416847" y="4899315"/>
              <a:ext cx="1719920" cy="276999"/>
            </a:xfrm>
            <a:prstGeom prst="rect">
              <a:avLst/>
            </a:prstGeom>
          </p:spPr>
          <p:txBody>
            <a:bodyPr wrap="square">
              <a:spAutoFit/>
            </a:bodyPr>
            <a:lstStyle/>
            <a:p>
              <a:r>
                <a:rPr lang="zh-CN" altLang="en-US" sz="1200" dirty="0">
                  <a:solidFill>
                    <a:schemeClr val="bg1"/>
                  </a:solidFill>
                </a:rPr>
                <a:t>此处添加详细文本描述</a:t>
              </a:r>
            </a:p>
          </p:txBody>
        </p:sp>
      </p:grpSp>
      <p:grpSp>
        <p:nvGrpSpPr>
          <p:cNvPr id="36" name="组合 35"/>
          <p:cNvGrpSpPr/>
          <p:nvPr/>
        </p:nvGrpSpPr>
        <p:grpSpPr>
          <a:xfrm>
            <a:off x="8253417" y="1700808"/>
            <a:ext cx="2699540" cy="2328513"/>
            <a:chOff x="8253417" y="1700808"/>
            <a:chExt cx="2699540" cy="2328513"/>
          </a:xfrm>
        </p:grpSpPr>
        <p:sp>
          <p:nvSpPr>
            <p:cNvPr id="8" name="六边形 7"/>
            <p:cNvSpPr/>
            <p:nvPr/>
          </p:nvSpPr>
          <p:spPr>
            <a:xfrm>
              <a:off x="8253417" y="1700808"/>
              <a:ext cx="2699540" cy="2328513"/>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6" name="流程图: 联系 56"/>
            <p:cNvSpPr/>
            <p:nvPr/>
          </p:nvSpPr>
          <p:spPr>
            <a:xfrm>
              <a:off x="9385689" y="2076099"/>
              <a:ext cx="407276" cy="567202"/>
            </a:xfrm>
            <a:custGeom>
              <a:avLst/>
              <a:gdLst/>
              <a:ahLst/>
              <a:cxnLst/>
              <a:rect l="l" t="t" r="r" b="b"/>
              <a:pathLst>
                <a:path w="595312" h="826293">
                  <a:moveTo>
                    <a:pt x="296986" y="34194"/>
                  </a:moveTo>
                  <a:cubicBezTo>
                    <a:pt x="150533" y="34194"/>
                    <a:pt x="31810" y="152917"/>
                    <a:pt x="31810" y="299370"/>
                  </a:cubicBezTo>
                  <a:cubicBezTo>
                    <a:pt x="31810" y="404714"/>
                    <a:pt x="93237" y="495710"/>
                    <a:pt x="182627" y="537660"/>
                  </a:cubicBezTo>
                  <a:lnTo>
                    <a:pt x="184845" y="545529"/>
                  </a:lnTo>
                  <a:lnTo>
                    <a:pt x="186214" y="545304"/>
                  </a:lnTo>
                  <a:lnTo>
                    <a:pt x="192968" y="574347"/>
                  </a:lnTo>
                  <a:lnTo>
                    <a:pt x="193290" y="575489"/>
                  </a:lnTo>
                  <a:lnTo>
                    <a:pt x="193226" y="575453"/>
                  </a:lnTo>
                  <a:lnTo>
                    <a:pt x="210026" y="647697"/>
                  </a:lnTo>
                  <a:lnTo>
                    <a:pt x="208599" y="648045"/>
                  </a:lnTo>
                  <a:lnTo>
                    <a:pt x="273368" y="647283"/>
                  </a:lnTo>
                  <a:lnTo>
                    <a:pt x="273368" y="514349"/>
                  </a:lnTo>
                  <a:lnTo>
                    <a:pt x="319087" y="514349"/>
                  </a:lnTo>
                  <a:lnTo>
                    <a:pt x="319087" y="646745"/>
                  </a:lnTo>
                  <a:lnTo>
                    <a:pt x="390552" y="645904"/>
                  </a:lnTo>
                  <a:lnTo>
                    <a:pt x="388142" y="645316"/>
                  </a:lnTo>
                  <a:lnTo>
                    <a:pt x="404872" y="573378"/>
                  </a:lnTo>
                  <a:cubicBezTo>
                    <a:pt x="403310" y="574897"/>
                    <a:pt x="401432" y="575587"/>
                    <a:pt x="399545" y="576258"/>
                  </a:cubicBezTo>
                  <a:lnTo>
                    <a:pt x="407038" y="539998"/>
                  </a:lnTo>
                  <a:cubicBezTo>
                    <a:pt x="498685" y="498719"/>
                    <a:pt x="562162" y="406458"/>
                    <a:pt x="562162" y="299370"/>
                  </a:cubicBezTo>
                  <a:cubicBezTo>
                    <a:pt x="562162" y="152917"/>
                    <a:pt x="443439" y="34194"/>
                    <a:pt x="296986" y="34194"/>
                  </a:cubicBezTo>
                  <a:close/>
                  <a:moveTo>
                    <a:pt x="297656" y="0"/>
                  </a:moveTo>
                  <a:cubicBezTo>
                    <a:pt x="462047" y="0"/>
                    <a:pt x="595312" y="133265"/>
                    <a:pt x="595312" y="297656"/>
                  </a:cubicBezTo>
                  <a:cubicBezTo>
                    <a:pt x="595312" y="410299"/>
                    <a:pt x="532742" y="508329"/>
                    <a:pt x="438573" y="555157"/>
                  </a:cubicBezTo>
                  <a:lnTo>
                    <a:pt x="407666" y="650078"/>
                  </a:lnTo>
                  <a:lnTo>
                    <a:pt x="400101" y="648233"/>
                  </a:lnTo>
                  <a:lnTo>
                    <a:pt x="400275" y="656999"/>
                  </a:lnTo>
                  <a:cubicBezTo>
                    <a:pt x="400123" y="656041"/>
                    <a:pt x="399871" y="650619"/>
                    <a:pt x="399829" y="651730"/>
                  </a:cubicBezTo>
                  <a:lnTo>
                    <a:pt x="400052" y="662936"/>
                  </a:lnTo>
                  <a:lnTo>
                    <a:pt x="319087" y="662936"/>
                  </a:lnTo>
                  <a:lnTo>
                    <a:pt x="319087" y="675380"/>
                  </a:lnTo>
                  <a:cubicBezTo>
                    <a:pt x="367743" y="678023"/>
                    <a:pt x="404813" y="696667"/>
                    <a:pt x="404813" y="719137"/>
                  </a:cubicBezTo>
                  <a:cubicBezTo>
                    <a:pt x="404813" y="733486"/>
                    <a:pt x="389698" y="746274"/>
                    <a:pt x="365852" y="753802"/>
                  </a:cubicBezTo>
                  <a:lnTo>
                    <a:pt x="302422" y="826293"/>
                  </a:lnTo>
                  <a:lnTo>
                    <a:pt x="238994" y="753805"/>
                  </a:lnTo>
                  <a:cubicBezTo>
                    <a:pt x="215144" y="746277"/>
                    <a:pt x="200025" y="733487"/>
                    <a:pt x="200025" y="719137"/>
                  </a:cubicBezTo>
                  <a:cubicBezTo>
                    <a:pt x="200025" y="698623"/>
                    <a:pt x="230920" y="681299"/>
                    <a:pt x="273368" y="676485"/>
                  </a:cubicBezTo>
                  <a:lnTo>
                    <a:pt x="273368" y="662936"/>
                  </a:lnTo>
                  <a:lnTo>
                    <a:pt x="197645" y="662936"/>
                  </a:lnTo>
                  <a:lnTo>
                    <a:pt x="197645" y="650717"/>
                  </a:lnTo>
                  <a:lnTo>
                    <a:pt x="190502" y="652459"/>
                  </a:lnTo>
                  <a:lnTo>
                    <a:pt x="159343" y="556762"/>
                  </a:lnTo>
                  <a:cubicBezTo>
                    <a:pt x="63794" y="510234"/>
                    <a:pt x="0" y="411395"/>
                    <a:pt x="0" y="297656"/>
                  </a:cubicBezTo>
                  <a:cubicBezTo>
                    <a:pt x="0" y="133265"/>
                    <a:pt x="133265" y="0"/>
                    <a:pt x="2976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FFFFFF"/>
                </a:solidFill>
              </a:endParaRPr>
            </a:p>
          </p:txBody>
        </p:sp>
        <p:sp>
          <p:nvSpPr>
            <p:cNvPr id="27" name="TextBox 4"/>
            <p:cNvSpPr txBox="1">
              <a:spLocks noChangeArrowheads="1"/>
            </p:cNvSpPr>
            <p:nvPr/>
          </p:nvSpPr>
          <p:spPr bwMode="auto">
            <a:xfrm>
              <a:off x="9396350" y="2056909"/>
              <a:ext cx="324115" cy="496834"/>
            </a:xfrm>
            <a:prstGeom prst="rect">
              <a:avLst/>
            </a:prstGeom>
            <a:noFill/>
            <a:ln w="9525">
              <a:noFill/>
              <a:miter lim="800000"/>
              <a:headEnd/>
              <a:tailEnd/>
            </a:ln>
          </p:spPr>
          <p:txBody>
            <a:bodyPr>
              <a:spAutoFit/>
            </a:bodyPr>
            <a:lstStyle/>
            <a:p>
              <a:r>
                <a:rPr lang="en-US" altLang="zh-CN" b="1">
                  <a:solidFill>
                    <a:srgbClr val="FFFFFF"/>
                  </a:solidFill>
                  <a:ea typeface="微软雅黑" pitchFamily="34" charset="-122"/>
                </a:rPr>
                <a:t>$</a:t>
              </a:r>
              <a:endParaRPr lang="zh-CN" altLang="en-US" b="1">
                <a:solidFill>
                  <a:srgbClr val="FFFFFF"/>
                </a:solidFill>
                <a:ea typeface="微软雅黑" pitchFamily="34" charset="-122"/>
              </a:endParaRPr>
            </a:p>
          </p:txBody>
        </p:sp>
        <p:sp>
          <p:nvSpPr>
            <p:cNvPr id="30" name="TextBox 12"/>
            <p:cNvSpPr txBox="1">
              <a:spLocks noChangeArrowheads="1"/>
            </p:cNvSpPr>
            <p:nvPr/>
          </p:nvSpPr>
          <p:spPr bwMode="auto">
            <a:xfrm>
              <a:off x="8765178" y="2852270"/>
              <a:ext cx="1667488" cy="400110"/>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添加标题</a:t>
              </a:r>
            </a:p>
          </p:txBody>
        </p:sp>
        <p:sp>
          <p:nvSpPr>
            <p:cNvPr id="34" name="矩形 33"/>
            <p:cNvSpPr/>
            <p:nvPr/>
          </p:nvSpPr>
          <p:spPr>
            <a:xfrm>
              <a:off x="8765178" y="3393987"/>
              <a:ext cx="1719920" cy="276999"/>
            </a:xfrm>
            <a:prstGeom prst="rect">
              <a:avLst/>
            </a:prstGeom>
          </p:spPr>
          <p:txBody>
            <a:bodyPr wrap="square">
              <a:spAutoFit/>
            </a:bodyPr>
            <a:lstStyle/>
            <a:p>
              <a:r>
                <a:rPr lang="zh-CN" altLang="en-US" sz="1200" dirty="0">
                  <a:solidFill>
                    <a:schemeClr val="bg1"/>
                  </a:solidFill>
                </a:rPr>
                <a:t>此处添加详细文本描述</a:t>
              </a:r>
            </a:p>
          </p:txBody>
        </p:sp>
      </p:grpSp>
      <p:sp>
        <p:nvSpPr>
          <p:cNvPr id="38" name="TextBox 37"/>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未来规划</a:t>
            </a:r>
          </a:p>
        </p:txBody>
      </p:sp>
    </p:spTree>
    <p:extLst>
      <p:ext uri="{BB962C8B-B14F-4D97-AF65-F5344CB8AC3E}">
        <p14:creationId xmlns:p14="http://schemas.microsoft.com/office/powerpoint/2010/main" val="7308731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2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4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6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7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8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nodeType="withEffect">
                                  <p:stCondLst>
                                    <p:cond delay="100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11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130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14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16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17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grpId="0" nodeType="withEffect">
                                  <p:stCondLst>
                                    <p:cond delay="19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grpId="0" nodeType="withEffect">
                                  <p:stCondLst>
                                    <p:cond delay="210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22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1543050"/>
            <a:ext cx="3192463" cy="48196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80975" y="1419225"/>
            <a:ext cx="3192463" cy="507365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57" name="直接连接符 8"/>
          <p:cNvSpPr>
            <a:spLocks noChangeShapeType="1"/>
          </p:cNvSpPr>
          <p:nvPr/>
        </p:nvSpPr>
        <p:spPr bwMode="auto">
          <a:xfrm>
            <a:off x="1059656" y="3157538"/>
            <a:ext cx="1987550" cy="1587"/>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sp>
        <p:nvSpPr>
          <p:cNvPr id="49158" name="直接连接符 9"/>
          <p:cNvSpPr>
            <a:spLocks noChangeShapeType="1"/>
          </p:cNvSpPr>
          <p:nvPr/>
        </p:nvSpPr>
        <p:spPr bwMode="auto">
          <a:xfrm>
            <a:off x="1059656" y="4598988"/>
            <a:ext cx="1987550" cy="1587"/>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sp>
        <p:nvSpPr>
          <p:cNvPr id="49159" name="矩形 50"/>
          <p:cNvSpPr>
            <a:spLocks noChangeArrowheads="1"/>
          </p:cNvSpPr>
          <p:nvPr/>
        </p:nvSpPr>
        <p:spPr bwMode="auto">
          <a:xfrm>
            <a:off x="964406" y="1763713"/>
            <a:ext cx="14700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2200" dirty="0">
              <a:solidFill>
                <a:schemeClr val="bg1"/>
              </a:solidFill>
              <a:latin typeface="方正兰亭黑_GBK" pitchFamily="2" charset="-122"/>
              <a:ea typeface="方正兰亭黑_GBK" pitchFamily="2" charset="-122"/>
              <a:sym typeface="方正兰亭黑_GBK" pitchFamily="2" charset="-122"/>
            </a:endParaRPr>
          </a:p>
        </p:txBody>
      </p:sp>
      <p:sp>
        <p:nvSpPr>
          <p:cNvPr id="49160" name="矩形 47"/>
          <p:cNvSpPr>
            <a:spLocks noChangeArrowheads="1"/>
          </p:cNvSpPr>
          <p:nvPr/>
        </p:nvSpPr>
        <p:spPr bwMode="auto">
          <a:xfrm>
            <a:off x="967581" y="2178050"/>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300" dirty="0">
                <a:solidFill>
                  <a:schemeClr val="bg1"/>
                </a:solidFill>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dirty="0">
              <a:solidFill>
                <a:schemeClr val="bg1"/>
              </a:solidFill>
            </a:endParaRPr>
          </a:p>
        </p:txBody>
      </p:sp>
      <p:sp>
        <p:nvSpPr>
          <p:cNvPr id="49161" name="矩形 54"/>
          <p:cNvSpPr>
            <a:spLocks noChangeArrowheads="1"/>
          </p:cNvSpPr>
          <p:nvPr/>
        </p:nvSpPr>
        <p:spPr bwMode="auto">
          <a:xfrm>
            <a:off x="964406" y="3238500"/>
            <a:ext cx="1470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chemeClr val="bg1"/>
                </a:solidFill>
                <a:latin typeface="方正兰亭黑_GBK" pitchFamily="2" charset="-122"/>
                <a:ea typeface="方正兰亭黑_GBK" pitchFamily="2" charset="-122"/>
                <a:sym typeface="方正兰亭黑_GBK" pitchFamily="2" charset="-122"/>
              </a:rPr>
              <a:t>添加标题</a:t>
            </a:r>
            <a:endParaRPr lang="en-US" altLang="zh-CN" sz="2200">
              <a:solidFill>
                <a:schemeClr val="bg1"/>
              </a:solidFill>
              <a:latin typeface="方正兰亭黑_GBK" pitchFamily="2" charset="-122"/>
              <a:ea typeface="方正兰亭黑_GBK" pitchFamily="2" charset="-122"/>
              <a:sym typeface="方正兰亭黑_GBK" pitchFamily="2" charset="-122"/>
            </a:endParaRPr>
          </a:p>
        </p:txBody>
      </p:sp>
      <p:sp>
        <p:nvSpPr>
          <p:cNvPr id="49162" name="矩形 47"/>
          <p:cNvSpPr>
            <a:spLocks noChangeArrowheads="1"/>
          </p:cNvSpPr>
          <p:nvPr/>
        </p:nvSpPr>
        <p:spPr bwMode="auto">
          <a:xfrm>
            <a:off x="967581" y="3651250"/>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300">
                <a:solidFill>
                  <a:schemeClr val="bg1"/>
                </a:solidFill>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solidFill>
                <a:schemeClr val="bg1"/>
              </a:solidFill>
            </a:endParaRPr>
          </a:p>
        </p:txBody>
      </p:sp>
      <p:sp>
        <p:nvSpPr>
          <p:cNvPr id="49163" name="矩形 56"/>
          <p:cNvSpPr>
            <a:spLocks noChangeArrowheads="1"/>
          </p:cNvSpPr>
          <p:nvPr/>
        </p:nvSpPr>
        <p:spPr bwMode="auto">
          <a:xfrm>
            <a:off x="964406" y="4711700"/>
            <a:ext cx="1470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chemeClr val="bg1"/>
                </a:solidFill>
                <a:latin typeface="方正兰亭黑_GBK" pitchFamily="2" charset="-122"/>
                <a:ea typeface="方正兰亭黑_GBK" pitchFamily="2" charset="-122"/>
                <a:sym typeface="方正兰亭黑_GBK" pitchFamily="2" charset="-122"/>
              </a:rPr>
              <a:t>添加标题</a:t>
            </a:r>
            <a:endParaRPr lang="en-US" altLang="zh-CN" sz="2200">
              <a:solidFill>
                <a:schemeClr val="bg1"/>
              </a:solidFill>
              <a:latin typeface="方正兰亭黑_GBK" pitchFamily="2" charset="-122"/>
              <a:ea typeface="方正兰亭黑_GBK" pitchFamily="2" charset="-122"/>
              <a:sym typeface="方正兰亭黑_GBK" pitchFamily="2" charset="-122"/>
            </a:endParaRPr>
          </a:p>
        </p:txBody>
      </p:sp>
      <p:sp>
        <p:nvSpPr>
          <p:cNvPr id="49164" name="矩形 47"/>
          <p:cNvSpPr>
            <a:spLocks noChangeArrowheads="1"/>
          </p:cNvSpPr>
          <p:nvPr/>
        </p:nvSpPr>
        <p:spPr bwMode="auto">
          <a:xfrm>
            <a:off x="967581" y="5126038"/>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300">
                <a:solidFill>
                  <a:schemeClr val="bg1"/>
                </a:solidFill>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solidFill>
                <a:schemeClr val="bg1"/>
              </a:solidFill>
            </a:endParaRPr>
          </a:p>
        </p:txBody>
      </p:sp>
      <p:grpSp>
        <p:nvGrpSpPr>
          <p:cNvPr id="49170" name="组合 97"/>
          <p:cNvGrpSpPr>
            <a:grpSpLocks/>
          </p:cNvGrpSpPr>
          <p:nvPr/>
        </p:nvGrpSpPr>
        <p:grpSpPr bwMode="auto">
          <a:xfrm>
            <a:off x="3790950" y="3967163"/>
            <a:ext cx="2181225" cy="1893887"/>
            <a:chOff x="0" y="0"/>
            <a:chExt cx="2331720" cy="1752600"/>
          </a:xfrm>
        </p:grpSpPr>
        <p:sp>
          <p:nvSpPr>
            <p:cNvPr id="49171" name="文本框 98"/>
            <p:cNvSpPr>
              <a:spLocks noChangeArrowheads="1"/>
            </p:cNvSpPr>
            <p:nvPr/>
          </p:nvSpPr>
          <p:spPr bwMode="auto">
            <a:xfrm>
              <a:off x="121860" y="719623"/>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72" name="文本框 99"/>
            <p:cNvSpPr>
              <a:spLocks noChangeArrowheads="1"/>
            </p:cNvSpPr>
            <p:nvPr/>
          </p:nvSpPr>
          <p:spPr bwMode="auto">
            <a:xfrm>
              <a:off x="121860" y="1260485"/>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73" name="文本框 100"/>
            <p:cNvSpPr>
              <a:spLocks noChangeArrowheads="1"/>
            </p:cNvSpPr>
            <p:nvPr/>
          </p:nvSpPr>
          <p:spPr bwMode="auto">
            <a:xfrm>
              <a:off x="121860" y="178764"/>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74" name="矩形 101"/>
            <p:cNvSpPr>
              <a:spLocks noChangeArrowheads="1"/>
            </p:cNvSpPr>
            <p:nvPr/>
          </p:nvSpPr>
          <p:spPr bwMode="auto">
            <a:xfrm>
              <a:off x="0" y="0"/>
              <a:ext cx="2331720" cy="1752600"/>
            </a:xfrm>
            <a:prstGeom prst="rect">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ea typeface="方正兰亭黑_GBK" pitchFamily="2" charset="-122"/>
                <a:sym typeface="Arial" pitchFamily="34" charset="0"/>
              </a:endParaRPr>
            </a:p>
          </p:txBody>
        </p:sp>
        <p:sp>
          <p:nvSpPr>
            <p:cNvPr id="49175" name="直接连接符 102"/>
            <p:cNvSpPr>
              <a:spLocks noChangeShapeType="1"/>
            </p:cNvSpPr>
            <p:nvPr/>
          </p:nvSpPr>
          <p:spPr bwMode="auto">
            <a:xfrm>
              <a:off x="121860" y="604882"/>
              <a:ext cx="2088000" cy="1"/>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sp>
          <p:nvSpPr>
            <p:cNvPr id="49176" name="直接连接符 103"/>
            <p:cNvSpPr>
              <a:spLocks noChangeShapeType="1"/>
            </p:cNvSpPr>
            <p:nvPr/>
          </p:nvSpPr>
          <p:spPr bwMode="auto">
            <a:xfrm>
              <a:off x="121860" y="1150992"/>
              <a:ext cx="2088000" cy="1"/>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grpSp>
      <p:grpSp>
        <p:nvGrpSpPr>
          <p:cNvPr id="49177" name="组合 104"/>
          <p:cNvGrpSpPr>
            <a:grpSpLocks/>
          </p:cNvGrpSpPr>
          <p:nvPr/>
        </p:nvGrpSpPr>
        <p:grpSpPr bwMode="auto">
          <a:xfrm>
            <a:off x="6262688" y="3967163"/>
            <a:ext cx="2173287" cy="1893887"/>
            <a:chOff x="0" y="0"/>
            <a:chExt cx="2331720" cy="1752600"/>
          </a:xfrm>
        </p:grpSpPr>
        <p:sp>
          <p:nvSpPr>
            <p:cNvPr id="49178" name="文本框 105"/>
            <p:cNvSpPr>
              <a:spLocks noChangeArrowheads="1"/>
            </p:cNvSpPr>
            <p:nvPr/>
          </p:nvSpPr>
          <p:spPr bwMode="auto">
            <a:xfrm>
              <a:off x="121860" y="719624"/>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79" name="文本框 106"/>
            <p:cNvSpPr>
              <a:spLocks noChangeArrowheads="1"/>
            </p:cNvSpPr>
            <p:nvPr/>
          </p:nvSpPr>
          <p:spPr bwMode="auto">
            <a:xfrm>
              <a:off x="121860" y="1260485"/>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80" name="文本框 107"/>
            <p:cNvSpPr>
              <a:spLocks noChangeArrowheads="1"/>
            </p:cNvSpPr>
            <p:nvPr/>
          </p:nvSpPr>
          <p:spPr bwMode="auto">
            <a:xfrm>
              <a:off x="121860" y="178764"/>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81" name="矩形 108"/>
            <p:cNvSpPr>
              <a:spLocks noChangeArrowheads="1"/>
            </p:cNvSpPr>
            <p:nvPr/>
          </p:nvSpPr>
          <p:spPr bwMode="auto">
            <a:xfrm>
              <a:off x="0" y="0"/>
              <a:ext cx="2331720" cy="1752600"/>
            </a:xfrm>
            <a:prstGeom prst="rect">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ea typeface="方正兰亭黑_GBK" pitchFamily="2" charset="-122"/>
                <a:sym typeface="Arial" pitchFamily="34" charset="0"/>
              </a:endParaRPr>
            </a:p>
          </p:txBody>
        </p:sp>
        <p:sp>
          <p:nvSpPr>
            <p:cNvPr id="49182" name="直接连接符 109"/>
            <p:cNvSpPr>
              <a:spLocks noChangeShapeType="1"/>
            </p:cNvSpPr>
            <p:nvPr/>
          </p:nvSpPr>
          <p:spPr bwMode="auto">
            <a:xfrm>
              <a:off x="121860" y="604882"/>
              <a:ext cx="2088000" cy="1"/>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sp>
          <p:nvSpPr>
            <p:cNvPr id="49183" name="直接连接符 110"/>
            <p:cNvSpPr>
              <a:spLocks noChangeShapeType="1"/>
            </p:cNvSpPr>
            <p:nvPr/>
          </p:nvSpPr>
          <p:spPr bwMode="auto">
            <a:xfrm>
              <a:off x="121860" y="1150992"/>
              <a:ext cx="2088000" cy="1"/>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grpSp>
      <p:grpSp>
        <p:nvGrpSpPr>
          <p:cNvPr id="49184" name="组合 111"/>
          <p:cNvGrpSpPr>
            <a:grpSpLocks/>
          </p:cNvGrpSpPr>
          <p:nvPr/>
        </p:nvGrpSpPr>
        <p:grpSpPr bwMode="auto">
          <a:xfrm>
            <a:off x="8658225" y="3967163"/>
            <a:ext cx="2185988" cy="1893887"/>
            <a:chOff x="0" y="0"/>
            <a:chExt cx="2331720" cy="1752600"/>
          </a:xfrm>
        </p:grpSpPr>
        <p:sp>
          <p:nvSpPr>
            <p:cNvPr id="49185" name="文本框 112"/>
            <p:cNvSpPr>
              <a:spLocks noChangeArrowheads="1"/>
            </p:cNvSpPr>
            <p:nvPr/>
          </p:nvSpPr>
          <p:spPr bwMode="auto">
            <a:xfrm>
              <a:off x="121860" y="719624"/>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86" name="文本框 113"/>
            <p:cNvSpPr>
              <a:spLocks noChangeArrowheads="1"/>
            </p:cNvSpPr>
            <p:nvPr/>
          </p:nvSpPr>
          <p:spPr bwMode="auto">
            <a:xfrm>
              <a:off x="121860" y="1260485"/>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87" name="文本框 114"/>
            <p:cNvSpPr>
              <a:spLocks noChangeArrowheads="1"/>
            </p:cNvSpPr>
            <p:nvPr/>
          </p:nvSpPr>
          <p:spPr bwMode="auto">
            <a:xfrm>
              <a:off x="121860" y="178764"/>
              <a:ext cx="2088001" cy="3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600">
                  <a:solidFill>
                    <a:srgbClr val="1E2B58"/>
                  </a:solidFill>
                  <a:ea typeface="方正兰亭黑_GBK" pitchFamily="2" charset="-122"/>
                  <a:sym typeface="Arial" pitchFamily="34" charset="0"/>
                </a:rPr>
                <a:t>TEXT HERE</a:t>
              </a:r>
              <a:endParaRPr lang="zh-CN" altLang="en-US" sz="1600" baseline="-3000">
                <a:solidFill>
                  <a:srgbClr val="1E2B58"/>
                </a:solidFill>
                <a:ea typeface="方正兰亭黑_GBK" pitchFamily="2" charset="-122"/>
                <a:sym typeface="Arial" pitchFamily="34" charset="0"/>
              </a:endParaRPr>
            </a:p>
          </p:txBody>
        </p:sp>
        <p:sp>
          <p:nvSpPr>
            <p:cNvPr id="49188" name="矩形 115"/>
            <p:cNvSpPr>
              <a:spLocks noChangeArrowheads="1"/>
            </p:cNvSpPr>
            <p:nvPr/>
          </p:nvSpPr>
          <p:spPr bwMode="auto">
            <a:xfrm>
              <a:off x="0" y="0"/>
              <a:ext cx="2331720" cy="1752600"/>
            </a:xfrm>
            <a:prstGeom prst="rect">
              <a:avLst/>
            </a:prstGeom>
            <a:noFill/>
            <a:ln w="127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ea typeface="方正兰亭黑_GBK" pitchFamily="2" charset="-122"/>
                <a:sym typeface="Arial" pitchFamily="34" charset="0"/>
              </a:endParaRPr>
            </a:p>
          </p:txBody>
        </p:sp>
        <p:sp>
          <p:nvSpPr>
            <p:cNvPr id="49189" name="直接连接符 116"/>
            <p:cNvSpPr>
              <a:spLocks noChangeShapeType="1"/>
            </p:cNvSpPr>
            <p:nvPr/>
          </p:nvSpPr>
          <p:spPr bwMode="auto">
            <a:xfrm>
              <a:off x="121860" y="604882"/>
              <a:ext cx="2088000" cy="1"/>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sp>
          <p:nvSpPr>
            <p:cNvPr id="49190" name="直接连接符 117"/>
            <p:cNvSpPr>
              <a:spLocks noChangeShapeType="1"/>
            </p:cNvSpPr>
            <p:nvPr/>
          </p:nvSpPr>
          <p:spPr bwMode="auto">
            <a:xfrm>
              <a:off x="121860" y="1150992"/>
              <a:ext cx="2088000" cy="1"/>
            </a:xfrm>
            <a:prstGeom prst="line">
              <a:avLst/>
            </a:prstGeom>
            <a:noFill/>
            <a:ln w="12700"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grpSp>
      <p:grpSp>
        <p:nvGrpSpPr>
          <p:cNvPr id="49191" name="组合 118"/>
          <p:cNvGrpSpPr>
            <a:grpSpLocks/>
          </p:cNvGrpSpPr>
          <p:nvPr/>
        </p:nvGrpSpPr>
        <p:grpSpPr bwMode="auto">
          <a:xfrm>
            <a:off x="3790950" y="1892300"/>
            <a:ext cx="2193925" cy="2076450"/>
            <a:chOff x="0" y="0"/>
            <a:chExt cx="2331720" cy="1920240"/>
          </a:xfrm>
        </p:grpSpPr>
        <p:sp>
          <p:nvSpPr>
            <p:cNvPr id="49192" name="矩形 119"/>
            <p:cNvSpPr>
              <a:spLocks noChangeArrowheads="1"/>
            </p:cNvSpPr>
            <p:nvPr/>
          </p:nvSpPr>
          <p:spPr bwMode="auto">
            <a:xfrm>
              <a:off x="0" y="0"/>
              <a:ext cx="2331720" cy="1920240"/>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ea typeface="方正兰亭黑_GBK" pitchFamily="2" charset="-122"/>
                <a:sym typeface="Arial" pitchFamily="34" charset="0"/>
              </a:endParaRPr>
            </a:p>
          </p:txBody>
        </p:sp>
        <p:sp>
          <p:nvSpPr>
            <p:cNvPr id="49193" name="Freeform 151"/>
            <p:cNvSpPr>
              <a:spLocks noEditPoints="1" noChangeArrowheads="1"/>
            </p:cNvSpPr>
            <p:nvPr/>
          </p:nvSpPr>
          <p:spPr bwMode="auto">
            <a:xfrm>
              <a:off x="656771" y="337024"/>
              <a:ext cx="984095" cy="863594"/>
            </a:xfrm>
            <a:custGeom>
              <a:avLst/>
              <a:gdLst>
                <a:gd name="T0" fmla="*/ 744072 w 123"/>
                <a:gd name="T1" fmla="*/ 863594 h 129"/>
                <a:gd name="T2" fmla="*/ 496048 w 123"/>
                <a:gd name="T3" fmla="*/ 743092 h 129"/>
                <a:gd name="T4" fmla="*/ 712069 w 123"/>
                <a:gd name="T5" fmla="*/ 562340 h 129"/>
                <a:gd name="T6" fmla="*/ 728070 w 123"/>
                <a:gd name="T7" fmla="*/ 656064 h 129"/>
                <a:gd name="T8" fmla="*/ 888086 w 123"/>
                <a:gd name="T9" fmla="*/ 468617 h 129"/>
                <a:gd name="T10" fmla="*/ 872084 w 123"/>
                <a:gd name="T11" fmla="*/ 415061 h 129"/>
                <a:gd name="T12" fmla="*/ 912088 w 123"/>
                <a:gd name="T13" fmla="*/ 394977 h 129"/>
                <a:gd name="T14" fmla="*/ 976094 w 123"/>
                <a:gd name="T15" fmla="*/ 528868 h 129"/>
                <a:gd name="T16" fmla="*/ 736071 w 123"/>
                <a:gd name="T17" fmla="*/ 789954 h 129"/>
                <a:gd name="T18" fmla="*/ 744072 w 123"/>
                <a:gd name="T19" fmla="*/ 863594 h 129"/>
                <a:gd name="T20" fmla="*/ 0 w 123"/>
                <a:gd name="T21" fmla="*/ 388282 h 129"/>
                <a:gd name="T22" fmla="*/ 240023 w 123"/>
                <a:gd name="T23" fmla="*/ 254392 h 129"/>
                <a:gd name="T24" fmla="*/ 336032 w 123"/>
                <a:gd name="T25" fmla="*/ 495395 h 129"/>
                <a:gd name="T26" fmla="*/ 232022 w 123"/>
                <a:gd name="T27" fmla="*/ 461922 h 129"/>
                <a:gd name="T28" fmla="*/ 360035 w 123"/>
                <a:gd name="T29" fmla="*/ 662758 h 129"/>
                <a:gd name="T30" fmla="*/ 424041 w 123"/>
                <a:gd name="T31" fmla="*/ 676147 h 129"/>
                <a:gd name="T32" fmla="*/ 424041 w 123"/>
                <a:gd name="T33" fmla="*/ 716314 h 129"/>
                <a:gd name="T34" fmla="*/ 264026 w 123"/>
                <a:gd name="T35" fmla="*/ 702925 h 129"/>
                <a:gd name="T36" fmla="*/ 88009 w 123"/>
                <a:gd name="T37" fmla="*/ 415061 h 129"/>
                <a:gd name="T38" fmla="*/ 0 w 123"/>
                <a:gd name="T39" fmla="*/ 388282 h 129"/>
                <a:gd name="T40" fmla="*/ 888086 w 123"/>
                <a:gd name="T41" fmla="*/ 60251 h 129"/>
                <a:gd name="T42" fmla="*/ 816079 w 123"/>
                <a:gd name="T43" fmla="*/ 107112 h 129"/>
                <a:gd name="T44" fmla="*/ 432042 w 123"/>
                <a:gd name="T45" fmla="*/ 80334 h 129"/>
                <a:gd name="T46" fmla="*/ 328032 w 123"/>
                <a:gd name="T47" fmla="*/ 187447 h 129"/>
                <a:gd name="T48" fmla="*/ 368036 w 123"/>
                <a:gd name="T49" fmla="*/ 214225 h 129"/>
                <a:gd name="T50" fmla="*/ 416040 w 123"/>
                <a:gd name="T51" fmla="*/ 174058 h 129"/>
                <a:gd name="T52" fmla="*/ 688066 w 123"/>
                <a:gd name="T53" fmla="*/ 187447 h 129"/>
                <a:gd name="T54" fmla="*/ 600058 w 123"/>
                <a:gd name="T55" fmla="*/ 247697 h 129"/>
                <a:gd name="T56" fmla="*/ 896087 w 123"/>
                <a:gd name="T57" fmla="*/ 307948 h 129"/>
                <a:gd name="T58" fmla="*/ 888086 w 123"/>
                <a:gd name="T59" fmla="*/ 60251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rgbClr val="1E2B58"/>
                </a:solidFill>
                <a:ea typeface="方正兰亭黑_GBK" pitchFamily="2" charset="-122"/>
                <a:sym typeface="Arial" pitchFamily="34" charset="0"/>
              </a:endParaRPr>
            </a:p>
          </p:txBody>
        </p:sp>
        <p:sp>
          <p:nvSpPr>
            <p:cNvPr id="49194" name="文本框 121"/>
            <p:cNvSpPr>
              <a:spLocks noChangeArrowheads="1"/>
            </p:cNvSpPr>
            <p:nvPr/>
          </p:nvSpPr>
          <p:spPr bwMode="auto">
            <a:xfrm>
              <a:off x="121860" y="1442827"/>
              <a:ext cx="2088001" cy="35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dirty="0">
                  <a:solidFill>
                    <a:schemeClr val="bg1"/>
                  </a:solidFill>
                  <a:ea typeface="方正兰亭黑_GBK" pitchFamily="2" charset="-122"/>
                  <a:sym typeface="Arial" pitchFamily="34" charset="0"/>
                </a:rPr>
                <a:t>TEXT HERE</a:t>
              </a:r>
              <a:endParaRPr lang="zh-CN" altLang="en-US" baseline="-3000" dirty="0">
                <a:solidFill>
                  <a:schemeClr val="bg1"/>
                </a:solidFill>
                <a:ea typeface="方正兰亭黑_GBK" pitchFamily="2" charset="-122"/>
                <a:sym typeface="Arial" pitchFamily="34" charset="0"/>
              </a:endParaRPr>
            </a:p>
          </p:txBody>
        </p:sp>
      </p:grpSp>
      <p:grpSp>
        <p:nvGrpSpPr>
          <p:cNvPr id="49195" name="组合 122"/>
          <p:cNvGrpSpPr>
            <a:grpSpLocks/>
          </p:cNvGrpSpPr>
          <p:nvPr/>
        </p:nvGrpSpPr>
        <p:grpSpPr bwMode="auto">
          <a:xfrm>
            <a:off x="6256338" y="1892300"/>
            <a:ext cx="2195512" cy="2076450"/>
            <a:chOff x="0" y="0"/>
            <a:chExt cx="2331720" cy="1920240"/>
          </a:xfrm>
        </p:grpSpPr>
        <p:sp>
          <p:nvSpPr>
            <p:cNvPr id="49196" name="矩形 123"/>
            <p:cNvSpPr>
              <a:spLocks noChangeArrowheads="1"/>
            </p:cNvSpPr>
            <p:nvPr/>
          </p:nvSpPr>
          <p:spPr bwMode="auto">
            <a:xfrm>
              <a:off x="0" y="0"/>
              <a:ext cx="2331720" cy="192024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ea typeface="方正兰亭黑_GBK" pitchFamily="2" charset="-122"/>
                <a:sym typeface="Arial" pitchFamily="34" charset="0"/>
              </a:endParaRPr>
            </a:p>
          </p:txBody>
        </p:sp>
        <p:sp>
          <p:nvSpPr>
            <p:cNvPr id="49197" name="文本框 124"/>
            <p:cNvSpPr>
              <a:spLocks noChangeArrowheads="1"/>
            </p:cNvSpPr>
            <p:nvPr/>
          </p:nvSpPr>
          <p:spPr bwMode="auto">
            <a:xfrm>
              <a:off x="106620" y="1442826"/>
              <a:ext cx="2088001" cy="3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dirty="0">
                  <a:solidFill>
                    <a:schemeClr val="bg1"/>
                  </a:solidFill>
                  <a:ea typeface="方正兰亭黑_GBK" pitchFamily="2" charset="-122"/>
                  <a:sym typeface="Arial" pitchFamily="34" charset="0"/>
                </a:rPr>
                <a:t>TEXT HERE</a:t>
              </a:r>
              <a:endParaRPr lang="zh-CN" altLang="en-US" dirty="0">
                <a:solidFill>
                  <a:schemeClr val="bg1"/>
                </a:solidFill>
                <a:ea typeface="方正兰亭黑_GBK" pitchFamily="2" charset="-122"/>
                <a:sym typeface="Arial" pitchFamily="34" charset="0"/>
              </a:endParaRPr>
            </a:p>
          </p:txBody>
        </p:sp>
      </p:grpSp>
      <p:grpSp>
        <p:nvGrpSpPr>
          <p:cNvPr id="49198" name="组合 125"/>
          <p:cNvGrpSpPr>
            <a:grpSpLocks/>
          </p:cNvGrpSpPr>
          <p:nvPr/>
        </p:nvGrpSpPr>
        <p:grpSpPr bwMode="auto">
          <a:xfrm>
            <a:off x="8656638" y="1892300"/>
            <a:ext cx="2195512" cy="2076450"/>
            <a:chOff x="0" y="0"/>
            <a:chExt cx="2331720" cy="1920240"/>
          </a:xfrm>
        </p:grpSpPr>
        <p:sp>
          <p:nvSpPr>
            <p:cNvPr id="49199" name="矩形 126"/>
            <p:cNvSpPr>
              <a:spLocks noChangeArrowheads="1"/>
            </p:cNvSpPr>
            <p:nvPr/>
          </p:nvSpPr>
          <p:spPr bwMode="auto">
            <a:xfrm>
              <a:off x="0" y="0"/>
              <a:ext cx="2331720" cy="1920240"/>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ea typeface="方正兰亭黑_GBK" pitchFamily="2" charset="-122"/>
                <a:sym typeface="Arial" pitchFamily="34" charset="0"/>
              </a:endParaRPr>
            </a:p>
          </p:txBody>
        </p:sp>
        <p:sp>
          <p:nvSpPr>
            <p:cNvPr id="49200" name="Freeform 145"/>
            <p:cNvSpPr>
              <a:spLocks noEditPoints="1" noChangeArrowheads="1"/>
            </p:cNvSpPr>
            <p:nvPr/>
          </p:nvSpPr>
          <p:spPr bwMode="auto">
            <a:xfrm>
              <a:off x="686559" y="373833"/>
              <a:ext cx="958600" cy="826785"/>
            </a:xfrm>
            <a:custGeom>
              <a:avLst/>
              <a:gdLst>
                <a:gd name="T0" fmla="*/ 820423 w 111"/>
                <a:gd name="T1" fmla="*/ 119176 h 111"/>
                <a:gd name="T2" fmla="*/ 820423 w 111"/>
                <a:gd name="T3" fmla="*/ 700160 h 111"/>
                <a:gd name="T4" fmla="*/ 138177 w 111"/>
                <a:gd name="T5" fmla="*/ 700160 h 111"/>
                <a:gd name="T6" fmla="*/ 138177 w 111"/>
                <a:gd name="T7" fmla="*/ 119176 h 111"/>
                <a:gd name="T8" fmla="*/ 440438 w 111"/>
                <a:gd name="T9" fmla="*/ 744851 h 111"/>
                <a:gd name="T10" fmla="*/ 328169 w 111"/>
                <a:gd name="T11" fmla="*/ 633124 h 111"/>
                <a:gd name="T12" fmla="*/ 440438 w 111"/>
                <a:gd name="T13" fmla="*/ 744851 h 111"/>
                <a:gd name="T14" fmla="*/ 440438 w 111"/>
                <a:gd name="T15" fmla="*/ 446911 h 111"/>
                <a:gd name="T16" fmla="*/ 302261 w 111"/>
                <a:gd name="T17" fmla="*/ 558639 h 111"/>
                <a:gd name="T18" fmla="*/ 440438 w 111"/>
                <a:gd name="T19" fmla="*/ 372426 h 111"/>
                <a:gd name="T20" fmla="*/ 302261 w 111"/>
                <a:gd name="T21" fmla="*/ 268147 h 111"/>
                <a:gd name="T22" fmla="*/ 440438 w 111"/>
                <a:gd name="T23" fmla="*/ 372426 h 111"/>
                <a:gd name="T24" fmla="*/ 440438 w 111"/>
                <a:gd name="T25" fmla="*/ 74485 h 111"/>
                <a:gd name="T26" fmla="*/ 328169 w 111"/>
                <a:gd name="T27" fmla="*/ 186213 h 111"/>
                <a:gd name="T28" fmla="*/ 526798 w 111"/>
                <a:gd name="T29" fmla="*/ 74485 h 111"/>
                <a:gd name="T30" fmla="*/ 630431 w 111"/>
                <a:gd name="T31" fmla="*/ 186213 h 111"/>
                <a:gd name="T32" fmla="*/ 526798 w 111"/>
                <a:gd name="T33" fmla="*/ 74485 h 111"/>
                <a:gd name="T34" fmla="*/ 526798 w 111"/>
                <a:gd name="T35" fmla="*/ 372426 h 111"/>
                <a:gd name="T36" fmla="*/ 664975 w 111"/>
                <a:gd name="T37" fmla="*/ 268147 h 111"/>
                <a:gd name="T38" fmla="*/ 526798 w 111"/>
                <a:gd name="T39" fmla="*/ 446911 h 111"/>
                <a:gd name="T40" fmla="*/ 664975 w 111"/>
                <a:gd name="T41" fmla="*/ 558639 h 111"/>
                <a:gd name="T42" fmla="*/ 526798 w 111"/>
                <a:gd name="T43" fmla="*/ 446911 h 111"/>
                <a:gd name="T44" fmla="*/ 526798 w 111"/>
                <a:gd name="T45" fmla="*/ 744851 h 111"/>
                <a:gd name="T46" fmla="*/ 630431 w 111"/>
                <a:gd name="T47" fmla="*/ 633124 h 111"/>
                <a:gd name="T48" fmla="*/ 94996 w 111"/>
                <a:gd name="T49" fmla="*/ 372426 h 111"/>
                <a:gd name="T50" fmla="*/ 207265 w 111"/>
                <a:gd name="T51" fmla="*/ 290492 h 111"/>
                <a:gd name="T52" fmla="*/ 94996 w 111"/>
                <a:gd name="T53" fmla="*/ 372426 h 111"/>
                <a:gd name="T54" fmla="*/ 863604 w 111"/>
                <a:gd name="T55" fmla="*/ 372426 h 111"/>
                <a:gd name="T56" fmla="*/ 751335 w 111"/>
                <a:gd name="T57" fmla="*/ 290492 h 111"/>
                <a:gd name="T58" fmla="*/ 863604 w 111"/>
                <a:gd name="T59" fmla="*/ 446911 h 111"/>
                <a:gd name="T60" fmla="*/ 751335 w 111"/>
                <a:gd name="T61" fmla="*/ 528845 h 111"/>
                <a:gd name="T62" fmla="*/ 863604 w 111"/>
                <a:gd name="T63" fmla="*/ 446911 h 111"/>
                <a:gd name="T64" fmla="*/ 94996 w 111"/>
                <a:gd name="T65" fmla="*/ 446911 h 111"/>
                <a:gd name="T66" fmla="*/ 207265 w 111"/>
                <a:gd name="T67" fmla="*/ 528845 h 111"/>
                <a:gd name="T68" fmla="*/ 829059 w 111"/>
                <a:gd name="T69" fmla="*/ 573536 h 111"/>
                <a:gd name="T70" fmla="*/ 725427 w 111"/>
                <a:gd name="T71" fmla="*/ 610778 h 111"/>
                <a:gd name="T72" fmla="*/ 682247 w 111"/>
                <a:gd name="T73" fmla="*/ 707609 h 111"/>
                <a:gd name="T74" fmla="*/ 829059 w 111"/>
                <a:gd name="T75" fmla="*/ 573536 h 111"/>
                <a:gd name="T76" fmla="*/ 155449 w 111"/>
                <a:gd name="T77" fmla="*/ 580984 h 111"/>
                <a:gd name="T78" fmla="*/ 198629 w 111"/>
                <a:gd name="T79" fmla="*/ 655469 h 111"/>
                <a:gd name="T80" fmla="*/ 276353 w 111"/>
                <a:gd name="T81" fmla="*/ 692712 h 111"/>
                <a:gd name="T82" fmla="*/ 129541 w 111"/>
                <a:gd name="T83" fmla="*/ 245801 h 111"/>
                <a:gd name="T84" fmla="*/ 233173 w 111"/>
                <a:gd name="T85" fmla="*/ 208558 h 111"/>
                <a:gd name="T86" fmla="*/ 284989 w 111"/>
                <a:gd name="T87" fmla="*/ 119176 h 111"/>
                <a:gd name="T88" fmla="*/ 129541 w 111"/>
                <a:gd name="T89" fmla="*/ 245801 h 111"/>
                <a:gd name="T90" fmla="*/ 811787 w 111"/>
                <a:gd name="T91" fmla="*/ 238352 h 111"/>
                <a:gd name="T92" fmla="*/ 759971 w 111"/>
                <a:gd name="T93" fmla="*/ 171316 h 111"/>
                <a:gd name="T94" fmla="*/ 690883 w 111"/>
                <a:gd name="T95" fmla="*/ 126625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rgbClr val="1E2B58"/>
                </a:solidFill>
                <a:ea typeface="方正兰亭黑_GBK" pitchFamily="2" charset="-122"/>
                <a:sym typeface="Arial" pitchFamily="34" charset="0"/>
              </a:endParaRPr>
            </a:p>
          </p:txBody>
        </p:sp>
        <p:sp>
          <p:nvSpPr>
            <p:cNvPr id="49201" name="文本框 128"/>
            <p:cNvSpPr>
              <a:spLocks noChangeArrowheads="1"/>
            </p:cNvSpPr>
            <p:nvPr/>
          </p:nvSpPr>
          <p:spPr bwMode="auto">
            <a:xfrm>
              <a:off x="114240" y="1442826"/>
              <a:ext cx="2088001" cy="3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dirty="0">
                  <a:solidFill>
                    <a:schemeClr val="bg1"/>
                  </a:solidFill>
                  <a:ea typeface="方正兰亭黑_GBK" pitchFamily="2" charset="-122"/>
                  <a:sym typeface="Arial" pitchFamily="34" charset="0"/>
                </a:rPr>
                <a:t>TEXT HERE</a:t>
              </a:r>
              <a:endParaRPr lang="zh-CN" altLang="en-US" dirty="0">
                <a:solidFill>
                  <a:schemeClr val="bg1"/>
                </a:solidFill>
                <a:ea typeface="方正兰亭黑_GBK" pitchFamily="2" charset="-122"/>
                <a:sym typeface="Arial" pitchFamily="34" charset="0"/>
              </a:endParaRPr>
            </a:p>
          </p:txBody>
        </p:sp>
      </p:grpSp>
      <p:sp>
        <p:nvSpPr>
          <p:cNvPr id="49202" name="Freeform 123"/>
          <p:cNvSpPr>
            <a:spLocks noEditPoints="1" noChangeArrowheads="1"/>
          </p:cNvSpPr>
          <p:nvPr/>
        </p:nvSpPr>
        <p:spPr bwMode="auto">
          <a:xfrm>
            <a:off x="6950075" y="2476500"/>
            <a:ext cx="806450" cy="569913"/>
          </a:xfrm>
          <a:custGeom>
            <a:avLst/>
            <a:gdLst>
              <a:gd name="T0" fmla="*/ 0 w 61"/>
              <a:gd name="T1" fmla="*/ 71239 h 40"/>
              <a:gd name="T2" fmla="*/ 0 w 61"/>
              <a:gd name="T3" fmla="*/ 71239 h 40"/>
              <a:gd name="T4" fmla="*/ 0 w 61"/>
              <a:gd name="T5" fmla="*/ 498674 h 40"/>
              <a:gd name="T6" fmla="*/ 0 w 61"/>
              <a:gd name="T7" fmla="*/ 498674 h 40"/>
              <a:gd name="T8" fmla="*/ 211528 w 61"/>
              <a:gd name="T9" fmla="*/ 284957 h 40"/>
              <a:gd name="T10" fmla="*/ 0 w 61"/>
              <a:gd name="T11" fmla="*/ 71239 h 40"/>
              <a:gd name="T12" fmla="*/ 251189 w 61"/>
              <a:gd name="T13" fmla="*/ 242213 h 40"/>
              <a:gd name="T14" fmla="*/ 290851 w 61"/>
              <a:gd name="T15" fmla="*/ 284957 h 40"/>
              <a:gd name="T16" fmla="*/ 343733 w 61"/>
              <a:gd name="T17" fmla="*/ 327700 h 40"/>
              <a:gd name="T18" fmla="*/ 409835 w 61"/>
              <a:gd name="T19" fmla="*/ 356196 h 40"/>
              <a:gd name="T20" fmla="*/ 475938 w 61"/>
              <a:gd name="T21" fmla="*/ 327700 h 40"/>
              <a:gd name="T22" fmla="*/ 502379 w 61"/>
              <a:gd name="T23" fmla="*/ 299204 h 40"/>
              <a:gd name="T24" fmla="*/ 555261 w 61"/>
              <a:gd name="T25" fmla="*/ 242213 h 40"/>
              <a:gd name="T26" fmla="*/ 766789 w 61"/>
              <a:gd name="T27" fmla="*/ 28496 h 40"/>
              <a:gd name="T28" fmla="*/ 780009 w 61"/>
              <a:gd name="T29" fmla="*/ 0 h 40"/>
              <a:gd name="T30" fmla="*/ 26441 w 61"/>
              <a:gd name="T31" fmla="*/ 0 h 40"/>
              <a:gd name="T32" fmla="*/ 39661 w 61"/>
              <a:gd name="T33" fmla="*/ 14248 h 40"/>
              <a:gd name="T34" fmla="*/ 251189 w 61"/>
              <a:gd name="T35" fmla="*/ 242213 h 40"/>
              <a:gd name="T36" fmla="*/ 555261 w 61"/>
              <a:gd name="T37" fmla="*/ 341948 h 40"/>
              <a:gd name="T38" fmla="*/ 502379 w 61"/>
              <a:gd name="T39" fmla="*/ 384691 h 40"/>
              <a:gd name="T40" fmla="*/ 409835 w 61"/>
              <a:gd name="T41" fmla="*/ 427435 h 40"/>
              <a:gd name="T42" fmla="*/ 304071 w 61"/>
              <a:gd name="T43" fmla="*/ 384691 h 40"/>
              <a:gd name="T44" fmla="*/ 251189 w 61"/>
              <a:gd name="T45" fmla="*/ 327700 h 40"/>
              <a:gd name="T46" fmla="*/ 39661 w 61"/>
              <a:gd name="T47" fmla="*/ 555665 h 40"/>
              <a:gd name="T48" fmla="*/ 26441 w 61"/>
              <a:gd name="T49" fmla="*/ 569913 h 40"/>
              <a:gd name="T50" fmla="*/ 780009 w 61"/>
              <a:gd name="T51" fmla="*/ 569913 h 40"/>
              <a:gd name="T52" fmla="*/ 766789 w 61"/>
              <a:gd name="T53" fmla="*/ 555665 h 40"/>
              <a:gd name="T54" fmla="*/ 555261 w 61"/>
              <a:gd name="T55" fmla="*/ 341948 h 40"/>
              <a:gd name="T56" fmla="*/ 793230 w 61"/>
              <a:gd name="T57" fmla="*/ 85487 h 40"/>
              <a:gd name="T58" fmla="*/ 594922 w 61"/>
              <a:gd name="T59" fmla="*/ 299204 h 40"/>
              <a:gd name="T60" fmla="*/ 793230 w 61"/>
              <a:gd name="T61" fmla="*/ 512922 h 40"/>
              <a:gd name="T62" fmla="*/ 806450 w 61"/>
              <a:gd name="T63" fmla="*/ 512922 h 40"/>
              <a:gd name="T64" fmla="*/ 806450 w 61"/>
              <a:gd name="T65" fmla="*/ 71239 h 40"/>
              <a:gd name="T66" fmla="*/ 793230 w 61"/>
              <a:gd name="T67" fmla="*/ 85487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solidFill>
          <a:ln>
            <a:noFill/>
          </a:ln>
          <a:extLst/>
        </p:spPr>
        <p:txBody>
          <a:bodyPr lIns="91431" tIns="45716" rIns="91431"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rgbClr val="1E2B58"/>
              </a:solidFill>
              <a:latin typeface="Calibri" pitchFamily="34" charset="0"/>
              <a:sym typeface="宋体" pitchFamily="2" charset="-122"/>
            </a:endParaRPr>
          </a:p>
        </p:txBody>
      </p:sp>
      <p:grpSp>
        <p:nvGrpSpPr>
          <p:cNvPr id="4" name="组合 3"/>
          <p:cNvGrpSpPr/>
          <p:nvPr/>
        </p:nvGrpSpPr>
        <p:grpSpPr>
          <a:xfrm>
            <a:off x="322948" y="2381250"/>
            <a:ext cx="549275" cy="549275"/>
            <a:chOff x="371475" y="2381250"/>
            <a:chExt cx="549275" cy="549275"/>
          </a:xfrm>
        </p:grpSpPr>
        <p:sp>
          <p:nvSpPr>
            <p:cNvPr id="3" name="椭圆 2"/>
            <p:cNvSpPr/>
            <p:nvPr/>
          </p:nvSpPr>
          <p:spPr>
            <a:xfrm>
              <a:off x="371475" y="2381250"/>
              <a:ext cx="549275" cy="54927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549058" y="2529556"/>
              <a:ext cx="194108" cy="194108"/>
              <a:chOff x="511537" y="498964"/>
              <a:chExt cx="194108" cy="194108"/>
            </a:xfrm>
          </p:grpSpPr>
          <p:sp>
            <p:nvSpPr>
              <p:cNvPr id="57" name="Line 154"/>
              <p:cNvSpPr>
                <a:spLocks noChangeShapeType="1"/>
              </p:cNvSpPr>
              <p:nvPr/>
            </p:nvSpPr>
            <p:spPr bwMode="auto">
              <a:xfrm>
                <a:off x="558561" y="686354"/>
                <a:ext cx="0" cy="6718"/>
              </a:xfrm>
              <a:prstGeom prst="line">
                <a:avLst/>
              </a:prstGeom>
              <a:noFill/>
              <a:ln w="30163"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155"/>
              <p:cNvSpPr>
                <a:spLocks noChangeShapeType="1"/>
              </p:cNvSpPr>
              <p:nvPr/>
            </p:nvSpPr>
            <p:spPr bwMode="auto">
              <a:xfrm>
                <a:off x="658621" y="686354"/>
                <a:ext cx="0" cy="6718"/>
              </a:xfrm>
              <a:prstGeom prst="line">
                <a:avLst/>
              </a:prstGeom>
              <a:noFill/>
              <a:ln w="30163"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6"/>
              <p:cNvSpPr>
                <a:spLocks/>
              </p:cNvSpPr>
              <p:nvPr/>
            </p:nvSpPr>
            <p:spPr bwMode="auto">
              <a:xfrm>
                <a:off x="511537" y="599377"/>
                <a:ext cx="194108" cy="86977"/>
              </a:xfrm>
              <a:custGeom>
                <a:avLst/>
                <a:gdLst>
                  <a:gd name="T0" fmla="*/ 180 w 232"/>
                  <a:gd name="T1" fmla="*/ 104 h 104"/>
                  <a:gd name="T2" fmla="*/ 208 w 232"/>
                  <a:gd name="T3" fmla="*/ 72 h 104"/>
                  <a:gd name="T4" fmla="*/ 208 w 232"/>
                  <a:gd name="T5" fmla="*/ 52 h 104"/>
                  <a:gd name="T6" fmla="*/ 220 w 232"/>
                  <a:gd name="T7" fmla="*/ 40 h 104"/>
                  <a:gd name="T8" fmla="*/ 232 w 232"/>
                  <a:gd name="T9" fmla="*/ 20 h 104"/>
                  <a:gd name="T10" fmla="*/ 212 w 232"/>
                  <a:gd name="T11" fmla="*/ 0 h 104"/>
                  <a:gd name="T12" fmla="*/ 176 w 232"/>
                  <a:gd name="T13" fmla="*/ 36 h 104"/>
                  <a:gd name="T14" fmla="*/ 176 w 232"/>
                  <a:gd name="T15" fmla="*/ 52 h 104"/>
                  <a:gd name="T16" fmla="*/ 116 w 232"/>
                  <a:gd name="T17" fmla="*/ 41 h 104"/>
                  <a:gd name="T18" fmla="*/ 56 w 232"/>
                  <a:gd name="T19" fmla="*/ 52 h 104"/>
                  <a:gd name="T20" fmla="*/ 56 w 232"/>
                  <a:gd name="T21" fmla="*/ 36 h 104"/>
                  <a:gd name="T22" fmla="*/ 20 w 232"/>
                  <a:gd name="T23" fmla="*/ 0 h 104"/>
                  <a:gd name="T24" fmla="*/ 0 w 232"/>
                  <a:gd name="T25" fmla="*/ 20 h 104"/>
                  <a:gd name="T26" fmla="*/ 12 w 232"/>
                  <a:gd name="T27" fmla="*/ 40 h 104"/>
                  <a:gd name="T28" fmla="*/ 24 w 232"/>
                  <a:gd name="T29" fmla="*/ 52 h 104"/>
                  <a:gd name="T30" fmla="*/ 24 w 232"/>
                  <a:gd name="T31" fmla="*/ 72 h 104"/>
                  <a:gd name="T32" fmla="*/ 52 w 232"/>
                  <a:gd name="T33" fmla="*/ 104 h 104"/>
                  <a:gd name="T34" fmla="*/ 180 w 232"/>
                  <a:gd name="T3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2" h="104">
                    <a:moveTo>
                      <a:pt x="180" y="104"/>
                    </a:moveTo>
                    <a:cubicBezTo>
                      <a:pt x="197" y="104"/>
                      <a:pt x="208" y="92"/>
                      <a:pt x="208" y="72"/>
                    </a:cubicBezTo>
                    <a:cubicBezTo>
                      <a:pt x="208" y="52"/>
                      <a:pt x="208" y="52"/>
                      <a:pt x="208" y="52"/>
                    </a:cubicBezTo>
                    <a:cubicBezTo>
                      <a:pt x="208" y="44"/>
                      <a:pt x="215" y="42"/>
                      <a:pt x="220" y="40"/>
                    </a:cubicBezTo>
                    <a:cubicBezTo>
                      <a:pt x="227" y="37"/>
                      <a:pt x="232" y="28"/>
                      <a:pt x="232" y="20"/>
                    </a:cubicBezTo>
                    <a:cubicBezTo>
                      <a:pt x="232" y="12"/>
                      <a:pt x="224" y="0"/>
                      <a:pt x="212" y="0"/>
                    </a:cubicBezTo>
                    <a:cubicBezTo>
                      <a:pt x="193" y="0"/>
                      <a:pt x="176" y="17"/>
                      <a:pt x="176" y="36"/>
                    </a:cubicBezTo>
                    <a:cubicBezTo>
                      <a:pt x="176" y="52"/>
                      <a:pt x="176" y="52"/>
                      <a:pt x="176" y="52"/>
                    </a:cubicBezTo>
                    <a:cubicBezTo>
                      <a:pt x="176" y="52"/>
                      <a:pt x="161" y="41"/>
                      <a:pt x="116" y="41"/>
                    </a:cubicBezTo>
                    <a:cubicBezTo>
                      <a:pt x="71" y="41"/>
                      <a:pt x="56" y="52"/>
                      <a:pt x="56" y="52"/>
                    </a:cubicBezTo>
                    <a:cubicBezTo>
                      <a:pt x="56" y="36"/>
                      <a:pt x="56" y="36"/>
                      <a:pt x="56" y="36"/>
                    </a:cubicBezTo>
                    <a:cubicBezTo>
                      <a:pt x="56" y="17"/>
                      <a:pt x="39" y="0"/>
                      <a:pt x="20" y="0"/>
                    </a:cubicBezTo>
                    <a:cubicBezTo>
                      <a:pt x="8" y="0"/>
                      <a:pt x="0" y="12"/>
                      <a:pt x="0" y="20"/>
                    </a:cubicBezTo>
                    <a:cubicBezTo>
                      <a:pt x="0" y="28"/>
                      <a:pt x="5" y="37"/>
                      <a:pt x="12" y="40"/>
                    </a:cubicBezTo>
                    <a:cubicBezTo>
                      <a:pt x="17" y="42"/>
                      <a:pt x="24" y="44"/>
                      <a:pt x="24" y="52"/>
                    </a:cubicBezTo>
                    <a:cubicBezTo>
                      <a:pt x="24" y="72"/>
                      <a:pt x="24" y="72"/>
                      <a:pt x="24" y="72"/>
                    </a:cubicBezTo>
                    <a:cubicBezTo>
                      <a:pt x="24" y="92"/>
                      <a:pt x="35" y="104"/>
                      <a:pt x="52" y="104"/>
                    </a:cubicBezTo>
                    <a:lnTo>
                      <a:pt x="180" y="104"/>
                    </a:lnTo>
                    <a:close/>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7"/>
              <p:cNvSpPr>
                <a:spLocks/>
              </p:cNvSpPr>
              <p:nvPr/>
            </p:nvSpPr>
            <p:spPr bwMode="auto">
              <a:xfrm>
                <a:off x="536640" y="498964"/>
                <a:ext cx="143902" cy="109606"/>
              </a:xfrm>
              <a:custGeom>
                <a:avLst/>
                <a:gdLst>
                  <a:gd name="T0" fmla="*/ 157 w 172"/>
                  <a:gd name="T1" fmla="*/ 131 h 131"/>
                  <a:gd name="T2" fmla="*/ 166 w 172"/>
                  <a:gd name="T3" fmla="*/ 68 h 131"/>
                  <a:gd name="T4" fmla="*/ 106 w 172"/>
                  <a:gd name="T5" fmla="*/ 0 h 131"/>
                  <a:gd name="T6" fmla="*/ 66 w 172"/>
                  <a:gd name="T7" fmla="*/ 0 h 131"/>
                  <a:gd name="T8" fmla="*/ 6 w 172"/>
                  <a:gd name="T9" fmla="*/ 68 h 131"/>
                  <a:gd name="T10" fmla="*/ 15 w 172"/>
                  <a:gd name="T11" fmla="*/ 131 h 131"/>
                </a:gdLst>
                <a:ahLst/>
                <a:cxnLst>
                  <a:cxn ang="0">
                    <a:pos x="T0" y="T1"/>
                  </a:cxn>
                  <a:cxn ang="0">
                    <a:pos x="T2" y="T3"/>
                  </a:cxn>
                  <a:cxn ang="0">
                    <a:pos x="T4" y="T5"/>
                  </a:cxn>
                  <a:cxn ang="0">
                    <a:pos x="T6" y="T7"/>
                  </a:cxn>
                  <a:cxn ang="0">
                    <a:pos x="T8" y="T9"/>
                  </a:cxn>
                  <a:cxn ang="0">
                    <a:pos x="T10" y="T11"/>
                  </a:cxn>
                </a:cxnLst>
                <a:rect l="0" t="0" r="r" b="b"/>
                <a:pathLst>
                  <a:path w="172" h="131">
                    <a:moveTo>
                      <a:pt x="157" y="131"/>
                    </a:moveTo>
                    <a:cubicBezTo>
                      <a:pt x="166" y="68"/>
                      <a:pt x="166" y="68"/>
                      <a:pt x="166" y="68"/>
                    </a:cubicBezTo>
                    <a:cubicBezTo>
                      <a:pt x="172" y="31"/>
                      <a:pt x="143" y="0"/>
                      <a:pt x="106" y="0"/>
                    </a:cubicBezTo>
                    <a:cubicBezTo>
                      <a:pt x="66" y="0"/>
                      <a:pt x="66" y="0"/>
                      <a:pt x="66" y="0"/>
                    </a:cubicBezTo>
                    <a:cubicBezTo>
                      <a:pt x="29" y="0"/>
                      <a:pt x="0" y="31"/>
                      <a:pt x="6" y="68"/>
                    </a:cubicBezTo>
                    <a:cubicBezTo>
                      <a:pt x="15" y="131"/>
                      <a:pt x="15" y="131"/>
                      <a:pt x="15" y="131"/>
                    </a:cubicBezTo>
                  </a:path>
                </a:pathLst>
              </a:cu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58"/>
              <p:cNvSpPr>
                <a:spLocks noChangeArrowheads="1"/>
              </p:cNvSpPr>
              <p:nvPr/>
            </p:nvSpPr>
            <p:spPr bwMode="auto">
              <a:xfrm>
                <a:off x="595332" y="555888"/>
                <a:ext cx="26518" cy="26871"/>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59"/>
              <p:cNvSpPr>
                <a:spLocks/>
              </p:cNvSpPr>
              <p:nvPr/>
            </p:nvSpPr>
            <p:spPr bwMode="auto">
              <a:xfrm>
                <a:off x="621850" y="559424"/>
                <a:ext cx="10253" cy="19800"/>
              </a:xfrm>
              <a:custGeom>
                <a:avLst/>
                <a:gdLst>
                  <a:gd name="T0" fmla="*/ 29 w 29"/>
                  <a:gd name="T1" fmla="*/ 0 h 56"/>
                  <a:gd name="T2" fmla="*/ 0 w 29"/>
                  <a:gd name="T3" fmla="*/ 28 h 56"/>
                  <a:gd name="T4" fmla="*/ 29 w 29"/>
                  <a:gd name="T5" fmla="*/ 56 h 56"/>
                </a:gdLst>
                <a:ahLst/>
                <a:cxnLst>
                  <a:cxn ang="0">
                    <a:pos x="T0" y="T1"/>
                  </a:cxn>
                  <a:cxn ang="0">
                    <a:pos x="T2" y="T3"/>
                  </a:cxn>
                  <a:cxn ang="0">
                    <a:pos x="T4" y="T5"/>
                  </a:cxn>
                </a:cxnLst>
                <a:rect l="0" t="0" r="r" b="b"/>
                <a:pathLst>
                  <a:path w="29" h="56">
                    <a:moveTo>
                      <a:pt x="29" y="0"/>
                    </a:moveTo>
                    <a:lnTo>
                      <a:pt x="0" y="28"/>
                    </a:lnTo>
                    <a:lnTo>
                      <a:pt x="29" y="56"/>
                    </a:lnTo>
                  </a:path>
                </a:pathLst>
              </a:custGeom>
              <a:noFill/>
              <a:ln w="3016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60"/>
              <p:cNvSpPr>
                <a:spLocks/>
              </p:cNvSpPr>
              <p:nvPr/>
            </p:nvSpPr>
            <p:spPr bwMode="auto">
              <a:xfrm>
                <a:off x="585079" y="559424"/>
                <a:ext cx="10253" cy="19800"/>
              </a:xfrm>
              <a:custGeom>
                <a:avLst/>
                <a:gdLst>
                  <a:gd name="T0" fmla="*/ 0 w 29"/>
                  <a:gd name="T1" fmla="*/ 0 h 56"/>
                  <a:gd name="T2" fmla="*/ 29 w 29"/>
                  <a:gd name="T3" fmla="*/ 28 h 56"/>
                  <a:gd name="T4" fmla="*/ 0 w 29"/>
                  <a:gd name="T5" fmla="*/ 56 h 56"/>
                </a:gdLst>
                <a:ahLst/>
                <a:cxnLst>
                  <a:cxn ang="0">
                    <a:pos x="T0" y="T1"/>
                  </a:cxn>
                  <a:cxn ang="0">
                    <a:pos x="T2" y="T3"/>
                  </a:cxn>
                  <a:cxn ang="0">
                    <a:pos x="T4" y="T5"/>
                  </a:cxn>
                </a:cxnLst>
                <a:rect l="0" t="0" r="r" b="b"/>
                <a:pathLst>
                  <a:path w="29" h="56">
                    <a:moveTo>
                      <a:pt x="0" y="0"/>
                    </a:moveTo>
                    <a:lnTo>
                      <a:pt x="29" y="28"/>
                    </a:lnTo>
                    <a:lnTo>
                      <a:pt x="0" y="56"/>
                    </a:lnTo>
                  </a:path>
                </a:pathLst>
              </a:custGeom>
              <a:noFill/>
              <a:ln w="3016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322948" y="3832404"/>
            <a:ext cx="549275" cy="549275"/>
            <a:chOff x="274420" y="3832404"/>
            <a:chExt cx="549275" cy="549275"/>
          </a:xfrm>
        </p:grpSpPr>
        <p:sp>
          <p:nvSpPr>
            <p:cNvPr id="73" name="椭圆 72"/>
            <p:cNvSpPr/>
            <p:nvPr/>
          </p:nvSpPr>
          <p:spPr>
            <a:xfrm>
              <a:off x="274420" y="3832404"/>
              <a:ext cx="549275" cy="5492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452179" y="4016881"/>
              <a:ext cx="193755" cy="180319"/>
              <a:chOff x="1314134" y="913698"/>
              <a:chExt cx="193755" cy="180319"/>
            </a:xfrm>
          </p:grpSpPr>
          <p:sp>
            <p:nvSpPr>
              <p:cNvPr id="54" name="Freeform 134"/>
              <p:cNvSpPr>
                <a:spLocks/>
              </p:cNvSpPr>
              <p:nvPr/>
            </p:nvSpPr>
            <p:spPr bwMode="auto">
              <a:xfrm>
                <a:off x="1314134" y="913698"/>
                <a:ext cx="193755" cy="180319"/>
              </a:xfrm>
              <a:custGeom>
                <a:avLst/>
                <a:gdLst>
                  <a:gd name="T0" fmla="*/ 232 w 232"/>
                  <a:gd name="T1" fmla="*/ 95 h 216"/>
                  <a:gd name="T2" fmla="*/ 116 w 232"/>
                  <a:gd name="T3" fmla="*/ 189 h 216"/>
                  <a:gd name="T4" fmla="*/ 75 w 232"/>
                  <a:gd name="T5" fmla="*/ 183 h 216"/>
                  <a:gd name="T6" fmla="*/ 8 w 232"/>
                  <a:gd name="T7" fmla="*/ 216 h 216"/>
                  <a:gd name="T8" fmla="*/ 35 w 232"/>
                  <a:gd name="T9" fmla="*/ 162 h 216"/>
                  <a:gd name="T10" fmla="*/ 0 w 232"/>
                  <a:gd name="T11" fmla="*/ 95 h 216"/>
                  <a:gd name="T12" fmla="*/ 116 w 232"/>
                  <a:gd name="T13" fmla="*/ 0 h 216"/>
                  <a:gd name="T14" fmla="*/ 232 w 232"/>
                  <a:gd name="T15" fmla="*/ 95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6">
                    <a:moveTo>
                      <a:pt x="232" y="95"/>
                    </a:moveTo>
                    <a:cubicBezTo>
                      <a:pt x="232" y="147"/>
                      <a:pt x="180" y="189"/>
                      <a:pt x="116" y="189"/>
                    </a:cubicBezTo>
                    <a:cubicBezTo>
                      <a:pt x="102" y="189"/>
                      <a:pt x="88" y="187"/>
                      <a:pt x="75" y="183"/>
                    </a:cubicBezTo>
                    <a:cubicBezTo>
                      <a:pt x="8" y="216"/>
                      <a:pt x="8" y="216"/>
                      <a:pt x="8" y="216"/>
                    </a:cubicBezTo>
                    <a:cubicBezTo>
                      <a:pt x="35" y="162"/>
                      <a:pt x="35" y="162"/>
                      <a:pt x="35" y="162"/>
                    </a:cubicBezTo>
                    <a:cubicBezTo>
                      <a:pt x="13" y="145"/>
                      <a:pt x="0" y="121"/>
                      <a:pt x="0" y="95"/>
                    </a:cubicBezTo>
                    <a:cubicBezTo>
                      <a:pt x="0" y="42"/>
                      <a:pt x="52" y="0"/>
                      <a:pt x="116" y="0"/>
                    </a:cubicBezTo>
                    <a:cubicBezTo>
                      <a:pt x="180" y="0"/>
                      <a:pt x="232" y="42"/>
                      <a:pt x="232" y="95"/>
                    </a:cubicBezTo>
                    <a:close/>
                  </a:path>
                </a:pathLst>
              </a:custGeom>
              <a:noFill/>
              <a:ln w="3016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5"/>
              <p:cNvSpPr>
                <a:spLocks/>
              </p:cNvSpPr>
              <p:nvPr/>
            </p:nvSpPr>
            <p:spPr bwMode="auto">
              <a:xfrm>
                <a:off x="1369290" y="943751"/>
                <a:ext cx="92635" cy="96170"/>
              </a:xfrm>
              <a:custGeom>
                <a:avLst/>
                <a:gdLst>
                  <a:gd name="T0" fmla="*/ 55 w 111"/>
                  <a:gd name="T1" fmla="*/ 115 h 115"/>
                  <a:gd name="T2" fmla="*/ 111 w 111"/>
                  <a:gd name="T3" fmla="*/ 45 h 115"/>
                  <a:gd name="T4" fmla="*/ 55 w 111"/>
                  <a:gd name="T5" fmla="*/ 42 h 115"/>
                  <a:gd name="T6" fmla="*/ 0 w 111"/>
                  <a:gd name="T7" fmla="*/ 45 h 115"/>
                  <a:gd name="T8" fmla="*/ 55 w 111"/>
                  <a:gd name="T9" fmla="*/ 115 h 115"/>
                </a:gdLst>
                <a:ahLst/>
                <a:cxnLst>
                  <a:cxn ang="0">
                    <a:pos x="T0" y="T1"/>
                  </a:cxn>
                  <a:cxn ang="0">
                    <a:pos x="T2" y="T3"/>
                  </a:cxn>
                  <a:cxn ang="0">
                    <a:pos x="T4" y="T5"/>
                  </a:cxn>
                  <a:cxn ang="0">
                    <a:pos x="T6" y="T7"/>
                  </a:cxn>
                  <a:cxn ang="0">
                    <a:pos x="T8" y="T9"/>
                  </a:cxn>
                </a:cxnLst>
                <a:rect l="0" t="0" r="r" b="b"/>
                <a:pathLst>
                  <a:path w="111" h="115">
                    <a:moveTo>
                      <a:pt x="55" y="115"/>
                    </a:moveTo>
                    <a:cubicBezTo>
                      <a:pt x="55" y="115"/>
                      <a:pt x="111" y="75"/>
                      <a:pt x="111" y="45"/>
                    </a:cubicBezTo>
                    <a:cubicBezTo>
                      <a:pt x="111" y="11"/>
                      <a:pt x="65" y="0"/>
                      <a:pt x="55" y="42"/>
                    </a:cubicBezTo>
                    <a:cubicBezTo>
                      <a:pt x="45" y="0"/>
                      <a:pt x="0" y="11"/>
                      <a:pt x="0" y="45"/>
                    </a:cubicBezTo>
                    <a:cubicBezTo>
                      <a:pt x="0" y="75"/>
                      <a:pt x="55" y="115"/>
                      <a:pt x="55" y="115"/>
                    </a:cubicBezTo>
                    <a:close/>
                  </a:path>
                </a:pathLst>
              </a:custGeom>
              <a:noFill/>
              <a:ln w="3016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322948" y="5208856"/>
            <a:ext cx="549275" cy="549275"/>
            <a:chOff x="321444" y="5208856"/>
            <a:chExt cx="549275" cy="549275"/>
          </a:xfrm>
        </p:grpSpPr>
        <p:sp>
          <p:nvSpPr>
            <p:cNvPr id="74" name="椭圆 73"/>
            <p:cNvSpPr/>
            <p:nvPr/>
          </p:nvSpPr>
          <p:spPr>
            <a:xfrm>
              <a:off x="321444" y="5208856"/>
              <a:ext cx="549275" cy="54927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507335" y="5386439"/>
              <a:ext cx="194108" cy="194108"/>
              <a:chOff x="1715079" y="498964"/>
              <a:chExt cx="194108" cy="194108"/>
            </a:xfrm>
          </p:grpSpPr>
          <p:sp>
            <p:nvSpPr>
              <p:cNvPr id="65" name="Freeform 195"/>
              <p:cNvSpPr>
                <a:spLocks/>
              </p:cNvSpPr>
              <p:nvPr/>
            </p:nvSpPr>
            <p:spPr bwMode="auto">
              <a:xfrm>
                <a:off x="1768821" y="498964"/>
                <a:ext cx="86624" cy="92988"/>
              </a:xfrm>
              <a:custGeom>
                <a:avLst/>
                <a:gdLst>
                  <a:gd name="T0" fmla="*/ 0 w 104"/>
                  <a:gd name="T1" fmla="*/ 111 h 111"/>
                  <a:gd name="T2" fmla="*/ 0 w 104"/>
                  <a:gd name="T3" fmla="*/ 50 h 111"/>
                  <a:gd name="T4" fmla="*/ 52 w 104"/>
                  <a:gd name="T5" fmla="*/ 0 h 111"/>
                  <a:gd name="T6" fmla="*/ 104 w 104"/>
                  <a:gd name="T7" fmla="*/ 50 h 111"/>
                  <a:gd name="T8" fmla="*/ 104 w 104"/>
                  <a:gd name="T9" fmla="*/ 111 h 111"/>
                </a:gdLst>
                <a:ahLst/>
                <a:cxnLst>
                  <a:cxn ang="0">
                    <a:pos x="T0" y="T1"/>
                  </a:cxn>
                  <a:cxn ang="0">
                    <a:pos x="T2" y="T3"/>
                  </a:cxn>
                  <a:cxn ang="0">
                    <a:pos x="T4" y="T5"/>
                  </a:cxn>
                  <a:cxn ang="0">
                    <a:pos x="T6" y="T7"/>
                  </a:cxn>
                  <a:cxn ang="0">
                    <a:pos x="T8" y="T9"/>
                  </a:cxn>
                </a:cxnLst>
                <a:rect l="0" t="0" r="r" b="b"/>
                <a:pathLst>
                  <a:path w="104" h="111">
                    <a:moveTo>
                      <a:pt x="0" y="111"/>
                    </a:moveTo>
                    <a:cubicBezTo>
                      <a:pt x="0" y="50"/>
                      <a:pt x="0" y="50"/>
                      <a:pt x="0" y="50"/>
                    </a:cubicBezTo>
                    <a:cubicBezTo>
                      <a:pt x="2" y="23"/>
                      <a:pt x="24" y="0"/>
                      <a:pt x="52" y="0"/>
                    </a:cubicBezTo>
                    <a:cubicBezTo>
                      <a:pt x="80" y="0"/>
                      <a:pt x="102" y="23"/>
                      <a:pt x="104" y="50"/>
                    </a:cubicBezTo>
                    <a:cubicBezTo>
                      <a:pt x="104" y="111"/>
                      <a:pt x="104" y="111"/>
                      <a:pt x="104" y="111"/>
                    </a:cubicBezTo>
                  </a:path>
                </a:pathLst>
              </a:custGeom>
              <a:noFill/>
              <a:ln w="3016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96"/>
              <p:cNvSpPr>
                <a:spLocks/>
              </p:cNvSpPr>
              <p:nvPr/>
            </p:nvSpPr>
            <p:spPr bwMode="auto">
              <a:xfrm>
                <a:off x="1715079" y="572506"/>
                <a:ext cx="194108" cy="120566"/>
              </a:xfrm>
              <a:custGeom>
                <a:avLst/>
                <a:gdLst>
                  <a:gd name="T0" fmla="*/ 232 w 232"/>
                  <a:gd name="T1" fmla="*/ 48 h 144"/>
                  <a:gd name="T2" fmla="*/ 188 w 232"/>
                  <a:gd name="T3" fmla="*/ 0 h 144"/>
                  <a:gd name="T4" fmla="*/ 44 w 232"/>
                  <a:gd name="T5" fmla="*/ 0 h 144"/>
                  <a:gd name="T6" fmla="*/ 0 w 232"/>
                  <a:gd name="T7" fmla="*/ 48 h 144"/>
                  <a:gd name="T8" fmla="*/ 0 w 232"/>
                  <a:gd name="T9" fmla="*/ 112 h 144"/>
                  <a:gd name="T10" fmla="*/ 30 w 232"/>
                  <a:gd name="T11" fmla="*/ 144 h 144"/>
                  <a:gd name="T12" fmla="*/ 202 w 232"/>
                  <a:gd name="T13" fmla="*/ 144 h 144"/>
                  <a:gd name="T14" fmla="*/ 232 w 232"/>
                  <a:gd name="T15" fmla="*/ 112 h 144"/>
                  <a:gd name="T16" fmla="*/ 232 w 232"/>
                  <a:gd name="T17" fmla="*/ 4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44">
                    <a:moveTo>
                      <a:pt x="232" y="48"/>
                    </a:moveTo>
                    <a:cubicBezTo>
                      <a:pt x="232" y="23"/>
                      <a:pt x="213" y="3"/>
                      <a:pt x="188" y="0"/>
                    </a:cubicBezTo>
                    <a:cubicBezTo>
                      <a:pt x="44" y="0"/>
                      <a:pt x="44" y="0"/>
                      <a:pt x="44" y="0"/>
                    </a:cubicBezTo>
                    <a:cubicBezTo>
                      <a:pt x="19" y="3"/>
                      <a:pt x="0" y="23"/>
                      <a:pt x="0" y="48"/>
                    </a:cubicBezTo>
                    <a:cubicBezTo>
                      <a:pt x="0" y="112"/>
                      <a:pt x="0" y="112"/>
                      <a:pt x="0" y="112"/>
                    </a:cubicBezTo>
                    <a:cubicBezTo>
                      <a:pt x="0" y="129"/>
                      <a:pt x="14" y="144"/>
                      <a:pt x="30" y="144"/>
                    </a:cubicBezTo>
                    <a:cubicBezTo>
                      <a:pt x="202" y="144"/>
                      <a:pt x="202" y="144"/>
                      <a:pt x="202" y="144"/>
                    </a:cubicBezTo>
                    <a:cubicBezTo>
                      <a:pt x="218" y="144"/>
                      <a:pt x="232" y="129"/>
                      <a:pt x="232" y="112"/>
                    </a:cubicBezTo>
                    <a:lnTo>
                      <a:pt x="232" y="48"/>
                    </a:lnTo>
                    <a:close/>
                  </a:path>
                </a:pathLst>
              </a:custGeom>
              <a:noFill/>
              <a:ln w="3016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97"/>
              <p:cNvSpPr>
                <a:spLocks/>
              </p:cNvSpPr>
              <p:nvPr/>
            </p:nvSpPr>
            <p:spPr bwMode="auto">
              <a:xfrm>
                <a:off x="1715079" y="651351"/>
                <a:ext cx="42074" cy="41721"/>
              </a:xfrm>
              <a:custGeom>
                <a:avLst/>
                <a:gdLst>
                  <a:gd name="T0" fmla="*/ 50 w 50"/>
                  <a:gd name="T1" fmla="*/ 50 h 50"/>
                  <a:gd name="T2" fmla="*/ 0 w 50"/>
                  <a:gd name="T3" fmla="*/ 0 h 50"/>
                </a:gdLst>
                <a:ahLst/>
                <a:cxnLst>
                  <a:cxn ang="0">
                    <a:pos x="T0" y="T1"/>
                  </a:cxn>
                  <a:cxn ang="0">
                    <a:pos x="T2" y="T3"/>
                  </a:cxn>
                </a:cxnLst>
                <a:rect l="0" t="0" r="r" b="b"/>
                <a:pathLst>
                  <a:path w="50" h="50">
                    <a:moveTo>
                      <a:pt x="50" y="50"/>
                    </a:moveTo>
                    <a:cubicBezTo>
                      <a:pt x="50" y="22"/>
                      <a:pt x="28" y="0"/>
                      <a:pt x="0" y="0"/>
                    </a:cubicBezTo>
                  </a:path>
                </a:pathLst>
              </a:custGeom>
              <a:noFill/>
              <a:ln w="3016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98"/>
              <p:cNvSpPr>
                <a:spLocks/>
              </p:cNvSpPr>
              <p:nvPr/>
            </p:nvSpPr>
            <p:spPr bwMode="auto">
              <a:xfrm>
                <a:off x="1867466" y="651351"/>
                <a:ext cx="41721" cy="41721"/>
              </a:xfrm>
              <a:custGeom>
                <a:avLst/>
                <a:gdLst>
                  <a:gd name="T0" fmla="*/ 0 w 50"/>
                  <a:gd name="T1" fmla="*/ 50 h 50"/>
                  <a:gd name="T2" fmla="*/ 50 w 50"/>
                  <a:gd name="T3" fmla="*/ 0 h 50"/>
                </a:gdLst>
                <a:ahLst/>
                <a:cxnLst>
                  <a:cxn ang="0">
                    <a:pos x="T0" y="T1"/>
                  </a:cxn>
                  <a:cxn ang="0">
                    <a:pos x="T2" y="T3"/>
                  </a:cxn>
                </a:cxnLst>
                <a:rect l="0" t="0" r="r" b="b"/>
                <a:pathLst>
                  <a:path w="50" h="50">
                    <a:moveTo>
                      <a:pt x="0" y="50"/>
                    </a:moveTo>
                    <a:cubicBezTo>
                      <a:pt x="0" y="22"/>
                      <a:pt x="22" y="0"/>
                      <a:pt x="50" y="0"/>
                    </a:cubicBezTo>
                  </a:path>
                </a:pathLst>
              </a:custGeom>
              <a:noFill/>
              <a:ln w="3016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199"/>
              <p:cNvSpPr>
                <a:spLocks noChangeShapeType="1"/>
              </p:cNvSpPr>
              <p:nvPr/>
            </p:nvSpPr>
            <p:spPr bwMode="auto">
              <a:xfrm flipH="1">
                <a:off x="1732050" y="619530"/>
                <a:ext cx="160166" cy="0"/>
              </a:xfrm>
              <a:prstGeom prst="line">
                <a:avLst/>
              </a:prstGeom>
              <a:noFill/>
              <a:ln w="30163"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200"/>
              <p:cNvSpPr>
                <a:spLocks noChangeShapeType="1"/>
              </p:cNvSpPr>
              <p:nvPr/>
            </p:nvSpPr>
            <p:spPr bwMode="auto">
              <a:xfrm>
                <a:off x="1748667" y="629430"/>
                <a:ext cx="0" cy="8486"/>
              </a:xfrm>
              <a:prstGeom prst="line">
                <a:avLst/>
              </a:prstGeom>
              <a:noFill/>
              <a:ln w="30163"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7" name="TextBox 76"/>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未来规划</a:t>
            </a:r>
          </a:p>
        </p:txBody>
      </p:sp>
    </p:spTree>
    <p:extLst>
      <p:ext uri="{BB962C8B-B14F-4D97-AF65-F5344CB8AC3E}">
        <p14:creationId xmlns:p14="http://schemas.microsoft.com/office/powerpoint/2010/main" val="18174245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7"/>
                                        </p:tgtEl>
                                        <p:attrNameLst>
                                          <p:attrName>ppt_y</p:attrName>
                                        </p:attrNameLst>
                                      </p:cBhvr>
                                      <p:tavLst>
                                        <p:tav tm="0">
                                          <p:val>
                                            <p:strVal val="#ppt_y"/>
                                          </p:val>
                                        </p:tav>
                                        <p:tav tm="100000">
                                          <p:val>
                                            <p:strVal val="#ppt_y"/>
                                          </p:val>
                                        </p:tav>
                                      </p:tavLst>
                                    </p:anim>
                                    <p:anim calcmode="lin" valueType="num">
                                      <p:cBhvr>
                                        <p:cTn id="9"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7"/>
                                        </p:tgtEl>
                                      </p:cBhvr>
                                    </p:animEffect>
                                  </p:childTnLst>
                                </p:cTn>
                              </p:par>
                            </p:childTnLst>
                          </p:cTn>
                        </p:par>
                        <p:par>
                          <p:cTn id="12" fill="hold">
                            <p:stCondLst>
                              <p:cond delay="650"/>
                            </p:stCondLst>
                            <p:childTnLst>
                              <p:par>
                                <p:cTn id="13" presetID="16" presetClass="entr" presetSubtype="21" fill="hold" nodeType="afterEffect">
                                  <p:stCondLst>
                                    <p:cond delay="250"/>
                                  </p:stCondLst>
                                  <p:childTnLst>
                                    <p:set>
                                      <p:cBhvr>
                                        <p:cTn id="14" dur="1" fill="hold">
                                          <p:stCondLst>
                                            <p:cond delay="0"/>
                                          </p:stCondLst>
                                        </p:cTn>
                                        <p:tgtEl>
                                          <p:spTgt spid="49198"/>
                                        </p:tgtEl>
                                        <p:attrNameLst>
                                          <p:attrName>style.visibility</p:attrName>
                                        </p:attrNameLst>
                                      </p:cBhvr>
                                      <p:to>
                                        <p:strVal val="visible"/>
                                      </p:to>
                                    </p:set>
                                    <p:animEffect>
                                      <p:cBhvr>
                                        <p:cTn id="15" dur="500"/>
                                        <p:tgtEl>
                                          <p:spTgt spid="49198"/>
                                        </p:tgtEl>
                                      </p:cBhvr>
                                    </p:animEffect>
                                  </p:childTnLst>
                                </p:cTn>
                              </p:par>
                              <p:par>
                                <p:cTn id="16" presetID="16" presetClass="entr" presetSubtype="21" fill="hold" nodeType="withEffect">
                                  <p:stCondLst>
                                    <p:cond delay="250"/>
                                  </p:stCondLst>
                                  <p:childTnLst>
                                    <p:set>
                                      <p:cBhvr>
                                        <p:cTn id="17" dur="1" fill="hold">
                                          <p:stCondLst>
                                            <p:cond delay="0"/>
                                          </p:stCondLst>
                                        </p:cTn>
                                        <p:tgtEl>
                                          <p:spTgt spid="49184"/>
                                        </p:tgtEl>
                                        <p:attrNameLst>
                                          <p:attrName>style.visibility</p:attrName>
                                        </p:attrNameLst>
                                      </p:cBhvr>
                                      <p:to>
                                        <p:strVal val="visible"/>
                                      </p:to>
                                    </p:set>
                                    <p:animEffect>
                                      <p:cBhvr>
                                        <p:cTn id="18" dur="500"/>
                                        <p:tgtEl>
                                          <p:spTgt spid="49184"/>
                                        </p:tgtEl>
                                      </p:cBhvr>
                                    </p:animEffect>
                                  </p:childTnLst>
                                </p:cTn>
                              </p:par>
                              <p:par>
                                <p:cTn id="19" presetID="16" presetClass="entr" presetSubtype="21" fill="hold" nodeType="withEffect">
                                  <p:stCondLst>
                                    <p:cond delay="1250"/>
                                  </p:stCondLst>
                                  <p:childTnLst>
                                    <p:set>
                                      <p:cBhvr>
                                        <p:cTn id="20" dur="1" fill="hold">
                                          <p:stCondLst>
                                            <p:cond delay="0"/>
                                          </p:stCondLst>
                                        </p:cTn>
                                        <p:tgtEl>
                                          <p:spTgt spid="49195"/>
                                        </p:tgtEl>
                                        <p:attrNameLst>
                                          <p:attrName>style.visibility</p:attrName>
                                        </p:attrNameLst>
                                      </p:cBhvr>
                                      <p:to>
                                        <p:strVal val="visible"/>
                                      </p:to>
                                    </p:set>
                                    <p:animEffect>
                                      <p:cBhvr>
                                        <p:cTn id="21" dur="500"/>
                                        <p:tgtEl>
                                          <p:spTgt spid="49195"/>
                                        </p:tgtEl>
                                      </p:cBhvr>
                                    </p:animEffect>
                                  </p:childTnLst>
                                </p:cTn>
                              </p:par>
                              <p:par>
                                <p:cTn id="22" presetID="16" presetClass="entr" presetSubtype="21" fill="hold" grpId="0" nodeType="withEffect">
                                  <p:stCondLst>
                                    <p:cond delay="1500"/>
                                  </p:stCondLst>
                                  <p:childTnLst>
                                    <p:set>
                                      <p:cBhvr>
                                        <p:cTn id="23" dur="1" fill="hold">
                                          <p:stCondLst>
                                            <p:cond delay="0"/>
                                          </p:stCondLst>
                                        </p:cTn>
                                        <p:tgtEl>
                                          <p:spTgt spid="49202"/>
                                        </p:tgtEl>
                                        <p:attrNameLst>
                                          <p:attrName>style.visibility</p:attrName>
                                        </p:attrNameLst>
                                      </p:cBhvr>
                                      <p:to>
                                        <p:strVal val="visible"/>
                                      </p:to>
                                    </p:set>
                                    <p:animEffect>
                                      <p:cBhvr>
                                        <p:cTn id="24" dur="250"/>
                                        <p:tgtEl>
                                          <p:spTgt spid="49202"/>
                                        </p:tgtEl>
                                      </p:cBhvr>
                                    </p:animEffect>
                                  </p:childTnLst>
                                </p:cTn>
                              </p:par>
                              <p:par>
                                <p:cTn id="25" presetID="16" presetClass="entr" presetSubtype="21" fill="hold" nodeType="withEffect">
                                  <p:stCondLst>
                                    <p:cond delay="1250"/>
                                  </p:stCondLst>
                                  <p:childTnLst>
                                    <p:set>
                                      <p:cBhvr>
                                        <p:cTn id="26" dur="1" fill="hold">
                                          <p:stCondLst>
                                            <p:cond delay="0"/>
                                          </p:stCondLst>
                                        </p:cTn>
                                        <p:tgtEl>
                                          <p:spTgt spid="49177"/>
                                        </p:tgtEl>
                                        <p:attrNameLst>
                                          <p:attrName>style.visibility</p:attrName>
                                        </p:attrNameLst>
                                      </p:cBhvr>
                                      <p:to>
                                        <p:strVal val="visible"/>
                                      </p:to>
                                    </p:set>
                                    <p:animEffect>
                                      <p:cBhvr>
                                        <p:cTn id="27" dur="500"/>
                                        <p:tgtEl>
                                          <p:spTgt spid="49177"/>
                                        </p:tgtEl>
                                      </p:cBhvr>
                                    </p:animEffect>
                                  </p:childTnLst>
                                </p:cTn>
                              </p:par>
                              <p:par>
                                <p:cTn id="28" presetID="16" presetClass="entr" presetSubtype="21" fill="hold" nodeType="withEffect">
                                  <p:stCondLst>
                                    <p:cond delay="2250"/>
                                  </p:stCondLst>
                                  <p:childTnLst>
                                    <p:set>
                                      <p:cBhvr>
                                        <p:cTn id="29" dur="1" fill="hold">
                                          <p:stCondLst>
                                            <p:cond delay="0"/>
                                          </p:stCondLst>
                                        </p:cTn>
                                        <p:tgtEl>
                                          <p:spTgt spid="49191"/>
                                        </p:tgtEl>
                                        <p:attrNameLst>
                                          <p:attrName>style.visibility</p:attrName>
                                        </p:attrNameLst>
                                      </p:cBhvr>
                                      <p:to>
                                        <p:strVal val="visible"/>
                                      </p:to>
                                    </p:set>
                                    <p:animEffect>
                                      <p:cBhvr>
                                        <p:cTn id="30" dur="500"/>
                                        <p:tgtEl>
                                          <p:spTgt spid="49191"/>
                                        </p:tgtEl>
                                      </p:cBhvr>
                                    </p:animEffect>
                                  </p:childTnLst>
                                </p:cTn>
                              </p:par>
                              <p:par>
                                <p:cTn id="31" presetID="16" presetClass="entr" presetSubtype="21" fill="hold" nodeType="withEffect">
                                  <p:stCondLst>
                                    <p:cond delay="2250"/>
                                  </p:stCondLst>
                                  <p:childTnLst>
                                    <p:set>
                                      <p:cBhvr>
                                        <p:cTn id="32" dur="1" fill="hold">
                                          <p:stCondLst>
                                            <p:cond delay="0"/>
                                          </p:stCondLst>
                                        </p:cTn>
                                        <p:tgtEl>
                                          <p:spTgt spid="49170"/>
                                        </p:tgtEl>
                                        <p:attrNameLst>
                                          <p:attrName>style.visibility</p:attrName>
                                        </p:attrNameLst>
                                      </p:cBhvr>
                                      <p:to>
                                        <p:strVal val="visible"/>
                                      </p:to>
                                    </p:set>
                                    <p:animEffect>
                                      <p:cBhvr>
                                        <p:cTn id="33" dur="500"/>
                                        <p:tgtEl>
                                          <p:spTgt spid="49170"/>
                                        </p:tgtEl>
                                      </p:cBhvr>
                                    </p:animEffect>
                                  </p:childTnLst>
                                </p:cTn>
                              </p:par>
                            </p:childTnLst>
                          </p:cTn>
                        </p:par>
                      </p:childTnLst>
                    </p:cTn>
                  </p:par>
                  <p:par>
                    <p:cTn id="34" fill="hold">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600"/>
                                        <p:tgtEl>
                                          <p:spTgt spid="4"/>
                                        </p:tgtEl>
                                      </p:cBhvr>
                                    </p:animEffect>
                                    <p:anim calcmode="lin" valueType="num">
                                      <p:cBhvr>
                                        <p:cTn id="47" dur="600" fill="hold"/>
                                        <p:tgtEl>
                                          <p:spTgt spid="4"/>
                                        </p:tgtEl>
                                        <p:attrNameLst>
                                          <p:attrName>ppt_x</p:attrName>
                                        </p:attrNameLst>
                                      </p:cBhvr>
                                      <p:tavLst>
                                        <p:tav tm="0">
                                          <p:val>
                                            <p:strVal val="#ppt_x"/>
                                          </p:val>
                                        </p:tav>
                                        <p:tav tm="100000">
                                          <p:val>
                                            <p:strVal val="#ppt_x"/>
                                          </p:val>
                                        </p:tav>
                                      </p:tavLst>
                                    </p:anim>
                                    <p:anim calcmode="lin" valueType="num">
                                      <p:cBhvr>
                                        <p:cTn id="48" dur="600" fill="hold"/>
                                        <p:tgtEl>
                                          <p:spTgt spid="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600"/>
                                        <p:tgtEl>
                                          <p:spTgt spid="6"/>
                                        </p:tgtEl>
                                      </p:cBhvr>
                                    </p:animEffect>
                                    <p:anim calcmode="lin" valueType="num">
                                      <p:cBhvr>
                                        <p:cTn id="52" dur="600" fill="hold"/>
                                        <p:tgtEl>
                                          <p:spTgt spid="6"/>
                                        </p:tgtEl>
                                        <p:attrNameLst>
                                          <p:attrName>ppt_x</p:attrName>
                                        </p:attrNameLst>
                                      </p:cBhvr>
                                      <p:tavLst>
                                        <p:tav tm="0">
                                          <p:val>
                                            <p:strVal val="#ppt_x"/>
                                          </p:val>
                                        </p:tav>
                                        <p:tav tm="100000">
                                          <p:val>
                                            <p:strVal val="#ppt_x"/>
                                          </p:val>
                                        </p:tav>
                                      </p:tavLst>
                                    </p:anim>
                                    <p:anim calcmode="lin" valueType="num">
                                      <p:cBhvr>
                                        <p:cTn id="53" dur="600" fill="hold"/>
                                        <p:tgtEl>
                                          <p:spTgt spid="6"/>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40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600"/>
                                        <p:tgtEl>
                                          <p:spTgt spid="5"/>
                                        </p:tgtEl>
                                      </p:cBhvr>
                                    </p:animEffect>
                                    <p:anim calcmode="lin" valueType="num">
                                      <p:cBhvr>
                                        <p:cTn id="57" dur="600" fill="hold"/>
                                        <p:tgtEl>
                                          <p:spTgt spid="5"/>
                                        </p:tgtEl>
                                        <p:attrNameLst>
                                          <p:attrName>ppt_x</p:attrName>
                                        </p:attrNameLst>
                                      </p:cBhvr>
                                      <p:tavLst>
                                        <p:tav tm="0">
                                          <p:val>
                                            <p:strVal val="#ppt_x"/>
                                          </p:val>
                                        </p:tav>
                                        <p:tav tm="100000">
                                          <p:val>
                                            <p:strVal val="#ppt_x"/>
                                          </p:val>
                                        </p:tav>
                                      </p:tavLst>
                                    </p:anim>
                                    <p:anim calcmode="lin" valueType="num">
                                      <p:cBhvr>
                                        <p:cTn id="58" dur="600" fill="hold"/>
                                        <p:tgtEl>
                                          <p:spTgt spid="5"/>
                                        </p:tgtEl>
                                        <p:attrNameLst>
                                          <p:attrName>ppt_y</p:attrName>
                                        </p:attrNameLst>
                                      </p:cBhvr>
                                      <p:tavLst>
                                        <p:tav tm="0">
                                          <p:val>
                                            <p:strVal val="#ppt_y-.1"/>
                                          </p:val>
                                        </p:tav>
                                        <p:tav tm="100000">
                                          <p:val>
                                            <p:strVal val="#ppt_y"/>
                                          </p:val>
                                        </p:tav>
                                      </p:tavLst>
                                    </p:anim>
                                  </p:childTnLst>
                                </p:cTn>
                              </p:par>
                            </p:childTnLst>
                          </p:cTn>
                        </p:par>
                        <p:par>
                          <p:cTn id="59" fill="hold">
                            <p:stCondLst>
                              <p:cond delay="1000"/>
                            </p:stCondLst>
                            <p:childTnLst>
                              <p:par>
                                <p:cTn id="60" presetID="14" presetClass="entr" presetSubtype="10" fill="hold" grpId="0" nodeType="afterEffect">
                                  <p:stCondLst>
                                    <p:cond delay="0"/>
                                  </p:stCondLst>
                                  <p:childTnLst>
                                    <p:set>
                                      <p:cBhvr>
                                        <p:cTn id="61" dur="1" fill="hold">
                                          <p:stCondLst>
                                            <p:cond delay="0"/>
                                          </p:stCondLst>
                                        </p:cTn>
                                        <p:tgtEl>
                                          <p:spTgt spid="49157"/>
                                        </p:tgtEl>
                                        <p:attrNameLst>
                                          <p:attrName>style.visibility</p:attrName>
                                        </p:attrNameLst>
                                      </p:cBhvr>
                                      <p:to>
                                        <p:strVal val="visible"/>
                                      </p:to>
                                    </p:set>
                                    <p:animEffect>
                                      <p:cBhvr>
                                        <p:cTn id="62" dur="500"/>
                                        <p:tgtEl>
                                          <p:spTgt spid="49157"/>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9158"/>
                                        </p:tgtEl>
                                        <p:attrNameLst>
                                          <p:attrName>style.visibility</p:attrName>
                                        </p:attrNameLst>
                                      </p:cBhvr>
                                      <p:to>
                                        <p:strVal val="visible"/>
                                      </p:to>
                                    </p:set>
                                    <p:animEffect>
                                      <p:cBhvr>
                                        <p:cTn id="65" dur="500"/>
                                        <p:tgtEl>
                                          <p:spTgt spid="4915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49159"/>
                                        </p:tgtEl>
                                        <p:attrNameLst>
                                          <p:attrName>style.visibility</p:attrName>
                                        </p:attrNameLst>
                                      </p:cBhvr>
                                      <p:to>
                                        <p:strVal val="visible"/>
                                      </p:to>
                                    </p:set>
                                    <p:animEffect>
                                      <p:cBhvr>
                                        <p:cTn id="68" dur="500"/>
                                        <p:tgtEl>
                                          <p:spTgt spid="4915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9160"/>
                                        </p:tgtEl>
                                        <p:attrNameLst>
                                          <p:attrName>style.visibility</p:attrName>
                                        </p:attrNameLst>
                                      </p:cBhvr>
                                      <p:to>
                                        <p:strVal val="visible"/>
                                      </p:to>
                                    </p:set>
                                    <p:animEffect>
                                      <p:cBhvr>
                                        <p:cTn id="71" dur="500"/>
                                        <p:tgtEl>
                                          <p:spTgt spid="4916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9161"/>
                                        </p:tgtEl>
                                        <p:attrNameLst>
                                          <p:attrName>style.visibility</p:attrName>
                                        </p:attrNameLst>
                                      </p:cBhvr>
                                      <p:to>
                                        <p:strVal val="visible"/>
                                      </p:to>
                                    </p:set>
                                    <p:animEffect>
                                      <p:cBhvr>
                                        <p:cTn id="74" dur="500"/>
                                        <p:tgtEl>
                                          <p:spTgt spid="49161"/>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49162"/>
                                        </p:tgtEl>
                                        <p:attrNameLst>
                                          <p:attrName>style.visibility</p:attrName>
                                        </p:attrNameLst>
                                      </p:cBhvr>
                                      <p:to>
                                        <p:strVal val="visible"/>
                                      </p:to>
                                    </p:set>
                                    <p:animEffect>
                                      <p:cBhvr>
                                        <p:cTn id="77" dur="500"/>
                                        <p:tgtEl>
                                          <p:spTgt spid="4916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49163"/>
                                        </p:tgtEl>
                                        <p:attrNameLst>
                                          <p:attrName>style.visibility</p:attrName>
                                        </p:attrNameLst>
                                      </p:cBhvr>
                                      <p:to>
                                        <p:strVal val="visible"/>
                                      </p:to>
                                    </p:set>
                                    <p:animEffect>
                                      <p:cBhvr>
                                        <p:cTn id="80" dur="500"/>
                                        <p:tgtEl>
                                          <p:spTgt spid="49163"/>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49164"/>
                                        </p:tgtEl>
                                        <p:attrNameLst>
                                          <p:attrName>style.visibility</p:attrName>
                                        </p:attrNameLst>
                                      </p:cBhvr>
                                      <p:to>
                                        <p:strVal val="visible"/>
                                      </p:to>
                                    </p:set>
                                    <p:animEffect>
                                      <p:cBhvr>
                                        <p:cTn id="83" dur="500"/>
                                        <p:tgtEl>
                                          <p:spTgt spid="49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2" grpId="0" animBg="1"/>
      <p:bldP spid="49157" grpId="0" animBg="1"/>
      <p:bldP spid="49158" grpId="0" animBg="1"/>
      <p:bldP spid="49159" grpId="0" bldLvl="0" autoUpdateAnimBg="0"/>
      <p:bldP spid="49160" grpId="0" bldLvl="0" autoUpdateAnimBg="0"/>
      <p:bldP spid="49161" grpId="0" bldLvl="0" autoUpdateAnimBg="0"/>
      <p:bldP spid="49162" grpId="0" bldLvl="0" autoUpdateAnimBg="0"/>
      <p:bldP spid="49163" grpId="0" bldLvl="0" autoUpdateAnimBg="0"/>
      <p:bldP spid="49164" grpId="0" bldLvl="0" autoUpdateAnimBg="0"/>
      <p:bldP spid="49202" grpId="0" bldLvl="0" animBg="1" autoUpdateAnimBg="0"/>
      <p:bldP spid="7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MDG\Desktop\EC (6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698" y="2392372"/>
            <a:ext cx="4517023" cy="4465628"/>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1314451" y="1476150"/>
            <a:ext cx="3829050" cy="1323439"/>
          </a:xfrm>
          <a:prstGeom prst="rect">
            <a:avLst/>
          </a:prstGeom>
          <a:noFill/>
        </p:spPr>
        <p:txBody>
          <a:bodyPr wrap="square" rtlCol="0">
            <a:spAutoFit/>
          </a:bodyPr>
          <a:lstStyle/>
          <a:p>
            <a:r>
              <a:rPr lang="zh-CN" altLang="en-US" sz="4000" dirty="0">
                <a:solidFill>
                  <a:srgbClr val="1E2B58"/>
                </a:solidFill>
                <a:latin typeface="华文隶书" panose="02010800040101010101" pitchFamily="2" charset="-122"/>
                <a:ea typeface="华文隶书" panose="02010800040101010101" pitchFamily="2" charset="-122"/>
              </a:rPr>
              <a:t>合作共赢  </a:t>
            </a:r>
            <a:endParaRPr lang="en-US" altLang="zh-CN" sz="4000" dirty="0">
              <a:solidFill>
                <a:srgbClr val="1E2B58"/>
              </a:solidFill>
              <a:latin typeface="华文隶书" panose="02010800040101010101" pitchFamily="2" charset="-122"/>
              <a:ea typeface="华文隶书" panose="02010800040101010101" pitchFamily="2" charset="-122"/>
            </a:endParaRPr>
          </a:p>
          <a:p>
            <a:pPr algn="r"/>
            <a:r>
              <a:rPr lang="zh-CN" altLang="en-US" sz="4000" dirty="0">
                <a:solidFill>
                  <a:srgbClr val="1E2B58"/>
                </a:solidFill>
                <a:latin typeface="华文隶书" panose="02010800040101010101" pitchFamily="2" charset="-122"/>
                <a:ea typeface="华文隶书" panose="02010800040101010101" pitchFamily="2" charset="-122"/>
              </a:rPr>
              <a:t>制胜未来</a:t>
            </a:r>
          </a:p>
        </p:txBody>
      </p:sp>
      <p:sp>
        <p:nvSpPr>
          <p:cNvPr id="4" name="椭圆 7"/>
          <p:cNvSpPr/>
          <p:nvPr/>
        </p:nvSpPr>
        <p:spPr>
          <a:xfrm rot="16200000">
            <a:off x="5004387" y="3293099"/>
            <a:ext cx="3856037" cy="906462"/>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prstClr val="white"/>
              </a:solidFill>
            </a:endParaRPr>
          </a:p>
        </p:txBody>
      </p:sp>
      <p:grpSp>
        <p:nvGrpSpPr>
          <p:cNvPr id="3" name="组合 2"/>
          <p:cNvGrpSpPr/>
          <p:nvPr/>
        </p:nvGrpSpPr>
        <p:grpSpPr>
          <a:xfrm>
            <a:off x="6097703" y="1371754"/>
            <a:ext cx="937566" cy="937566"/>
            <a:chOff x="6097703" y="1371754"/>
            <a:chExt cx="937566" cy="937566"/>
          </a:xfrm>
        </p:grpSpPr>
        <p:sp>
          <p:nvSpPr>
            <p:cNvPr id="10" name="椭圆 9"/>
            <p:cNvSpPr/>
            <p:nvPr/>
          </p:nvSpPr>
          <p:spPr>
            <a:xfrm rot="16200000">
              <a:off x="6097703" y="1371754"/>
              <a:ext cx="937566" cy="937566"/>
            </a:xfrm>
            <a:prstGeom prst="ellipse">
              <a:avLst/>
            </a:prstGeom>
            <a:solidFill>
              <a:schemeClr val="accent6">
                <a:lumMod val="60000"/>
                <a:lumOff val="40000"/>
              </a:schemeClr>
            </a:solidFill>
            <a:ln w="857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50" dirty="0">
                <a:solidFill>
                  <a:prstClr val="white">
                    <a:lumMod val="50000"/>
                  </a:prstClr>
                </a:solidFill>
              </a:endParaRPr>
            </a:p>
          </p:txBody>
        </p:sp>
        <p:sp>
          <p:nvSpPr>
            <p:cNvPr id="17" name="TextBox 16"/>
            <p:cNvSpPr txBox="1"/>
            <p:nvPr/>
          </p:nvSpPr>
          <p:spPr>
            <a:xfrm>
              <a:off x="6242636" y="1547490"/>
              <a:ext cx="647700" cy="646331"/>
            </a:xfrm>
            <a:prstGeom prst="rect">
              <a:avLst/>
            </a:prstGeom>
            <a:noFill/>
          </p:spPr>
          <p:txBody>
            <a:bodyPr wrap="square" rtlCol="0">
              <a:spAutoFit/>
            </a:bodyPr>
            <a:lstStyle/>
            <a:p>
              <a:r>
                <a:rPr lang="zh-CN" altLang="en-US" b="1" dirty="0">
                  <a:solidFill>
                    <a:schemeClr val="bg1"/>
                  </a:solidFill>
                </a:rPr>
                <a:t>企业使命</a:t>
              </a:r>
            </a:p>
          </p:txBody>
        </p:sp>
      </p:grpSp>
      <p:grpSp>
        <p:nvGrpSpPr>
          <p:cNvPr id="5" name="组合 4"/>
          <p:cNvGrpSpPr/>
          <p:nvPr/>
        </p:nvGrpSpPr>
        <p:grpSpPr>
          <a:xfrm>
            <a:off x="6796203" y="2619529"/>
            <a:ext cx="937566" cy="937566"/>
            <a:chOff x="6796203" y="2619529"/>
            <a:chExt cx="937566" cy="937566"/>
          </a:xfrm>
        </p:grpSpPr>
        <p:sp>
          <p:nvSpPr>
            <p:cNvPr id="9" name="椭圆 8"/>
            <p:cNvSpPr/>
            <p:nvPr/>
          </p:nvSpPr>
          <p:spPr>
            <a:xfrm rot="16200000">
              <a:off x="6796203" y="2619529"/>
              <a:ext cx="937566" cy="937566"/>
            </a:xfrm>
            <a:prstGeom prst="ellipse">
              <a:avLst/>
            </a:prstGeom>
            <a:solidFill>
              <a:schemeClr val="accent2">
                <a:lumMod val="60000"/>
                <a:lumOff val="40000"/>
              </a:schemeClr>
            </a:solidFill>
            <a:ln w="857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50" dirty="0">
                <a:solidFill>
                  <a:prstClr val="white">
                    <a:lumMod val="50000"/>
                  </a:prstClr>
                </a:solidFill>
              </a:endParaRPr>
            </a:p>
          </p:txBody>
        </p:sp>
        <p:sp>
          <p:nvSpPr>
            <p:cNvPr id="19" name="TextBox 18"/>
            <p:cNvSpPr txBox="1"/>
            <p:nvPr/>
          </p:nvSpPr>
          <p:spPr>
            <a:xfrm>
              <a:off x="6929022" y="2765145"/>
              <a:ext cx="647700" cy="646331"/>
            </a:xfrm>
            <a:prstGeom prst="rect">
              <a:avLst/>
            </a:prstGeom>
            <a:noFill/>
          </p:spPr>
          <p:txBody>
            <a:bodyPr wrap="square" rtlCol="0">
              <a:spAutoFit/>
            </a:bodyPr>
            <a:lstStyle/>
            <a:p>
              <a:r>
                <a:rPr lang="zh-CN" altLang="en-US" b="1" dirty="0">
                  <a:solidFill>
                    <a:schemeClr val="bg1"/>
                  </a:solidFill>
                </a:rPr>
                <a:t>企业宗旨</a:t>
              </a:r>
            </a:p>
          </p:txBody>
        </p:sp>
      </p:grpSp>
      <p:grpSp>
        <p:nvGrpSpPr>
          <p:cNvPr id="6" name="组合 5"/>
          <p:cNvGrpSpPr/>
          <p:nvPr/>
        </p:nvGrpSpPr>
        <p:grpSpPr>
          <a:xfrm>
            <a:off x="6801174" y="4014941"/>
            <a:ext cx="935562" cy="937566"/>
            <a:chOff x="6801174" y="4014941"/>
            <a:chExt cx="935562" cy="937566"/>
          </a:xfrm>
        </p:grpSpPr>
        <p:sp>
          <p:nvSpPr>
            <p:cNvPr id="8" name="椭圆 7"/>
            <p:cNvSpPr/>
            <p:nvPr/>
          </p:nvSpPr>
          <p:spPr>
            <a:xfrm rot="16200000">
              <a:off x="6800172" y="4015943"/>
              <a:ext cx="937566" cy="935562"/>
            </a:xfrm>
            <a:prstGeom prst="ellipse">
              <a:avLst/>
            </a:prstGeom>
            <a:solidFill>
              <a:schemeClr val="tx1">
                <a:lumMod val="65000"/>
                <a:lumOff val="35000"/>
              </a:schemeClr>
            </a:solidFill>
            <a:ln w="857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50" dirty="0">
                <a:solidFill>
                  <a:prstClr val="white">
                    <a:lumMod val="50000"/>
                  </a:prstClr>
                </a:solidFill>
              </a:endParaRPr>
            </a:p>
          </p:txBody>
        </p:sp>
        <p:sp>
          <p:nvSpPr>
            <p:cNvPr id="20" name="TextBox 19"/>
            <p:cNvSpPr txBox="1"/>
            <p:nvPr/>
          </p:nvSpPr>
          <p:spPr>
            <a:xfrm>
              <a:off x="6941136" y="4160557"/>
              <a:ext cx="647700" cy="646331"/>
            </a:xfrm>
            <a:prstGeom prst="rect">
              <a:avLst/>
            </a:prstGeom>
            <a:noFill/>
          </p:spPr>
          <p:txBody>
            <a:bodyPr wrap="square" rtlCol="0">
              <a:spAutoFit/>
            </a:bodyPr>
            <a:lstStyle/>
            <a:p>
              <a:r>
                <a:rPr lang="zh-CN" altLang="en-US" b="1" dirty="0">
                  <a:solidFill>
                    <a:schemeClr val="bg1"/>
                  </a:solidFill>
                </a:rPr>
                <a:t>核心价值</a:t>
              </a:r>
            </a:p>
          </p:txBody>
        </p:sp>
      </p:grpSp>
      <p:grpSp>
        <p:nvGrpSpPr>
          <p:cNvPr id="11" name="组合 10"/>
          <p:cNvGrpSpPr/>
          <p:nvPr/>
        </p:nvGrpSpPr>
        <p:grpSpPr>
          <a:xfrm>
            <a:off x="5970703" y="5194454"/>
            <a:ext cx="937566" cy="937566"/>
            <a:chOff x="5970703" y="5194454"/>
            <a:chExt cx="937566" cy="937566"/>
          </a:xfrm>
        </p:grpSpPr>
        <p:sp>
          <p:nvSpPr>
            <p:cNvPr id="7" name="椭圆 6"/>
            <p:cNvSpPr/>
            <p:nvPr/>
          </p:nvSpPr>
          <p:spPr>
            <a:xfrm rot="16200000">
              <a:off x="5970703" y="5194454"/>
              <a:ext cx="937566" cy="937566"/>
            </a:xfrm>
            <a:prstGeom prst="ellipse">
              <a:avLst/>
            </a:prstGeom>
            <a:solidFill>
              <a:schemeClr val="accent6">
                <a:lumMod val="60000"/>
                <a:lumOff val="40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50" dirty="0">
                <a:solidFill>
                  <a:prstClr val="white">
                    <a:lumMod val="50000"/>
                  </a:prstClr>
                </a:solidFill>
              </a:endParaRPr>
            </a:p>
          </p:txBody>
        </p:sp>
        <p:sp>
          <p:nvSpPr>
            <p:cNvPr id="21" name="TextBox 20"/>
            <p:cNvSpPr txBox="1"/>
            <p:nvPr/>
          </p:nvSpPr>
          <p:spPr>
            <a:xfrm>
              <a:off x="6115636" y="5351183"/>
              <a:ext cx="647700" cy="646331"/>
            </a:xfrm>
            <a:prstGeom prst="rect">
              <a:avLst/>
            </a:prstGeom>
            <a:noFill/>
          </p:spPr>
          <p:txBody>
            <a:bodyPr wrap="square" rtlCol="0">
              <a:spAutoFit/>
            </a:bodyPr>
            <a:lstStyle/>
            <a:p>
              <a:r>
                <a:rPr lang="zh-CN" altLang="en-US" b="1" dirty="0">
                  <a:solidFill>
                    <a:schemeClr val="bg1"/>
                  </a:solidFill>
                </a:rPr>
                <a:t>经营理念</a:t>
              </a:r>
            </a:p>
          </p:txBody>
        </p:sp>
      </p:grpSp>
      <p:sp>
        <p:nvSpPr>
          <p:cNvPr id="22" name="矩形 21"/>
          <p:cNvSpPr/>
          <p:nvPr/>
        </p:nvSpPr>
        <p:spPr>
          <a:xfrm>
            <a:off x="7621171" y="1356646"/>
            <a:ext cx="3972509" cy="923330"/>
          </a:xfrm>
          <a:prstGeom prst="rect">
            <a:avLst/>
          </a:prstGeom>
          <a:noFill/>
        </p:spPr>
        <p:txBody>
          <a:bodyPr wrap="square" rtlCol="0">
            <a:spAutoFit/>
          </a:bodyPr>
          <a:lstStyle/>
          <a:p>
            <a:pPr>
              <a:lnSpc>
                <a:spcPct val="150000"/>
              </a:lnSpc>
            </a:pPr>
            <a:r>
              <a:rPr lang="zh-CN" altLang="en-US" dirty="0">
                <a:solidFill>
                  <a:srgbClr val="1E2B58"/>
                </a:solidFill>
                <a:latin typeface="微软雅黑" pitchFamily="34" charset="-122"/>
                <a:ea typeface="微软雅黑" pitchFamily="34" charset="-122"/>
              </a:rPr>
              <a:t>无论一小步还是一大步都要带动人类的进步。</a:t>
            </a:r>
          </a:p>
        </p:txBody>
      </p:sp>
      <p:sp>
        <p:nvSpPr>
          <p:cNvPr id="23" name="矩形 22"/>
          <p:cNvSpPr/>
          <p:nvPr/>
        </p:nvSpPr>
        <p:spPr>
          <a:xfrm>
            <a:off x="8021221" y="2608774"/>
            <a:ext cx="2846803" cy="923330"/>
          </a:xfrm>
          <a:prstGeom prst="rect">
            <a:avLst/>
          </a:prstGeom>
          <a:noFill/>
        </p:spPr>
        <p:txBody>
          <a:bodyPr wrap="square" rtlCol="0">
            <a:spAutoFit/>
          </a:bodyPr>
          <a:lstStyle/>
          <a:p>
            <a:pPr>
              <a:lnSpc>
                <a:spcPct val="150000"/>
              </a:lnSpc>
            </a:pPr>
            <a:r>
              <a:rPr lang="zh-CN" altLang="en-US" dirty="0">
                <a:solidFill>
                  <a:srgbClr val="1E2B58"/>
                </a:solidFill>
                <a:latin typeface="微软雅黑" pitchFamily="34" charset="-122"/>
                <a:ea typeface="微软雅黑" pitchFamily="34" charset="-122"/>
              </a:rPr>
              <a:t>发展员工 成就客户</a:t>
            </a:r>
            <a:endParaRPr lang="en-US" altLang="zh-CN" dirty="0">
              <a:solidFill>
                <a:srgbClr val="1E2B58"/>
              </a:solidFill>
              <a:latin typeface="微软雅黑" pitchFamily="34" charset="-122"/>
              <a:ea typeface="微软雅黑" pitchFamily="34" charset="-122"/>
            </a:endParaRPr>
          </a:p>
          <a:p>
            <a:pPr>
              <a:lnSpc>
                <a:spcPct val="150000"/>
              </a:lnSpc>
            </a:pPr>
            <a:r>
              <a:rPr lang="zh-CN" altLang="en-US" dirty="0">
                <a:solidFill>
                  <a:srgbClr val="1E2B58"/>
                </a:solidFill>
                <a:latin typeface="微软雅黑" pitchFamily="34" charset="-122"/>
                <a:ea typeface="微软雅黑" pitchFamily="34" charset="-122"/>
              </a:rPr>
              <a:t>回报股东 强大国家</a:t>
            </a:r>
          </a:p>
        </p:txBody>
      </p:sp>
      <p:sp>
        <p:nvSpPr>
          <p:cNvPr id="24" name="矩形 23"/>
          <p:cNvSpPr/>
          <p:nvPr/>
        </p:nvSpPr>
        <p:spPr>
          <a:xfrm>
            <a:off x="8116471" y="4249457"/>
            <a:ext cx="3307319" cy="507831"/>
          </a:xfrm>
          <a:prstGeom prst="rect">
            <a:avLst/>
          </a:prstGeom>
          <a:noFill/>
        </p:spPr>
        <p:txBody>
          <a:bodyPr wrap="square" rtlCol="0">
            <a:spAutoFit/>
          </a:bodyPr>
          <a:lstStyle/>
          <a:p>
            <a:pPr>
              <a:lnSpc>
                <a:spcPct val="150000"/>
              </a:lnSpc>
            </a:pPr>
            <a:r>
              <a:rPr lang="zh-CN" altLang="en-US" dirty="0">
                <a:solidFill>
                  <a:srgbClr val="1E2B58"/>
                </a:solidFill>
                <a:latin typeface="微软雅黑" pitchFamily="34" charset="-122"/>
                <a:ea typeface="微软雅黑" pitchFamily="34" charset="-122"/>
              </a:rPr>
              <a:t>合作共赢  务实创新</a:t>
            </a:r>
          </a:p>
        </p:txBody>
      </p:sp>
      <p:sp>
        <p:nvSpPr>
          <p:cNvPr id="25" name="矩形 24"/>
          <p:cNvSpPr/>
          <p:nvPr/>
        </p:nvSpPr>
        <p:spPr>
          <a:xfrm>
            <a:off x="7385636" y="5452721"/>
            <a:ext cx="4459395" cy="507831"/>
          </a:xfrm>
          <a:prstGeom prst="rect">
            <a:avLst/>
          </a:prstGeom>
          <a:noFill/>
        </p:spPr>
        <p:txBody>
          <a:bodyPr wrap="square" rtlCol="0">
            <a:spAutoFit/>
          </a:bodyPr>
          <a:lstStyle/>
          <a:p>
            <a:pPr>
              <a:lnSpc>
                <a:spcPct val="150000"/>
              </a:lnSpc>
            </a:pPr>
            <a:r>
              <a:rPr lang="zh-CN" altLang="en-US" dirty="0">
                <a:solidFill>
                  <a:srgbClr val="1E2B58"/>
                </a:solidFill>
                <a:latin typeface="微软雅黑" pitchFamily="34" charset="-122"/>
                <a:ea typeface="微软雅黑" pitchFamily="34" charset="-122"/>
              </a:rPr>
              <a:t>诚信  敬业  责任  创新</a:t>
            </a:r>
          </a:p>
        </p:txBody>
      </p:sp>
      <p:sp>
        <p:nvSpPr>
          <p:cNvPr id="26" name="TextBox 25"/>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未来规划</a:t>
            </a:r>
          </a:p>
        </p:txBody>
      </p:sp>
    </p:spTree>
    <p:extLst>
      <p:ext uri="{BB962C8B-B14F-4D97-AF65-F5344CB8AC3E}">
        <p14:creationId xmlns:p14="http://schemas.microsoft.com/office/powerpoint/2010/main" val="274638587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12" presetClass="entr" presetSubtype="4" fill="hold" nodeType="withEffect">
                                  <p:stCondLst>
                                    <p:cond delay="0"/>
                                  </p:stCondLst>
                                  <p:childTnLst>
                                    <p:set>
                                      <p:cBhvr>
                                        <p:cTn id="13" dur="1" fill="hold">
                                          <p:stCondLst>
                                            <p:cond delay="0"/>
                                          </p:stCondLst>
                                        </p:cTn>
                                        <p:tgtEl>
                                          <p:spTgt spid="2051"/>
                                        </p:tgtEl>
                                        <p:attrNameLst>
                                          <p:attrName>style.visibility</p:attrName>
                                        </p:attrNameLst>
                                      </p:cBhvr>
                                      <p:to>
                                        <p:strVal val="visible"/>
                                      </p:to>
                                    </p:set>
                                    <p:anim calcmode="lin" valueType="num">
                                      <p:cBhvr additive="base">
                                        <p:cTn id="14" dur="500"/>
                                        <p:tgtEl>
                                          <p:spTgt spid="2051"/>
                                        </p:tgtEl>
                                        <p:attrNameLst>
                                          <p:attrName>ppt_y</p:attrName>
                                        </p:attrNameLst>
                                      </p:cBhvr>
                                      <p:tavLst>
                                        <p:tav tm="0">
                                          <p:val>
                                            <p:strVal val="#ppt_y+#ppt_h*1.125000"/>
                                          </p:val>
                                        </p:tav>
                                        <p:tav tm="100000">
                                          <p:val>
                                            <p:strVal val="#ppt_y"/>
                                          </p:val>
                                        </p:tav>
                                      </p:tavLst>
                                    </p:anim>
                                    <p:animEffect transition="in" filter="wipe(up)">
                                      <p:cBhvr>
                                        <p:cTn id="15" dur="500"/>
                                        <p:tgtEl>
                                          <p:spTgt spid="2051"/>
                                        </p:tgtEl>
                                      </p:cBhvr>
                                    </p:animEffect>
                                  </p:childTnLst>
                                </p:cTn>
                              </p:par>
                            </p:childTnLst>
                          </p:cTn>
                        </p:par>
                        <p:par>
                          <p:cTn id="16" fill="hold">
                            <p:stCondLst>
                              <p:cond delay="500"/>
                            </p:stCondLst>
                            <p:childTnLst>
                              <p:par>
                                <p:cTn id="17" presetID="23" presetClass="entr" presetSubtype="36"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6*min(max(#ppt_w*#ppt_h,.3),1)-7.4)/-.7*#ppt_w"/>
                                          </p:val>
                                        </p:tav>
                                        <p:tav tm="100000">
                                          <p:val>
                                            <p:strVal val="#ppt_w"/>
                                          </p:val>
                                        </p:tav>
                                      </p:tavLst>
                                    </p:anim>
                                    <p:anim calcmode="lin" valueType="num">
                                      <p:cBhvr>
                                        <p:cTn id="20" dur="500" fill="hold"/>
                                        <p:tgtEl>
                                          <p:spTgt spid="27"/>
                                        </p:tgtEl>
                                        <p:attrNameLst>
                                          <p:attrName>ppt_h</p:attrName>
                                        </p:attrNameLst>
                                      </p:cBhvr>
                                      <p:tavLst>
                                        <p:tav tm="0">
                                          <p:val>
                                            <p:strVal val="(6*min(max(#ppt_w*#ppt_h,.3),1)-7.4)/-.7*#ppt_h"/>
                                          </p:val>
                                        </p:tav>
                                        <p:tav tm="100000">
                                          <p:val>
                                            <p:strVal val="#ppt_h"/>
                                          </p:val>
                                        </p:tav>
                                      </p:tavLst>
                                    </p:anim>
                                    <p:anim calcmode="lin" valueType="num">
                                      <p:cBhvr>
                                        <p:cTn id="21" dur="500" fill="hold"/>
                                        <p:tgtEl>
                                          <p:spTgt spid="27"/>
                                        </p:tgtEl>
                                        <p:attrNameLst>
                                          <p:attrName>ppt_x</p:attrName>
                                        </p:attrNameLst>
                                      </p:cBhvr>
                                      <p:tavLst>
                                        <p:tav tm="0">
                                          <p:val>
                                            <p:fltVal val="0.5"/>
                                          </p:val>
                                        </p:tav>
                                        <p:tav tm="100000">
                                          <p:val>
                                            <p:strVal val="#ppt_x"/>
                                          </p:val>
                                        </p:tav>
                                      </p:tavLst>
                                    </p:anim>
                                    <p:anim calcmode="lin" valueType="num">
                                      <p:cBhvr>
                                        <p:cTn id="22"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350"/>
                            </p:stCondLst>
                            <p:childTnLst>
                              <p:par>
                                <p:cTn id="24" presetID="53" presetClass="entr" presetSubtype="52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2" presetClass="entr" presetSubtype="8" fill="hold" grpId="0" nodeType="withEffect">
                                  <p:stCondLst>
                                    <p:cond delay="45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par>
                                <p:cTn id="34" presetID="53" presetClass="entr" presetSubtype="528" fill="hold" nodeType="withEffect">
                                  <p:stCondLst>
                                    <p:cond delay="25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anim calcmode="lin" valueType="num">
                                      <p:cBhvr>
                                        <p:cTn id="39" dur="500" fill="hold"/>
                                        <p:tgtEl>
                                          <p:spTgt spid="5"/>
                                        </p:tgtEl>
                                        <p:attrNameLst>
                                          <p:attrName>ppt_x</p:attrName>
                                        </p:attrNameLst>
                                      </p:cBhvr>
                                      <p:tavLst>
                                        <p:tav tm="0">
                                          <p:val>
                                            <p:fltVal val="0.5"/>
                                          </p:val>
                                        </p:tav>
                                        <p:tav tm="100000">
                                          <p:val>
                                            <p:strVal val="#ppt_x"/>
                                          </p:val>
                                        </p:tav>
                                      </p:tavLst>
                                    </p:anim>
                                    <p:anim calcmode="lin" valueType="num">
                                      <p:cBhvr>
                                        <p:cTn id="40" dur="500" fill="hold"/>
                                        <p:tgtEl>
                                          <p:spTgt spid="5"/>
                                        </p:tgtEl>
                                        <p:attrNameLst>
                                          <p:attrName>ppt_y</p:attrName>
                                        </p:attrNameLst>
                                      </p:cBhvr>
                                      <p:tavLst>
                                        <p:tav tm="0">
                                          <p:val>
                                            <p:fltVal val="0.5"/>
                                          </p:val>
                                        </p:tav>
                                        <p:tav tm="100000">
                                          <p:val>
                                            <p:strVal val="#ppt_y"/>
                                          </p:val>
                                        </p:tav>
                                      </p:tavLst>
                                    </p:anim>
                                  </p:childTnLst>
                                </p:cTn>
                              </p:par>
                              <p:par>
                                <p:cTn id="41" presetID="22" presetClass="entr" presetSubtype="8" fill="hold" grpId="0" nodeType="withEffect">
                                  <p:stCondLst>
                                    <p:cond delay="65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53" presetClass="entr" presetSubtype="528" fill="hold" nodeType="withEffect">
                                  <p:stCondLst>
                                    <p:cond delay="45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anim calcmode="lin" valueType="num">
                                      <p:cBhvr>
                                        <p:cTn id="49" dur="500" fill="hold"/>
                                        <p:tgtEl>
                                          <p:spTgt spid="6"/>
                                        </p:tgtEl>
                                        <p:attrNameLst>
                                          <p:attrName>ppt_x</p:attrName>
                                        </p:attrNameLst>
                                      </p:cBhvr>
                                      <p:tavLst>
                                        <p:tav tm="0">
                                          <p:val>
                                            <p:fltVal val="0.5"/>
                                          </p:val>
                                        </p:tav>
                                        <p:tav tm="100000">
                                          <p:val>
                                            <p:strVal val="#ppt_x"/>
                                          </p:val>
                                        </p:tav>
                                      </p:tavLst>
                                    </p:anim>
                                    <p:anim calcmode="lin" valueType="num">
                                      <p:cBhvr>
                                        <p:cTn id="50" dur="500" fill="hold"/>
                                        <p:tgtEl>
                                          <p:spTgt spid="6"/>
                                        </p:tgtEl>
                                        <p:attrNameLst>
                                          <p:attrName>ppt_y</p:attrName>
                                        </p:attrNameLst>
                                      </p:cBhvr>
                                      <p:tavLst>
                                        <p:tav tm="0">
                                          <p:val>
                                            <p:fltVal val="0.5"/>
                                          </p:val>
                                        </p:tav>
                                        <p:tav tm="100000">
                                          <p:val>
                                            <p:strVal val="#ppt_y"/>
                                          </p:val>
                                        </p:tav>
                                      </p:tavLst>
                                    </p:anim>
                                  </p:childTnLst>
                                </p:cTn>
                              </p:par>
                              <p:par>
                                <p:cTn id="51" presetID="22" presetClass="entr" presetSubtype="8" fill="hold" grpId="0" nodeType="withEffect">
                                  <p:stCondLst>
                                    <p:cond delay="95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53" presetClass="entr" presetSubtype="528" fill="hold" nodeType="withEffect">
                                  <p:stCondLst>
                                    <p:cond delay="65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anim calcmode="lin" valueType="num">
                                      <p:cBhvr>
                                        <p:cTn id="59" dur="500" fill="hold"/>
                                        <p:tgtEl>
                                          <p:spTgt spid="11"/>
                                        </p:tgtEl>
                                        <p:attrNameLst>
                                          <p:attrName>ppt_x</p:attrName>
                                        </p:attrNameLst>
                                      </p:cBhvr>
                                      <p:tavLst>
                                        <p:tav tm="0">
                                          <p:val>
                                            <p:fltVal val="0.5"/>
                                          </p:val>
                                        </p:tav>
                                        <p:tav tm="100000">
                                          <p:val>
                                            <p:strVal val="#ppt_x"/>
                                          </p:val>
                                        </p:tav>
                                      </p:tavLst>
                                    </p:anim>
                                    <p:anim calcmode="lin" valueType="num">
                                      <p:cBhvr>
                                        <p:cTn id="60" dur="500" fill="hold"/>
                                        <p:tgtEl>
                                          <p:spTgt spid="11"/>
                                        </p:tgtEl>
                                        <p:attrNameLst>
                                          <p:attrName>ppt_y</p:attrName>
                                        </p:attrNameLst>
                                      </p:cBhvr>
                                      <p:tavLst>
                                        <p:tav tm="0">
                                          <p:val>
                                            <p:fltVal val="0.5"/>
                                          </p:val>
                                        </p:tav>
                                        <p:tav tm="100000">
                                          <p:val>
                                            <p:strVal val="#ppt_y"/>
                                          </p:val>
                                        </p:tav>
                                      </p:tavLst>
                                    </p:anim>
                                  </p:childTnLst>
                                </p:cTn>
                              </p:par>
                              <p:par>
                                <p:cTn id="61" presetID="22" presetClass="entr" presetSubtype="8" fill="hold" grpId="0" nodeType="withEffect">
                                  <p:stCondLst>
                                    <p:cond delay="115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animBg="1"/>
      <p:bldP spid="22" grpId="0"/>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 y="0"/>
            <a:ext cx="12191997" cy="6858000"/>
          </a:xfrm>
          <a:prstGeom prst="rect">
            <a:avLst/>
          </a:prstGeom>
          <a:gradFill>
            <a:gsLst>
              <a:gs pos="100000">
                <a:schemeClr val="bg1">
                  <a:lumMod val="85000"/>
                </a:schemeClr>
              </a:gs>
              <a:gs pos="2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anchor="ctr"/>
          <a:lstStyle/>
          <a:p>
            <a:pPr algn="ctr"/>
            <a:endParaRPr lang="zh-CN" altLang="en-US">
              <a:solidFill>
                <a:prstClr val="white"/>
              </a:solidFill>
              <a:latin typeface="微软雅黑"/>
              <a:ea typeface="微软雅黑"/>
            </a:endParaRPr>
          </a:p>
        </p:txBody>
      </p:sp>
      <p:grpSp>
        <p:nvGrpSpPr>
          <p:cNvPr id="2" name="组合 1"/>
          <p:cNvGrpSpPr/>
          <p:nvPr/>
        </p:nvGrpSpPr>
        <p:grpSpPr>
          <a:xfrm>
            <a:off x="4127379" y="1347848"/>
            <a:ext cx="3912837" cy="3912840"/>
            <a:chOff x="4298078" y="1744215"/>
            <a:chExt cx="3240625" cy="3240625"/>
          </a:xfrm>
        </p:grpSpPr>
        <p:grpSp>
          <p:nvGrpSpPr>
            <p:cNvPr id="19" name="组合 18"/>
            <p:cNvGrpSpPr/>
            <p:nvPr/>
          </p:nvGrpSpPr>
          <p:grpSpPr>
            <a:xfrm>
              <a:off x="4298078" y="1744215"/>
              <a:ext cx="3240625" cy="3240625"/>
              <a:chOff x="372609" y="2524616"/>
              <a:chExt cx="2739344" cy="2739343"/>
            </a:xfrm>
          </p:grpSpPr>
          <p:sp>
            <p:nvSpPr>
              <p:cNvPr id="29" name="椭圆 28"/>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28575">
                <a:solidFill>
                  <a:schemeClr val="accent6">
                    <a:lumMod val="60000"/>
                    <a:lumOff val="40000"/>
                  </a:schemeClr>
                </a:soli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sp>
            <p:nvSpPr>
              <p:cNvPr id="30" name="椭圆 29"/>
              <p:cNvSpPr/>
              <p:nvPr/>
            </p:nvSpPr>
            <p:spPr>
              <a:xfrm>
                <a:off x="399597" y="2551604"/>
                <a:ext cx="2685369" cy="268536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31" name="椭圆 30"/>
            <p:cNvSpPr/>
            <p:nvPr/>
          </p:nvSpPr>
          <p:spPr>
            <a:xfrm>
              <a:off x="4557220" y="2003357"/>
              <a:ext cx="2722339" cy="2722339"/>
            </a:xfrm>
            <a:prstGeom prst="ellipse">
              <a:avLst/>
            </a:prstGeom>
            <a:solidFill>
              <a:schemeClr val="accent2">
                <a:lumMod val="60000"/>
                <a:lumOff val="40000"/>
              </a:schemeClr>
            </a:solidFill>
            <a:ln w="19050">
              <a:noFill/>
            </a:ln>
            <a:effectLst>
              <a:innerShdw blurRad="127000" dist="635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15" name="TextBox 14"/>
          <p:cNvSpPr txBox="1"/>
          <p:nvPr/>
        </p:nvSpPr>
        <p:spPr>
          <a:xfrm>
            <a:off x="4738584" y="3402590"/>
            <a:ext cx="2690427" cy="597908"/>
          </a:xfrm>
          <a:prstGeom prst="rect">
            <a:avLst/>
          </a:prstGeom>
          <a:noFill/>
        </p:spPr>
        <p:txBody>
          <a:bodyPr wrap="square" lIns="91426" tIns="45714" rIns="91426" bIns="45714" rtlCol="0">
            <a:spAutoFit/>
          </a:bodyPr>
          <a:lstStyle>
            <a:defPPr>
              <a:defRPr lang="zh-CN"/>
            </a:defPPr>
            <a:lvl1pPr>
              <a:lnSpc>
                <a:spcPct val="130000"/>
              </a:lnSpc>
              <a:defRPr sz="22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ctr"/>
            <a:r>
              <a:rPr lang="zh-CN" altLang="en-US" sz="2800" b="0" dirty="0">
                <a:solidFill>
                  <a:schemeClr val="bg1"/>
                </a:solidFill>
                <a:ea typeface="微软雅黑"/>
              </a:rPr>
              <a:t>联系与沟通</a:t>
            </a:r>
          </a:p>
        </p:txBody>
      </p:sp>
      <p:sp>
        <p:nvSpPr>
          <p:cNvPr id="28" name="文本框 49"/>
          <p:cNvSpPr txBox="1"/>
          <p:nvPr/>
        </p:nvSpPr>
        <p:spPr>
          <a:xfrm>
            <a:off x="5677848" y="2048025"/>
            <a:ext cx="862708" cy="1554260"/>
          </a:xfrm>
          <a:prstGeom prst="rect">
            <a:avLst/>
          </a:prstGeom>
          <a:noFill/>
        </p:spPr>
        <p:txBody>
          <a:bodyPr wrap="none" lIns="91426" tIns="45714" rIns="91426" bIns="45714" rtlCol="0">
            <a:spAutoFit/>
          </a:bodyPr>
          <a:lstStyle>
            <a:defPPr>
              <a:defRPr lang="zh-CN"/>
            </a:defPPr>
            <a:lvl1pPr algn="ctr">
              <a:defRPr sz="3200">
                <a:ln>
                  <a:solidFill>
                    <a:schemeClr val="bg1"/>
                  </a:solidFill>
                </a:ln>
                <a:solidFill>
                  <a:schemeClr val="accent4"/>
                </a:solidFill>
                <a:effectLst>
                  <a:outerShdw blurRad="50800" dist="38100" dir="8100000" algn="tr" rotWithShape="0">
                    <a:prstClr val="black">
                      <a:alpha val="40000"/>
                    </a:prstClr>
                  </a:outerShdw>
                </a:effectLst>
                <a:latin typeface="Impact" panose="020B0806030902050204" pitchFamily="34" charset="0"/>
              </a:defRPr>
            </a:lvl1pPr>
          </a:lstStyle>
          <a:p>
            <a:r>
              <a:rPr lang="en-US" altLang="zh-CN"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rPr>
              <a:t>4</a:t>
            </a:r>
            <a:endParaRPr lang="zh-CN" altLang="en-US"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endParaRPr>
          </a:p>
        </p:txBody>
      </p:sp>
    </p:spTree>
    <p:extLst>
      <p:ext uri="{BB962C8B-B14F-4D97-AF65-F5344CB8AC3E}">
        <p14:creationId xmlns:p14="http://schemas.microsoft.com/office/powerpoint/2010/main" val="341613960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29"/>
          <p:cNvSpPr>
            <a:spLocks noChangeArrowheads="1"/>
          </p:cNvSpPr>
          <p:nvPr/>
        </p:nvSpPr>
        <p:spPr bwMode="auto">
          <a:xfrm>
            <a:off x="4586288" y="3951288"/>
            <a:ext cx="7605712" cy="1022350"/>
          </a:xfrm>
          <a:prstGeom prst="rect">
            <a:avLst/>
          </a:prstGeom>
          <a:solidFill>
            <a:schemeClr val="accent2">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1"/>
              </a:solidFill>
              <a:latin typeface="微软雅黑" pitchFamily="34" charset="-122"/>
              <a:ea typeface="微软雅黑" pitchFamily="34" charset="-122"/>
              <a:sym typeface="Calibri" pitchFamily="34" charset="0"/>
            </a:endParaRPr>
          </a:p>
        </p:txBody>
      </p:sp>
      <p:sp>
        <p:nvSpPr>
          <p:cNvPr id="64518" name="Text Box 24"/>
          <p:cNvSpPr>
            <a:spLocks noChangeArrowheads="1"/>
          </p:cNvSpPr>
          <p:nvPr/>
        </p:nvSpPr>
        <p:spPr bwMode="auto">
          <a:xfrm>
            <a:off x="4518025" y="2311400"/>
            <a:ext cx="612140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400">
                <a:solidFill>
                  <a:srgbClr val="1E2B58"/>
                </a:solidFill>
                <a:latin typeface="微软雅黑" pitchFamily="34" charset="-122"/>
                <a:ea typeface="微软雅黑" pitchFamily="34" charset="-122"/>
                <a:sym typeface="方正兰亭黑_GBK" pitchFamily="2" charset="-122"/>
              </a:rPr>
              <a:t>地址：在此录入上述图表的描述说明，在此录入上述图表的描述说明</a:t>
            </a:r>
            <a:endParaRPr lang="en-US" altLang="zh-CN" sz="1400">
              <a:solidFill>
                <a:srgbClr val="1E2B58"/>
              </a:solidFill>
              <a:latin typeface="微软雅黑" pitchFamily="34" charset="-122"/>
              <a:ea typeface="微软雅黑" pitchFamily="34" charset="-122"/>
              <a:sym typeface="方正兰亭黑_GBK" pitchFamily="2" charset="-122"/>
            </a:endParaRPr>
          </a:p>
          <a:p>
            <a:pPr eaLnBrk="1" hangingPunct="1">
              <a:lnSpc>
                <a:spcPct val="150000"/>
              </a:lnSpc>
            </a:pPr>
            <a:r>
              <a:rPr lang="en-US" altLang="zh-CN" sz="1400">
                <a:solidFill>
                  <a:srgbClr val="1E2B58"/>
                </a:solidFill>
                <a:latin typeface="微软雅黑" pitchFamily="34" charset="-122"/>
                <a:ea typeface="微软雅黑" pitchFamily="34" charset="-122"/>
                <a:sym typeface="方正兰亭黑_GBK" pitchFamily="2" charset="-122"/>
              </a:rPr>
              <a:t>ADD:HOUSE# 01, SUITE A, ROAD# 123, SHANGHAI, CHINA, 200000</a:t>
            </a:r>
            <a:endParaRPr lang="zh-CN" altLang="en-US" sz="1400">
              <a:solidFill>
                <a:srgbClr val="1E2B58"/>
              </a:solidFill>
              <a:latin typeface="微软雅黑" pitchFamily="34" charset="-122"/>
              <a:ea typeface="微软雅黑" pitchFamily="34" charset="-122"/>
              <a:sym typeface="方正兰亭黑_GBK" pitchFamily="2" charset="-122"/>
            </a:endParaRPr>
          </a:p>
          <a:p>
            <a:pPr eaLnBrk="1" hangingPunct="1">
              <a:lnSpc>
                <a:spcPct val="150000"/>
              </a:lnSpc>
            </a:pPr>
            <a:r>
              <a:rPr lang="en-US" altLang="zh-CN" sz="1400">
                <a:solidFill>
                  <a:srgbClr val="1E2B58"/>
                </a:solidFill>
                <a:latin typeface="微软雅黑" pitchFamily="34" charset="-122"/>
                <a:ea typeface="微软雅黑" pitchFamily="34" charset="-122"/>
                <a:sym typeface="方正兰亭黑_GBK" pitchFamily="2" charset="-122"/>
              </a:rPr>
              <a:t>PHONE: +123 456 7890 FAX: +123 456 7890</a:t>
            </a:r>
            <a:endParaRPr lang="zh-CN" altLang="en-US" sz="1400">
              <a:solidFill>
                <a:srgbClr val="1E2B58"/>
              </a:solidFill>
              <a:latin typeface="微软雅黑" pitchFamily="34" charset="-122"/>
              <a:ea typeface="微软雅黑" pitchFamily="34" charset="-122"/>
              <a:sym typeface="方正兰亭黑_GBK" pitchFamily="2" charset="-122"/>
            </a:endParaRPr>
          </a:p>
          <a:p>
            <a:pPr eaLnBrk="1" hangingPunct="1">
              <a:lnSpc>
                <a:spcPct val="150000"/>
              </a:lnSpc>
            </a:pPr>
            <a:r>
              <a:rPr lang="en-US" altLang="zh-CN" sz="1400">
                <a:solidFill>
                  <a:srgbClr val="1E2B58"/>
                </a:solidFill>
                <a:latin typeface="微软雅黑" pitchFamily="34" charset="-122"/>
                <a:ea typeface="微软雅黑" pitchFamily="34" charset="-122"/>
                <a:sym typeface="方正兰亭黑_GBK" pitchFamily="2" charset="-122"/>
              </a:rPr>
              <a:t>EMAIL: EMAILID@DOMAIN.COM </a:t>
            </a:r>
          </a:p>
        </p:txBody>
      </p:sp>
      <p:sp>
        <p:nvSpPr>
          <p:cNvPr id="64519" name="矩形 26"/>
          <p:cNvSpPr>
            <a:spLocks noChangeArrowheads="1"/>
          </p:cNvSpPr>
          <p:nvPr/>
        </p:nvSpPr>
        <p:spPr bwMode="auto">
          <a:xfrm>
            <a:off x="4854575" y="4233863"/>
            <a:ext cx="1552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ctr" hangingPunct="1"/>
            <a:r>
              <a:rPr lang="zh-CN" altLang="en-US" sz="2200">
                <a:solidFill>
                  <a:schemeClr val="bg1"/>
                </a:solidFill>
                <a:latin typeface="微软雅黑" pitchFamily="34" charset="-122"/>
                <a:ea typeface="微软雅黑" pitchFamily="34" charset="-122"/>
                <a:sym typeface="方正兰亭黑_GBK" pitchFamily="2" charset="-122"/>
              </a:rPr>
              <a:t>添加标题</a:t>
            </a:r>
            <a:endParaRPr lang="en-US" altLang="zh-CN" sz="2200">
              <a:solidFill>
                <a:schemeClr val="bg1"/>
              </a:solidFill>
              <a:latin typeface="微软雅黑" pitchFamily="34" charset="-122"/>
              <a:ea typeface="微软雅黑" pitchFamily="34" charset="-122"/>
              <a:sym typeface="方正兰亭黑_GBK" pitchFamily="2" charset="-122"/>
            </a:endParaRPr>
          </a:p>
        </p:txBody>
      </p:sp>
      <p:sp>
        <p:nvSpPr>
          <p:cNvPr id="64520" name="矩形 47"/>
          <p:cNvSpPr>
            <a:spLocks noChangeArrowheads="1"/>
          </p:cNvSpPr>
          <p:nvPr/>
        </p:nvSpPr>
        <p:spPr bwMode="auto">
          <a:xfrm>
            <a:off x="6843713" y="4041775"/>
            <a:ext cx="3959225"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zh-CN" altLang="en-US" sz="1400" dirty="0">
                <a:solidFill>
                  <a:schemeClr val="bg1"/>
                </a:solidFill>
                <a:latin typeface="微软雅黑" pitchFamily="34" charset="-122"/>
                <a:ea typeface="微软雅黑" pitchFamily="34" charset="-122"/>
                <a:sym typeface="方正兰亭黑_GBK" pitchFamily="2" charset="-122"/>
              </a:rPr>
              <a:t>在此录入上述图表的描述说明，在此录入上述图表的描述说明，在此录入上述图表的描述说明，在此录入上述图表的描述说明。</a:t>
            </a:r>
            <a:endParaRPr lang="zh-CN" altLang="en-US" dirty="0">
              <a:solidFill>
                <a:schemeClr val="bg1"/>
              </a:solidFill>
              <a:latin typeface="微软雅黑" pitchFamily="34" charset="-122"/>
              <a:ea typeface="微软雅黑" pitchFamily="34" charset="-122"/>
            </a:endParaRPr>
          </a:p>
        </p:txBody>
      </p:sp>
      <p:sp>
        <p:nvSpPr>
          <p:cNvPr id="64526" name="Line 13"/>
          <p:cNvSpPr>
            <a:spLocks noChangeShapeType="1"/>
          </p:cNvSpPr>
          <p:nvPr/>
        </p:nvSpPr>
        <p:spPr bwMode="auto">
          <a:xfrm>
            <a:off x="6453188" y="4114800"/>
            <a:ext cx="1587" cy="695325"/>
          </a:xfrm>
          <a:prstGeom prst="line">
            <a:avLst/>
          </a:prstGeom>
          <a:noFill/>
          <a:ln w="6350" cmpd="sng">
            <a:solidFill>
              <a:schemeClr val="bg1"/>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solidFill>
                <a:schemeClr val="bg1"/>
              </a:solidFill>
              <a:latin typeface="微软雅黑" pitchFamily="34" charset="-122"/>
              <a:ea typeface="微软雅黑" pitchFamily="34" charset="-122"/>
            </a:endParaRPr>
          </a:p>
        </p:txBody>
      </p:sp>
      <p:sp>
        <p:nvSpPr>
          <p:cNvPr id="64527" name="Rectangle 15"/>
          <p:cNvSpPr>
            <a:spLocks noChangeArrowheads="1"/>
          </p:cNvSpPr>
          <p:nvPr/>
        </p:nvSpPr>
        <p:spPr bwMode="auto">
          <a:xfrm>
            <a:off x="1206500" y="2324100"/>
            <a:ext cx="2673350" cy="275113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9525" cmpd="sng">
            <a:solidFill>
              <a:schemeClr val="tx1"/>
            </a:solidFill>
            <a:miter lim="800000"/>
            <a:headEnd/>
            <a:tailEnd/>
          </a:ln>
          <a:effectLst/>
          <a:extLst/>
        </p:spPr>
        <p:txBody>
          <a:bodyPr wrap="none" anchor="ctr"/>
          <a:lstStyle/>
          <a:p>
            <a:pPr algn="ctr"/>
            <a:endParaRPr lang="zh-CN" altLang="en-US" dirty="0">
              <a:solidFill>
                <a:srgbClr val="1E2B58"/>
              </a:solidFill>
              <a:latin typeface="微软雅黑" pitchFamily="34" charset="-122"/>
              <a:ea typeface="微软雅黑" pitchFamily="34" charset="-122"/>
            </a:endParaRPr>
          </a:p>
        </p:txBody>
      </p:sp>
      <p:sp>
        <p:nvSpPr>
          <p:cNvPr id="2" name="TextBox 1"/>
          <p:cNvSpPr txBox="1"/>
          <p:nvPr/>
        </p:nvSpPr>
        <p:spPr>
          <a:xfrm>
            <a:off x="1346200" y="5245100"/>
            <a:ext cx="2400300" cy="369332"/>
          </a:xfrm>
          <a:prstGeom prst="rect">
            <a:avLst/>
          </a:prstGeom>
          <a:noFill/>
        </p:spPr>
        <p:txBody>
          <a:bodyPr wrap="square" rtlCol="0">
            <a:spAutoFit/>
          </a:bodyPr>
          <a:lstStyle/>
          <a:p>
            <a:r>
              <a:rPr lang="zh-CN" altLang="en-US" dirty="0">
                <a:solidFill>
                  <a:srgbClr val="1E2B58"/>
                </a:solidFill>
                <a:latin typeface="微软雅黑" pitchFamily="34" charset="-122"/>
                <a:ea typeface="微软雅黑" pitchFamily="34" charset="-122"/>
              </a:rPr>
              <a:t>扫描微信二维码</a:t>
            </a:r>
          </a:p>
        </p:txBody>
      </p:sp>
      <p:sp>
        <p:nvSpPr>
          <p:cNvPr id="17" name="TextBox 16"/>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联系我们</a:t>
            </a:r>
          </a:p>
        </p:txBody>
      </p:sp>
    </p:spTree>
    <p:extLst>
      <p:ext uri="{BB962C8B-B14F-4D97-AF65-F5344CB8AC3E}">
        <p14:creationId xmlns:p14="http://schemas.microsoft.com/office/powerpoint/2010/main" val="68900210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650"/>
                            </p:stCondLst>
                            <p:childTnLst>
                              <p:par>
                                <p:cTn id="13" presetID="14" presetClass="entr" presetSubtype="10" fill="hold" grpId="0" nodeType="afterEffect">
                                  <p:stCondLst>
                                    <p:cond delay="0"/>
                                  </p:stCondLst>
                                  <p:childTnLst>
                                    <p:set>
                                      <p:cBhvr>
                                        <p:cTn id="14" dur="1" fill="hold">
                                          <p:stCondLst>
                                            <p:cond delay="0"/>
                                          </p:stCondLst>
                                        </p:cTn>
                                        <p:tgtEl>
                                          <p:spTgt spid="64518"/>
                                        </p:tgtEl>
                                        <p:attrNameLst>
                                          <p:attrName>style.visibility</p:attrName>
                                        </p:attrNameLst>
                                      </p:cBhvr>
                                      <p:to>
                                        <p:strVal val="visible"/>
                                      </p:to>
                                    </p:set>
                                    <p:animEffect>
                                      <p:cBhvr>
                                        <p:cTn id="15" dur="500"/>
                                        <p:tgtEl>
                                          <p:spTgt spid="64518"/>
                                        </p:tgtEl>
                                      </p:cBhvr>
                                    </p:animEffect>
                                  </p:childTnLst>
                                </p:cTn>
                              </p:par>
                            </p:childTnLst>
                          </p:cTn>
                        </p:par>
                        <p:par>
                          <p:cTn id="16" fill="hold" nodeType="afterGroup">
                            <p:stCondLst>
                              <p:cond delay="1150"/>
                            </p:stCondLst>
                            <p:childTnLst>
                              <p:par>
                                <p:cTn id="17" presetID="2" presetClass="entr" presetSubtype="2" fill="hold" grpId="0" nodeType="afterEffect">
                                  <p:stCondLst>
                                    <p:cond delay="0"/>
                                  </p:stCondLst>
                                  <p:childTnLst>
                                    <p:set>
                                      <p:cBhvr>
                                        <p:cTn id="18" dur="1" fill="hold">
                                          <p:stCondLst>
                                            <p:cond delay="0"/>
                                          </p:stCondLst>
                                        </p:cTn>
                                        <p:tgtEl>
                                          <p:spTgt spid="64517"/>
                                        </p:tgtEl>
                                        <p:attrNameLst>
                                          <p:attrName>style.visibility</p:attrName>
                                        </p:attrNameLst>
                                      </p:cBhvr>
                                      <p:to>
                                        <p:strVal val="visible"/>
                                      </p:to>
                                    </p:set>
                                    <p:anim calcmode="lin" valueType="num">
                                      <p:cBhvr>
                                        <p:cTn id="19" dur="650" fill="hold"/>
                                        <p:tgtEl>
                                          <p:spTgt spid="64517"/>
                                        </p:tgtEl>
                                        <p:attrNameLst>
                                          <p:attrName>ppt_x</p:attrName>
                                        </p:attrNameLst>
                                      </p:cBhvr>
                                      <p:tavLst>
                                        <p:tav tm="0">
                                          <p:val>
                                            <p:strVal val="1+#ppt_w/2"/>
                                          </p:val>
                                        </p:tav>
                                        <p:tav tm="100000">
                                          <p:val>
                                            <p:strVal val="#ppt_x"/>
                                          </p:val>
                                        </p:tav>
                                      </p:tavLst>
                                    </p:anim>
                                    <p:anim calcmode="lin" valueType="num">
                                      <p:cBhvr>
                                        <p:cTn id="20" dur="650" fill="hold"/>
                                        <p:tgtEl>
                                          <p:spTgt spid="6451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800"/>
                            </p:stCondLst>
                            <p:childTnLst>
                              <p:par>
                                <p:cTn id="22" presetID="23" presetClass="entr" presetSubtype="16" fill="hold" grpId="0" nodeType="afterEffect">
                                  <p:stCondLst>
                                    <p:cond delay="0"/>
                                  </p:stCondLst>
                                  <p:childTnLst>
                                    <p:set>
                                      <p:cBhvr>
                                        <p:cTn id="23" dur="1" fill="hold">
                                          <p:stCondLst>
                                            <p:cond delay="0"/>
                                          </p:stCondLst>
                                        </p:cTn>
                                        <p:tgtEl>
                                          <p:spTgt spid="64519"/>
                                        </p:tgtEl>
                                        <p:attrNameLst>
                                          <p:attrName>style.visibility</p:attrName>
                                        </p:attrNameLst>
                                      </p:cBhvr>
                                      <p:to>
                                        <p:strVal val="visible"/>
                                      </p:to>
                                    </p:set>
                                    <p:anim calcmode="lin" valueType="num">
                                      <p:cBhvr>
                                        <p:cTn id="24" dur="400" fill="hold"/>
                                        <p:tgtEl>
                                          <p:spTgt spid="64519"/>
                                        </p:tgtEl>
                                        <p:attrNameLst>
                                          <p:attrName>ppt_w</p:attrName>
                                        </p:attrNameLst>
                                      </p:cBhvr>
                                      <p:tavLst>
                                        <p:tav tm="0">
                                          <p:val>
                                            <p:fltVal val="0"/>
                                          </p:val>
                                        </p:tav>
                                        <p:tav tm="100000">
                                          <p:val>
                                            <p:strVal val="#ppt_w"/>
                                          </p:val>
                                        </p:tav>
                                      </p:tavLst>
                                    </p:anim>
                                    <p:anim calcmode="lin" valueType="num">
                                      <p:cBhvr>
                                        <p:cTn id="25" dur="400" fill="hold"/>
                                        <p:tgtEl>
                                          <p:spTgt spid="64519"/>
                                        </p:tgtEl>
                                        <p:attrNameLst>
                                          <p:attrName>ppt_h</p:attrName>
                                        </p:attrNameLst>
                                      </p:cBhvr>
                                      <p:tavLst>
                                        <p:tav tm="0">
                                          <p:val>
                                            <p:fltVal val="0"/>
                                          </p:val>
                                        </p:tav>
                                        <p:tav tm="100000">
                                          <p:val>
                                            <p:strVal val="#ppt_h"/>
                                          </p:val>
                                        </p:tav>
                                      </p:tavLst>
                                    </p:anim>
                                  </p:childTnLst>
                                </p:cTn>
                              </p:par>
                            </p:childTnLst>
                          </p:cTn>
                        </p:par>
                        <p:par>
                          <p:cTn id="26" fill="hold" nodeType="afterGroup">
                            <p:stCondLst>
                              <p:cond delay="2200"/>
                            </p:stCondLst>
                            <p:childTnLst>
                              <p:par>
                                <p:cTn id="27" presetID="22" presetClass="entr" presetSubtype="1" fill="hold" grpId="0" nodeType="afterEffect">
                                  <p:stCondLst>
                                    <p:cond delay="0"/>
                                  </p:stCondLst>
                                  <p:childTnLst>
                                    <p:set>
                                      <p:cBhvr>
                                        <p:cTn id="28" dur="1" fill="hold">
                                          <p:stCondLst>
                                            <p:cond delay="0"/>
                                          </p:stCondLst>
                                        </p:cTn>
                                        <p:tgtEl>
                                          <p:spTgt spid="64526"/>
                                        </p:tgtEl>
                                        <p:attrNameLst>
                                          <p:attrName>style.visibility</p:attrName>
                                        </p:attrNameLst>
                                      </p:cBhvr>
                                      <p:to>
                                        <p:strVal val="visible"/>
                                      </p:to>
                                    </p:set>
                                    <p:animEffect>
                                      <p:cBhvr>
                                        <p:cTn id="29" dur="500"/>
                                        <p:tgtEl>
                                          <p:spTgt spid="64526"/>
                                        </p:tgtEl>
                                      </p:cBhvr>
                                    </p:animEffect>
                                  </p:childTnLst>
                                </p:cTn>
                              </p:par>
                            </p:childTnLst>
                          </p:cTn>
                        </p:par>
                        <p:par>
                          <p:cTn id="30" fill="hold" nodeType="afterGroup">
                            <p:stCondLst>
                              <p:cond delay="2700"/>
                            </p:stCondLst>
                            <p:childTnLst>
                              <p:par>
                                <p:cTn id="31" presetID="22" presetClass="entr" presetSubtype="8" fill="hold" grpId="0" nodeType="afterEffect">
                                  <p:stCondLst>
                                    <p:cond delay="0"/>
                                  </p:stCondLst>
                                  <p:childTnLst>
                                    <p:set>
                                      <p:cBhvr>
                                        <p:cTn id="32" dur="1" fill="hold">
                                          <p:stCondLst>
                                            <p:cond delay="0"/>
                                          </p:stCondLst>
                                        </p:cTn>
                                        <p:tgtEl>
                                          <p:spTgt spid="64520"/>
                                        </p:tgtEl>
                                        <p:attrNameLst>
                                          <p:attrName>style.visibility</p:attrName>
                                        </p:attrNameLst>
                                      </p:cBhvr>
                                      <p:to>
                                        <p:strVal val="visible"/>
                                      </p:to>
                                    </p:set>
                                    <p:animEffect>
                                      <p:cBhvr>
                                        <p:cTn id="33" dur="500"/>
                                        <p:tgtEl>
                                          <p:spTgt spid="64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bldLvl="0" animBg="1" autoUpdateAnimBg="0"/>
      <p:bldP spid="64518" grpId="0" bldLvl="0" autoUpdateAnimBg="0"/>
      <p:bldP spid="64519" grpId="0" bldLvl="0" autoUpdateAnimBg="0"/>
      <p:bldP spid="64520" grpId="0" bldLvl="0" autoUpdateAnimBg="0"/>
      <p:bldP spid="64526"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Rectangle 46"/>
          <p:cNvSpPr>
            <a:spLocks noChangeArrowheads="1"/>
          </p:cNvSpPr>
          <p:nvPr/>
        </p:nvSpPr>
        <p:spPr bwMode="auto">
          <a:xfrm>
            <a:off x="4230688" y="2181225"/>
            <a:ext cx="5640387" cy="863600"/>
          </a:xfrm>
          <a:prstGeom prst="rect">
            <a:avLst/>
          </a:prstGeom>
          <a:solidFill>
            <a:schemeClr val="accent2">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1"/>
              </a:solidFill>
              <a:latin typeface="Calibri" pitchFamily="34" charset="0"/>
              <a:sym typeface="Calibri" pitchFamily="34" charset="0"/>
            </a:endParaRPr>
          </a:p>
        </p:txBody>
      </p:sp>
      <p:sp>
        <p:nvSpPr>
          <p:cNvPr id="65542" name="Rectangle 28"/>
          <p:cNvSpPr>
            <a:spLocks noChangeArrowheads="1"/>
          </p:cNvSpPr>
          <p:nvPr/>
        </p:nvSpPr>
        <p:spPr bwMode="auto">
          <a:xfrm>
            <a:off x="4230688" y="3175000"/>
            <a:ext cx="5622925" cy="873125"/>
          </a:xfrm>
          <a:prstGeom prst="rect">
            <a:avLst/>
          </a:prstGeom>
          <a:solidFill>
            <a:schemeClr val="tx1">
              <a:lumMod val="65000"/>
              <a:lumOff val="35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1"/>
              </a:solidFill>
              <a:latin typeface="Calibri" pitchFamily="34" charset="0"/>
              <a:sym typeface="Calibri" pitchFamily="34" charset="0"/>
            </a:endParaRPr>
          </a:p>
        </p:txBody>
      </p:sp>
      <p:sp>
        <p:nvSpPr>
          <p:cNvPr id="65543" name="Rectangle 33"/>
          <p:cNvSpPr>
            <a:spLocks noChangeArrowheads="1"/>
          </p:cNvSpPr>
          <p:nvPr/>
        </p:nvSpPr>
        <p:spPr bwMode="auto">
          <a:xfrm>
            <a:off x="4230688" y="4186238"/>
            <a:ext cx="5622925" cy="862012"/>
          </a:xfrm>
          <a:prstGeom prst="rect">
            <a:avLst/>
          </a:prstGeom>
          <a:solidFill>
            <a:schemeClr val="accent6">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1"/>
              </a:solidFill>
              <a:latin typeface="Calibri" pitchFamily="34" charset="0"/>
              <a:sym typeface="Calibri" pitchFamily="34" charset="0"/>
            </a:endParaRPr>
          </a:p>
        </p:txBody>
      </p:sp>
      <p:pic>
        <p:nvPicPr>
          <p:cNvPr id="65549" name="Picture 2" descr="E:\lizzy\PPT-by lizzy\icon\mzl.amvyqtlq.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20975" y="4235450"/>
            <a:ext cx="812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0" name="Text Box 12"/>
          <p:cNvSpPr>
            <a:spLocks noChangeArrowheads="1"/>
          </p:cNvSpPr>
          <p:nvPr/>
        </p:nvSpPr>
        <p:spPr bwMode="auto">
          <a:xfrm>
            <a:off x="4411663" y="3349625"/>
            <a:ext cx="4979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ctr" hangingPunct="1"/>
            <a:r>
              <a:rPr lang="zh-CN" altLang="en-US" sz="2800">
                <a:solidFill>
                  <a:schemeClr val="bg1"/>
                </a:solidFill>
                <a:latin typeface="方正兰亭黑_GBK" pitchFamily="2" charset="-122"/>
                <a:ea typeface="方正兰亭黑_GBK" pitchFamily="2" charset="-122"/>
                <a:sym typeface="Calibri" pitchFamily="34" charset="0"/>
              </a:rPr>
              <a:t>官方公众账号</a:t>
            </a:r>
            <a:endParaRPr lang="en-US" altLang="zh-CN" sz="2800">
              <a:solidFill>
                <a:schemeClr val="bg1"/>
              </a:solidFill>
              <a:latin typeface="方正兰亭黑_GBK" pitchFamily="2" charset="-122"/>
              <a:ea typeface="方正兰亭黑_GBK" pitchFamily="2" charset="-122"/>
              <a:sym typeface="Calibri" pitchFamily="34" charset="0"/>
            </a:endParaRPr>
          </a:p>
        </p:txBody>
      </p:sp>
      <p:sp>
        <p:nvSpPr>
          <p:cNvPr id="65551" name="Text Box 19"/>
          <p:cNvSpPr>
            <a:spLocks noChangeArrowheads="1"/>
          </p:cNvSpPr>
          <p:nvPr/>
        </p:nvSpPr>
        <p:spPr bwMode="auto">
          <a:xfrm>
            <a:off x="4411663" y="4389438"/>
            <a:ext cx="4498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ctr" hangingPunct="1"/>
            <a:r>
              <a:rPr lang="en-US" altLang="zh-CN" sz="2800" dirty="0">
                <a:solidFill>
                  <a:schemeClr val="bg1"/>
                </a:solidFill>
                <a:latin typeface="Calibri" pitchFamily="34" charset="0"/>
                <a:sym typeface="Calibri" pitchFamily="34" charset="0"/>
              </a:rPr>
              <a:t>XXXXXXXXXXXX</a:t>
            </a:r>
            <a:endParaRPr lang="zh-CN" altLang="en-US" dirty="0">
              <a:solidFill>
                <a:schemeClr val="bg1"/>
              </a:solidFill>
            </a:endParaRPr>
          </a:p>
        </p:txBody>
      </p:sp>
      <p:sp>
        <p:nvSpPr>
          <p:cNvPr id="65552" name="Text Box 20"/>
          <p:cNvSpPr>
            <a:spLocks noChangeArrowheads="1"/>
          </p:cNvSpPr>
          <p:nvPr/>
        </p:nvSpPr>
        <p:spPr bwMode="auto">
          <a:xfrm>
            <a:off x="4411663" y="2386013"/>
            <a:ext cx="49196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ctr" hangingPunct="1"/>
            <a:r>
              <a:rPr lang="en-US" altLang="zh-CN" sz="2800" dirty="0">
                <a:solidFill>
                  <a:schemeClr val="bg1"/>
                </a:solidFill>
                <a:latin typeface="Calibri" pitchFamily="34" charset="0"/>
                <a:sym typeface="Calibri" pitchFamily="34" charset="0"/>
              </a:rPr>
              <a:t>XXXXXXXXXXXX</a:t>
            </a:r>
          </a:p>
        </p:txBody>
      </p:sp>
      <p:pic>
        <p:nvPicPr>
          <p:cNvPr id="65553"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975" y="3205163"/>
            <a:ext cx="814388"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554" name="组合 8"/>
          <p:cNvGrpSpPr>
            <a:grpSpLocks/>
          </p:cNvGrpSpPr>
          <p:nvPr/>
        </p:nvGrpSpPr>
        <p:grpSpPr bwMode="auto">
          <a:xfrm>
            <a:off x="2720975" y="2181225"/>
            <a:ext cx="812800" cy="808038"/>
            <a:chOff x="0" y="0"/>
            <a:chExt cx="812800" cy="807030"/>
          </a:xfrm>
        </p:grpSpPr>
        <p:sp>
          <p:nvSpPr>
            <p:cNvPr id="65555" name="圆角矩形 4"/>
            <p:cNvSpPr>
              <a:spLocks noChangeArrowheads="1"/>
            </p:cNvSpPr>
            <p:nvPr/>
          </p:nvSpPr>
          <p:spPr bwMode="auto">
            <a:xfrm>
              <a:off x="0" y="0"/>
              <a:ext cx="812800" cy="807029"/>
            </a:xfrm>
            <a:prstGeom prst="roundRect">
              <a:avLst>
                <a:gd name="adj" fmla="val 10208"/>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1E2B58"/>
                </a:solidFill>
                <a:latin typeface="宋体" pitchFamily="2" charset="-122"/>
                <a:sym typeface="宋体" pitchFamily="2" charset="-122"/>
              </a:endParaRPr>
            </a:p>
          </p:txBody>
        </p:sp>
        <p:pic>
          <p:nvPicPr>
            <p:cNvPr id="65556" name="Picture 39" descr="15_Twitter-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812800" cy="807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Box 20"/>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关注我们</a:t>
            </a:r>
          </a:p>
        </p:txBody>
      </p:sp>
    </p:spTree>
    <p:extLst>
      <p:ext uri="{BB962C8B-B14F-4D97-AF65-F5344CB8AC3E}">
        <p14:creationId xmlns:p14="http://schemas.microsoft.com/office/powerpoint/2010/main" val="24503918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650"/>
                            </p:stCondLst>
                            <p:childTnLst>
                              <p:par>
                                <p:cTn id="13" presetID="2" presetClass="entr" presetSubtype="12" fill="hold" nodeType="afterEffect">
                                  <p:stCondLst>
                                    <p:cond delay="0"/>
                                  </p:stCondLst>
                                  <p:childTnLst>
                                    <p:set>
                                      <p:cBhvr>
                                        <p:cTn id="14" dur="1" fill="hold">
                                          <p:stCondLst>
                                            <p:cond delay="0"/>
                                          </p:stCondLst>
                                        </p:cTn>
                                        <p:tgtEl>
                                          <p:spTgt spid="65554"/>
                                        </p:tgtEl>
                                        <p:attrNameLst>
                                          <p:attrName>style.visibility</p:attrName>
                                        </p:attrNameLst>
                                      </p:cBhvr>
                                      <p:to>
                                        <p:strVal val="visible"/>
                                      </p:to>
                                    </p:set>
                                    <p:anim calcmode="lin" valueType="num">
                                      <p:cBhvr>
                                        <p:cTn id="15" dur="500" fill="hold"/>
                                        <p:tgtEl>
                                          <p:spTgt spid="65554"/>
                                        </p:tgtEl>
                                        <p:attrNameLst>
                                          <p:attrName>ppt_x</p:attrName>
                                        </p:attrNameLst>
                                      </p:cBhvr>
                                      <p:tavLst>
                                        <p:tav tm="0">
                                          <p:val>
                                            <p:strVal val="0-#ppt_w/2"/>
                                          </p:val>
                                        </p:tav>
                                        <p:tav tm="100000">
                                          <p:val>
                                            <p:strVal val="#ppt_x"/>
                                          </p:val>
                                        </p:tav>
                                      </p:tavLst>
                                    </p:anim>
                                    <p:anim calcmode="lin" valueType="num">
                                      <p:cBhvr>
                                        <p:cTn id="16" dur="500" fill="hold"/>
                                        <p:tgtEl>
                                          <p:spTgt spid="6555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250"/>
                                  </p:stCondLst>
                                  <p:childTnLst>
                                    <p:set>
                                      <p:cBhvr>
                                        <p:cTn id="18" dur="1" fill="hold">
                                          <p:stCondLst>
                                            <p:cond delay="0"/>
                                          </p:stCondLst>
                                        </p:cTn>
                                        <p:tgtEl>
                                          <p:spTgt spid="65553"/>
                                        </p:tgtEl>
                                        <p:attrNameLst>
                                          <p:attrName>style.visibility</p:attrName>
                                        </p:attrNameLst>
                                      </p:cBhvr>
                                      <p:to>
                                        <p:strVal val="visible"/>
                                      </p:to>
                                    </p:set>
                                    <p:anim calcmode="lin" valueType="num">
                                      <p:cBhvr>
                                        <p:cTn id="19" dur="500" fill="hold"/>
                                        <p:tgtEl>
                                          <p:spTgt spid="65553"/>
                                        </p:tgtEl>
                                        <p:attrNameLst>
                                          <p:attrName>ppt_x</p:attrName>
                                        </p:attrNameLst>
                                      </p:cBhvr>
                                      <p:tavLst>
                                        <p:tav tm="0">
                                          <p:val>
                                            <p:strVal val="0-#ppt_w/2"/>
                                          </p:val>
                                        </p:tav>
                                        <p:tav tm="100000">
                                          <p:val>
                                            <p:strVal val="#ppt_x"/>
                                          </p:val>
                                        </p:tav>
                                      </p:tavLst>
                                    </p:anim>
                                    <p:anim calcmode="lin" valueType="num">
                                      <p:cBhvr>
                                        <p:cTn id="20" dur="500" fill="hold"/>
                                        <p:tgtEl>
                                          <p:spTgt spid="65553"/>
                                        </p:tgtEl>
                                        <p:attrNameLst>
                                          <p:attrName>ppt_y</p:attrName>
                                        </p:attrNameLst>
                                      </p:cBhvr>
                                      <p:tavLst>
                                        <p:tav tm="0">
                                          <p:val>
                                            <p:strVal val="#ppt_y"/>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65549"/>
                                        </p:tgtEl>
                                        <p:attrNameLst>
                                          <p:attrName>style.visibility</p:attrName>
                                        </p:attrNameLst>
                                      </p:cBhvr>
                                      <p:to>
                                        <p:strVal val="visible"/>
                                      </p:to>
                                    </p:set>
                                    <p:anim calcmode="lin" valueType="num">
                                      <p:cBhvr>
                                        <p:cTn id="23" dur="500" fill="hold"/>
                                        <p:tgtEl>
                                          <p:spTgt spid="65549"/>
                                        </p:tgtEl>
                                        <p:attrNameLst>
                                          <p:attrName>ppt_x</p:attrName>
                                        </p:attrNameLst>
                                      </p:cBhvr>
                                      <p:tavLst>
                                        <p:tav tm="0">
                                          <p:val>
                                            <p:strVal val="0-#ppt_w/2"/>
                                          </p:val>
                                        </p:tav>
                                        <p:tav tm="100000">
                                          <p:val>
                                            <p:strVal val="#ppt_x"/>
                                          </p:val>
                                        </p:tav>
                                      </p:tavLst>
                                    </p:anim>
                                    <p:anim calcmode="lin" valueType="num">
                                      <p:cBhvr>
                                        <p:cTn id="24" dur="500" fill="hold"/>
                                        <p:tgtEl>
                                          <p:spTgt spid="65549"/>
                                        </p:tgtEl>
                                        <p:attrNameLst>
                                          <p:attrName>ppt_y</p:attrName>
                                        </p:attrNameLst>
                                      </p:cBhvr>
                                      <p:tavLst>
                                        <p:tav tm="0">
                                          <p:val>
                                            <p:strVal val="0-#ppt_h/2"/>
                                          </p:val>
                                        </p:tav>
                                        <p:tav tm="100000">
                                          <p:val>
                                            <p:strVal val="#ppt_y"/>
                                          </p:val>
                                        </p:tav>
                                      </p:tavLst>
                                    </p:anim>
                                  </p:childTnLst>
                                </p:cTn>
                              </p:par>
                            </p:childTnLst>
                          </p:cTn>
                        </p:par>
                        <p:par>
                          <p:cTn id="25" fill="hold" nodeType="afterGroup">
                            <p:stCondLst>
                              <p:cond delay="1650"/>
                            </p:stCondLst>
                            <p:childTnLst>
                              <p:par>
                                <p:cTn id="26" presetID="2" presetClass="entr" presetSubtype="2" fill="hold" grpId="0" nodeType="afterEffect">
                                  <p:stCondLst>
                                    <p:cond delay="0"/>
                                  </p:stCondLst>
                                  <p:childTnLst>
                                    <p:set>
                                      <p:cBhvr>
                                        <p:cTn id="27" dur="1" fill="hold">
                                          <p:stCondLst>
                                            <p:cond delay="0"/>
                                          </p:stCondLst>
                                        </p:cTn>
                                        <p:tgtEl>
                                          <p:spTgt spid="65541"/>
                                        </p:tgtEl>
                                        <p:attrNameLst>
                                          <p:attrName>style.visibility</p:attrName>
                                        </p:attrNameLst>
                                      </p:cBhvr>
                                      <p:to>
                                        <p:strVal val="visible"/>
                                      </p:to>
                                    </p:set>
                                    <p:anim calcmode="lin" valueType="num">
                                      <p:cBhvr>
                                        <p:cTn id="28" dur="500" fill="hold"/>
                                        <p:tgtEl>
                                          <p:spTgt spid="65541"/>
                                        </p:tgtEl>
                                        <p:attrNameLst>
                                          <p:attrName>ppt_x</p:attrName>
                                        </p:attrNameLst>
                                      </p:cBhvr>
                                      <p:tavLst>
                                        <p:tav tm="0">
                                          <p:val>
                                            <p:strVal val="1+#ppt_w/2"/>
                                          </p:val>
                                        </p:tav>
                                        <p:tav tm="100000">
                                          <p:val>
                                            <p:strVal val="#ppt_x"/>
                                          </p:val>
                                        </p:tav>
                                      </p:tavLst>
                                    </p:anim>
                                    <p:anim calcmode="lin" valueType="num">
                                      <p:cBhvr>
                                        <p:cTn id="29" dur="500" fill="hold"/>
                                        <p:tgtEl>
                                          <p:spTgt spid="6554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65542"/>
                                        </p:tgtEl>
                                        <p:attrNameLst>
                                          <p:attrName>style.visibility</p:attrName>
                                        </p:attrNameLst>
                                      </p:cBhvr>
                                      <p:to>
                                        <p:strVal val="visible"/>
                                      </p:to>
                                    </p:set>
                                    <p:anim calcmode="lin" valueType="num">
                                      <p:cBhvr>
                                        <p:cTn id="32" dur="500" fill="hold"/>
                                        <p:tgtEl>
                                          <p:spTgt spid="65542"/>
                                        </p:tgtEl>
                                        <p:attrNameLst>
                                          <p:attrName>ppt_x</p:attrName>
                                        </p:attrNameLst>
                                      </p:cBhvr>
                                      <p:tavLst>
                                        <p:tav tm="0">
                                          <p:val>
                                            <p:strVal val="1+#ppt_w/2"/>
                                          </p:val>
                                        </p:tav>
                                        <p:tav tm="100000">
                                          <p:val>
                                            <p:strVal val="#ppt_x"/>
                                          </p:val>
                                        </p:tav>
                                      </p:tavLst>
                                    </p:anim>
                                    <p:anim calcmode="lin" valueType="num">
                                      <p:cBhvr>
                                        <p:cTn id="33" dur="500" fill="hold"/>
                                        <p:tgtEl>
                                          <p:spTgt spid="6554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500"/>
                                  </p:stCondLst>
                                  <p:childTnLst>
                                    <p:set>
                                      <p:cBhvr>
                                        <p:cTn id="35" dur="1" fill="hold">
                                          <p:stCondLst>
                                            <p:cond delay="0"/>
                                          </p:stCondLst>
                                        </p:cTn>
                                        <p:tgtEl>
                                          <p:spTgt spid="65543"/>
                                        </p:tgtEl>
                                        <p:attrNameLst>
                                          <p:attrName>style.visibility</p:attrName>
                                        </p:attrNameLst>
                                      </p:cBhvr>
                                      <p:to>
                                        <p:strVal val="visible"/>
                                      </p:to>
                                    </p:set>
                                    <p:anim calcmode="lin" valueType="num">
                                      <p:cBhvr>
                                        <p:cTn id="36" dur="500" fill="hold"/>
                                        <p:tgtEl>
                                          <p:spTgt spid="65543"/>
                                        </p:tgtEl>
                                        <p:attrNameLst>
                                          <p:attrName>ppt_x</p:attrName>
                                        </p:attrNameLst>
                                      </p:cBhvr>
                                      <p:tavLst>
                                        <p:tav tm="0">
                                          <p:val>
                                            <p:strVal val="1+#ppt_w/2"/>
                                          </p:val>
                                        </p:tav>
                                        <p:tav tm="100000">
                                          <p:val>
                                            <p:strVal val="#ppt_x"/>
                                          </p:val>
                                        </p:tav>
                                      </p:tavLst>
                                    </p:anim>
                                    <p:anim calcmode="lin" valueType="num">
                                      <p:cBhvr>
                                        <p:cTn id="37" dur="500" fill="hold"/>
                                        <p:tgtEl>
                                          <p:spTgt spid="65543"/>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2650"/>
                            </p:stCondLst>
                            <p:childTnLst>
                              <p:par>
                                <p:cTn id="39" presetID="22" presetClass="entr" presetSubtype="8" fill="hold" grpId="0" nodeType="afterEffect">
                                  <p:stCondLst>
                                    <p:cond delay="0"/>
                                  </p:stCondLst>
                                  <p:childTnLst>
                                    <p:set>
                                      <p:cBhvr>
                                        <p:cTn id="40" dur="1" fill="hold">
                                          <p:stCondLst>
                                            <p:cond delay="0"/>
                                          </p:stCondLst>
                                        </p:cTn>
                                        <p:tgtEl>
                                          <p:spTgt spid="65552"/>
                                        </p:tgtEl>
                                        <p:attrNameLst>
                                          <p:attrName>style.visibility</p:attrName>
                                        </p:attrNameLst>
                                      </p:cBhvr>
                                      <p:to>
                                        <p:strVal val="visible"/>
                                      </p:to>
                                    </p:set>
                                    <p:animEffect>
                                      <p:cBhvr>
                                        <p:cTn id="41" dur="500"/>
                                        <p:tgtEl>
                                          <p:spTgt spid="65552"/>
                                        </p:tgtEl>
                                      </p:cBhvr>
                                    </p:animEffect>
                                  </p:childTnLst>
                                </p:cTn>
                              </p:par>
                            </p:childTnLst>
                          </p:cTn>
                        </p:par>
                        <p:par>
                          <p:cTn id="42" fill="hold" nodeType="afterGroup">
                            <p:stCondLst>
                              <p:cond delay="3150"/>
                            </p:stCondLst>
                            <p:childTnLst>
                              <p:par>
                                <p:cTn id="43" presetID="22" presetClass="entr" presetSubtype="8" fill="hold" grpId="0" nodeType="afterEffect">
                                  <p:stCondLst>
                                    <p:cond delay="0"/>
                                  </p:stCondLst>
                                  <p:childTnLst>
                                    <p:set>
                                      <p:cBhvr>
                                        <p:cTn id="44" dur="1" fill="hold">
                                          <p:stCondLst>
                                            <p:cond delay="0"/>
                                          </p:stCondLst>
                                        </p:cTn>
                                        <p:tgtEl>
                                          <p:spTgt spid="65550"/>
                                        </p:tgtEl>
                                        <p:attrNameLst>
                                          <p:attrName>style.visibility</p:attrName>
                                        </p:attrNameLst>
                                      </p:cBhvr>
                                      <p:to>
                                        <p:strVal val="visible"/>
                                      </p:to>
                                    </p:set>
                                    <p:animEffect>
                                      <p:cBhvr>
                                        <p:cTn id="45" dur="500"/>
                                        <p:tgtEl>
                                          <p:spTgt spid="65550"/>
                                        </p:tgtEl>
                                      </p:cBhvr>
                                    </p:animEffect>
                                  </p:childTnLst>
                                </p:cTn>
                              </p:par>
                              <p:par>
                                <p:cTn id="46" presetID="22" presetClass="entr" presetSubtype="8" fill="hold" grpId="0" nodeType="withEffect">
                                  <p:stCondLst>
                                    <p:cond delay="250"/>
                                  </p:stCondLst>
                                  <p:childTnLst>
                                    <p:set>
                                      <p:cBhvr>
                                        <p:cTn id="47" dur="1" fill="hold">
                                          <p:stCondLst>
                                            <p:cond delay="0"/>
                                          </p:stCondLst>
                                        </p:cTn>
                                        <p:tgtEl>
                                          <p:spTgt spid="65551"/>
                                        </p:tgtEl>
                                        <p:attrNameLst>
                                          <p:attrName>style.visibility</p:attrName>
                                        </p:attrNameLst>
                                      </p:cBhvr>
                                      <p:to>
                                        <p:strVal val="visible"/>
                                      </p:to>
                                    </p:set>
                                    <p:animEffect>
                                      <p:cBhvr>
                                        <p:cTn id="48" dur="500"/>
                                        <p:tgtEl>
                                          <p:spTgt spid="65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bldLvl="0" animBg="1" autoUpdateAnimBg="0"/>
      <p:bldP spid="65542" grpId="0" bldLvl="0" animBg="1" autoUpdateAnimBg="0"/>
      <p:bldP spid="65543" grpId="0" bldLvl="0" animBg="1" autoUpdateAnimBg="0"/>
      <p:bldP spid="65550" grpId="0" bldLvl="0" autoUpdateAnimBg="0"/>
      <p:bldP spid="65551" grpId="0" bldLvl="0" autoUpdateAnimBg="0"/>
      <p:bldP spid="65552" grpId="0" bldLvl="0" autoUpdateAnimBg="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5" name="矩形 4"/>
          <p:cNvSpPr/>
          <p:nvPr/>
        </p:nvSpPr>
        <p:spPr>
          <a:xfrm>
            <a:off x="1" y="0"/>
            <a:ext cx="12192000" cy="6858000"/>
          </a:xfrm>
          <a:prstGeom prst="rect">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27701" y="2145785"/>
            <a:ext cx="5092700" cy="1754326"/>
          </a:xfrm>
          <a:prstGeom prst="rect">
            <a:avLst/>
          </a:prstGeom>
          <a:noFill/>
        </p:spPr>
        <p:txBody>
          <a:bodyPr wrap="square" rtlCol="0">
            <a:spAutoFit/>
          </a:bodyPr>
          <a:lstStyle/>
          <a:p>
            <a:pPr algn="ctr"/>
            <a:r>
              <a:rPr lang="zh-CN" altLang="en-US" sz="54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演讲完毕 </a:t>
            </a:r>
            <a:r>
              <a:rPr lang="en-US" altLang="zh-CN" sz="54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rPr>
              <a:t>THANK YOU</a:t>
            </a:r>
            <a:endParaRPr lang="zh-CN" altLang="en-US" sz="5400" dirty="0">
              <a:solidFill>
                <a:schemeClr val="bg1"/>
              </a:solidFill>
              <a:effectLst>
                <a:outerShdw blurRad="38100" dist="38100" dir="2700000" algn="tl">
                  <a:srgbClr val="000000">
                    <a:alpha val="43137"/>
                  </a:srgbClr>
                </a:outerShdw>
              </a:effectLst>
              <a:latin typeface="叶根友毛笔行书" panose="02010601030101010101" pitchFamily="2" charset="-122"/>
              <a:ea typeface="叶根友毛笔行书" panose="02010601030101010101" pitchFamily="2" charset="-122"/>
            </a:endParaRPr>
          </a:p>
        </p:txBody>
      </p:sp>
    </p:spTree>
    <p:extLst>
      <p:ext uri="{BB962C8B-B14F-4D97-AF65-F5344CB8AC3E}">
        <p14:creationId xmlns:p14="http://schemas.microsoft.com/office/powerpoint/2010/main" val="343965641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Lst>
  </p:timing>
  <p:extLst mod="1">
    <p:ext uri="{E180D4A7-C9FB-4DFB-919C-405C955672EB}">
      <p14:showEvtLst xmlns:p14="http://schemas.microsoft.com/office/powerpoint/2010/main">
        <p14:playEvt time="0" objId="3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 y="0"/>
            <a:ext cx="12191997" cy="6858000"/>
          </a:xfrm>
          <a:prstGeom prst="rect">
            <a:avLst/>
          </a:prstGeom>
          <a:gradFill>
            <a:gsLst>
              <a:gs pos="100000">
                <a:schemeClr val="bg1">
                  <a:lumMod val="85000"/>
                </a:schemeClr>
              </a:gs>
              <a:gs pos="2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anchor="ctr"/>
          <a:lstStyle/>
          <a:p>
            <a:pPr algn="ctr"/>
            <a:endParaRPr lang="zh-CN" altLang="en-US">
              <a:solidFill>
                <a:prstClr val="white"/>
              </a:solidFill>
              <a:latin typeface="微软雅黑"/>
              <a:ea typeface="微软雅黑"/>
            </a:endParaRPr>
          </a:p>
        </p:txBody>
      </p:sp>
      <p:grpSp>
        <p:nvGrpSpPr>
          <p:cNvPr id="2" name="组合 1"/>
          <p:cNvGrpSpPr/>
          <p:nvPr/>
        </p:nvGrpSpPr>
        <p:grpSpPr>
          <a:xfrm>
            <a:off x="4127379" y="1347848"/>
            <a:ext cx="3912837" cy="3912840"/>
            <a:chOff x="4298078" y="1744215"/>
            <a:chExt cx="3240625" cy="3240625"/>
          </a:xfrm>
        </p:grpSpPr>
        <p:grpSp>
          <p:nvGrpSpPr>
            <p:cNvPr id="19" name="组合 18"/>
            <p:cNvGrpSpPr/>
            <p:nvPr/>
          </p:nvGrpSpPr>
          <p:grpSpPr>
            <a:xfrm>
              <a:off x="4298078" y="1744215"/>
              <a:ext cx="3240625" cy="3240625"/>
              <a:chOff x="372609" y="2524616"/>
              <a:chExt cx="2739344" cy="2739343"/>
            </a:xfrm>
          </p:grpSpPr>
          <p:sp>
            <p:nvSpPr>
              <p:cNvPr id="29" name="椭圆 28"/>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28575">
                <a:solidFill>
                  <a:schemeClr val="accent6">
                    <a:lumMod val="60000"/>
                    <a:lumOff val="40000"/>
                  </a:schemeClr>
                </a:soli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sp>
            <p:nvSpPr>
              <p:cNvPr id="30" name="椭圆 29"/>
              <p:cNvSpPr/>
              <p:nvPr/>
            </p:nvSpPr>
            <p:spPr>
              <a:xfrm>
                <a:off x="399597" y="2551604"/>
                <a:ext cx="2685369" cy="268536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31" name="椭圆 30"/>
            <p:cNvSpPr/>
            <p:nvPr/>
          </p:nvSpPr>
          <p:spPr>
            <a:xfrm>
              <a:off x="4557220" y="2003357"/>
              <a:ext cx="2722339" cy="2722339"/>
            </a:xfrm>
            <a:prstGeom prst="ellipse">
              <a:avLst/>
            </a:prstGeom>
            <a:solidFill>
              <a:schemeClr val="accent2">
                <a:lumMod val="60000"/>
                <a:lumOff val="40000"/>
              </a:schemeClr>
            </a:solidFill>
            <a:ln w="19050">
              <a:noFill/>
            </a:ln>
            <a:effectLst>
              <a:innerShdw blurRad="127000" dist="635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a:ea typeface="微软雅黑"/>
              </a:endParaRPr>
            </a:p>
          </p:txBody>
        </p:sp>
      </p:grpSp>
      <p:sp>
        <p:nvSpPr>
          <p:cNvPr id="15" name="TextBox 14"/>
          <p:cNvSpPr txBox="1"/>
          <p:nvPr/>
        </p:nvSpPr>
        <p:spPr>
          <a:xfrm>
            <a:off x="4738584" y="3402590"/>
            <a:ext cx="2690427" cy="597908"/>
          </a:xfrm>
          <a:prstGeom prst="rect">
            <a:avLst/>
          </a:prstGeom>
          <a:noFill/>
        </p:spPr>
        <p:txBody>
          <a:bodyPr wrap="square" lIns="91426" tIns="45714" rIns="91426" bIns="45714" rtlCol="0">
            <a:spAutoFit/>
          </a:bodyPr>
          <a:lstStyle>
            <a:defPPr>
              <a:defRPr lang="zh-CN"/>
            </a:defPPr>
            <a:lvl1pPr>
              <a:lnSpc>
                <a:spcPct val="130000"/>
              </a:lnSpc>
              <a:defRPr sz="22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ctr"/>
            <a:r>
              <a:rPr lang="zh-CN" altLang="en-US" sz="2800" b="0" dirty="0">
                <a:solidFill>
                  <a:schemeClr val="bg1"/>
                </a:solidFill>
                <a:ea typeface="微软雅黑"/>
              </a:rPr>
              <a:t>公司介绍</a:t>
            </a:r>
          </a:p>
        </p:txBody>
      </p:sp>
      <p:sp>
        <p:nvSpPr>
          <p:cNvPr id="28" name="文本框 49"/>
          <p:cNvSpPr txBox="1"/>
          <p:nvPr/>
        </p:nvSpPr>
        <p:spPr>
          <a:xfrm>
            <a:off x="5679181" y="2048025"/>
            <a:ext cx="860041" cy="1549131"/>
          </a:xfrm>
          <a:prstGeom prst="rect">
            <a:avLst/>
          </a:prstGeom>
          <a:noFill/>
        </p:spPr>
        <p:txBody>
          <a:bodyPr wrap="none" lIns="91426" tIns="45714" rIns="91426" bIns="45714" rtlCol="0">
            <a:spAutoFit/>
          </a:bodyPr>
          <a:lstStyle>
            <a:defPPr>
              <a:defRPr lang="zh-CN"/>
            </a:defPPr>
            <a:lvl1pPr algn="ctr">
              <a:defRPr sz="3200">
                <a:ln>
                  <a:solidFill>
                    <a:schemeClr val="bg1"/>
                  </a:solidFill>
                </a:ln>
                <a:solidFill>
                  <a:schemeClr val="accent4"/>
                </a:solidFill>
                <a:effectLst>
                  <a:outerShdw blurRad="50800" dist="38100" dir="8100000" algn="tr" rotWithShape="0">
                    <a:prstClr val="black">
                      <a:alpha val="40000"/>
                    </a:prstClr>
                  </a:outerShdw>
                </a:effectLst>
                <a:latin typeface="Impact" panose="020B0806030902050204" pitchFamily="34" charset="0"/>
              </a:defRPr>
            </a:lvl1pPr>
          </a:lstStyle>
          <a:p>
            <a:r>
              <a:rPr lang="en-US" altLang="zh-CN"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rPr>
              <a:t>1</a:t>
            </a:r>
            <a:endParaRPr lang="zh-CN" altLang="en-US" sz="9500" dirty="0">
              <a:ln>
                <a:noFill/>
              </a:ln>
              <a:solidFill>
                <a:schemeClr val="bg1"/>
              </a:solidFill>
              <a:effectLst>
                <a:outerShdw blurRad="76200" dist="38100" dir="2700000" algn="tl" rotWithShape="0">
                  <a:prstClr val="black">
                    <a:alpha val="30000"/>
                  </a:prstClr>
                </a:outerShdw>
              </a:effectLst>
              <a:latin typeface="Kabel Bk BT" panose="020D0402020204020904" pitchFamily="34" charset="0"/>
              <a:ea typeface="微软雅黑"/>
            </a:endParaRPr>
          </a:p>
        </p:txBody>
      </p:sp>
    </p:spTree>
    <p:extLst>
      <p:ext uri="{BB962C8B-B14F-4D97-AF65-F5344CB8AC3E}">
        <p14:creationId xmlns:p14="http://schemas.microsoft.com/office/powerpoint/2010/main" val="161021528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4"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0050"/>
            <a:ext cx="6516688"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矩形 22"/>
          <p:cNvSpPr>
            <a:spLocks noChangeArrowheads="1"/>
          </p:cNvSpPr>
          <p:nvPr/>
        </p:nvSpPr>
        <p:spPr bwMode="auto">
          <a:xfrm>
            <a:off x="6516688" y="1670050"/>
            <a:ext cx="5675312" cy="3016250"/>
          </a:xfrm>
          <a:prstGeom prst="rect">
            <a:avLst/>
          </a:prstGeom>
          <a:solidFill>
            <a:schemeClr val="accent1"/>
          </a:solidFill>
          <a:ln>
            <a:noFill/>
          </a:ln>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75000"/>
                  <a:lumOff val="25000"/>
                </a:schemeClr>
              </a:solidFill>
              <a:latin typeface="Calibri" pitchFamily="34" charset="0"/>
              <a:sym typeface="宋体" pitchFamily="2" charset="-122"/>
            </a:endParaRPr>
          </a:p>
        </p:txBody>
      </p:sp>
      <p:sp>
        <p:nvSpPr>
          <p:cNvPr id="21516" name="矩形 19"/>
          <p:cNvSpPr>
            <a:spLocks noChangeArrowheads="1"/>
          </p:cNvSpPr>
          <p:nvPr/>
        </p:nvSpPr>
        <p:spPr bwMode="auto">
          <a:xfrm>
            <a:off x="6985000" y="2117725"/>
            <a:ext cx="45339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spcAft>
                <a:spcPts val="500"/>
              </a:spcAft>
            </a:pPr>
            <a:r>
              <a:rPr lang="zh-CN" altLang="en-US" sz="1400" dirty="0">
                <a:solidFill>
                  <a:schemeClr val="bg1"/>
                </a:solidFill>
                <a:latin typeface="方正兰亭黑_GBK" pitchFamily="2" charset="-122"/>
                <a:ea typeface="方正兰亭黑_GBK" pitchFamily="2" charset="-122"/>
                <a:sym typeface="方正兰亭黑_GBK" pitchFamily="2" charset="-122"/>
              </a:rPr>
              <a:t>右键点击图片选择设置图片格式可直接替换图片。</a:t>
            </a:r>
            <a:endParaRPr lang="en-US" altLang="zh-CN" sz="1400" dirty="0">
              <a:solidFill>
                <a:schemeClr val="bg1"/>
              </a:solidFill>
              <a:latin typeface="方正兰亭黑_GBK" pitchFamily="2" charset="-122"/>
              <a:ea typeface="方正兰亭黑_GBK" pitchFamily="2" charset="-122"/>
              <a:sym typeface="方正兰亭黑_GBK" pitchFamily="2" charset="-122"/>
            </a:endParaRPr>
          </a:p>
          <a:p>
            <a:pPr eaLnBrk="1" hangingPunct="1">
              <a:lnSpc>
                <a:spcPct val="130000"/>
              </a:lnSpc>
              <a:spcAft>
                <a:spcPts val="500"/>
              </a:spcAft>
            </a:pPr>
            <a:r>
              <a:rPr lang="zh-CN" altLang="en-US" sz="1400" dirty="0">
                <a:solidFill>
                  <a:schemeClr val="bg1"/>
                </a:solidFill>
                <a:latin typeface="方正兰亭黑_GBK" pitchFamily="2" charset="-122"/>
                <a:ea typeface="方正兰亭黑_GBK" pitchFamily="2" charset="-122"/>
                <a:sym typeface="方正兰亭黑_GBK" pitchFamily="2" charset="-122"/>
              </a:rPr>
              <a:t>您可以点击文字框输入您的描述说明，或者通过复制粘贴，在此录入上述图表的综合描述说明。</a:t>
            </a:r>
            <a:endParaRPr lang="en-US" altLang="zh-CN" sz="1400" dirty="0">
              <a:solidFill>
                <a:schemeClr val="bg1"/>
              </a:solidFill>
              <a:latin typeface="方正兰亭黑_GBK" pitchFamily="2" charset="-122"/>
              <a:ea typeface="方正兰亭黑_GBK" pitchFamily="2" charset="-122"/>
              <a:sym typeface="方正兰亭黑_GBK" pitchFamily="2" charset="-122"/>
            </a:endParaRPr>
          </a:p>
          <a:p>
            <a:pPr eaLnBrk="1" hangingPunct="1">
              <a:lnSpc>
                <a:spcPct val="130000"/>
              </a:lnSpc>
              <a:spcAft>
                <a:spcPts val="500"/>
              </a:spcAft>
            </a:pPr>
            <a:r>
              <a:rPr lang="zh-CN" altLang="en-US" sz="1400" dirty="0">
                <a:solidFill>
                  <a:schemeClr val="bg1"/>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 。</a:t>
            </a:r>
            <a:endParaRPr lang="en-US" altLang="zh-CN" sz="1400" dirty="0">
              <a:solidFill>
                <a:schemeClr val="bg1"/>
              </a:solidFill>
              <a:latin typeface="方正兰亭黑_GBK" pitchFamily="2" charset="-122"/>
              <a:ea typeface="方正兰亭黑_GBK" pitchFamily="2" charset="-122"/>
              <a:sym typeface="方正兰亭黑_GBK" pitchFamily="2" charset="-122"/>
            </a:endParaRPr>
          </a:p>
        </p:txBody>
      </p:sp>
      <p:sp>
        <p:nvSpPr>
          <p:cNvPr id="21517" name="矩形 47"/>
          <p:cNvSpPr>
            <a:spLocks noChangeArrowheads="1"/>
          </p:cNvSpPr>
          <p:nvPr/>
        </p:nvSpPr>
        <p:spPr bwMode="auto">
          <a:xfrm>
            <a:off x="1416050" y="5005388"/>
            <a:ext cx="951547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dirty="0">
                <a:solidFill>
                  <a:srgbClr val="1E2B58"/>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400" dirty="0">
              <a:solidFill>
                <a:srgbClr val="1E2B58"/>
              </a:solidFill>
              <a:latin typeface="方正兰亭黑_GBK" pitchFamily="2" charset="-122"/>
              <a:ea typeface="方正兰亭黑_GBK" pitchFamily="2" charset="-122"/>
              <a:sym typeface="方正兰亭黑_GBK" pitchFamily="2" charset="-122"/>
            </a:endParaRPr>
          </a:p>
          <a:p>
            <a:pPr algn="ctr" eaLnBrk="1" hangingPunct="1">
              <a:lnSpc>
                <a:spcPct val="130000"/>
              </a:lnSpc>
            </a:pPr>
            <a:r>
              <a:rPr lang="zh-CN" altLang="en-US" sz="1400" dirty="0">
                <a:solidFill>
                  <a:srgbClr val="1E2B58"/>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a:t>
            </a:r>
          </a:p>
        </p:txBody>
      </p:sp>
      <p:grpSp>
        <p:nvGrpSpPr>
          <p:cNvPr id="21518" name="组合 14"/>
          <p:cNvGrpSpPr>
            <a:grpSpLocks/>
          </p:cNvGrpSpPr>
          <p:nvPr/>
        </p:nvGrpSpPr>
        <p:grpSpPr bwMode="auto">
          <a:xfrm>
            <a:off x="2598738" y="2322513"/>
            <a:ext cx="280987" cy="442912"/>
            <a:chOff x="0" y="0"/>
            <a:chExt cx="474034" cy="743490"/>
          </a:xfrm>
        </p:grpSpPr>
        <p:grpSp>
          <p:nvGrpSpPr>
            <p:cNvPr id="21519" name="组合 15"/>
            <p:cNvGrpSpPr>
              <a:grpSpLocks/>
            </p:cNvGrpSpPr>
            <p:nvPr/>
          </p:nvGrpSpPr>
          <p:grpSpPr bwMode="auto">
            <a:xfrm>
              <a:off x="0" y="0"/>
              <a:ext cx="474034" cy="743490"/>
              <a:chOff x="0" y="0"/>
              <a:chExt cx="474034" cy="743490"/>
            </a:xfrm>
          </p:grpSpPr>
          <p:sp>
            <p:nvSpPr>
              <p:cNvPr id="21520" name="同心圆 17"/>
              <p:cNvSpPr>
                <a:spLocks noChangeArrowheads="1"/>
              </p:cNvSpPr>
              <p:nvPr/>
            </p:nvSpPr>
            <p:spPr bwMode="auto">
              <a:xfrm>
                <a:off x="0" y="0"/>
                <a:ext cx="474034" cy="474034"/>
              </a:xfrm>
              <a:custGeom>
                <a:avLst/>
                <a:gdLst>
                  <a:gd name="T0" fmla="*/ 237017 w 21600"/>
                  <a:gd name="T1" fmla="*/ 0 h 21600"/>
                  <a:gd name="T2" fmla="*/ 69415 w 21600"/>
                  <a:gd name="T3" fmla="*/ 69415 h 21600"/>
                  <a:gd name="T4" fmla="*/ 0 w 21600"/>
                  <a:gd name="T5" fmla="*/ 237017 h 21600"/>
                  <a:gd name="T6" fmla="*/ 69415 w 21600"/>
                  <a:gd name="T7" fmla="*/ 404619 h 21600"/>
                  <a:gd name="T8" fmla="*/ 237017 w 21600"/>
                  <a:gd name="T9" fmla="*/ 474034 h 21600"/>
                  <a:gd name="T10" fmla="*/ 404619 w 21600"/>
                  <a:gd name="T11" fmla="*/ 404619 h 21600"/>
                  <a:gd name="T12" fmla="*/ 474034 w 21600"/>
                  <a:gd name="T13" fmla="*/ 237017 h 21600"/>
                  <a:gd name="T14" fmla="*/ 404619 w 21600"/>
                  <a:gd name="T15" fmla="*/ 6941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75000"/>
                      <a:lumOff val="25000"/>
                    </a:schemeClr>
                  </a:solidFill>
                  <a:latin typeface="宋体" pitchFamily="2" charset="-122"/>
                  <a:sym typeface="宋体" pitchFamily="2" charset="-122"/>
                </a:endParaRPr>
              </a:p>
            </p:txBody>
          </p:sp>
          <p:sp>
            <p:nvSpPr>
              <p:cNvPr id="21521" name="等腰三角形 18"/>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75000"/>
                      <a:lumOff val="25000"/>
                    </a:schemeClr>
                  </a:solidFill>
                  <a:latin typeface="宋体" pitchFamily="2" charset="-122"/>
                  <a:sym typeface="宋体" pitchFamily="2" charset="-122"/>
                </a:endParaRPr>
              </a:p>
            </p:txBody>
          </p:sp>
        </p:grpSp>
        <p:sp>
          <p:nvSpPr>
            <p:cNvPr id="21522" name="椭圆 16"/>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75000"/>
                    <a:lumOff val="25000"/>
                  </a:schemeClr>
                </a:solidFill>
                <a:latin typeface="宋体" pitchFamily="2" charset="-122"/>
                <a:sym typeface="宋体" pitchFamily="2" charset="-122"/>
              </a:endParaRPr>
            </a:p>
          </p:txBody>
        </p:sp>
      </p:grpSp>
      <p:sp>
        <p:nvSpPr>
          <p:cNvPr id="19" name="直角三角形 18"/>
          <p:cNvSpPr/>
          <p:nvPr/>
        </p:nvSpPr>
        <p:spPr>
          <a:xfrm rot="5400000">
            <a:off x="6512357" y="1641248"/>
            <a:ext cx="652606" cy="643944"/>
          </a:xfrm>
          <a:prstGeom prst="r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rot="16200000">
            <a:off x="11543725" y="4055117"/>
            <a:ext cx="652606" cy="643944"/>
          </a:xfrm>
          <a:prstGeom prst="r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地理位置</a:t>
            </a:r>
          </a:p>
        </p:txBody>
      </p:sp>
    </p:spTree>
    <p:extLst>
      <p:ext uri="{BB962C8B-B14F-4D97-AF65-F5344CB8AC3E}">
        <p14:creationId xmlns:p14="http://schemas.microsoft.com/office/powerpoint/2010/main" val="304534069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650"/>
                            </p:stCondLst>
                            <p:childTnLst>
                              <p:par>
                                <p:cTn id="13" presetID="22" presetClass="entr" presetSubtype="2" fill="hold" nodeType="afterEffect">
                                  <p:stCondLst>
                                    <p:cond delay="0"/>
                                  </p:stCondLst>
                                  <p:childTnLst>
                                    <p:set>
                                      <p:cBhvr>
                                        <p:cTn id="14" dur="1" fill="hold">
                                          <p:stCondLst>
                                            <p:cond delay="0"/>
                                          </p:stCondLst>
                                        </p:cTn>
                                        <p:tgtEl>
                                          <p:spTgt spid="21514"/>
                                        </p:tgtEl>
                                        <p:attrNameLst>
                                          <p:attrName>style.visibility</p:attrName>
                                        </p:attrNameLst>
                                      </p:cBhvr>
                                      <p:to>
                                        <p:strVal val="visible"/>
                                      </p:to>
                                    </p:set>
                                    <p:animEffect>
                                      <p:cBhvr>
                                        <p:cTn id="15" dur="1000"/>
                                        <p:tgtEl>
                                          <p:spTgt spid="2151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515"/>
                                        </p:tgtEl>
                                        <p:attrNameLst>
                                          <p:attrName>style.visibility</p:attrName>
                                        </p:attrNameLst>
                                      </p:cBhvr>
                                      <p:to>
                                        <p:strVal val="visible"/>
                                      </p:to>
                                    </p:set>
                                    <p:animEffect>
                                      <p:cBhvr>
                                        <p:cTn id="18" dur="1000"/>
                                        <p:tgtEl>
                                          <p:spTgt spid="21515"/>
                                        </p:tgtEl>
                                      </p:cBhvr>
                                    </p:animEffect>
                                  </p:childTnLst>
                                </p:cTn>
                              </p:par>
                            </p:childTnLst>
                          </p:cTn>
                        </p:par>
                        <p:par>
                          <p:cTn id="19" fill="hold" nodeType="afterGroup">
                            <p:stCondLst>
                              <p:cond delay="1650"/>
                            </p:stCondLst>
                            <p:childTnLst>
                              <p:par>
                                <p:cTn id="20" presetID="42" presetClass="entr" presetSubtype="0" fill="hold" nodeType="afterEffect">
                                  <p:stCondLst>
                                    <p:cond delay="250"/>
                                  </p:stCondLst>
                                  <p:childTnLst>
                                    <p:set>
                                      <p:cBhvr>
                                        <p:cTn id="21" dur="1" fill="hold">
                                          <p:stCondLst>
                                            <p:cond delay="0"/>
                                          </p:stCondLst>
                                        </p:cTn>
                                        <p:tgtEl>
                                          <p:spTgt spid="21518"/>
                                        </p:tgtEl>
                                        <p:attrNameLst>
                                          <p:attrName>style.visibility</p:attrName>
                                        </p:attrNameLst>
                                      </p:cBhvr>
                                      <p:to>
                                        <p:strVal val="visible"/>
                                      </p:to>
                                    </p:set>
                                    <p:animEffect>
                                      <p:cBhvr>
                                        <p:cTn id="22" dur="750"/>
                                        <p:tgtEl>
                                          <p:spTgt spid="21518"/>
                                        </p:tgtEl>
                                      </p:cBhvr>
                                    </p:animEffect>
                                    <p:anim calcmode="lin" valueType="num">
                                      <p:cBhvr>
                                        <p:cTn id="23" dur="750" fill="hold"/>
                                        <p:tgtEl>
                                          <p:spTgt spid="21518"/>
                                        </p:tgtEl>
                                        <p:attrNameLst>
                                          <p:attrName>ppt_x</p:attrName>
                                        </p:attrNameLst>
                                      </p:cBhvr>
                                      <p:tavLst>
                                        <p:tav tm="0">
                                          <p:val>
                                            <p:strVal val="#ppt_x"/>
                                          </p:val>
                                        </p:tav>
                                        <p:tav tm="100000">
                                          <p:val>
                                            <p:strVal val="#ppt_x"/>
                                          </p:val>
                                        </p:tav>
                                      </p:tavLst>
                                    </p:anim>
                                    <p:anim calcmode="lin" valueType="num">
                                      <p:cBhvr>
                                        <p:cTn id="24" dur="750" fill="hold"/>
                                        <p:tgtEl>
                                          <p:spTgt spid="2151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650"/>
                            </p:stCondLst>
                            <p:childTnLst>
                              <p:par>
                                <p:cTn id="26" presetID="26" presetClass="emph" presetSubtype="0" fill="hold" nodeType="afterEffect">
                                  <p:stCondLst>
                                    <p:cond delay="0"/>
                                  </p:stCondLst>
                                  <p:childTnLst>
                                    <p:animEffect>
                                      <p:cBhvr>
                                        <p:cTn id="27" dur="500" tmFilter="0, 0; .2, .5; .8, .5; 1, 0"/>
                                        <p:tgtEl>
                                          <p:spTgt spid="21518"/>
                                        </p:tgtEl>
                                      </p:cBhvr>
                                    </p:animEffect>
                                    <p:animScale>
                                      <p:cBhvr>
                                        <p:cTn id="28" dur="250" autoRev="1" fill="hold"/>
                                        <p:tgtEl>
                                          <p:spTgt spid="21518"/>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1516"/>
                                        </p:tgtEl>
                                        <p:attrNameLst>
                                          <p:attrName>style.visibility</p:attrName>
                                        </p:attrNameLst>
                                      </p:cBhvr>
                                      <p:to>
                                        <p:strVal val="visible"/>
                                      </p:to>
                                    </p:set>
                                    <p:animEffect transition="in" filter="wipe(up)">
                                      <p:cBhvr>
                                        <p:cTn id="33" dur="500"/>
                                        <p:tgtEl>
                                          <p:spTgt spid="2151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1517"/>
                                        </p:tgtEl>
                                        <p:attrNameLst>
                                          <p:attrName>style.visibility</p:attrName>
                                        </p:attrNameLst>
                                      </p:cBhvr>
                                      <p:to>
                                        <p:strVal val="visible"/>
                                      </p:to>
                                    </p:set>
                                    <p:animEffect transition="in" filter="wipe(up)">
                                      <p:cBhvr>
                                        <p:cTn id="50" dur="5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5" grpId="0" bldLvl="0" animBg="1" autoUpdateAnimBg="0"/>
      <p:bldP spid="21516" grpId="0"/>
      <p:bldP spid="21517" grpId="0"/>
      <p:bldP spid="19" grpId="0" animBg="1"/>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矩形 3"/>
          <p:cNvSpPr>
            <a:spLocks noChangeArrowheads="1"/>
          </p:cNvSpPr>
          <p:nvPr/>
        </p:nvSpPr>
        <p:spPr bwMode="auto">
          <a:xfrm>
            <a:off x="4906963" y="2230438"/>
            <a:ext cx="13128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solidFill>
                  <a:schemeClr val="tx1">
                    <a:lumMod val="75000"/>
                    <a:lumOff val="25000"/>
                  </a:schemeClr>
                </a:solidFill>
                <a:ea typeface="方正兰亭黑_GBK" pitchFamily="2" charset="-122"/>
                <a:sym typeface="Arial" pitchFamily="34" charset="0"/>
              </a:rPr>
              <a:t>详细描述</a:t>
            </a:r>
          </a:p>
        </p:txBody>
      </p:sp>
      <p:sp>
        <p:nvSpPr>
          <p:cNvPr id="19466" name="矩形 47"/>
          <p:cNvSpPr>
            <a:spLocks noChangeArrowheads="1"/>
          </p:cNvSpPr>
          <p:nvPr/>
        </p:nvSpPr>
        <p:spPr bwMode="auto">
          <a:xfrm>
            <a:off x="1336675" y="1330325"/>
            <a:ext cx="9578975"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bg2">
                    <a:lumMod val="50000"/>
                  </a:schemeClr>
                </a:solidFill>
                <a:latin typeface="方正兰亭黑_GBK" pitchFamily="2" charset="-122"/>
                <a:ea typeface="方正兰亭黑_GBK" pitchFamily="2" charset="-122"/>
                <a:sym typeface="方正兰亭黑_GBK" pitchFamily="2" charset="-122"/>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a:solidFill>
                <a:schemeClr val="bg2">
                  <a:lumMod val="50000"/>
                </a:schemeClr>
              </a:solidFill>
            </a:endParaRPr>
          </a:p>
        </p:txBody>
      </p:sp>
      <p:sp>
        <p:nvSpPr>
          <p:cNvPr id="19467" name="Rectangle 42"/>
          <p:cNvSpPr>
            <a:spLocks noChangeArrowheads="1"/>
          </p:cNvSpPr>
          <p:nvPr/>
        </p:nvSpPr>
        <p:spPr bwMode="auto">
          <a:xfrm>
            <a:off x="1416050" y="2252663"/>
            <a:ext cx="3136900" cy="3589337"/>
          </a:xfrm>
          <a:prstGeom prst="rect">
            <a:avLst/>
          </a:prstGeom>
          <a:blipFill dpi="0" rotWithShape="1">
            <a:blip r:embed="rId3"/>
            <a:srcRect/>
            <a:stretch>
              <a:fillRect/>
            </a:stretch>
          </a:blipFill>
          <a:ln w="76200">
            <a:solidFill>
              <a:schemeClr val="accent2">
                <a:lumMod val="60000"/>
                <a:lumOff val="40000"/>
              </a:schemeClr>
            </a:solidFill>
            <a:miter lim="800000"/>
            <a:headEnd/>
            <a:tailEnd/>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2">
                  <a:lumMod val="50000"/>
                </a:schemeClr>
              </a:solidFill>
              <a:latin typeface="Calibri" pitchFamily="34" charset="0"/>
              <a:sym typeface="Calibri" pitchFamily="34" charset="0"/>
            </a:endParaRPr>
          </a:p>
        </p:txBody>
      </p:sp>
      <p:sp>
        <p:nvSpPr>
          <p:cNvPr id="19468" name="矩形 47"/>
          <p:cNvSpPr>
            <a:spLocks noChangeArrowheads="1"/>
          </p:cNvSpPr>
          <p:nvPr/>
        </p:nvSpPr>
        <p:spPr bwMode="auto">
          <a:xfrm>
            <a:off x="4919663" y="2752725"/>
            <a:ext cx="2071687"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spcAft>
                <a:spcPts val="500"/>
              </a:spcAft>
            </a:pPr>
            <a:r>
              <a:rPr lang="zh-CN" altLang="en-US" sz="1400" dirty="0">
                <a:solidFill>
                  <a:schemeClr val="bg2">
                    <a:lumMod val="50000"/>
                  </a:schemeClr>
                </a:solidFill>
                <a:latin typeface="方正兰亭黑_GBK" pitchFamily="2" charset="-122"/>
                <a:ea typeface="方正兰亭黑_GBK" pitchFamily="2" charset="-122"/>
                <a:sym typeface="方正兰亭黑_GBK" pitchFamily="2" charset="-122"/>
              </a:rPr>
              <a:t>右键点击图片选择设置图片格式可直接替换图片。您可以点击文字框输入您的描述说明，或者通过复制粘贴，在此录入您的描述说明。</a:t>
            </a:r>
            <a:endParaRPr lang="en-US" altLang="zh-CN" sz="1400" dirty="0">
              <a:solidFill>
                <a:schemeClr val="bg2">
                  <a:lumMod val="50000"/>
                </a:schemeClr>
              </a:solidFill>
              <a:latin typeface="方正兰亭黑_GBK" pitchFamily="2" charset="-122"/>
              <a:ea typeface="方正兰亭黑_GBK" pitchFamily="2" charset="-122"/>
              <a:sym typeface="方正兰亭黑_GBK" pitchFamily="2" charset="-122"/>
            </a:endParaRPr>
          </a:p>
          <a:p>
            <a:pPr eaLnBrk="1" hangingPunct="1">
              <a:lnSpc>
                <a:spcPct val="130000"/>
              </a:lnSpc>
              <a:spcAft>
                <a:spcPts val="500"/>
              </a:spcAft>
            </a:pPr>
            <a:r>
              <a:rPr lang="zh-CN" altLang="en-US" sz="1400" dirty="0">
                <a:solidFill>
                  <a:schemeClr val="bg2">
                    <a:lumMod val="50000"/>
                  </a:schemeClr>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a:t>
            </a:r>
            <a:endParaRPr lang="zh-CN" altLang="en-US" dirty="0">
              <a:solidFill>
                <a:schemeClr val="bg2">
                  <a:lumMod val="50000"/>
                </a:schemeClr>
              </a:solidFill>
            </a:endParaRPr>
          </a:p>
        </p:txBody>
      </p:sp>
      <p:grpSp>
        <p:nvGrpSpPr>
          <p:cNvPr id="3" name="组合 2"/>
          <p:cNvGrpSpPr/>
          <p:nvPr/>
        </p:nvGrpSpPr>
        <p:grpSpPr>
          <a:xfrm>
            <a:off x="7423150" y="4968875"/>
            <a:ext cx="793750" cy="796925"/>
            <a:chOff x="7423150" y="4968875"/>
            <a:chExt cx="793750" cy="796925"/>
          </a:xfrm>
        </p:grpSpPr>
        <p:sp>
          <p:nvSpPr>
            <p:cNvPr id="19469" name="Oval 10"/>
            <p:cNvSpPr>
              <a:spLocks noChangeArrowheads="1"/>
            </p:cNvSpPr>
            <p:nvPr/>
          </p:nvSpPr>
          <p:spPr bwMode="auto">
            <a:xfrm>
              <a:off x="7423150" y="4968875"/>
              <a:ext cx="793750" cy="796925"/>
            </a:xfrm>
            <a:prstGeom prst="ellipse">
              <a:avLst/>
            </a:prstGeom>
            <a:solidFill>
              <a:schemeClr val="tx1">
                <a:lumMod val="65000"/>
                <a:lumOff val="35000"/>
              </a:schemeClr>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8800">
                <a:solidFill>
                  <a:schemeClr val="bg2">
                    <a:lumMod val="50000"/>
                  </a:schemeClr>
                </a:solidFill>
                <a:latin typeface="Calibri" pitchFamily="34" charset="0"/>
                <a:sym typeface="Calibri" pitchFamily="34" charset="0"/>
              </a:endParaRPr>
            </a:p>
          </p:txBody>
        </p:sp>
        <p:pic>
          <p:nvPicPr>
            <p:cNvPr id="19470" name="Group 22"/>
            <p:cNvPicPr>
              <a:picLocks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7639050" y="5187950"/>
              <a:ext cx="3651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1" name="组合 18"/>
          <p:cNvGrpSpPr>
            <a:grpSpLocks/>
          </p:cNvGrpSpPr>
          <p:nvPr/>
        </p:nvGrpSpPr>
        <p:grpSpPr bwMode="auto">
          <a:xfrm>
            <a:off x="7423150" y="2371725"/>
            <a:ext cx="793750" cy="798513"/>
            <a:chOff x="0" y="0"/>
            <a:chExt cx="792885" cy="797434"/>
          </a:xfrm>
        </p:grpSpPr>
        <p:sp>
          <p:nvSpPr>
            <p:cNvPr id="19472" name="Oval 6"/>
            <p:cNvSpPr>
              <a:spLocks noChangeArrowheads="1"/>
            </p:cNvSpPr>
            <p:nvPr/>
          </p:nvSpPr>
          <p:spPr bwMode="auto">
            <a:xfrm>
              <a:off x="0" y="0"/>
              <a:ext cx="792885" cy="7974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8800">
                <a:solidFill>
                  <a:schemeClr val="bg2">
                    <a:lumMod val="50000"/>
                  </a:schemeClr>
                </a:solidFill>
                <a:latin typeface="Calibri" pitchFamily="34" charset="0"/>
                <a:sym typeface="Calibri" pitchFamily="34" charset="0"/>
              </a:endParaRPr>
            </a:p>
          </p:txBody>
        </p:sp>
        <p:sp>
          <p:nvSpPr>
            <p:cNvPr id="19473" name="Freeform 35"/>
            <p:cNvSpPr>
              <a:spLocks noEditPoints="1" noChangeArrowheads="1"/>
            </p:cNvSpPr>
            <p:nvPr/>
          </p:nvSpPr>
          <p:spPr bwMode="auto">
            <a:xfrm>
              <a:off x="185871" y="256657"/>
              <a:ext cx="421143" cy="284121"/>
            </a:xfrm>
            <a:custGeom>
              <a:avLst/>
              <a:gdLst>
                <a:gd name="T0" fmla="*/ 362129 w 157"/>
                <a:gd name="T1" fmla="*/ 123298 h 106"/>
                <a:gd name="T2" fmla="*/ 364812 w 157"/>
                <a:gd name="T3" fmla="*/ 99174 h 106"/>
                <a:gd name="T4" fmla="*/ 265561 w 157"/>
                <a:gd name="T5" fmla="*/ 0 h 106"/>
                <a:gd name="T6" fmla="*/ 195818 w 157"/>
                <a:gd name="T7" fmla="*/ 48247 h 106"/>
                <a:gd name="T8" fmla="*/ 120710 w 157"/>
                <a:gd name="T9" fmla="*/ 21443 h 106"/>
                <a:gd name="T10" fmla="*/ 50966 w 157"/>
                <a:gd name="T11" fmla="*/ 104535 h 106"/>
                <a:gd name="T12" fmla="*/ 53649 w 157"/>
                <a:gd name="T13" fmla="*/ 125978 h 106"/>
                <a:gd name="T14" fmla="*/ 0 w 157"/>
                <a:gd name="T15" fmla="*/ 201029 h 106"/>
                <a:gd name="T16" fmla="*/ 83156 w 157"/>
                <a:gd name="T17" fmla="*/ 284121 h 106"/>
                <a:gd name="T18" fmla="*/ 337987 w 157"/>
                <a:gd name="T19" fmla="*/ 284121 h 106"/>
                <a:gd name="T20" fmla="*/ 421143 w 157"/>
                <a:gd name="T21" fmla="*/ 201029 h 106"/>
                <a:gd name="T22" fmla="*/ 362129 w 157"/>
                <a:gd name="T23" fmla="*/ 123298 h 106"/>
                <a:gd name="T24" fmla="*/ 321893 w 157"/>
                <a:gd name="T25" fmla="*/ 268039 h 106"/>
                <a:gd name="T26" fmla="*/ 211913 w 157"/>
                <a:gd name="T27" fmla="*/ 268039 h 106"/>
                <a:gd name="T28" fmla="*/ 276291 w 157"/>
                <a:gd name="T29" fmla="*/ 201029 h 106"/>
                <a:gd name="T30" fmla="*/ 273609 w 157"/>
                <a:gd name="T31" fmla="*/ 192988 h 106"/>
                <a:gd name="T32" fmla="*/ 246784 w 157"/>
                <a:gd name="T33" fmla="*/ 192988 h 106"/>
                <a:gd name="T34" fmla="*/ 246784 w 157"/>
                <a:gd name="T35" fmla="*/ 182266 h 106"/>
                <a:gd name="T36" fmla="*/ 246784 w 157"/>
                <a:gd name="T37" fmla="*/ 99174 h 106"/>
                <a:gd name="T38" fmla="*/ 241420 w 157"/>
                <a:gd name="T39" fmla="*/ 93814 h 106"/>
                <a:gd name="T40" fmla="*/ 171676 w 157"/>
                <a:gd name="T41" fmla="*/ 93814 h 106"/>
                <a:gd name="T42" fmla="*/ 166311 w 157"/>
                <a:gd name="T43" fmla="*/ 99174 h 106"/>
                <a:gd name="T44" fmla="*/ 166311 w 157"/>
                <a:gd name="T45" fmla="*/ 182266 h 106"/>
                <a:gd name="T46" fmla="*/ 166311 w 157"/>
                <a:gd name="T47" fmla="*/ 195668 h 106"/>
                <a:gd name="T48" fmla="*/ 136804 w 157"/>
                <a:gd name="T49" fmla="*/ 195668 h 106"/>
                <a:gd name="T50" fmla="*/ 134122 w 157"/>
                <a:gd name="T51" fmla="*/ 203709 h 106"/>
                <a:gd name="T52" fmla="*/ 201183 w 157"/>
                <a:gd name="T53" fmla="*/ 268039 h 106"/>
                <a:gd name="T54" fmla="*/ 101933 w 157"/>
                <a:gd name="T55" fmla="*/ 268039 h 106"/>
                <a:gd name="T56" fmla="*/ 29507 w 157"/>
                <a:gd name="T57" fmla="*/ 198349 h 106"/>
                <a:gd name="T58" fmla="*/ 77791 w 157"/>
                <a:gd name="T59" fmla="*/ 134019 h 106"/>
                <a:gd name="T60" fmla="*/ 75108 w 157"/>
                <a:gd name="T61" fmla="*/ 117937 h 106"/>
                <a:gd name="T62" fmla="*/ 134122 w 157"/>
                <a:gd name="T63" fmla="*/ 45567 h 106"/>
                <a:gd name="T64" fmla="*/ 198501 w 157"/>
                <a:gd name="T65" fmla="*/ 77731 h 106"/>
                <a:gd name="T66" fmla="*/ 260197 w 157"/>
                <a:gd name="T67" fmla="*/ 26804 h 106"/>
                <a:gd name="T68" fmla="*/ 343352 w 157"/>
                <a:gd name="T69" fmla="*/ 112576 h 106"/>
                <a:gd name="T70" fmla="*/ 340670 w 157"/>
                <a:gd name="T71" fmla="*/ 131339 h 106"/>
                <a:gd name="T72" fmla="*/ 394319 w 157"/>
                <a:gd name="T73" fmla="*/ 198349 h 106"/>
                <a:gd name="T74" fmla="*/ 321893 w 157"/>
                <a:gd name="T75" fmla="*/ 268039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chemeClr val="bg2">
                    <a:lumMod val="50000"/>
                  </a:schemeClr>
                </a:solidFill>
                <a:latin typeface="Calibri" pitchFamily="34" charset="0"/>
                <a:sym typeface="Calibri" pitchFamily="34" charset="0"/>
              </a:endParaRPr>
            </a:p>
          </p:txBody>
        </p:sp>
      </p:grpSp>
      <p:sp>
        <p:nvSpPr>
          <p:cNvPr id="19474" name="矩形 67"/>
          <p:cNvSpPr>
            <a:spLocks noChangeArrowheads="1"/>
          </p:cNvSpPr>
          <p:nvPr/>
        </p:nvSpPr>
        <p:spPr bwMode="auto">
          <a:xfrm>
            <a:off x="8278813" y="2371725"/>
            <a:ext cx="2373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chemeClr val="tx1">
                    <a:lumMod val="75000"/>
                    <a:lumOff val="25000"/>
                  </a:schemeClr>
                </a:solidFill>
                <a:latin typeface="方正兰亭黑_GBK" pitchFamily="2" charset="-122"/>
                <a:ea typeface="方正兰亭黑_GBK" pitchFamily="2" charset="-122"/>
                <a:sym typeface="方正兰亭黑_GBK" pitchFamily="2" charset="-122"/>
              </a:rPr>
              <a:t>旗下分支机构</a:t>
            </a:r>
            <a:endParaRPr lang="en-US" altLang="zh-CN" sz="2000" b="1" dirty="0">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19475" name="矩形 47"/>
          <p:cNvSpPr>
            <a:spLocks noChangeArrowheads="1"/>
          </p:cNvSpPr>
          <p:nvPr/>
        </p:nvSpPr>
        <p:spPr bwMode="auto">
          <a:xfrm>
            <a:off x="8278813" y="2740025"/>
            <a:ext cx="25130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00">
                <a:solidFill>
                  <a:schemeClr val="bg2">
                    <a:lumMod val="50000"/>
                  </a:schemeClr>
                </a:solidFill>
                <a:latin typeface="方正兰亭黑_GBK" pitchFamily="2" charset="-122"/>
                <a:ea typeface="方正兰亭黑_GBK" pitchFamily="2" charset="-122"/>
                <a:sym typeface="方正兰亭黑_GBK" pitchFamily="2" charset="-122"/>
              </a:rPr>
              <a:t>在此录入图表的描述说明，在此录入图表的描述说明。</a:t>
            </a:r>
          </a:p>
        </p:txBody>
      </p:sp>
      <p:sp>
        <p:nvSpPr>
          <p:cNvPr id="19476" name="矩形 69"/>
          <p:cNvSpPr>
            <a:spLocks noChangeArrowheads="1"/>
          </p:cNvSpPr>
          <p:nvPr/>
        </p:nvSpPr>
        <p:spPr bwMode="auto">
          <a:xfrm>
            <a:off x="8278813" y="3667125"/>
            <a:ext cx="2373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chemeClr val="tx1">
                    <a:lumMod val="75000"/>
                    <a:lumOff val="25000"/>
                  </a:schemeClr>
                </a:solidFill>
                <a:latin typeface="方正兰亭黑_GBK" pitchFamily="2" charset="-122"/>
                <a:ea typeface="方正兰亭黑_GBK" pitchFamily="2" charset="-122"/>
                <a:sym typeface="方正兰亭黑_GBK" pitchFamily="2" charset="-122"/>
              </a:rPr>
              <a:t>拥有员工数量</a:t>
            </a:r>
            <a:endParaRPr lang="en-US" altLang="zh-CN" sz="2000" b="1" dirty="0">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19477" name="矩形 47"/>
          <p:cNvSpPr>
            <a:spLocks noChangeArrowheads="1"/>
          </p:cNvSpPr>
          <p:nvPr/>
        </p:nvSpPr>
        <p:spPr bwMode="auto">
          <a:xfrm>
            <a:off x="8278813" y="4037013"/>
            <a:ext cx="25130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00" dirty="0">
                <a:solidFill>
                  <a:schemeClr val="bg2">
                    <a:lumMod val="50000"/>
                  </a:schemeClr>
                </a:solidFill>
                <a:latin typeface="方正兰亭黑_GBK" pitchFamily="2" charset="-122"/>
                <a:ea typeface="方正兰亭黑_GBK" pitchFamily="2" charset="-122"/>
                <a:sym typeface="方正兰亭黑_GBK" pitchFamily="2" charset="-122"/>
              </a:rPr>
              <a:t>在此录入图表的描述说明，在此录入图表的描述说明。</a:t>
            </a:r>
          </a:p>
        </p:txBody>
      </p:sp>
      <p:sp>
        <p:nvSpPr>
          <p:cNvPr id="19478" name="矩形 71"/>
          <p:cNvSpPr>
            <a:spLocks noChangeArrowheads="1"/>
          </p:cNvSpPr>
          <p:nvPr/>
        </p:nvSpPr>
        <p:spPr bwMode="auto">
          <a:xfrm>
            <a:off x="8278813" y="4962525"/>
            <a:ext cx="2373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chemeClr val="tx1">
                    <a:lumMod val="75000"/>
                    <a:lumOff val="25000"/>
                  </a:schemeClr>
                </a:solidFill>
                <a:latin typeface="方正兰亭黑_GBK" pitchFamily="2" charset="-122"/>
                <a:ea typeface="方正兰亭黑_GBK" pitchFamily="2" charset="-122"/>
                <a:sym typeface="方正兰亭黑_GBK" pitchFamily="2" charset="-122"/>
              </a:rPr>
              <a:t>产品总销售额</a:t>
            </a:r>
            <a:endParaRPr lang="en-US" altLang="zh-CN" sz="2000" b="1" dirty="0">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19479" name="矩形 47"/>
          <p:cNvSpPr>
            <a:spLocks noChangeArrowheads="1"/>
          </p:cNvSpPr>
          <p:nvPr/>
        </p:nvSpPr>
        <p:spPr bwMode="auto">
          <a:xfrm>
            <a:off x="8278813" y="5318125"/>
            <a:ext cx="25130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00" dirty="0">
                <a:solidFill>
                  <a:schemeClr val="bg2">
                    <a:lumMod val="50000"/>
                  </a:schemeClr>
                </a:solidFill>
                <a:latin typeface="方正兰亭黑_GBK" pitchFamily="2" charset="-122"/>
                <a:ea typeface="方正兰亭黑_GBK" pitchFamily="2" charset="-122"/>
                <a:sym typeface="方正兰亭黑_GBK" pitchFamily="2" charset="-122"/>
              </a:rPr>
              <a:t>在此录入图表的描述说明，在此录入图表的描述说明。</a:t>
            </a:r>
          </a:p>
        </p:txBody>
      </p:sp>
      <p:grpSp>
        <p:nvGrpSpPr>
          <p:cNvPr id="19480" name="组合 17"/>
          <p:cNvGrpSpPr>
            <a:grpSpLocks/>
          </p:cNvGrpSpPr>
          <p:nvPr/>
        </p:nvGrpSpPr>
        <p:grpSpPr bwMode="auto">
          <a:xfrm>
            <a:off x="7423150" y="3670300"/>
            <a:ext cx="793750" cy="796925"/>
            <a:chOff x="0" y="0"/>
            <a:chExt cx="792885" cy="797434"/>
          </a:xfrm>
        </p:grpSpPr>
        <p:sp>
          <p:nvSpPr>
            <p:cNvPr id="19481" name="Oval 8"/>
            <p:cNvSpPr>
              <a:spLocks noChangeArrowheads="1"/>
            </p:cNvSpPr>
            <p:nvPr/>
          </p:nvSpPr>
          <p:spPr bwMode="auto">
            <a:xfrm>
              <a:off x="0" y="0"/>
              <a:ext cx="792885" cy="797434"/>
            </a:xfrm>
            <a:prstGeom prst="ellipse">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8800">
                <a:solidFill>
                  <a:schemeClr val="bg2">
                    <a:lumMod val="50000"/>
                  </a:schemeClr>
                </a:solidFill>
                <a:latin typeface="Calibri" pitchFamily="34" charset="0"/>
                <a:sym typeface="Calibri" pitchFamily="34" charset="0"/>
              </a:endParaRPr>
            </a:p>
          </p:txBody>
        </p:sp>
        <p:sp>
          <p:nvSpPr>
            <p:cNvPr id="19482" name="任意多边形 75"/>
            <p:cNvSpPr>
              <a:spLocks noChangeArrowheads="1"/>
            </p:cNvSpPr>
            <p:nvPr/>
          </p:nvSpPr>
          <p:spPr bwMode="auto">
            <a:xfrm>
              <a:off x="125808" y="205049"/>
              <a:ext cx="541268" cy="387337"/>
            </a:xfrm>
            <a:custGeom>
              <a:avLst/>
              <a:gdLst>
                <a:gd name="T0" fmla="*/ 342366 w 613253"/>
                <a:gd name="T1" fmla="*/ 215053 h 438850"/>
                <a:gd name="T2" fmla="*/ 349467 w 613253"/>
                <a:gd name="T3" fmla="*/ 239323 h 438850"/>
                <a:gd name="T4" fmla="*/ 310430 w 613253"/>
                <a:gd name="T5" fmla="*/ 326243 h 438850"/>
                <a:gd name="T6" fmla="*/ 309880 w 613253"/>
                <a:gd name="T7" fmla="*/ 326243 h 438850"/>
                <a:gd name="T8" fmla="*/ 310266 w 613253"/>
                <a:gd name="T9" fmla="*/ 326609 h 438850"/>
                <a:gd name="T10" fmla="*/ 309881 w 613253"/>
                <a:gd name="T11" fmla="*/ 327466 h 438850"/>
                <a:gd name="T12" fmla="*/ 311167 w 613253"/>
                <a:gd name="T13" fmla="*/ 327466 h 438850"/>
                <a:gd name="T14" fmla="*/ 354879 w 613253"/>
                <a:gd name="T15" fmla="*/ 369009 h 438850"/>
                <a:gd name="T16" fmla="*/ 398591 w 613253"/>
                <a:gd name="T17" fmla="*/ 327466 h 438850"/>
                <a:gd name="T18" fmla="*/ 399878 w 613253"/>
                <a:gd name="T19" fmla="*/ 327466 h 438850"/>
                <a:gd name="T20" fmla="*/ 399493 w 613253"/>
                <a:gd name="T21" fmla="*/ 326608 h 438850"/>
                <a:gd name="T22" fmla="*/ 399878 w 613253"/>
                <a:gd name="T23" fmla="*/ 326243 h 438850"/>
                <a:gd name="T24" fmla="*/ 399329 w 613253"/>
                <a:gd name="T25" fmla="*/ 326243 h 438850"/>
                <a:gd name="T26" fmla="*/ 360291 w 613253"/>
                <a:gd name="T27" fmla="*/ 239321 h 438850"/>
                <a:gd name="T28" fmla="*/ 367392 w 613253"/>
                <a:gd name="T29" fmla="*/ 215053 h 438850"/>
                <a:gd name="T30" fmla="*/ 138929 w 613253"/>
                <a:gd name="T31" fmla="*/ 190906 h 438850"/>
                <a:gd name="T32" fmla="*/ 144684 w 613253"/>
                <a:gd name="T33" fmla="*/ 210572 h 438850"/>
                <a:gd name="T34" fmla="*/ 113053 w 613253"/>
                <a:gd name="T35" fmla="*/ 281000 h 438850"/>
                <a:gd name="T36" fmla="*/ 112607 w 613253"/>
                <a:gd name="T37" fmla="*/ 281000 h 438850"/>
                <a:gd name="T38" fmla="*/ 112919 w 613253"/>
                <a:gd name="T39" fmla="*/ 281298 h 438850"/>
                <a:gd name="T40" fmla="*/ 112608 w 613253"/>
                <a:gd name="T41" fmla="*/ 281991 h 438850"/>
                <a:gd name="T42" fmla="*/ 113650 w 613253"/>
                <a:gd name="T43" fmla="*/ 281991 h 438850"/>
                <a:gd name="T44" fmla="*/ 149069 w 613253"/>
                <a:gd name="T45" fmla="*/ 315653 h 438850"/>
                <a:gd name="T46" fmla="*/ 184487 w 613253"/>
                <a:gd name="T47" fmla="*/ 281991 h 438850"/>
                <a:gd name="T48" fmla="*/ 185531 w 613253"/>
                <a:gd name="T49" fmla="*/ 281991 h 438850"/>
                <a:gd name="T50" fmla="*/ 185218 w 613253"/>
                <a:gd name="T51" fmla="*/ 281297 h 438850"/>
                <a:gd name="T52" fmla="*/ 185530 w 613253"/>
                <a:gd name="T53" fmla="*/ 281000 h 438850"/>
                <a:gd name="T54" fmla="*/ 185086 w 613253"/>
                <a:gd name="T55" fmla="*/ 281000 h 438850"/>
                <a:gd name="T56" fmla="*/ 153454 w 613253"/>
                <a:gd name="T57" fmla="*/ 210570 h 438850"/>
                <a:gd name="T58" fmla="*/ 159207 w 613253"/>
                <a:gd name="T59" fmla="*/ 190906 h 438850"/>
                <a:gd name="T60" fmla="*/ 355360 w 613253"/>
                <a:gd name="T61" fmla="*/ 0 h 438850"/>
                <a:gd name="T62" fmla="*/ 455224 w 613253"/>
                <a:gd name="T63" fmla="*/ 101417 h 438850"/>
                <a:gd name="T64" fmla="*/ 401082 w 613253"/>
                <a:gd name="T65" fmla="*/ 190174 h 438850"/>
                <a:gd name="T66" fmla="*/ 401082 w 613253"/>
                <a:gd name="T67" fmla="*/ 203924 h 438850"/>
                <a:gd name="T68" fmla="*/ 541268 w 613253"/>
                <a:gd name="T69" fmla="*/ 345545 h 438850"/>
                <a:gd name="T70" fmla="*/ 351751 w 613253"/>
                <a:gd name="T71" fmla="*/ 387337 h 438850"/>
                <a:gd name="T72" fmla="*/ 170905 w 613253"/>
                <a:gd name="T73" fmla="*/ 349252 h 438850"/>
                <a:gd name="T74" fmla="*/ 179418 w 613253"/>
                <a:gd name="T75" fmla="*/ 326961 h 438850"/>
                <a:gd name="T76" fmla="*/ 146534 w 613253"/>
                <a:gd name="T77" fmla="*/ 330503 h 438850"/>
                <a:gd name="T78" fmla="*/ 0 w 613253"/>
                <a:gd name="T79" fmla="*/ 299644 h 438850"/>
                <a:gd name="T80" fmla="*/ 110463 w 613253"/>
                <a:gd name="T81" fmla="*/ 183159 h 438850"/>
                <a:gd name="T82" fmla="*/ 110463 w 613253"/>
                <a:gd name="T83" fmla="*/ 169414 h 438850"/>
                <a:gd name="T84" fmla="*/ 68541 w 613253"/>
                <a:gd name="T85" fmla="*/ 98830 h 438850"/>
                <a:gd name="T86" fmla="*/ 149458 w 613253"/>
                <a:gd name="T87" fmla="*/ 16655 h 438850"/>
                <a:gd name="T88" fmla="*/ 230376 w 613253"/>
                <a:gd name="T89" fmla="*/ 98830 h 438850"/>
                <a:gd name="T90" fmla="*/ 186506 w 613253"/>
                <a:gd name="T91" fmla="*/ 170748 h 438850"/>
                <a:gd name="T92" fmla="*/ 186506 w 613253"/>
                <a:gd name="T93" fmla="*/ 181888 h 438850"/>
                <a:gd name="T94" fmla="*/ 258460 w 613253"/>
                <a:gd name="T95" fmla="*/ 222896 h 438850"/>
                <a:gd name="T96" fmla="*/ 260415 w 613253"/>
                <a:gd name="T97" fmla="*/ 225480 h 438850"/>
                <a:gd name="T98" fmla="*/ 307234 w 613253"/>
                <a:gd name="T99" fmla="*/ 205493 h 438850"/>
                <a:gd name="T100" fmla="*/ 307234 w 613253"/>
                <a:gd name="T101" fmla="*/ 188529 h 438850"/>
                <a:gd name="T102" fmla="*/ 255495 w 613253"/>
                <a:gd name="T103" fmla="*/ 101417 h 438850"/>
                <a:gd name="T104" fmla="*/ 355360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2">
                    <a:lumMod val="50000"/>
                  </a:schemeClr>
                </a:solidFill>
                <a:latin typeface="宋体" pitchFamily="2" charset="-122"/>
                <a:sym typeface="宋体" pitchFamily="2" charset="-122"/>
              </a:endParaRPr>
            </a:p>
          </p:txBody>
        </p:sp>
      </p:grpSp>
      <p:sp>
        <p:nvSpPr>
          <p:cNvPr id="32" name="TextBox 31"/>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公司概况</a:t>
            </a:r>
          </a:p>
        </p:txBody>
      </p:sp>
    </p:spTree>
    <p:extLst>
      <p:ext uri="{BB962C8B-B14F-4D97-AF65-F5344CB8AC3E}">
        <p14:creationId xmlns:p14="http://schemas.microsoft.com/office/powerpoint/2010/main" val="291208670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16" presetClass="entr" presetSubtype="37" fill="hold" grpId="0" nodeType="afterEffect">
                                  <p:stCondLst>
                                    <p:cond delay="0"/>
                                  </p:stCondLst>
                                  <p:childTnLst>
                                    <p:set>
                                      <p:cBhvr>
                                        <p:cTn id="14" dur="1" fill="hold">
                                          <p:stCondLst>
                                            <p:cond delay="0"/>
                                          </p:stCondLst>
                                        </p:cTn>
                                        <p:tgtEl>
                                          <p:spTgt spid="19466"/>
                                        </p:tgtEl>
                                        <p:attrNameLst>
                                          <p:attrName>style.visibility</p:attrName>
                                        </p:attrNameLst>
                                      </p:cBhvr>
                                      <p:to>
                                        <p:strVal val="visible"/>
                                      </p:to>
                                    </p:set>
                                    <p:animEffect>
                                      <p:cBhvr>
                                        <p:cTn id="15" dur="500"/>
                                        <p:tgtEl>
                                          <p:spTgt spid="19466"/>
                                        </p:tgtEl>
                                      </p:cBhvr>
                                    </p:animEffect>
                                  </p:childTnLst>
                                </p:cTn>
                              </p:par>
                            </p:childTnLst>
                          </p:cTn>
                        </p:par>
                        <p:par>
                          <p:cTn id="16" fill="hold" nodeType="afterGroup">
                            <p:stCondLst>
                              <p:cond delay="1150"/>
                            </p:stCondLst>
                            <p:childTnLst>
                              <p:par>
                                <p:cTn id="17" presetID="2" presetClass="entr" presetSubtype="8" fill="hold" grpId="0" nodeType="afterEffect">
                                  <p:stCondLst>
                                    <p:cond delay="0"/>
                                  </p:stCondLst>
                                  <p:childTnLst>
                                    <p:set>
                                      <p:cBhvr>
                                        <p:cTn id="18" dur="1" fill="hold">
                                          <p:stCondLst>
                                            <p:cond delay="0"/>
                                          </p:stCondLst>
                                        </p:cTn>
                                        <p:tgtEl>
                                          <p:spTgt spid="19467"/>
                                        </p:tgtEl>
                                        <p:attrNameLst>
                                          <p:attrName>style.visibility</p:attrName>
                                        </p:attrNameLst>
                                      </p:cBhvr>
                                      <p:to>
                                        <p:strVal val="visible"/>
                                      </p:to>
                                    </p:set>
                                    <p:anim calcmode="lin" valueType="num">
                                      <p:cBhvr>
                                        <p:cTn id="19" dur="500" fill="hold"/>
                                        <p:tgtEl>
                                          <p:spTgt spid="19467"/>
                                        </p:tgtEl>
                                        <p:attrNameLst>
                                          <p:attrName>ppt_x</p:attrName>
                                        </p:attrNameLst>
                                      </p:cBhvr>
                                      <p:tavLst>
                                        <p:tav tm="0">
                                          <p:val>
                                            <p:strVal val="0-#ppt_w/2"/>
                                          </p:val>
                                        </p:tav>
                                        <p:tav tm="100000">
                                          <p:val>
                                            <p:strVal val="#ppt_x"/>
                                          </p:val>
                                        </p:tav>
                                      </p:tavLst>
                                    </p:anim>
                                    <p:anim calcmode="lin" valueType="num">
                                      <p:cBhvr>
                                        <p:cTn id="20" dur="500" fill="hold"/>
                                        <p:tgtEl>
                                          <p:spTgt spid="1946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650"/>
                            </p:stCondLst>
                            <p:childTnLst>
                              <p:par>
                                <p:cTn id="22" presetID="22" presetClass="entr" presetSubtype="8" fill="hold" grpId="0" nodeType="afterEffect">
                                  <p:stCondLst>
                                    <p:cond delay="0"/>
                                  </p:stCondLst>
                                  <p:childTnLst>
                                    <p:set>
                                      <p:cBhvr>
                                        <p:cTn id="23" dur="1" fill="hold">
                                          <p:stCondLst>
                                            <p:cond delay="0"/>
                                          </p:stCondLst>
                                        </p:cTn>
                                        <p:tgtEl>
                                          <p:spTgt spid="19461"/>
                                        </p:tgtEl>
                                        <p:attrNameLst>
                                          <p:attrName>style.visibility</p:attrName>
                                        </p:attrNameLst>
                                      </p:cBhvr>
                                      <p:to>
                                        <p:strVal val="visible"/>
                                      </p:to>
                                    </p:set>
                                    <p:animEffect>
                                      <p:cBhvr>
                                        <p:cTn id="24" dur="500"/>
                                        <p:tgtEl>
                                          <p:spTgt spid="19461"/>
                                        </p:tgtEl>
                                      </p:cBhvr>
                                    </p:animEffect>
                                  </p:childTnLst>
                                </p:cTn>
                              </p:par>
                            </p:childTnLst>
                          </p:cTn>
                        </p:par>
                        <p:par>
                          <p:cTn id="25" fill="hold" nodeType="afterGroup">
                            <p:stCondLst>
                              <p:cond delay="2150"/>
                            </p:stCondLst>
                            <p:childTnLst>
                              <p:par>
                                <p:cTn id="26" presetID="22" presetClass="entr" presetSubtype="8" fill="hold" grpId="0" nodeType="afterEffect">
                                  <p:stCondLst>
                                    <p:cond delay="0"/>
                                  </p:stCondLst>
                                  <p:childTnLst>
                                    <p:set>
                                      <p:cBhvr>
                                        <p:cTn id="27" dur="1" fill="hold">
                                          <p:stCondLst>
                                            <p:cond delay="0"/>
                                          </p:stCondLst>
                                        </p:cTn>
                                        <p:tgtEl>
                                          <p:spTgt spid="19468"/>
                                        </p:tgtEl>
                                        <p:attrNameLst>
                                          <p:attrName>style.visibility</p:attrName>
                                        </p:attrNameLst>
                                      </p:cBhvr>
                                      <p:to>
                                        <p:strVal val="visible"/>
                                      </p:to>
                                    </p:set>
                                    <p:animEffect>
                                      <p:cBhvr>
                                        <p:cTn id="28" dur="500"/>
                                        <p:tgtEl>
                                          <p:spTgt spid="19468"/>
                                        </p:tgtEl>
                                      </p:cBhvr>
                                    </p:animEffect>
                                  </p:childTnLst>
                                </p:cTn>
                              </p:par>
                            </p:childTnLst>
                          </p:cTn>
                        </p:par>
                        <p:par>
                          <p:cTn id="29" fill="hold" nodeType="afterGroup">
                            <p:stCondLst>
                              <p:cond delay="2650"/>
                            </p:stCondLst>
                            <p:childTnLst>
                              <p:par>
                                <p:cTn id="30" presetID="47" presetClass="entr" presetSubtype="0" fill="hold" nodeType="afterEffect">
                                  <p:stCondLst>
                                    <p:cond delay="0"/>
                                  </p:stCondLst>
                                  <p:childTnLst>
                                    <p:set>
                                      <p:cBhvr>
                                        <p:cTn id="31" dur="1" fill="hold">
                                          <p:stCondLst>
                                            <p:cond delay="0"/>
                                          </p:stCondLst>
                                        </p:cTn>
                                        <p:tgtEl>
                                          <p:spTgt spid="19471"/>
                                        </p:tgtEl>
                                        <p:attrNameLst>
                                          <p:attrName>style.visibility</p:attrName>
                                        </p:attrNameLst>
                                      </p:cBhvr>
                                      <p:to>
                                        <p:strVal val="visible"/>
                                      </p:to>
                                    </p:set>
                                    <p:animEffect>
                                      <p:cBhvr>
                                        <p:cTn id="32" dur="500"/>
                                        <p:tgtEl>
                                          <p:spTgt spid="19471"/>
                                        </p:tgtEl>
                                      </p:cBhvr>
                                    </p:animEffect>
                                    <p:anim calcmode="lin" valueType="num">
                                      <p:cBhvr>
                                        <p:cTn id="33" dur="500" fill="hold"/>
                                        <p:tgtEl>
                                          <p:spTgt spid="19471"/>
                                        </p:tgtEl>
                                        <p:attrNameLst>
                                          <p:attrName>ppt_x</p:attrName>
                                        </p:attrNameLst>
                                      </p:cBhvr>
                                      <p:tavLst>
                                        <p:tav tm="0">
                                          <p:val>
                                            <p:strVal val="#ppt_x"/>
                                          </p:val>
                                        </p:tav>
                                        <p:tav tm="100000">
                                          <p:val>
                                            <p:strVal val="#ppt_x"/>
                                          </p:val>
                                        </p:tav>
                                      </p:tavLst>
                                    </p:anim>
                                    <p:anim calcmode="lin" valueType="num">
                                      <p:cBhvr>
                                        <p:cTn id="34" dur="500" fill="hold"/>
                                        <p:tgtEl>
                                          <p:spTgt spid="1947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19480"/>
                                        </p:tgtEl>
                                        <p:attrNameLst>
                                          <p:attrName>style.visibility</p:attrName>
                                        </p:attrNameLst>
                                      </p:cBhvr>
                                      <p:to>
                                        <p:strVal val="visible"/>
                                      </p:to>
                                    </p:set>
                                    <p:animEffect>
                                      <p:cBhvr>
                                        <p:cTn id="37" dur="500"/>
                                        <p:tgtEl>
                                          <p:spTgt spid="19480"/>
                                        </p:tgtEl>
                                      </p:cBhvr>
                                    </p:animEffect>
                                    <p:anim calcmode="lin" valueType="num">
                                      <p:cBhvr>
                                        <p:cTn id="38" dur="500" fill="hold"/>
                                        <p:tgtEl>
                                          <p:spTgt spid="19480"/>
                                        </p:tgtEl>
                                        <p:attrNameLst>
                                          <p:attrName>ppt_x</p:attrName>
                                        </p:attrNameLst>
                                      </p:cBhvr>
                                      <p:tavLst>
                                        <p:tav tm="0">
                                          <p:val>
                                            <p:strVal val="#ppt_x"/>
                                          </p:val>
                                        </p:tav>
                                        <p:tav tm="100000">
                                          <p:val>
                                            <p:strVal val="#ppt_x"/>
                                          </p:val>
                                        </p:tav>
                                      </p:tavLst>
                                    </p:anim>
                                    <p:anim calcmode="lin" valueType="num">
                                      <p:cBhvr>
                                        <p:cTn id="39" dur="500" fill="hold"/>
                                        <p:tgtEl>
                                          <p:spTgt spid="19480"/>
                                        </p:tgtEl>
                                        <p:attrNameLst>
                                          <p:attrName>ppt_y</p:attrName>
                                        </p:attrNameLst>
                                      </p:cBhvr>
                                      <p:tavLst>
                                        <p:tav tm="0">
                                          <p:val>
                                            <p:strVal val="#ppt_y-.1"/>
                                          </p:val>
                                        </p:tav>
                                        <p:tav tm="100000">
                                          <p:val>
                                            <p:strVal val="#ppt_y"/>
                                          </p:val>
                                        </p:tav>
                                      </p:tavLst>
                                    </p:anim>
                                  </p:childTnLst>
                                </p:cTn>
                              </p:par>
                            </p:childTnLst>
                          </p:cTn>
                        </p:par>
                        <p:par>
                          <p:cTn id="40" fill="hold">
                            <p:stCondLst>
                              <p:cond delay="355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nodeType="afterGroup">
                            <p:stCondLst>
                              <p:cond delay="4050"/>
                            </p:stCondLst>
                            <p:childTnLst>
                              <p:par>
                                <p:cTn id="45" presetID="14" presetClass="entr" presetSubtype="10" fill="hold" grpId="0" nodeType="afterEffect">
                                  <p:stCondLst>
                                    <p:cond delay="250"/>
                                  </p:stCondLst>
                                  <p:childTnLst>
                                    <p:set>
                                      <p:cBhvr>
                                        <p:cTn id="46" dur="1" fill="hold">
                                          <p:stCondLst>
                                            <p:cond delay="0"/>
                                          </p:stCondLst>
                                        </p:cTn>
                                        <p:tgtEl>
                                          <p:spTgt spid="19474"/>
                                        </p:tgtEl>
                                        <p:attrNameLst>
                                          <p:attrName>style.visibility</p:attrName>
                                        </p:attrNameLst>
                                      </p:cBhvr>
                                      <p:to>
                                        <p:strVal val="visible"/>
                                      </p:to>
                                    </p:set>
                                    <p:animEffect>
                                      <p:cBhvr>
                                        <p:cTn id="47" dur="400"/>
                                        <p:tgtEl>
                                          <p:spTgt spid="19474"/>
                                        </p:tgtEl>
                                      </p:cBhvr>
                                    </p:animEffect>
                                  </p:childTnLst>
                                </p:cTn>
                              </p:par>
                              <p:par>
                                <p:cTn id="48" presetID="14" presetClass="entr" presetSubtype="10" fill="hold" grpId="0" nodeType="withEffect">
                                  <p:stCondLst>
                                    <p:cond delay="250"/>
                                  </p:stCondLst>
                                  <p:childTnLst>
                                    <p:set>
                                      <p:cBhvr>
                                        <p:cTn id="49" dur="1" fill="hold">
                                          <p:stCondLst>
                                            <p:cond delay="0"/>
                                          </p:stCondLst>
                                        </p:cTn>
                                        <p:tgtEl>
                                          <p:spTgt spid="19475"/>
                                        </p:tgtEl>
                                        <p:attrNameLst>
                                          <p:attrName>style.visibility</p:attrName>
                                        </p:attrNameLst>
                                      </p:cBhvr>
                                      <p:to>
                                        <p:strVal val="visible"/>
                                      </p:to>
                                    </p:set>
                                    <p:animEffect>
                                      <p:cBhvr>
                                        <p:cTn id="50" dur="400"/>
                                        <p:tgtEl>
                                          <p:spTgt spid="19475"/>
                                        </p:tgtEl>
                                      </p:cBhvr>
                                    </p:animEffect>
                                  </p:childTnLst>
                                </p:cTn>
                              </p:par>
                            </p:childTnLst>
                          </p:cTn>
                        </p:par>
                        <p:par>
                          <p:cTn id="51" fill="hold" nodeType="afterGroup">
                            <p:stCondLst>
                              <p:cond delay="4700"/>
                            </p:stCondLst>
                            <p:childTnLst>
                              <p:par>
                                <p:cTn id="52" presetID="14" presetClass="entr" presetSubtype="10" fill="hold" grpId="0" nodeType="afterEffect">
                                  <p:stCondLst>
                                    <p:cond delay="250"/>
                                  </p:stCondLst>
                                  <p:childTnLst>
                                    <p:set>
                                      <p:cBhvr>
                                        <p:cTn id="53" dur="1" fill="hold">
                                          <p:stCondLst>
                                            <p:cond delay="0"/>
                                          </p:stCondLst>
                                        </p:cTn>
                                        <p:tgtEl>
                                          <p:spTgt spid="19476"/>
                                        </p:tgtEl>
                                        <p:attrNameLst>
                                          <p:attrName>style.visibility</p:attrName>
                                        </p:attrNameLst>
                                      </p:cBhvr>
                                      <p:to>
                                        <p:strVal val="visible"/>
                                      </p:to>
                                    </p:set>
                                    <p:animEffect>
                                      <p:cBhvr>
                                        <p:cTn id="54" dur="400"/>
                                        <p:tgtEl>
                                          <p:spTgt spid="19476"/>
                                        </p:tgtEl>
                                      </p:cBhvr>
                                    </p:animEffect>
                                  </p:childTnLst>
                                </p:cTn>
                              </p:par>
                              <p:par>
                                <p:cTn id="55" presetID="14" presetClass="entr" presetSubtype="10" fill="hold" grpId="0" nodeType="withEffect">
                                  <p:stCondLst>
                                    <p:cond delay="250"/>
                                  </p:stCondLst>
                                  <p:childTnLst>
                                    <p:set>
                                      <p:cBhvr>
                                        <p:cTn id="56" dur="1" fill="hold">
                                          <p:stCondLst>
                                            <p:cond delay="0"/>
                                          </p:stCondLst>
                                        </p:cTn>
                                        <p:tgtEl>
                                          <p:spTgt spid="19477"/>
                                        </p:tgtEl>
                                        <p:attrNameLst>
                                          <p:attrName>style.visibility</p:attrName>
                                        </p:attrNameLst>
                                      </p:cBhvr>
                                      <p:to>
                                        <p:strVal val="visible"/>
                                      </p:to>
                                    </p:set>
                                    <p:animEffect>
                                      <p:cBhvr>
                                        <p:cTn id="57" dur="400"/>
                                        <p:tgtEl>
                                          <p:spTgt spid="19477"/>
                                        </p:tgtEl>
                                      </p:cBhvr>
                                    </p:animEffect>
                                  </p:childTnLst>
                                </p:cTn>
                              </p:par>
                            </p:childTnLst>
                          </p:cTn>
                        </p:par>
                        <p:par>
                          <p:cTn id="58" fill="hold">
                            <p:stCondLst>
                              <p:cond delay="5350"/>
                            </p:stCondLst>
                            <p:childTnLst>
                              <p:par>
                                <p:cTn id="59" presetID="14" presetClass="entr" presetSubtype="10" fill="hold" grpId="0" nodeType="afterEffect">
                                  <p:stCondLst>
                                    <p:cond delay="250"/>
                                  </p:stCondLst>
                                  <p:childTnLst>
                                    <p:set>
                                      <p:cBhvr>
                                        <p:cTn id="60" dur="1" fill="hold">
                                          <p:stCondLst>
                                            <p:cond delay="0"/>
                                          </p:stCondLst>
                                        </p:cTn>
                                        <p:tgtEl>
                                          <p:spTgt spid="19478"/>
                                        </p:tgtEl>
                                        <p:attrNameLst>
                                          <p:attrName>style.visibility</p:attrName>
                                        </p:attrNameLst>
                                      </p:cBhvr>
                                      <p:to>
                                        <p:strVal val="visible"/>
                                      </p:to>
                                    </p:set>
                                    <p:animEffect>
                                      <p:cBhvr>
                                        <p:cTn id="61" dur="400"/>
                                        <p:tgtEl>
                                          <p:spTgt spid="19478"/>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19479"/>
                                        </p:tgtEl>
                                        <p:attrNameLst>
                                          <p:attrName>style.visibility</p:attrName>
                                        </p:attrNameLst>
                                      </p:cBhvr>
                                      <p:to>
                                        <p:strVal val="visible"/>
                                      </p:to>
                                    </p:set>
                                    <p:animEffect>
                                      <p:cBhvr>
                                        <p:cTn id="64" dur="400"/>
                                        <p:tgtEl>
                                          <p:spTgt spid="19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ldLvl="0" autoUpdateAnimBg="0"/>
      <p:bldP spid="19466" grpId="0" bldLvl="0" autoUpdateAnimBg="0"/>
      <p:bldP spid="19467" grpId="0" bldLvl="0" animBg="1" autoUpdateAnimBg="0"/>
      <p:bldP spid="19468" grpId="0" bldLvl="0" autoUpdateAnimBg="0"/>
      <p:bldP spid="19474" grpId="0" bldLvl="0" autoUpdateAnimBg="0"/>
      <p:bldP spid="19475" grpId="0" bldLvl="0" autoUpdateAnimBg="0"/>
      <p:bldP spid="19476" grpId="0" bldLvl="0" autoUpdateAnimBg="0"/>
      <p:bldP spid="19477" grpId="0" bldLvl="0" autoUpdateAnimBg="0"/>
      <p:bldP spid="19478" grpId="0" bldLvl="0" autoUpdateAnimBg="0"/>
      <p:bldP spid="19479" grpId="0" bldLvl="0" autoUpdateAnimBg="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燕尾形箭头 2"/>
          <p:cNvSpPr>
            <a:spLocks noChangeArrowheads="1"/>
          </p:cNvSpPr>
          <p:nvPr/>
        </p:nvSpPr>
        <p:spPr bwMode="auto">
          <a:xfrm>
            <a:off x="1438275" y="3624263"/>
            <a:ext cx="9405938" cy="228600"/>
          </a:xfrm>
          <a:prstGeom prst="notchedRightArrow">
            <a:avLst>
              <a:gd name="adj1" fmla="val 50000"/>
              <a:gd name="adj2" fmla="val 49908"/>
            </a:avLst>
          </a:prstGeom>
          <a:solidFill>
            <a:schemeClr val="accent2">
              <a:lumMod val="60000"/>
              <a:lumOff val="40000"/>
            </a:schemeClr>
          </a:solidFill>
          <a:ln>
            <a:solidFill>
              <a:schemeClr val="accent2">
                <a:lumMod val="60000"/>
                <a:lumOff val="40000"/>
              </a:schemeClr>
            </a:solid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accent1"/>
              </a:solidFill>
              <a:ea typeface="方正兰亭黑_GBK" pitchFamily="2" charset="-122"/>
              <a:sym typeface="Arial" pitchFamily="34" charset="0"/>
            </a:endParaRPr>
          </a:p>
        </p:txBody>
      </p:sp>
      <p:sp>
        <p:nvSpPr>
          <p:cNvPr id="25606" name="椭圆 8"/>
          <p:cNvSpPr>
            <a:spLocks noChangeArrowheads="1"/>
          </p:cNvSpPr>
          <p:nvPr/>
        </p:nvSpPr>
        <p:spPr bwMode="auto">
          <a:xfrm>
            <a:off x="4779963" y="3654425"/>
            <a:ext cx="166687" cy="166688"/>
          </a:xfrm>
          <a:prstGeom prst="ellipse">
            <a:avLst/>
          </a:prstGeom>
          <a:solidFill>
            <a:schemeClr val="accent6">
              <a:lumMod val="60000"/>
              <a:lumOff val="40000"/>
            </a:schemeClr>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accent1"/>
              </a:solidFill>
              <a:ea typeface="方正兰亭黑_GBK" pitchFamily="2" charset="-122"/>
              <a:sym typeface="Arial" pitchFamily="34" charset="0"/>
            </a:endParaRPr>
          </a:p>
        </p:txBody>
      </p:sp>
      <p:sp>
        <p:nvSpPr>
          <p:cNvPr id="25607" name="椭圆 9"/>
          <p:cNvSpPr>
            <a:spLocks noChangeArrowheads="1"/>
          </p:cNvSpPr>
          <p:nvPr/>
        </p:nvSpPr>
        <p:spPr bwMode="auto">
          <a:xfrm>
            <a:off x="7275513" y="3654425"/>
            <a:ext cx="166687" cy="166688"/>
          </a:xfrm>
          <a:prstGeom prst="ellipse">
            <a:avLst/>
          </a:prstGeom>
          <a:solidFill>
            <a:schemeClr val="accent6">
              <a:lumMod val="60000"/>
              <a:lumOff val="40000"/>
            </a:schemeClr>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accent1"/>
              </a:solidFill>
              <a:ea typeface="方正兰亭黑_GBK" pitchFamily="2" charset="-122"/>
              <a:sym typeface="Arial" pitchFamily="34" charset="0"/>
            </a:endParaRPr>
          </a:p>
        </p:txBody>
      </p:sp>
      <p:sp>
        <p:nvSpPr>
          <p:cNvPr id="25608" name="椭圆 10"/>
          <p:cNvSpPr>
            <a:spLocks noChangeArrowheads="1"/>
          </p:cNvSpPr>
          <p:nvPr/>
        </p:nvSpPr>
        <p:spPr bwMode="auto">
          <a:xfrm>
            <a:off x="9755188" y="3654425"/>
            <a:ext cx="166687" cy="166688"/>
          </a:xfrm>
          <a:prstGeom prst="ellipse">
            <a:avLst/>
          </a:prstGeom>
          <a:solidFill>
            <a:schemeClr val="accent6">
              <a:lumMod val="60000"/>
              <a:lumOff val="40000"/>
            </a:schemeClr>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accent1"/>
              </a:solidFill>
              <a:ea typeface="方正兰亭黑_GBK" pitchFamily="2" charset="-122"/>
              <a:sym typeface="Arial" pitchFamily="34" charset="0"/>
            </a:endParaRPr>
          </a:p>
        </p:txBody>
      </p:sp>
      <p:sp>
        <p:nvSpPr>
          <p:cNvPr id="25609" name="椭圆 11"/>
          <p:cNvSpPr>
            <a:spLocks noChangeArrowheads="1"/>
          </p:cNvSpPr>
          <p:nvPr/>
        </p:nvSpPr>
        <p:spPr bwMode="auto">
          <a:xfrm>
            <a:off x="2298700" y="3654425"/>
            <a:ext cx="166688" cy="166688"/>
          </a:xfrm>
          <a:prstGeom prst="ellipse">
            <a:avLst/>
          </a:prstGeom>
          <a:solidFill>
            <a:schemeClr val="accent6">
              <a:lumMod val="60000"/>
              <a:lumOff val="40000"/>
            </a:schemeClr>
          </a:solidFill>
          <a:ln>
            <a:noFill/>
          </a:ln>
        </p:spPr>
        <p:txBody>
          <a:bodyPr lIns="91431" tIns="45716" rIns="91431" bIns="4571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accent1"/>
              </a:solidFill>
              <a:ea typeface="方正兰亭黑_GBK" pitchFamily="2" charset="-122"/>
              <a:sym typeface="Arial" pitchFamily="34" charset="0"/>
            </a:endParaRPr>
          </a:p>
        </p:txBody>
      </p:sp>
      <p:grpSp>
        <p:nvGrpSpPr>
          <p:cNvPr id="25610" name="组合 12"/>
          <p:cNvGrpSpPr>
            <a:grpSpLocks/>
          </p:cNvGrpSpPr>
          <p:nvPr/>
        </p:nvGrpSpPr>
        <p:grpSpPr bwMode="auto">
          <a:xfrm>
            <a:off x="4378325" y="2416175"/>
            <a:ext cx="962025" cy="962025"/>
            <a:chOff x="0" y="0"/>
            <a:chExt cx="962021" cy="962021"/>
          </a:xfrm>
        </p:grpSpPr>
        <p:sp>
          <p:nvSpPr>
            <p:cNvPr id="25611" name="文本框 38"/>
            <p:cNvSpPr>
              <a:spLocks noChangeArrowheads="1"/>
            </p:cNvSpPr>
            <p:nvPr/>
          </p:nvSpPr>
          <p:spPr bwMode="auto">
            <a:xfrm>
              <a:off x="70648" y="280955"/>
              <a:ext cx="8207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000" b="1" dirty="0">
                  <a:solidFill>
                    <a:schemeClr val="accent1"/>
                  </a:solidFill>
                  <a:ea typeface="方正兰亭黑_GBK" pitchFamily="2" charset="-122"/>
                  <a:sym typeface="Arial" pitchFamily="34" charset="0"/>
                </a:rPr>
                <a:t>20XX</a:t>
              </a:r>
              <a:endParaRPr lang="zh-CN" altLang="en-US" sz="2000" b="1" baseline="-3000" dirty="0">
                <a:solidFill>
                  <a:schemeClr val="accent1"/>
                </a:solidFill>
                <a:ea typeface="方正兰亭黑_GBK" pitchFamily="2" charset="-122"/>
                <a:sym typeface="Arial" pitchFamily="34" charset="0"/>
              </a:endParaRPr>
            </a:p>
          </p:txBody>
        </p:sp>
      </p:grpSp>
      <p:grpSp>
        <p:nvGrpSpPr>
          <p:cNvPr id="25612" name="组合 4"/>
          <p:cNvGrpSpPr>
            <a:grpSpLocks/>
          </p:cNvGrpSpPr>
          <p:nvPr/>
        </p:nvGrpSpPr>
        <p:grpSpPr bwMode="auto">
          <a:xfrm>
            <a:off x="1951208" y="2668857"/>
            <a:ext cx="853734" cy="427746"/>
            <a:chOff x="54145" y="252681"/>
            <a:chExt cx="853730" cy="427744"/>
          </a:xfrm>
        </p:grpSpPr>
        <p:sp>
          <p:nvSpPr>
            <p:cNvPr id="25613" name="文本框 39"/>
            <p:cNvSpPr>
              <a:spLocks noChangeArrowheads="1"/>
            </p:cNvSpPr>
            <p:nvPr/>
          </p:nvSpPr>
          <p:spPr bwMode="auto">
            <a:xfrm>
              <a:off x="54145" y="252681"/>
              <a:ext cx="853730" cy="42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2000" b="1" dirty="0">
                  <a:solidFill>
                    <a:schemeClr val="accent1"/>
                  </a:solidFill>
                  <a:ea typeface="方正兰亭黑_GBK" pitchFamily="2" charset="-122"/>
                  <a:sym typeface="Arial" pitchFamily="34" charset="0"/>
                </a:rPr>
                <a:t>20XX</a:t>
              </a:r>
              <a:endParaRPr lang="zh-CN" altLang="en-US" sz="2000" b="1" baseline="-3000" dirty="0">
                <a:solidFill>
                  <a:schemeClr val="accent1"/>
                </a:solidFill>
                <a:ea typeface="方正兰亭黑_GBK" pitchFamily="2" charset="-122"/>
                <a:sym typeface="Arial" pitchFamily="34" charset="0"/>
              </a:endParaRPr>
            </a:p>
          </p:txBody>
        </p:sp>
      </p:grpSp>
      <p:grpSp>
        <p:nvGrpSpPr>
          <p:cNvPr id="25614" name="组合 14"/>
          <p:cNvGrpSpPr>
            <a:grpSpLocks/>
          </p:cNvGrpSpPr>
          <p:nvPr/>
        </p:nvGrpSpPr>
        <p:grpSpPr bwMode="auto">
          <a:xfrm>
            <a:off x="9356725" y="2416175"/>
            <a:ext cx="962025" cy="962025"/>
            <a:chOff x="0" y="0"/>
            <a:chExt cx="962021" cy="962021"/>
          </a:xfrm>
        </p:grpSpPr>
        <p:sp>
          <p:nvSpPr>
            <p:cNvPr id="25615" name="文本框 40"/>
            <p:cNvSpPr>
              <a:spLocks noChangeArrowheads="1"/>
            </p:cNvSpPr>
            <p:nvPr/>
          </p:nvSpPr>
          <p:spPr bwMode="auto">
            <a:xfrm>
              <a:off x="70651" y="309227"/>
              <a:ext cx="8207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000" b="1" dirty="0">
                  <a:solidFill>
                    <a:schemeClr val="accent1"/>
                  </a:solidFill>
                  <a:ea typeface="方正兰亭黑_GBK" pitchFamily="2" charset="-122"/>
                  <a:sym typeface="Arial" pitchFamily="34" charset="0"/>
                </a:rPr>
                <a:t>20XX</a:t>
              </a:r>
              <a:endParaRPr lang="zh-CN" altLang="en-US" sz="2000" b="1" baseline="-3000" dirty="0">
                <a:solidFill>
                  <a:schemeClr val="accent1"/>
                </a:solidFill>
                <a:ea typeface="方正兰亭黑_GBK" pitchFamily="2" charset="-122"/>
                <a:sym typeface="Arial" pitchFamily="34" charset="0"/>
              </a:endParaRPr>
            </a:p>
          </p:txBody>
        </p:sp>
      </p:grpSp>
      <p:grpSp>
        <p:nvGrpSpPr>
          <p:cNvPr id="25616" name="组合 13"/>
          <p:cNvGrpSpPr>
            <a:grpSpLocks/>
          </p:cNvGrpSpPr>
          <p:nvPr/>
        </p:nvGrpSpPr>
        <p:grpSpPr bwMode="auto">
          <a:xfrm>
            <a:off x="6929608" y="2697131"/>
            <a:ext cx="853734" cy="427746"/>
            <a:chOff x="54145" y="280955"/>
            <a:chExt cx="853730" cy="427744"/>
          </a:xfrm>
        </p:grpSpPr>
        <p:sp>
          <p:nvSpPr>
            <p:cNvPr id="25617" name="文本框 41"/>
            <p:cNvSpPr>
              <a:spLocks noChangeArrowheads="1"/>
            </p:cNvSpPr>
            <p:nvPr/>
          </p:nvSpPr>
          <p:spPr bwMode="auto">
            <a:xfrm>
              <a:off x="54145" y="280955"/>
              <a:ext cx="853730" cy="42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2000" b="1" dirty="0">
                  <a:solidFill>
                    <a:schemeClr val="accent1"/>
                  </a:solidFill>
                  <a:ea typeface="方正兰亭黑_GBK" pitchFamily="2" charset="-122"/>
                  <a:sym typeface="Arial" pitchFamily="34" charset="0"/>
                </a:rPr>
                <a:t>20XX</a:t>
              </a:r>
              <a:endParaRPr lang="zh-CN" altLang="en-US" sz="2000" b="1" baseline="-3000" dirty="0">
                <a:solidFill>
                  <a:schemeClr val="accent1"/>
                </a:solidFill>
                <a:ea typeface="方正兰亭黑_GBK" pitchFamily="2" charset="-122"/>
                <a:sym typeface="Arial" pitchFamily="34" charset="0"/>
              </a:endParaRPr>
            </a:p>
          </p:txBody>
        </p:sp>
      </p:grpSp>
      <p:sp>
        <p:nvSpPr>
          <p:cNvPr id="25618" name="矩形 50"/>
          <p:cNvSpPr>
            <a:spLocks noChangeArrowheads="1"/>
          </p:cNvSpPr>
          <p:nvPr/>
        </p:nvSpPr>
        <p:spPr bwMode="auto">
          <a:xfrm>
            <a:off x="1695450" y="4149725"/>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1"/>
                </a:solidFill>
                <a:latin typeface="方正兰亭黑_GBK" pitchFamily="2" charset="-122"/>
                <a:ea typeface="方正兰亭黑_GBK" pitchFamily="2" charset="-122"/>
                <a:sym typeface="方正兰亭黑_GBK" pitchFamily="2" charset="-122"/>
              </a:rPr>
              <a:t>添加标题</a:t>
            </a:r>
            <a:endParaRPr lang="en-US" altLang="zh-CN" sz="2200" b="1">
              <a:solidFill>
                <a:schemeClr val="accent1"/>
              </a:solidFill>
              <a:latin typeface="方正兰亭黑_GBK" pitchFamily="2" charset="-122"/>
              <a:ea typeface="方正兰亭黑_GBK" pitchFamily="2" charset="-122"/>
              <a:sym typeface="方正兰亭黑_GBK" pitchFamily="2" charset="-122"/>
            </a:endParaRPr>
          </a:p>
        </p:txBody>
      </p:sp>
      <p:sp>
        <p:nvSpPr>
          <p:cNvPr id="25619" name="矩形 47"/>
          <p:cNvSpPr>
            <a:spLocks noChangeArrowheads="1"/>
          </p:cNvSpPr>
          <p:nvPr/>
        </p:nvSpPr>
        <p:spPr bwMode="auto">
          <a:xfrm>
            <a:off x="1384300" y="4538663"/>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solidFill>
                <a:schemeClr val="tx1">
                  <a:lumMod val="65000"/>
                  <a:lumOff val="35000"/>
                </a:schemeClr>
              </a:solidFill>
            </a:endParaRPr>
          </a:p>
        </p:txBody>
      </p:sp>
      <p:sp>
        <p:nvSpPr>
          <p:cNvPr id="25625" name="矩形 47"/>
          <p:cNvSpPr>
            <a:spLocks noChangeArrowheads="1"/>
          </p:cNvSpPr>
          <p:nvPr/>
        </p:nvSpPr>
        <p:spPr bwMode="auto">
          <a:xfrm>
            <a:off x="1336675" y="1562100"/>
            <a:ext cx="957897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a:solidFill>
                <a:schemeClr val="tx1">
                  <a:lumMod val="65000"/>
                  <a:lumOff val="35000"/>
                </a:schemeClr>
              </a:solidFill>
            </a:endParaRPr>
          </a:p>
        </p:txBody>
      </p:sp>
      <p:sp>
        <p:nvSpPr>
          <p:cNvPr id="25626" name="矩形 45"/>
          <p:cNvSpPr>
            <a:spLocks noChangeArrowheads="1"/>
          </p:cNvSpPr>
          <p:nvPr/>
        </p:nvSpPr>
        <p:spPr bwMode="auto">
          <a:xfrm>
            <a:off x="4179888" y="4149725"/>
            <a:ext cx="13128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1"/>
                </a:solidFill>
                <a:latin typeface="方正兰亭黑_GBK" pitchFamily="2" charset="-122"/>
                <a:ea typeface="方正兰亭黑_GBK" pitchFamily="2" charset="-122"/>
                <a:sym typeface="方正兰亭黑_GBK" pitchFamily="2" charset="-122"/>
              </a:rPr>
              <a:t>添加标题</a:t>
            </a:r>
            <a:endParaRPr lang="en-US" altLang="zh-CN" sz="2200" b="1">
              <a:solidFill>
                <a:schemeClr val="accent1"/>
              </a:solidFill>
              <a:latin typeface="方正兰亭黑_GBK" pitchFamily="2" charset="-122"/>
              <a:ea typeface="方正兰亭黑_GBK" pitchFamily="2" charset="-122"/>
              <a:sym typeface="方正兰亭黑_GBK" pitchFamily="2" charset="-122"/>
            </a:endParaRPr>
          </a:p>
        </p:txBody>
      </p:sp>
      <p:sp>
        <p:nvSpPr>
          <p:cNvPr id="25627" name="矩形 47"/>
          <p:cNvSpPr>
            <a:spLocks noChangeArrowheads="1"/>
          </p:cNvSpPr>
          <p:nvPr/>
        </p:nvSpPr>
        <p:spPr bwMode="auto">
          <a:xfrm>
            <a:off x="3868738" y="4538663"/>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solidFill>
                <a:schemeClr val="tx1">
                  <a:lumMod val="65000"/>
                  <a:lumOff val="35000"/>
                </a:schemeClr>
              </a:solidFill>
            </a:endParaRPr>
          </a:p>
        </p:txBody>
      </p:sp>
      <p:sp>
        <p:nvSpPr>
          <p:cNvPr id="25628" name="矩形 47"/>
          <p:cNvSpPr>
            <a:spLocks noChangeArrowheads="1"/>
          </p:cNvSpPr>
          <p:nvPr/>
        </p:nvSpPr>
        <p:spPr bwMode="auto">
          <a:xfrm>
            <a:off x="6705600" y="4149725"/>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1"/>
                </a:solidFill>
                <a:latin typeface="方正兰亭黑_GBK" pitchFamily="2" charset="-122"/>
                <a:ea typeface="方正兰亭黑_GBK" pitchFamily="2" charset="-122"/>
                <a:sym typeface="方正兰亭黑_GBK" pitchFamily="2" charset="-122"/>
              </a:rPr>
              <a:t>添加标题</a:t>
            </a:r>
            <a:endParaRPr lang="en-US" altLang="zh-CN" sz="2200" b="1">
              <a:solidFill>
                <a:schemeClr val="accent1"/>
              </a:solidFill>
              <a:latin typeface="方正兰亭黑_GBK" pitchFamily="2" charset="-122"/>
              <a:ea typeface="方正兰亭黑_GBK" pitchFamily="2" charset="-122"/>
              <a:sym typeface="方正兰亭黑_GBK" pitchFamily="2" charset="-122"/>
            </a:endParaRPr>
          </a:p>
        </p:txBody>
      </p:sp>
      <p:sp>
        <p:nvSpPr>
          <p:cNvPr id="25629" name="矩形 47"/>
          <p:cNvSpPr>
            <a:spLocks noChangeArrowheads="1"/>
          </p:cNvSpPr>
          <p:nvPr/>
        </p:nvSpPr>
        <p:spPr bwMode="auto">
          <a:xfrm>
            <a:off x="6392863" y="4538663"/>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solidFill>
                <a:schemeClr val="tx1">
                  <a:lumMod val="65000"/>
                  <a:lumOff val="35000"/>
                </a:schemeClr>
              </a:solidFill>
            </a:endParaRPr>
          </a:p>
        </p:txBody>
      </p:sp>
      <p:sp>
        <p:nvSpPr>
          <p:cNvPr id="25630" name="矩形 49"/>
          <p:cNvSpPr>
            <a:spLocks noChangeArrowheads="1"/>
          </p:cNvSpPr>
          <p:nvPr/>
        </p:nvSpPr>
        <p:spPr bwMode="auto">
          <a:xfrm>
            <a:off x="9099550" y="4149725"/>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1"/>
                </a:solidFill>
                <a:latin typeface="方正兰亭黑_GBK" pitchFamily="2" charset="-122"/>
                <a:ea typeface="方正兰亭黑_GBK" pitchFamily="2" charset="-122"/>
                <a:sym typeface="方正兰亭黑_GBK" pitchFamily="2" charset="-122"/>
              </a:rPr>
              <a:t>添加标题</a:t>
            </a:r>
            <a:endParaRPr lang="en-US" altLang="zh-CN" sz="2200" b="1">
              <a:solidFill>
                <a:schemeClr val="accent1"/>
              </a:solidFill>
              <a:latin typeface="方正兰亭黑_GBK" pitchFamily="2" charset="-122"/>
              <a:ea typeface="方正兰亭黑_GBK" pitchFamily="2" charset="-122"/>
              <a:sym typeface="方正兰亭黑_GBK" pitchFamily="2" charset="-122"/>
            </a:endParaRPr>
          </a:p>
        </p:txBody>
      </p:sp>
      <p:sp>
        <p:nvSpPr>
          <p:cNvPr id="25631" name="矩形 47"/>
          <p:cNvSpPr>
            <a:spLocks noChangeArrowheads="1"/>
          </p:cNvSpPr>
          <p:nvPr/>
        </p:nvSpPr>
        <p:spPr bwMode="auto">
          <a:xfrm>
            <a:off x="8786813" y="4538663"/>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solidFill>
                <a:schemeClr val="tx1">
                  <a:lumMod val="65000"/>
                  <a:lumOff val="35000"/>
                </a:schemeClr>
              </a:solidFill>
            </a:endParaRPr>
          </a:p>
        </p:txBody>
      </p:sp>
      <p:sp>
        <p:nvSpPr>
          <p:cNvPr id="32" name="TextBox 31"/>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发展历程</a:t>
            </a:r>
          </a:p>
        </p:txBody>
      </p:sp>
    </p:spTree>
    <p:extLst>
      <p:ext uri="{BB962C8B-B14F-4D97-AF65-F5344CB8AC3E}">
        <p14:creationId xmlns:p14="http://schemas.microsoft.com/office/powerpoint/2010/main" val="18108879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22" presetClass="entr" presetSubtype="8" fill="hold" grpId="0" nodeType="afterEffect">
                                  <p:stCondLst>
                                    <p:cond delay="250"/>
                                  </p:stCondLst>
                                  <p:childTnLst>
                                    <p:set>
                                      <p:cBhvr>
                                        <p:cTn id="14" dur="1" fill="hold">
                                          <p:stCondLst>
                                            <p:cond delay="0"/>
                                          </p:stCondLst>
                                        </p:cTn>
                                        <p:tgtEl>
                                          <p:spTgt spid="25605"/>
                                        </p:tgtEl>
                                        <p:attrNameLst>
                                          <p:attrName>style.visibility</p:attrName>
                                        </p:attrNameLst>
                                      </p:cBhvr>
                                      <p:to>
                                        <p:strVal val="visible"/>
                                      </p:to>
                                    </p:set>
                                    <p:animEffect>
                                      <p:cBhvr>
                                        <p:cTn id="15" dur="400"/>
                                        <p:tgtEl>
                                          <p:spTgt spid="25605"/>
                                        </p:tgtEl>
                                      </p:cBhvr>
                                    </p:animEffect>
                                  </p:childTnLst>
                                </p:cTn>
                              </p:par>
                              <p:par>
                                <p:cTn id="16" presetID="2" presetClass="entr" presetSubtype="1" fill="hold" nodeType="withEffect">
                                  <p:stCondLst>
                                    <p:cond delay="850"/>
                                  </p:stCondLst>
                                  <p:childTnLst>
                                    <p:set>
                                      <p:cBhvr>
                                        <p:cTn id="17" dur="1" fill="hold">
                                          <p:stCondLst>
                                            <p:cond delay="0"/>
                                          </p:stCondLst>
                                        </p:cTn>
                                        <p:tgtEl>
                                          <p:spTgt spid="25612"/>
                                        </p:tgtEl>
                                        <p:attrNameLst>
                                          <p:attrName>style.visibility</p:attrName>
                                        </p:attrNameLst>
                                      </p:cBhvr>
                                      <p:to>
                                        <p:strVal val="visible"/>
                                      </p:to>
                                    </p:set>
                                    <p:anim calcmode="lin" valueType="num">
                                      <p:cBhvr>
                                        <p:cTn id="18" dur="250" fill="hold"/>
                                        <p:tgtEl>
                                          <p:spTgt spid="25612"/>
                                        </p:tgtEl>
                                        <p:attrNameLst>
                                          <p:attrName>ppt_x</p:attrName>
                                        </p:attrNameLst>
                                      </p:cBhvr>
                                      <p:tavLst>
                                        <p:tav tm="0">
                                          <p:val>
                                            <p:strVal val="#ppt_x"/>
                                          </p:val>
                                        </p:tav>
                                        <p:tav tm="100000">
                                          <p:val>
                                            <p:strVal val="#ppt_x"/>
                                          </p:val>
                                        </p:tav>
                                      </p:tavLst>
                                    </p:anim>
                                    <p:anim calcmode="lin" valueType="num">
                                      <p:cBhvr>
                                        <p:cTn id="19" dur="250" fill="hold"/>
                                        <p:tgtEl>
                                          <p:spTgt spid="25612"/>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1250"/>
                                  </p:stCondLst>
                                  <p:childTnLst>
                                    <p:set>
                                      <p:cBhvr>
                                        <p:cTn id="21" dur="1" fill="hold">
                                          <p:stCondLst>
                                            <p:cond delay="0"/>
                                          </p:stCondLst>
                                        </p:cTn>
                                        <p:tgtEl>
                                          <p:spTgt spid="25609"/>
                                        </p:tgtEl>
                                        <p:attrNameLst>
                                          <p:attrName>style.visibility</p:attrName>
                                        </p:attrNameLst>
                                      </p:cBhvr>
                                      <p:to>
                                        <p:strVal val="visible"/>
                                      </p:to>
                                    </p:set>
                                    <p:anim calcmode="lin" valueType="num">
                                      <p:cBhvr>
                                        <p:cTn id="22" dur="250" fill="hold"/>
                                        <p:tgtEl>
                                          <p:spTgt spid="25609"/>
                                        </p:tgtEl>
                                        <p:attrNameLst>
                                          <p:attrName>ppt_w</p:attrName>
                                        </p:attrNameLst>
                                      </p:cBhvr>
                                      <p:tavLst>
                                        <p:tav tm="0">
                                          <p:val>
                                            <p:fltVal val="0"/>
                                          </p:val>
                                        </p:tav>
                                        <p:tav tm="100000">
                                          <p:val>
                                            <p:strVal val="#ppt_w"/>
                                          </p:val>
                                        </p:tav>
                                      </p:tavLst>
                                    </p:anim>
                                    <p:anim calcmode="lin" valueType="num">
                                      <p:cBhvr>
                                        <p:cTn id="23" dur="250" fill="hold"/>
                                        <p:tgtEl>
                                          <p:spTgt spid="25609"/>
                                        </p:tgtEl>
                                        <p:attrNameLst>
                                          <p:attrName>ppt_h</p:attrName>
                                        </p:attrNameLst>
                                      </p:cBhvr>
                                      <p:tavLst>
                                        <p:tav tm="0">
                                          <p:val>
                                            <p:fltVal val="0"/>
                                          </p:val>
                                        </p:tav>
                                        <p:tav tm="100000">
                                          <p:val>
                                            <p:strVal val="#ppt_h"/>
                                          </p:val>
                                        </p:tav>
                                      </p:tavLst>
                                    </p:anim>
                                    <p:animEffect>
                                      <p:cBhvr>
                                        <p:cTn id="24" dur="250"/>
                                        <p:tgtEl>
                                          <p:spTgt spid="25609"/>
                                        </p:tgtEl>
                                      </p:cBhvr>
                                    </p:animEffect>
                                  </p:childTnLst>
                                </p:cTn>
                              </p:par>
                              <p:par>
                                <p:cTn id="25" presetID="14" presetClass="entr" presetSubtype="10" fill="hold" grpId="0" nodeType="withEffect">
                                  <p:stCondLst>
                                    <p:cond delay="1750"/>
                                  </p:stCondLst>
                                  <p:childTnLst>
                                    <p:set>
                                      <p:cBhvr>
                                        <p:cTn id="26" dur="1" fill="hold">
                                          <p:stCondLst>
                                            <p:cond delay="0"/>
                                          </p:stCondLst>
                                        </p:cTn>
                                        <p:tgtEl>
                                          <p:spTgt spid="25618"/>
                                        </p:tgtEl>
                                        <p:attrNameLst>
                                          <p:attrName>style.visibility</p:attrName>
                                        </p:attrNameLst>
                                      </p:cBhvr>
                                      <p:to>
                                        <p:strVal val="visible"/>
                                      </p:to>
                                    </p:set>
                                    <p:animEffect>
                                      <p:cBhvr>
                                        <p:cTn id="27" dur="400"/>
                                        <p:tgtEl>
                                          <p:spTgt spid="25618"/>
                                        </p:tgtEl>
                                      </p:cBhvr>
                                    </p:animEffect>
                                  </p:childTnLst>
                                </p:cTn>
                              </p:par>
                              <p:par>
                                <p:cTn id="28" presetID="14" presetClass="entr" presetSubtype="10" fill="hold" grpId="0" nodeType="withEffect">
                                  <p:stCondLst>
                                    <p:cond delay="1750"/>
                                  </p:stCondLst>
                                  <p:childTnLst>
                                    <p:set>
                                      <p:cBhvr>
                                        <p:cTn id="29" dur="1" fill="hold">
                                          <p:stCondLst>
                                            <p:cond delay="0"/>
                                          </p:stCondLst>
                                        </p:cTn>
                                        <p:tgtEl>
                                          <p:spTgt spid="25619"/>
                                        </p:tgtEl>
                                        <p:attrNameLst>
                                          <p:attrName>style.visibility</p:attrName>
                                        </p:attrNameLst>
                                      </p:cBhvr>
                                      <p:to>
                                        <p:strVal val="visible"/>
                                      </p:to>
                                    </p:set>
                                    <p:animEffect>
                                      <p:cBhvr>
                                        <p:cTn id="30" dur="400"/>
                                        <p:tgtEl>
                                          <p:spTgt spid="25619"/>
                                        </p:tgtEl>
                                      </p:cBhvr>
                                    </p:animEffect>
                                  </p:childTnLst>
                                </p:cTn>
                              </p:par>
                              <p:par>
                                <p:cTn id="31" presetID="2" presetClass="entr" presetSubtype="1" fill="hold" nodeType="withEffect">
                                  <p:stCondLst>
                                    <p:cond delay="2500"/>
                                  </p:stCondLst>
                                  <p:childTnLst>
                                    <p:set>
                                      <p:cBhvr>
                                        <p:cTn id="32" dur="1" fill="hold">
                                          <p:stCondLst>
                                            <p:cond delay="0"/>
                                          </p:stCondLst>
                                        </p:cTn>
                                        <p:tgtEl>
                                          <p:spTgt spid="25610"/>
                                        </p:tgtEl>
                                        <p:attrNameLst>
                                          <p:attrName>style.visibility</p:attrName>
                                        </p:attrNameLst>
                                      </p:cBhvr>
                                      <p:to>
                                        <p:strVal val="visible"/>
                                      </p:to>
                                    </p:set>
                                    <p:anim calcmode="lin" valueType="num">
                                      <p:cBhvr>
                                        <p:cTn id="33" dur="250" fill="hold"/>
                                        <p:tgtEl>
                                          <p:spTgt spid="25610"/>
                                        </p:tgtEl>
                                        <p:attrNameLst>
                                          <p:attrName>ppt_x</p:attrName>
                                        </p:attrNameLst>
                                      </p:cBhvr>
                                      <p:tavLst>
                                        <p:tav tm="0">
                                          <p:val>
                                            <p:strVal val="#ppt_x"/>
                                          </p:val>
                                        </p:tav>
                                        <p:tav tm="100000">
                                          <p:val>
                                            <p:strVal val="#ppt_x"/>
                                          </p:val>
                                        </p:tav>
                                      </p:tavLst>
                                    </p:anim>
                                    <p:anim calcmode="lin" valueType="num">
                                      <p:cBhvr>
                                        <p:cTn id="34" dur="250" fill="hold"/>
                                        <p:tgtEl>
                                          <p:spTgt spid="25610"/>
                                        </p:tgtEl>
                                        <p:attrNameLst>
                                          <p:attrName>ppt_y</p:attrName>
                                        </p:attrNameLst>
                                      </p:cBhvr>
                                      <p:tavLst>
                                        <p:tav tm="0">
                                          <p:val>
                                            <p:strVal val="0-#ppt_h/2"/>
                                          </p:val>
                                        </p:tav>
                                        <p:tav tm="100000">
                                          <p:val>
                                            <p:strVal val="#ppt_y"/>
                                          </p:val>
                                        </p:tav>
                                      </p:tavLst>
                                    </p:anim>
                                  </p:childTnLst>
                                </p:cTn>
                              </p:par>
                              <p:par>
                                <p:cTn id="35" presetID="10" presetClass="entr" presetSubtype="0" fill="hold" grpId="0" nodeType="withEffect">
                                  <p:stCondLst>
                                    <p:cond delay="2900"/>
                                  </p:stCondLst>
                                  <p:childTnLst>
                                    <p:set>
                                      <p:cBhvr>
                                        <p:cTn id="36" dur="1" fill="hold">
                                          <p:stCondLst>
                                            <p:cond delay="0"/>
                                          </p:stCondLst>
                                        </p:cTn>
                                        <p:tgtEl>
                                          <p:spTgt spid="25606"/>
                                        </p:tgtEl>
                                        <p:attrNameLst>
                                          <p:attrName>style.visibility</p:attrName>
                                        </p:attrNameLst>
                                      </p:cBhvr>
                                      <p:to>
                                        <p:strVal val="visible"/>
                                      </p:to>
                                    </p:set>
                                    <p:anim calcmode="lin" valueType="num">
                                      <p:cBhvr>
                                        <p:cTn id="37" dur="250" fill="hold"/>
                                        <p:tgtEl>
                                          <p:spTgt spid="25606"/>
                                        </p:tgtEl>
                                        <p:attrNameLst>
                                          <p:attrName>ppt_w</p:attrName>
                                        </p:attrNameLst>
                                      </p:cBhvr>
                                      <p:tavLst>
                                        <p:tav tm="0">
                                          <p:val>
                                            <p:fltVal val="0"/>
                                          </p:val>
                                        </p:tav>
                                        <p:tav tm="100000">
                                          <p:val>
                                            <p:strVal val="#ppt_w"/>
                                          </p:val>
                                        </p:tav>
                                      </p:tavLst>
                                    </p:anim>
                                    <p:anim calcmode="lin" valueType="num">
                                      <p:cBhvr>
                                        <p:cTn id="38" dur="250" fill="hold"/>
                                        <p:tgtEl>
                                          <p:spTgt spid="25606"/>
                                        </p:tgtEl>
                                        <p:attrNameLst>
                                          <p:attrName>ppt_h</p:attrName>
                                        </p:attrNameLst>
                                      </p:cBhvr>
                                      <p:tavLst>
                                        <p:tav tm="0">
                                          <p:val>
                                            <p:fltVal val="0"/>
                                          </p:val>
                                        </p:tav>
                                        <p:tav tm="100000">
                                          <p:val>
                                            <p:strVal val="#ppt_h"/>
                                          </p:val>
                                        </p:tav>
                                      </p:tavLst>
                                    </p:anim>
                                    <p:animEffect>
                                      <p:cBhvr>
                                        <p:cTn id="39" dur="250"/>
                                        <p:tgtEl>
                                          <p:spTgt spid="25606"/>
                                        </p:tgtEl>
                                      </p:cBhvr>
                                    </p:animEffect>
                                  </p:childTnLst>
                                </p:cTn>
                              </p:par>
                              <p:par>
                                <p:cTn id="40" presetID="14" presetClass="entr" presetSubtype="10" fill="hold" grpId="0" nodeType="withEffect">
                                  <p:stCondLst>
                                    <p:cond delay="3500"/>
                                  </p:stCondLst>
                                  <p:childTnLst>
                                    <p:set>
                                      <p:cBhvr>
                                        <p:cTn id="41" dur="1" fill="hold">
                                          <p:stCondLst>
                                            <p:cond delay="0"/>
                                          </p:stCondLst>
                                        </p:cTn>
                                        <p:tgtEl>
                                          <p:spTgt spid="25626"/>
                                        </p:tgtEl>
                                        <p:attrNameLst>
                                          <p:attrName>style.visibility</p:attrName>
                                        </p:attrNameLst>
                                      </p:cBhvr>
                                      <p:to>
                                        <p:strVal val="visible"/>
                                      </p:to>
                                    </p:set>
                                    <p:animEffect>
                                      <p:cBhvr>
                                        <p:cTn id="42" dur="400"/>
                                        <p:tgtEl>
                                          <p:spTgt spid="25626"/>
                                        </p:tgtEl>
                                      </p:cBhvr>
                                    </p:animEffect>
                                  </p:childTnLst>
                                </p:cTn>
                              </p:par>
                              <p:par>
                                <p:cTn id="43" presetID="14" presetClass="entr" presetSubtype="10" fill="hold" grpId="0" nodeType="withEffect">
                                  <p:stCondLst>
                                    <p:cond delay="3500"/>
                                  </p:stCondLst>
                                  <p:childTnLst>
                                    <p:set>
                                      <p:cBhvr>
                                        <p:cTn id="44" dur="1" fill="hold">
                                          <p:stCondLst>
                                            <p:cond delay="0"/>
                                          </p:stCondLst>
                                        </p:cTn>
                                        <p:tgtEl>
                                          <p:spTgt spid="25627"/>
                                        </p:tgtEl>
                                        <p:attrNameLst>
                                          <p:attrName>style.visibility</p:attrName>
                                        </p:attrNameLst>
                                      </p:cBhvr>
                                      <p:to>
                                        <p:strVal val="visible"/>
                                      </p:to>
                                    </p:set>
                                    <p:animEffect>
                                      <p:cBhvr>
                                        <p:cTn id="45" dur="400"/>
                                        <p:tgtEl>
                                          <p:spTgt spid="25627"/>
                                        </p:tgtEl>
                                      </p:cBhvr>
                                    </p:animEffect>
                                  </p:childTnLst>
                                </p:cTn>
                              </p:par>
                              <p:par>
                                <p:cTn id="46" presetID="2" presetClass="entr" presetSubtype="1" fill="hold" nodeType="withEffect">
                                  <p:stCondLst>
                                    <p:cond delay="4100"/>
                                  </p:stCondLst>
                                  <p:childTnLst>
                                    <p:set>
                                      <p:cBhvr>
                                        <p:cTn id="47" dur="1" fill="hold">
                                          <p:stCondLst>
                                            <p:cond delay="0"/>
                                          </p:stCondLst>
                                        </p:cTn>
                                        <p:tgtEl>
                                          <p:spTgt spid="25616"/>
                                        </p:tgtEl>
                                        <p:attrNameLst>
                                          <p:attrName>style.visibility</p:attrName>
                                        </p:attrNameLst>
                                      </p:cBhvr>
                                      <p:to>
                                        <p:strVal val="visible"/>
                                      </p:to>
                                    </p:set>
                                    <p:anim calcmode="lin" valueType="num">
                                      <p:cBhvr>
                                        <p:cTn id="48" dur="250" fill="hold"/>
                                        <p:tgtEl>
                                          <p:spTgt spid="25616"/>
                                        </p:tgtEl>
                                        <p:attrNameLst>
                                          <p:attrName>ppt_x</p:attrName>
                                        </p:attrNameLst>
                                      </p:cBhvr>
                                      <p:tavLst>
                                        <p:tav tm="0">
                                          <p:val>
                                            <p:strVal val="#ppt_x"/>
                                          </p:val>
                                        </p:tav>
                                        <p:tav tm="100000">
                                          <p:val>
                                            <p:strVal val="#ppt_x"/>
                                          </p:val>
                                        </p:tav>
                                      </p:tavLst>
                                    </p:anim>
                                    <p:anim calcmode="lin" valueType="num">
                                      <p:cBhvr>
                                        <p:cTn id="49" dur="250" fill="hold"/>
                                        <p:tgtEl>
                                          <p:spTgt spid="25616"/>
                                        </p:tgtEl>
                                        <p:attrNameLst>
                                          <p:attrName>ppt_y</p:attrName>
                                        </p:attrNameLst>
                                      </p:cBhvr>
                                      <p:tavLst>
                                        <p:tav tm="0">
                                          <p:val>
                                            <p:strVal val="0-#ppt_h/2"/>
                                          </p:val>
                                        </p:tav>
                                        <p:tav tm="100000">
                                          <p:val>
                                            <p:strVal val="#ppt_y"/>
                                          </p:val>
                                        </p:tav>
                                      </p:tavLst>
                                    </p:anim>
                                  </p:childTnLst>
                                </p:cTn>
                              </p:par>
                              <p:par>
                                <p:cTn id="50" presetID="10" presetClass="entr" presetSubtype="0" fill="hold" grpId="0" nodeType="withEffect">
                                  <p:stCondLst>
                                    <p:cond delay="4500"/>
                                  </p:stCondLst>
                                  <p:childTnLst>
                                    <p:set>
                                      <p:cBhvr>
                                        <p:cTn id="51" dur="1" fill="hold">
                                          <p:stCondLst>
                                            <p:cond delay="0"/>
                                          </p:stCondLst>
                                        </p:cTn>
                                        <p:tgtEl>
                                          <p:spTgt spid="25607"/>
                                        </p:tgtEl>
                                        <p:attrNameLst>
                                          <p:attrName>style.visibility</p:attrName>
                                        </p:attrNameLst>
                                      </p:cBhvr>
                                      <p:to>
                                        <p:strVal val="visible"/>
                                      </p:to>
                                    </p:set>
                                    <p:anim calcmode="lin" valueType="num">
                                      <p:cBhvr>
                                        <p:cTn id="52" dur="250" fill="hold"/>
                                        <p:tgtEl>
                                          <p:spTgt spid="25607"/>
                                        </p:tgtEl>
                                        <p:attrNameLst>
                                          <p:attrName>ppt_w</p:attrName>
                                        </p:attrNameLst>
                                      </p:cBhvr>
                                      <p:tavLst>
                                        <p:tav tm="0">
                                          <p:val>
                                            <p:fltVal val="0"/>
                                          </p:val>
                                        </p:tav>
                                        <p:tav tm="100000">
                                          <p:val>
                                            <p:strVal val="#ppt_w"/>
                                          </p:val>
                                        </p:tav>
                                      </p:tavLst>
                                    </p:anim>
                                    <p:anim calcmode="lin" valueType="num">
                                      <p:cBhvr>
                                        <p:cTn id="53" dur="250" fill="hold"/>
                                        <p:tgtEl>
                                          <p:spTgt spid="25607"/>
                                        </p:tgtEl>
                                        <p:attrNameLst>
                                          <p:attrName>ppt_h</p:attrName>
                                        </p:attrNameLst>
                                      </p:cBhvr>
                                      <p:tavLst>
                                        <p:tav tm="0">
                                          <p:val>
                                            <p:fltVal val="0"/>
                                          </p:val>
                                        </p:tav>
                                        <p:tav tm="100000">
                                          <p:val>
                                            <p:strVal val="#ppt_h"/>
                                          </p:val>
                                        </p:tav>
                                      </p:tavLst>
                                    </p:anim>
                                    <p:animEffect>
                                      <p:cBhvr>
                                        <p:cTn id="54" dur="250"/>
                                        <p:tgtEl>
                                          <p:spTgt spid="25607"/>
                                        </p:tgtEl>
                                      </p:cBhvr>
                                    </p:animEffect>
                                  </p:childTnLst>
                                </p:cTn>
                              </p:par>
                              <p:par>
                                <p:cTn id="55" presetID="14" presetClass="entr" presetSubtype="10" fill="hold" grpId="0" nodeType="withEffect">
                                  <p:stCondLst>
                                    <p:cond delay="5000"/>
                                  </p:stCondLst>
                                  <p:childTnLst>
                                    <p:set>
                                      <p:cBhvr>
                                        <p:cTn id="56" dur="1" fill="hold">
                                          <p:stCondLst>
                                            <p:cond delay="0"/>
                                          </p:stCondLst>
                                        </p:cTn>
                                        <p:tgtEl>
                                          <p:spTgt spid="25628"/>
                                        </p:tgtEl>
                                        <p:attrNameLst>
                                          <p:attrName>style.visibility</p:attrName>
                                        </p:attrNameLst>
                                      </p:cBhvr>
                                      <p:to>
                                        <p:strVal val="visible"/>
                                      </p:to>
                                    </p:set>
                                    <p:animEffect>
                                      <p:cBhvr>
                                        <p:cTn id="57" dur="400"/>
                                        <p:tgtEl>
                                          <p:spTgt spid="25628"/>
                                        </p:tgtEl>
                                      </p:cBhvr>
                                    </p:animEffect>
                                  </p:childTnLst>
                                </p:cTn>
                              </p:par>
                              <p:par>
                                <p:cTn id="58" presetID="14" presetClass="entr" presetSubtype="10" fill="hold" grpId="0" nodeType="withEffect">
                                  <p:stCondLst>
                                    <p:cond delay="5000"/>
                                  </p:stCondLst>
                                  <p:childTnLst>
                                    <p:set>
                                      <p:cBhvr>
                                        <p:cTn id="59" dur="1" fill="hold">
                                          <p:stCondLst>
                                            <p:cond delay="0"/>
                                          </p:stCondLst>
                                        </p:cTn>
                                        <p:tgtEl>
                                          <p:spTgt spid="25629"/>
                                        </p:tgtEl>
                                        <p:attrNameLst>
                                          <p:attrName>style.visibility</p:attrName>
                                        </p:attrNameLst>
                                      </p:cBhvr>
                                      <p:to>
                                        <p:strVal val="visible"/>
                                      </p:to>
                                    </p:set>
                                    <p:animEffect>
                                      <p:cBhvr>
                                        <p:cTn id="60" dur="400"/>
                                        <p:tgtEl>
                                          <p:spTgt spid="25629"/>
                                        </p:tgtEl>
                                      </p:cBhvr>
                                    </p:animEffect>
                                  </p:childTnLst>
                                </p:cTn>
                              </p:par>
                              <p:par>
                                <p:cTn id="61" presetID="2" presetClass="entr" presetSubtype="1" fill="hold" nodeType="withEffect">
                                  <p:stCondLst>
                                    <p:cond delay="5650"/>
                                  </p:stCondLst>
                                  <p:childTnLst>
                                    <p:set>
                                      <p:cBhvr>
                                        <p:cTn id="62" dur="1" fill="hold">
                                          <p:stCondLst>
                                            <p:cond delay="0"/>
                                          </p:stCondLst>
                                        </p:cTn>
                                        <p:tgtEl>
                                          <p:spTgt spid="25614"/>
                                        </p:tgtEl>
                                        <p:attrNameLst>
                                          <p:attrName>style.visibility</p:attrName>
                                        </p:attrNameLst>
                                      </p:cBhvr>
                                      <p:to>
                                        <p:strVal val="visible"/>
                                      </p:to>
                                    </p:set>
                                    <p:anim calcmode="lin" valueType="num">
                                      <p:cBhvr>
                                        <p:cTn id="63" dur="250" fill="hold"/>
                                        <p:tgtEl>
                                          <p:spTgt spid="25614"/>
                                        </p:tgtEl>
                                        <p:attrNameLst>
                                          <p:attrName>ppt_x</p:attrName>
                                        </p:attrNameLst>
                                      </p:cBhvr>
                                      <p:tavLst>
                                        <p:tav tm="0">
                                          <p:val>
                                            <p:strVal val="#ppt_x"/>
                                          </p:val>
                                        </p:tav>
                                        <p:tav tm="100000">
                                          <p:val>
                                            <p:strVal val="#ppt_x"/>
                                          </p:val>
                                        </p:tav>
                                      </p:tavLst>
                                    </p:anim>
                                    <p:anim calcmode="lin" valueType="num">
                                      <p:cBhvr>
                                        <p:cTn id="64" dur="250" fill="hold"/>
                                        <p:tgtEl>
                                          <p:spTgt spid="25614"/>
                                        </p:tgtEl>
                                        <p:attrNameLst>
                                          <p:attrName>ppt_y</p:attrName>
                                        </p:attrNameLst>
                                      </p:cBhvr>
                                      <p:tavLst>
                                        <p:tav tm="0">
                                          <p:val>
                                            <p:strVal val="0-#ppt_h/2"/>
                                          </p:val>
                                        </p:tav>
                                        <p:tav tm="100000">
                                          <p:val>
                                            <p:strVal val="#ppt_y"/>
                                          </p:val>
                                        </p:tav>
                                      </p:tavLst>
                                    </p:anim>
                                  </p:childTnLst>
                                </p:cTn>
                              </p:par>
                              <p:par>
                                <p:cTn id="65" presetID="10" presetClass="entr" presetSubtype="0" fill="hold" grpId="0" nodeType="withEffect">
                                  <p:stCondLst>
                                    <p:cond delay="6050"/>
                                  </p:stCondLst>
                                  <p:childTnLst>
                                    <p:set>
                                      <p:cBhvr>
                                        <p:cTn id="66" dur="1" fill="hold">
                                          <p:stCondLst>
                                            <p:cond delay="0"/>
                                          </p:stCondLst>
                                        </p:cTn>
                                        <p:tgtEl>
                                          <p:spTgt spid="25608"/>
                                        </p:tgtEl>
                                        <p:attrNameLst>
                                          <p:attrName>style.visibility</p:attrName>
                                        </p:attrNameLst>
                                      </p:cBhvr>
                                      <p:to>
                                        <p:strVal val="visible"/>
                                      </p:to>
                                    </p:set>
                                    <p:anim calcmode="lin" valueType="num">
                                      <p:cBhvr>
                                        <p:cTn id="67" dur="250" fill="hold"/>
                                        <p:tgtEl>
                                          <p:spTgt spid="25608"/>
                                        </p:tgtEl>
                                        <p:attrNameLst>
                                          <p:attrName>ppt_w</p:attrName>
                                        </p:attrNameLst>
                                      </p:cBhvr>
                                      <p:tavLst>
                                        <p:tav tm="0">
                                          <p:val>
                                            <p:fltVal val="0"/>
                                          </p:val>
                                        </p:tav>
                                        <p:tav tm="100000">
                                          <p:val>
                                            <p:strVal val="#ppt_w"/>
                                          </p:val>
                                        </p:tav>
                                      </p:tavLst>
                                    </p:anim>
                                    <p:anim calcmode="lin" valueType="num">
                                      <p:cBhvr>
                                        <p:cTn id="68" dur="250" fill="hold"/>
                                        <p:tgtEl>
                                          <p:spTgt spid="25608"/>
                                        </p:tgtEl>
                                        <p:attrNameLst>
                                          <p:attrName>ppt_h</p:attrName>
                                        </p:attrNameLst>
                                      </p:cBhvr>
                                      <p:tavLst>
                                        <p:tav tm="0">
                                          <p:val>
                                            <p:fltVal val="0"/>
                                          </p:val>
                                        </p:tav>
                                        <p:tav tm="100000">
                                          <p:val>
                                            <p:strVal val="#ppt_h"/>
                                          </p:val>
                                        </p:tav>
                                      </p:tavLst>
                                    </p:anim>
                                    <p:animEffect>
                                      <p:cBhvr>
                                        <p:cTn id="69" dur="250"/>
                                        <p:tgtEl>
                                          <p:spTgt spid="25608"/>
                                        </p:tgtEl>
                                      </p:cBhvr>
                                    </p:animEffect>
                                  </p:childTnLst>
                                </p:cTn>
                              </p:par>
                              <p:par>
                                <p:cTn id="70" presetID="14" presetClass="entr" presetSubtype="10" fill="hold" grpId="0" nodeType="withEffect">
                                  <p:stCondLst>
                                    <p:cond delay="6500"/>
                                  </p:stCondLst>
                                  <p:childTnLst>
                                    <p:set>
                                      <p:cBhvr>
                                        <p:cTn id="71" dur="1" fill="hold">
                                          <p:stCondLst>
                                            <p:cond delay="0"/>
                                          </p:stCondLst>
                                        </p:cTn>
                                        <p:tgtEl>
                                          <p:spTgt spid="25630"/>
                                        </p:tgtEl>
                                        <p:attrNameLst>
                                          <p:attrName>style.visibility</p:attrName>
                                        </p:attrNameLst>
                                      </p:cBhvr>
                                      <p:to>
                                        <p:strVal val="visible"/>
                                      </p:to>
                                    </p:set>
                                    <p:animEffect>
                                      <p:cBhvr>
                                        <p:cTn id="72" dur="400"/>
                                        <p:tgtEl>
                                          <p:spTgt spid="25630"/>
                                        </p:tgtEl>
                                      </p:cBhvr>
                                    </p:animEffect>
                                  </p:childTnLst>
                                </p:cTn>
                              </p:par>
                              <p:par>
                                <p:cTn id="73" presetID="14" presetClass="entr" presetSubtype="10" fill="hold" grpId="0" nodeType="withEffect">
                                  <p:stCondLst>
                                    <p:cond delay="6500"/>
                                  </p:stCondLst>
                                  <p:childTnLst>
                                    <p:set>
                                      <p:cBhvr>
                                        <p:cTn id="74" dur="1" fill="hold">
                                          <p:stCondLst>
                                            <p:cond delay="0"/>
                                          </p:stCondLst>
                                        </p:cTn>
                                        <p:tgtEl>
                                          <p:spTgt spid="25631"/>
                                        </p:tgtEl>
                                        <p:attrNameLst>
                                          <p:attrName>style.visibility</p:attrName>
                                        </p:attrNameLst>
                                      </p:cBhvr>
                                      <p:to>
                                        <p:strVal val="visible"/>
                                      </p:to>
                                    </p:set>
                                    <p:animEffect>
                                      <p:cBhvr>
                                        <p:cTn id="75" dur="400"/>
                                        <p:tgtEl>
                                          <p:spTgt spid="25631"/>
                                        </p:tgtEl>
                                      </p:cBhvr>
                                    </p:animEffect>
                                  </p:childTnLst>
                                </p:cTn>
                              </p:par>
                            </p:childTnLst>
                          </p:cTn>
                        </p:par>
                        <p:par>
                          <p:cTn id="76" fill="hold" nodeType="afterGroup">
                            <p:stCondLst>
                              <p:cond delay="7550"/>
                            </p:stCondLst>
                            <p:childTnLst>
                              <p:par>
                                <p:cTn id="77" presetID="16" presetClass="entr" presetSubtype="37" fill="hold" grpId="0" nodeType="afterEffect">
                                  <p:stCondLst>
                                    <p:cond delay="0"/>
                                  </p:stCondLst>
                                  <p:childTnLst>
                                    <p:set>
                                      <p:cBhvr>
                                        <p:cTn id="78" dur="1" fill="hold">
                                          <p:stCondLst>
                                            <p:cond delay="0"/>
                                          </p:stCondLst>
                                        </p:cTn>
                                        <p:tgtEl>
                                          <p:spTgt spid="25625"/>
                                        </p:tgtEl>
                                        <p:attrNameLst>
                                          <p:attrName>style.visibility</p:attrName>
                                        </p:attrNameLst>
                                      </p:cBhvr>
                                      <p:to>
                                        <p:strVal val="visible"/>
                                      </p:to>
                                    </p:set>
                                    <p:animEffect>
                                      <p:cBhvr>
                                        <p:cTn id="79" dur="500"/>
                                        <p:tgtEl>
                                          <p:spTgt spid="25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bldLvl="0" animBg="1" autoUpdateAnimBg="0"/>
      <p:bldP spid="25606" grpId="0" bldLvl="0" animBg="1" autoUpdateAnimBg="0"/>
      <p:bldP spid="25607" grpId="0" bldLvl="0" animBg="1" autoUpdateAnimBg="0"/>
      <p:bldP spid="25608" grpId="0" bldLvl="0" animBg="1" autoUpdateAnimBg="0"/>
      <p:bldP spid="25609" grpId="0" bldLvl="0" animBg="1" autoUpdateAnimBg="0"/>
      <p:bldP spid="25618" grpId="0" bldLvl="0" autoUpdateAnimBg="0"/>
      <p:bldP spid="25619" grpId="0" bldLvl="0" autoUpdateAnimBg="0"/>
      <p:bldP spid="25625" grpId="0" bldLvl="0" autoUpdateAnimBg="0"/>
      <p:bldP spid="25626" grpId="0" bldLvl="0" autoUpdateAnimBg="0"/>
      <p:bldP spid="25627" grpId="0" bldLvl="0" autoUpdateAnimBg="0"/>
      <p:bldP spid="25628" grpId="0" bldLvl="0" autoUpdateAnimBg="0"/>
      <p:bldP spid="25629" grpId="0" bldLvl="0" autoUpdateAnimBg="0"/>
      <p:bldP spid="25630" grpId="0" bldLvl="0" autoUpdateAnimBg="0"/>
      <p:bldP spid="25631" grpId="0" bldLvl="0" autoUpdateAnimBg="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组合 1"/>
          <p:cNvPicPr>
            <a:picLocks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78778" y="1613554"/>
            <a:ext cx="5303838"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4" name="矩形 43"/>
          <p:cNvSpPr>
            <a:spLocks noChangeArrowheads="1"/>
          </p:cNvSpPr>
          <p:nvPr/>
        </p:nvSpPr>
        <p:spPr bwMode="auto">
          <a:xfrm>
            <a:off x="7770813" y="2028825"/>
            <a:ext cx="13128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tx1">
                    <a:lumMod val="75000"/>
                    <a:lumOff val="25000"/>
                  </a:schemeClr>
                </a:solidFill>
                <a:latin typeface="方正兰亭黑_GBK" pitchFamily="2" charset="-122"/>
                <a:ea typeface="方正兰亭黑_GBK" pitchFamily="2" charset="-122"/>
                <a:sym typeface="方正兰亭黑_GBK" pitchFamily="2" charset="-122"/>
              </a:rPr>
              <a:t>添加标题</a:t>
            </a:r>
            <a:endParaRPr lang="en-US" altLang="zh-CN" sz="2200" dirty="0">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22535" name="矩形 47"/>
          <p:cNvSpPr>
            <a:spLocks noChangeArrowheads="1"/>
          </p:cNvSpPr>
          <p:nvPr/>
        </p:nvSpPr>
        <p:spPr bwMode="auto">
          <a:xfrm>
            <a:off x="7770813" y="2401888"/>
            <a:ext cx="315277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dirty="0">
              <a:solidFill>
                <a:schemeClr val="tx1">
                  <a:lumMod val="65000"/>
                  <a:lumOff val="35000"/>
                </a:schemeClr>
              </a:solidFill>
            </a:endParaRPr>
          </a:p>
        </p:txBody>
      </p:sp>
      <p:sp>
        <p:nvSpPr>
          <p:cNvPr id="22536" name="椭圆 46"/>
          <p:cNvSpPr>
            <a:spLocks noChangeArrowheads="1"/>
          </p:cNvSpPr>
          <p:nvPr/>
        </p:nvSpPr>
        <p:spPr bwMode="auto">
          <a:xfrm>
            <a:off x="4981575" y="3159125"/>
            <a:ext cx="479425" cy="481013"/>
          </a:xfrm>
          <a:prstGeom prst="ellipse">
            <a:avLst/>
          </a:prstGeom>
          <a:solidFill>
            <a:srgbClr val="E6202D"/>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22537" name="矩形 47"/>
          <p:cNvSpPr>
            <a:spLocks noChangeArrowheads="1"/>
          </p:cNvSpPr>
          <p:nvPr/>
        </p:nvSpPr>
        <p:spPr bwMode="auto">
          <a:xfrm>
            <a:off x="4962525" y="3160713"/>
            <a:ext cx="539750" cy="476250"/>
          </a:xfrm>
          <a:prstGeom prst="rect">
            <a:avLst/>
          </a:prstGeom>
          <a:solidFill>
            <a:schemeClr val="accent6">
              <a:lumMod val="60000"/>
              <a:lumOff val="4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01</a:t>
            </a:r>
            <a:endParaRPr lang="zh-CN" altLang="en-US" sz="2400" dirty="0">
              <a:solidFill>
                <a:schemeClr val="bg1"/>
              </a:solidFill>
              <a:sym typeface="Arial" pitchFamily="34" charset="0"/>
            </a:endParaRPr>
          </a:p>
        </p:txBody>
      </p:sp>
      <p:sp>
        <p:nvSpPr>
          <p:cNvPr id="22538" name="椭圆 49"/>
          <p:cNvSpPr>
            <a:spLocks noChangeArrowheads="1"/>
          </p:cNvSpPr>
          <p:nvPr/>
        </p:nvSpPr>
        <p:spPr bwMode="auto">
          <a:xfrm>
            <a:off x="5376863" y="4186238"/>
            <a:ext cx="481012" cy="479425"/>
          </a:xfrm>
          <a:prstGeom prst="ellipse">
            <a:avLst/>
          </a:prstGeom>
          <a:solidFill>
            <a:schemeClr val="accent6">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22539" name="矩形 50"/>
          <p:cNvSpPr>
            <a:spLocks noChangeArrowheads="1"/>
          </p:cNvSpPr>
          <p:nvPr/>
        </p:nvSpPr>
        <p:spPr bwMode="auto">
          <a:xfrm>
            <a:off x="5346700" y="4192588"/>
            <a:ext cx="541338"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02</a:t>
            </a:r>
            <a:endParaRPr lang="zh-CN" altLang="en-US" sz="2400" dirty="0">
              <a:solidFill>
                <a:schemeClr val="bg1"/>
              </a:solidFill>
              <a:sym typeface="Arial" pitchFamily="34" charset="0"/>
            </a:endParaRPr>
          </a:p>
        </p:txBody>
      </p:sp>
      <p:sp>
        <p:nvSpPr>
          <p:cNvPr id="22540" name="椭圆 52"/>
          <p:cNvSpPr>
            <a:spLocks noChangeArrowheads="1"/>
          </p:cNvSpPr>
          <p:nvPr/>
        </p:nvSpPr>
        <p:spPr bwMode="auto">
          <a:xfrm>
            <a:off x="3743325" y="4244975"/>
            <a:ext cx="481013" cy="479425"/>
          </a:xfrm>
          <a:prstGeom prst="ellipse">
            <a:avLst/>
          </a:prstGeom>
          <a:solidFill>
            <a:srgbClr val="E6202D"/>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22541" name="矩形 53"/>
          <p:cNvSpPr>
            <a:spLocks noChangeArrowheads="1"/>
          </p:cNvSpPr>
          <p:nvPr/>
        </p:nvSpPr>
        <p:spPr bwMode="auto">
          <a:xfrm>
            <a:off x="3713163" y="4251325"/>
            <a:ext cx="541337" cy="474663"/>
          </a:xfrm>
          <a:prstGeom prst="rect">
            <a:avLst/>
          </a:prstGeom>
          <a:solidFill>
            <a:schemeClr val="accent6">
              <a:lumMod val="60000"/>
              <a:lumOff val="4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03</a:t>
            </a:r>
            <a:endParaRPr lang="zh-CN" altLang="en-US" sz="2400" dirty="0">
              <a:solidFill>
                <a:schemeClr val="bg1"/>
              </a:solidFill>
              <a:sym typeface="Arial" pitchFamily="34" charset="0"/>
            </a:endParaRPr>
          </a:p>
        </p:txBody>
      </p:sp>
      <p:sp>
        <p:nvSpPr>
          <p:cNvPr id="22542" name="椭圆 55"/>
          <p:cNvSpPr>
            <a:spLocks noChangeArrowheads="1"/>
          </p:cNvSpPr>
          <p:nvPr/>
        </p:nvSpPr>
        <p:spPr bwMode="auto">
          <a:xfrm>
            <a:off x="7072313" y="2032000"/>
            <a:ext cx="534987" cy="533400"/>
          </a:xfrm>
          <a:prstGeom prst="ellipse">
            <a:avLst/>
          </a:prstGeom>
          <a:solidFill>
            <a:schemeClr val="accent2">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22543" name="矩形 56"/>
          <p:cNvSpPr>
            <a:spLocks noChangeArrowheads="1"/>
          </p:cNvSpPr>
          <p:nvPr/>
        </p:nvSpPr>
        <p:spPr bwMode="auto">
          <a:xfrm>
            <a:off x="7072313" y="2065338"/>
            <a:ext cx="5413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01</a:t>
            </a:r>
            <a:endParaRPr lang="zh-CN" altLang="en-US" sz="2400" dirty="0">
              <a:solidFill>
                <a:schemeClr val="bg1"/>
              </a:solidFill>
              <a:sym typeface="Arial" pitchFamily="34" charset="0"/>
            </a:endParaRPr>
          </a:p>
        </p:txBody>
      </p:sp>
      <p:sp>
        <p:nvSpPr>
          <p:cNvPr id="22544" name="矩形 57"/>
          <p:cNvSpPr>
            <a:spLocks noChangeArrowheads="1"/>
          </p:cNvSpPr>
          <p:nvPr/>
        </p:nvSpPr>
        <p:spPr bwMode="auto">
          <a:xfrm>
            <a:off x="7770813" y="3397250"/>
            <a:ext cx="13128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tx1">
                    <a:lumMod val="75000"/>
                    <a:lumOff val="25000"/>
                  </a:schemeClr>
                </a:solidFill>
                <a:latin typeface="方正兰亭黑_GBK" pitchFamily="2" charset="-122"/>
                <a:ea typeface="方正兰亭黑_GBK" pitchFamily="2" charset="-122"/>
                <a:sym typeface="方正兰亭黑_GBK" pitchFamily="2" charset="-122"/>
              </a:rPr>
              <a:t>添加标题</a:t>
            </a:r>
            <a:endParaRPr lang="en-US" altLang="zh-CN" sz="2200" dirty="0">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22545" name="矩形 47"/>
          <p:cNvSpPr>
            <a:spLocks noChangeArrowheads="1"/>
          </p:cNvSpPr>
          <p:nvPr/>
        </p:nvSpPr>
        <p:spPr bwMode="auto">
          <a:xfrm>
            <a:off x="7770813" y="3770313"/>
            <a:ext cx="31527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a:t>
            </a:r>
            <a:r>
              <a:rPr lang="en-US" altLang="zh-CN" sz="1400" dirty="0">
                <a:solidFill>
                  <a:schemeClr val="tx1">
                    <a:lumMod val="65000"/>
                    <a:lumOff val="35000"/>
                  </a:schemeClr>
                </a:solidFill>
                <a:latin typeface="方正兰亭黑_GBK" pitchFamily="2" charset="-122"/>
                <a:ea typeface="方正兰亭黑_GBK" pitchFamily="2" charset="-122"/>
                <a:sym typeface="方正兰亭黑_GBK" pitchFamily="2" charset="-122"/>
              </a:rPr>
              <a:t>		</a:t>
            </a:r>
            <a:r>
              <a:rPr lang="zh-CN" altLang="en-US" sz="1400" dirty="0">
                <a:solidFill>
                  <a:schemeClr val="tx1">
                    <a:lumMod val="65000"/>
                    <a:lumOff val="35000"/>
                  </a:schemeClr>
                </a:solidFill>
                <a:latin typeface="方正兰亭黑_GBK" pitchFamily="2" charset="-122"/>
                <a:ea typeface="方正兰亭黑_GBK" pitchFamily="2" charset="-122"/>
                <a:sym typeface="方正兰亭黑_GBK" pitchFamily="2" charset="-122"/>
              </a:rPr>
              <a:t>明。</a:t>
            </a:r>
            <a:endParaRPr lang="zh-CN" altLang="en-US" dirty="0">
              <a:solidFill>
                <a:schemeClr val="tx1">
                  <a:lumMod val="65000"/>
                  <a:lumOff val="35000"/>
                </a:schemeClr>
              </a:solidFill>
            </a:endParaRPr>
          </a:p>
        </p:txBody>
      </p:sp>
      <p:sp>
        <p:nvSpPr>
          <p:cNvPr id="22546" name="椭圆 60"/>
          <p:cNvSpPr>
            <a:spLocks noChangeArrowheads="1"/>
          </p:cNvSpPr>
          <p:nvPr/>
        </p:nvSpPr>
        <p:spPr bwMode="auto">
          <a:xfrm>
            <a:off x="7072313" y="3402013"/>
            <a:ext cx="534987" cy="533400"/>
          </a:xfrm>
          <a:prstGeom prst="ellipse">
            <a:avLst/>
          </a:prstGeom>
          <a:solidFill>
            <a:schemeClr val="accent6">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22547" name="矩形 61"/>
          <p:cNvSpPr>
            <a:spLocks noChangeArrowheads="1"/>
          </p:cNvSpPr>
          <p:nvPr/>
        </p:nvSpPr>
        <p:spPr bwMode="auto">
          <a:xfrm>
            <a:off x="7069138" y="3435350"/>
            <a:ext cx="5413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a:solidFill>
                  <a:schemeClr val="bg1"/>
                </a:solidFill>
                <a:sym typeface="Arial" pitchFamily="34" charset="0"/>
              </a:rPr>
              <a:t>02</a:t>
            </a:r>
            <a:endParaRPr lang="zh-CN" altLang="en-US" sz="2400">
              <a:solidFill>
                <a:schemeClr val="bg1"/>
              </a:solidFill>
              <a:sym typeface="Arial" pitchFamily="34" charset="0"/>
            </a:endParaRPr>
          </a:p>
        </p:txBody>
      </p:sp>
      <p:sp>
        <p:nvSpPr>
          <p:cNvPr id="22548" name="矩形 62"/>
          <p:cNvSpPr>
            <a:spLocks noChangeArrowheads="1"/>
          </p:cNvSpPr>
          <p:nvPr/>
        </p:nvSpPr>
        <p:spPr bwMode="auto">
          <a:xfrm>
            <a:off x="7770813" y="4692650"/>
            <a:ext cx="13128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chemeClr val="tx1">
                    <a:lumMod val="75000"/>
                    <a:lumOff val="25000"/>
                  </a:schemeClr>
                </a:solidFill>
                <a:latin typeface="方正兰亭黑_GBK" pitchFamily="2" charset="-122"/>
                <a:ea typeface="方正兰亭黑_GBK" pitchFamily="2" charset="-122"/>
                <a:sym typeface="方正兰亭黑_GBK" pitchFamily="2" charset="-122"/>
              </a:rPr>
              <a:t>添加标题</a:t>
            </a:r>
            <a:endParaRPr lang="en-US" altLang="zh-CN" sz="2200">
              <a:solidFill>
                <a:schemeClr val="tx1">
                  <a:lumMod val="75000"/>
                  <a:lumOff val="25000"/>
                </a:schemeClr>
              </a:solidFill>
              <a:latin typeface="方正兰亭黑_GBK" pitchFamily="2" charset="-122"/>
              <a:ea typeface="方正兰亭黑_GBK" pitchFamily="2" charset="-122"/>
              <a:sym typeface="方正兰亭黑_GBK" pitchFamily="2" charset="-122"/>
            </a:endParaRPr>
          </a:p>
        </p:txBody>
      </p:sp>
      <p:sp>
        <p:nvSpPr>
          <p:cNvPr id="22549" name="矩形 47"/>
          <p:cNvSpPr>
            <a:spLocks noChangeArrowheads="1"/>
          </p:cNvSpPr>
          <p:nvPr/>
        </p:nvSpPr>
        <p:spPr bwMode="auto">
          <a:xfrm>
            <a:off x="7770813" y="5064125"/>
            <a:ext cx="315277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65000"/>
                    <a:lumOff val="35000"/>
                  </a:schemeClr>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solidFill>
                <a:schemeClr val="tx1">
                  <a:lumMod val="65000"/>
                  <a:lumOff val="35000"/>
                </a:schemeClr>
              </a:solidFill>
            </a:endParaRPr>
          </a:p>
        </p:txBody>
      </p:sp>
      <p:sp>
        <p:nvSpPr>
          <p:cNvPr id="22550" name="椭圆 65"/>
          <p:cNvSpPr>
            <a:spLocks noChangeArrowheads="1"/>
          </p:cNvSpPr>
          <p:nvPr/>
        </p:nvSpPr>
        <p:spPr bwMode="auto">
          <a:xfrm>
            <a:off x="7072313" y="4695825"/>
            <a:ext cx="534987" cy="533400"/>
          </a:xfrm>
          <a:prstGeom prst="ellipse">
            <a:avLst/>
          </a:prstGeom>
          <a:solidFill>
            <a:schemeClr val="accent2">
              <a:lumMod val="60000"/>
              <a:lumOff val="40000"/>
            </a:schemeClr>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bg1"/>
              </a:solidFill>
              <a:sym typeface="Arial" pitchFamily="34" charset="0"/>
            </a:endParaRPr>
          </a:p>
        </p:txBody>
      </p:sp>
      <p:sp>
        <p:nvSpPr>
          <p:cNvPr id="22551" name="矩形 66"/>
          <p:cNvSpPr>
            <a:spLocks noChangeArrowheads="1"/>
          </p:cNvSpPr>
          <p:nvPr/>
        </p:nvSpPr>
        <p:spPr bwMode="auto">
          <a:xfrm>
            <a:off x="7069138" y="4729163"/>
            <a:ext cx="5413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dirty="0">
                <a:solidFill>
                  <a:schemeClr val="bg1"/>
                </a:solidFill>
                <a:sym typeface="Arial" pitchFamily="34" charset="0"/>
              </a:rPr>
              <a:t>03</a:t>
            </a:r>
            <a:endParaRPr lang="zh-CN" altLang="en-US" sz="2400" dirty="0">
              <a:solidFill>
                <a:schemeClr val="bg1"/>
              </a:solidFill>
              <a:sym typeface="Arial" pitchFamily="34" charset="0"/>
            </a:endParaRPr>
          </a:p>
        </p:txBody>
      </p:sp>
      <p:sp>
        <p:nvSpPr>
          <p:cNvPr id="29" name="TextBox 28"/>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微软雅黑" pitchFamily="34" charset="-122"/>
                <a:ea typeface="微软雅黑" pitchFamily="34" charset="-122"/>
              </a:rPr>
              <a:t>分支机构</a:t>
            </a:r>
          </a:p>
        </p:txBody>
      </p:sp>
    </p:spTree>
    <p:extLst>
      <p:ext uri="{BB962C8B-B14F-4D97-AF65-F5344CB8AC3E}">
        <p14:creationId xmlns:p14="http://schemas.microsoft.com/office/powerpoint/2010/main" val="31451446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650"/>
                            </p:stCondLst>
                            <p:childTnLst>
                              <p:par>
                                <p:cTn id="13" presetID="14" presetClass="entr" presetSubtype="10" fill="hold" nodeType="afterEffect">
                                  <p:stCondLst>
                                    <p:cond delay="0"/>
                                  </p:stCondLst>
                                  <p:childTnLst>
                                    <p:set>
                                      <p:cBhvr>
                                        <p:cTn id="14" dur="1" fill="hold">
                                          <p:stCondLst>
                                            <p:cond delay="0"/>
                                          </p:stCondLst>
                                        </p:cTn>
                                        <p:tgtEl>
                                          <p:spTgt spid="22533"/>
                                        </p:tgtEl>
                                        <p:attrNameLst>
                                          <p:attrName>style.visibility</p:attrName>
                                        </p:attrNameLst>
                                      </p:cBhvr>
                                      <p:to>
                                        <p:strVal val="visible"/>
                                      </p:to>
                                    </p:set>
                                    <p:animEffect>
                                      <p:cBhvr>
                                        <p:cTn id="15" dur="750"/>
                                        <p:tgtEl>
                                          <p:spTgt spid="22533"/>
                                        </p:tgtEl>
                                      </p:cBhvr>
                                    </p:animEffect>
                                  </p:childTnLst>
                                </p:cTn>
                              </p:par>
                            </p:childTnLst>
                          </p:cTn>
                        </p:par>
                        <p:par>
                          <p:cTn id="16" fill="hold" nodeType="afterGroup">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22534"/>
                                        </p:tgtEl>
                                        <p:attrNameLst>
                                          <p:attrName>style.visibility</p:attrName>
                                        </p:attrNameLst>
                                      </p:cBhvr>
                                      <p:to>
                                        <p:strVal val="visible"/>
                                      </p:to>
                                    </p:set>
                                    <p:animEffect>
                                      <p:cBhvr>
                                        <p:cTn id="19" dur="500"/>
                                        <p:tgtEl>
                                          <p:spTgt spid="2253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2535"/>
                                        </p:tgtEl>
                                        <p:attrNameLst>
                                          <p:attrName>style.visibility</p:attrName>
                                        </p:attrNameLst>
                                      </p:cBhvr>
                                      <p:to>
                                        <p:strVal val="visible"/>
                                      </p:to>
                                    </p:set>
                                    <p:animEffect>
                                      <p:cBhvr>
                                        <p:cTn id="22" dur="500"/>
                                        <p:tgtEl>
                                          <p:spTgt spid="22535"/>
                                        </p:tgtEl>
                                      </p:cBhvr>
                                    </p:animEffect>
                                  </p:childTnLst>
                                </p:cTn>
                              </p:par>
                            </p:childTnLst>
                          </p:cTn>
                        </p:par>
                        <p:par>
                          <p:cTn id="23" fill="hold" nodeType="afterGroup">
                            <p:stCondLst>
                              <p:cond delay="1900"/>
                            </p:stCondLst>
                            <p:childTnLst>
                              <p:par>
                                <p:cTn id="24" presetID="22" presetClass="entr" presetSubtype="8" fill="hold" grpId="0" nodeType="afterEffect">
                                  <p:stCondLst>
                                    <p:cond delay="0"/>
                                  </p:stCondLst>
                                  <p:childTnLst>
                                    <p:set>
                                      <p:cBhvr>
                                        <p:cTn id="25" dur="1" fill="hold">
                                          <p:stCondLst>
                                            <p:cond delay="0"/>
                                          </p:stCondLst>
                                        </p:cTn>
                                        <p:tgtEl>
                                          <p:spTgt spid="22544"/>
                                        </p:tgtEl>
                                        <p:attrNameLst>
                                          <p:attrName>style.visibility</p:attrName>
                                        </p:attrNameLst>
                                      </p:cBhvr>
                                      <p:to>
                                        <p:strVal val="visible"/>
                                      </p:to>
                                    </p:set>
                                    <p:animEffect>
                                      <p:cBhvr>
                                        <p:cTn id="26" dur="500"/>
                                        <p:tgtEl>
                                          <p:spTgt spid="2254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2545"/>
                                        </p:tgtEl>
                                        <p:attrNameLst>
                                          <p:attrName>style.visibility</p:attrName>
                                        </p:attrNameLst>
                                      </p:cBhvr>
                                      <p:to>
                                        <p:strVal val="visible"/>
                                      </p:to>
                                    </p:set>
                                    <p:animEffect>
                                      <p:cBhvr>
                                        <p:cTn id="29" dur="500"/>
                                        <p:tgtEl>
                                          <p:spTgt spid="22545"/>
                                        </p:tgtEl>
                                      </p:cBhvr>
                                    </p:animEffect>
                                  </p:childTnLst>
                                </p:cTn>
                              </p:par>
                            </p:childTnLst>
                          </p:cTn>
                        </p:par>
                        <p:par>
                          <p:cTn id="30" fill="hold" nodeType="afterGroup">
                            <p:stCondLst>
                              <p:cond delay="2400"/>
                            </p:stCondLst>
                            <p:childTnLst>
                              <p:par>
                                <p:cTn id="31" presetID="22" presetClass="entr" presetSubtype="8" fill="hold" grpId="0" nodeType="afterEffect">
                                  <p:stCondLst>
                                    <p:cond delay="0"/>
                                  </p:stCondLst>
                                  <p:childTnLst>
                                    <p:set>
                                      <p:cBhvr>
                                        <p:cTn id="32" dur="1" fill="hold">
                                          <p:stCondLst>
                                            <p:cond delay="0"/>
                                          </p:stCondLst>
                                        </p:cTn>
                                        <p:tgtEl>
                                          <p:spTgt spid="22548"/>
                                        </p:tgtEl>
                                        <p:attrNameLst>
                                          <p:attrName>style.visibility</p:attrName>
                                        </p:attrNameLst>
                                      </p:cBhvr>
                                      <p:to>
                                        <p:strVal val="visible"/>
                                      </p:to>
                                    </p:set>
                                    <p:animEffect>
                                      <p:cBhvr>
                                        <p:cTn id="33" dur="500"/>
                                        <p:tgtEl>
                                          <p:spTgt spid="2254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549"/>
                                        </p:tgtEl>
                                        <p:attrNameLst>
                                          <p:attrName>style.visibility</p:attrName>
                                        </p:attrNameLst>
                                      </p:cBhvr>
                                      <p:to>
                                        <p:strVal val="visible"/>
                                      </p:to>
                                    </p:set>
                                    <p:animEffect>
                                      <p:cBhvr>
                                        <p:cTn id="36" dur="500"/>
                                        <p:tgtEl>
                                          <p:spTgt spid="22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ldLvl="0" autoUpdateAnimBg="0"/>
      <p:bldP spid="22535" grpId="0" bldLvl="0" autoUpdateAnimBg="0"/>
      <p:bldP spid="22544" grpId="0" bldLvl="0" autoUpdateAnimBg="0"/>
      <p:bldP spid="22545" grpId="0" bldLvl="0" autoUpdateAnimBg="0"/>
      <p:bldP spid="22548" grpId="0" bldLvl="0" autoUpdateAnimBg="0"/>
      <p:bldP spid="22549" grpId="0" bldLvl="0" autoUpdateAnimBg="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2419" y="1697332"/>
            <a:ext cx="1746078" cy="1746584"/>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rgbClr val="1E2B58"/>
              </a:solidFill>
              <a:latin typeface="微软雅黑" pitchFamily="34" charset="-122"/>
            </a:endParaRPr>
          </a:p>
        </p:txBody>
      </p:sp>
      <p:sp>
        <p:nvSpPr>
          <p:cNvPr id="42" name="Freeform 6"/>
          <p:cNvSpPr>
            <a:spLocks/>
          </p:cNvSpPr>
          <p:nvPr/>
        </p:nvSpPr>
        <p:spPr bwMode="auto">
          <a:xfrm rot="18900000">
            <a:off x="7913409" y="2962071"/>
            <a:ext cx="1749190" cy="1746584"/>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rgbClr val="1E2B58"/>
              </a:solidFill>
              <a:latin typeface="微软雅黑" pitchFamily="34" charset="-122"/>
            </a:endParaRPr>
          </a:p>
        </p:txBody>
      </p:sp>
      <p:sp>
        <p:nvSpPr>
          <p:cNvPr id="43" name="Freeform 5"/>
          <p:cNvSpPr>
            <a:spLocks/>
          </p:cNvSpPr>
          <p:nvPr/>
        </p:nvSpPr>
        <p:spPr bwMode="auto">
          <a:xfrm rot="18900000">
            <a:off x="6651690" y="3615907"/>
            <a:ext cx="1746078" cy="1746584"/>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rgbClr val="1E2B58"/>
              </a:solidFill>
              <a:latin typeface="微软雅黑" pitchFamily="34" charset="-122"/>
            </a:endParaRPr>
          </a:p>
        </p:txBody>
      </p:sp>
      <p:sp>
        <p:nvSpPr>
          <p:cNvPr id="44" name="Freeform 8"/>
          <p:cNvSpPr>
            <a:spLocks/>
          </p:cNvSpPr>
          <p:nvPr/>
        </p:nvSpPr>
        <p:spPr bwMode="auto">
          <a:xfrm rot="18900000">
            <a:off x="5999146" y="2351164"/>
            <a:ext cx="1746078" cy="1746584"/>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rgbClr val="1E2B58"/>
              </a:solidFill>
              <a:latin typeface="微软雅黑" pitchFamily="34" charset="-122"/>
            </a:endParaRPr>
          </a:p>
        </p:txBody>
      </p:sp>
      <p:cxnSp>
        <p:nvCxnSpPr>
          <p:cNvPr id="45" name="직선 연결선 250"/>
          <p:cNvCxnSpPr/>
          <p:nvPr/>
        </p:nvCxnSpPr>
        <p:spPr>
          <a:xfrm>
            <a:off x="5637519" y="2891495"/>
            <a:ext cx="32627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9062" y="5159127"/>
            <a:ext cx="119173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0313" y="1922194"/>
            <a:ext cx="1426021"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2939" y="4193129"/>
            <a:ext cx="453394"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300" y="2319109"/>
            <a:ext cx="3100278" cy="340511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1E2B58"/>
                </a:solidFill>
                <a:latin typeface="微软雅黑" pitchFamily="34" charset="-122"/>
                <a:ea typeface="微软雅黑" pitchFamily="34" charset="-122"/>
              </a:rPr>
              <a:t>点击添加文字内容点击添加文字内容点击添加文字内容</a:t>
            </a:r>
            <a:endParaRPr lang="en-US" altLang="zh-CN" sz="1600" dirty="0">
              <a:solidFill>
                <a:srgbClr val="1E2B58"/>
              </a:solidFill>
              <a:latin typeface="微软雅黑" pitchFamily="34" charset="-122"/>
              <a:ea typeface="微软雅黑" pitchFamily="34" charset="-122"/>
            </a:endParaRPr>
          </a:p>
          <a:p>
            <a:pPr algn="just">
              <a:lnSpc>
                <a:spcPct val="130000"/>
              </a:lnSpc>
            </a:pPr>
            <a:r>
              <a:rPr lang="zh-CN" altLang="en-US" sz="1600" dirty="0">
                <a:solidFill>
                  <a:srgbClr val="1E2B58"/>
                </a:solidFill>
                <a:latin typeface="微软雅黑" pitchFamily="34" charset="-122"/>
                <a:ea typeface="微软雅黑" pitchFamily="34" charset="-122"/>
              </a:rPr>
              <a:t>点击添加文字内容点击添加文字内容点击添加文字内容</a:t>
            </a:r>
            <a:endParaRPr lang="en-US" altLang="zh-CN" sz="1600" dirty="0">
              <a:solidFill>
                <a:srgbClr val="1E2B58"/>
              </a:solidFill>
              <a:latin typeface="微软雅黑" pitchFamily="34" charset="-122"/>
              <a:ea typeface="微软雅黑" pitchFamily="34" charset="-122"/>
            </a:endParaRPr>
          </a:p>
          <a:p>
            <a:pPr algn="just">
              <a:lnSpc>
                <a:spcPct val="130000"/>
              </a:lnSpc>
            </a:pPr>
            <a:r>
              <a:rPr lang="zh-CN" altLang="en-US" sz="1600" dirty="0">
                <a:solidFill>
                  <a:srgbClr val="1E2B58"/>
                </a:solidFill>
                <a:latin typeface="微软雅黑" pitchFamily="34" charset="-122"/>
                <a:ea typeface="微软雅黑" pitchFamily="34" charset="-122"/>
              </a:rPr>
              <a:t>点击添加文字内容点击添加文字内容点击添加文字内容</a:t>
            </a:r>
            <a:endParaRPr lang="en-US" altLang="zh-CN" sz="1600" dirty="0">
              <a:solidFill>
                <a:srgbClr val="1E2B58"/>
              </a:solidFill>
              <a:latin typeface="微软雅黑" pitchFamily="34" charset="-122"/>
              <a:ea typeface="微软雅黑" pitchFamily="34" charset="-122"/>
            </a:endParaRPr>
          </a:p>
          <a:p>
            <a:pPr algn="just">
              <a:lnSpc>
                <a:spcPct val="130000"/>
              </a:lnSpc>
            </a:pPr>
            <a:r>
              <a:rPr lang="zh-CN" altLang="en-US" sz="1600" dirty="0">
                <a:solidFill>
                  <a:srgbClr val="1E2B58"/>
                </a:solidFill>
                <a:latin typeface="微软雅黑" pitchFamily="34" charset="-122"/>
                <a:ea typeface="微软雅黑" pitchFamily="34" charset="-122"/>
              </a:rPr>
              <a:t>点击添加文字内容点击添加文字内容点击添加文字内容</a:t>
            </a:r>
            <a:endParaRPr lang="en-US" sz="1600" dirty="0">
              <a:solidFill>
                <a:srgbClr val="1E2B58"/>
              </a:solidFill>
              <a:latin typeface="微软雅黑" pitchFamily="34" charset="-122"/>
              <a:ea typeface="微软雅黑" pitchFamily="34" charset="-122"/>
            </a:endParaRPr>
          </a:p>
        </p:txBody>
      </p:sp>
      <p:cxnSp>
        <p:nvCxnSpPr>
          <p:cNvPr id="50" name="Straight Connector 59"/>
          <p:cNvCxnSpPr/>
          <p:nvPr/>
        </p:nvCxnSpPr>
        <p:spPr>
          <a:xfrm flipV="1">
            <a:off x="4003747" y="1610301"/>
            <a:ext cx="0" cy="4482379"/>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4224" y="2649265"/>
            <a:ext cx="1108140" cy="646181"/>
          </a:xfrm>
          <a:prstGeom prst="rect">
            <a:avLst/>
          </a:prstGeom>
          <a:noFill/>
          <a:ln w="9525">
            <a:noFill/>
            <a:miter lim="800000"/>
            <a:headEnd/>
            <a:tailEnd/>
          </a:ln>
        </p:spPr>
        <p:txBody>
          <a:bodyPr wrap="none">
            <a:spAutoFit/>
          </a:bodyPr>
          <a:lstStyle/>
          <a:p>
            <a:r>
              <a:rPr lang="zh-CN" altLang="en-US" sz="1800" dirty="0">
                <a:solidFill>
                  <a:srgbClr val="1E2B58"/>
                </a:solidFill>
                <a:latin typeface="微软雅黑" pitchFamily="34" charset="-122"/>
                <a:ea typeface="微软雅黑" pitchFamily="34" charset="-122"/>
              </a:rPr>
              <a:t>点击此处</a:t>
            </a:r>
            <a:endParaRPr lang="en-US" altLang="zh-CN" sz="1800" dirty="0">
              <a:solidFill>
                <a:srgbClr val="1E2B58"/>
              </a:solidFill>
              <a:latin typeface="微软雅黑" pitchFamily="34" charset="-122"/>
              <a:ea typeface="微软雅黑" pitchFamily="34" charset="-122"/>
            </a:endParaRPr>
          </a:p>
          <a:p>
            <a:r>
              <a:rPr lang="zh-CN" altLang="en-US" sz="1800" dirty="0">
                <a:solidFill>
                  <a:srgbClr val="1E2B58"/>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9983" y="1666345"/>
            <a:ext cx="1108140" cy="646181"/>
          </a:xfrm>
          <a:prstGeom prst="rect">
            <a:avLst/>
          </a:prstGeom>
          <a:noFill/>
          <a:ln w="9525">
            <a:noFill/>
            <a:miter lim="800000"/>
            <a:headEnd/>
            <a:tailEnd/>
          </a:ln>
        </p:spPr>
        <p:txBody>
          <a:bodyPr wrap="none">
            <a:spAutoFit/>
          </a:bodyPr>
          <a:lstStyle/>
          <a:p>
            <a:r>
              <a:rPr lang="zh-CN" altLang="en-US" sz="1800" dirty="0">
                <a:solidFill>
                  <a:srgbClr val="1E2B58"/>
                </a:solidFill>
                <a:latin typeface="微软雅黑" pitchFamily="34" charset="-122"/>
                <a:ea typeface="微软雅黑" pitchFamily="34" charset="-122"/>
              </a:rPr>
              <a:t>点击此处</a:t>
            </a:r>
            <a:endParaRPr lang="en-US" altLang="zh-CN" sz="1800" dirty="0">
              <a:solidFill>
                <a:srgbClr val="1E2B58"/>
              </a:solidFill>
              <a:latin typeface="微软雅黑" pitchFamily="34" charset="-122"/>
              <a:ea typeface="微软雅黑" pitchFamily="34" charset="-122"/>
            </a:endParaRPr>
          </a:p>
          <a:p>
            <a:r>
              <a:rPr lang="zh-CN" altLang="en-US" sz="1800" dirty="0">
                <a:solidFill>
                  <a:srgbClr val="1E2B58"/>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867" y="4794041"/>
            <a:ext cx="1108140" cy="646181"/>
          </a:xfrm>
          <a:prstGeom prst="rect">
            <a:avLst/>
          </a:prstGeom>
          <a:noFill/>
          <a:ln w="9525">
            <a:noFill/>
            <a:miter lim="800000"/>
            <a:headEnd/>
            <a:tailEnd/>
          </a:ln>
        </p:spPr>
        <p:txBody>
          <a:bodyPr wrap="none">
            <a:spAutoFit/>
          </a:bodyPr>
          <a:lstStyle/>
          <a:p>
            <a:r>
              <a:rPr lang="zh-CN" altLang="en-US" sz="1800" dirty="0">
                <a:solidFill>
                  <a:srgbClr val="1E2B58"/>
                </a:solidFill>
                <a:latin typeface="微软雅黑" pitchFamily="34" charset="-122"/>
                <a:ea typeface="微软雅黑" pitchFamily="34" charset="-122"/>
              </a:rPr>
              <a:t>点击此处</a:t>
            </a:r>
            <a:endParaRPr lang="en-US" altLang="zh-CN" sz="1800" dirty="0">
              <a:solidFill>
                <a:srgbClr val="1E2B58"/>
              </a:solidFill>
              <a:latin typeface="微软雅黑" pitchFamily="34" charset="-122"/>
              <a:ea typeface="微软雅黑" pitchFamily="34" charset="-122"/>
            </a:endParaRPr>
          </a:p>
          <a:p>
            <a:r>
              <a:rPr lang="zh-CN" altLang="en-US" sz="1800" dirty="0">
                <a:solidFill>
                  <a:srgbClr val="1E2B58"/>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7692" y="3934803"/>
            <a:ext cx="1108140" cy="646181"/>
          </a:xfrm>
          <a:prstGeom prst="rect">
            <a:avLst/>
          </a:prstGeom>
          <a:noFill/>
          <a:ln w="9525">
            <a:noFill/>
            <a:miter lim="800000"/>
            <a:headEnd/>
            <a:tailEnd/>
          </a:ln>
        </p:spPr>
        <p:txBody>
          <a:bodyPr wrap="none">
            <a:spAutoFit/>
          </a:bodyPr>
          <a:lstStyle/>
          <a:p>
            <a:r>
              <a:rPr lang="zh-CN" altLang="en-US" sz="1800" dirty="0">
                <a:solidFill>
                  <a:srgbClr val="1E2B58"/>
                </a:solidFill>
                <a:latin typeface="微软雅黑" pitchFamily="34" charset="-122"/>
                <a:ea typeface="微软雅黑" pitchFamily="34" charset="-122"/>
              </a:rPr>
              <a:t>点击此处</a:t>
            </a:r>
            <a:endParaRPr lang="en-US" altLang="zh-CN" sz="1800" dirty="0">
              <a:solidFill>
                <a:srgbClr val="1E2B58"/>
              </a:solidFill>
              <a:latin typeface="微软雅黑" pitchFamily="34" charset="-122"/>
              <a:ea typeface="微软雅黑" pitchFamily="34" charset="-122"/>
            </a:endParaRPr>
          </a:p>
          <a:p>
            <a:r>
              <a:rPr lang="zh-CN" altLang="en-US" sz="1800" dirty="0">
                <a:solidFill>
                  <a:srgbClr val="1E2B58"/>
                </a:solidFill>
                <a:latin typeface="微软雅黑" pitchFamily="34" charset="-122"/>
                <a:ea typeface="微软雅黑" pitchFamily="34" charset="-122"/>
              </a:rPr>
              <a:t>添加内容</a:t>
            </a:r>
          </a:p>
        </p:txBody>
      </p:sp>
      <p:sp>
        <p:nvSpPr>
          <p:cNvPr id="4" name="TextBox 3"/>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企业理念</a:t>
            </a:r>
          </a:p>
        </p:txBody>
      </p:sp>
    </p:spTree>
    <p:extLst>
      <p:ext uri="{BB962C8B-B14F-4D97-AF65-F5344CB8AC3E}">
        <p14:creationId xmlns:p14="http://schemas.microsoft.com/office/powerpoint/2010/main" val="385824207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style.rotation</p:attrName>
                                        </p:attrNameLst>
                                      </p:cBhvr>
                                      <p:tavLst>
                                        <p:tav tm="0">
                                          <p:val>
                                            <p:fltVal val="360"/>
                                          </p:val>
                                        </p:tav>
                                        <p:tav tm="100000">
                                          <p:val>
                                            <p:fltVal val="0"/>
                                          </p:val>
                                        </p:tav>
                                      </p:tavLst>
                                    </p:anim>
                                    <p:animEffect transition="in" filter="fade">
                                      <p:cBhvr>
                                        <p:cTn id="14" dur="500"/>
                                        <p:tgtEl>
                                          <p:spTgt spid="4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down)">
                                      <p:cBhvr>
                                        <p:cTn id="22" dur="500"/>
                                        <p:tgtEl>
                                          <p:spTgt spid="52"/>
                                        </p:tgtEl>
                                      </p:cBhvr>
                                    </p:animEffect>
                                  </p:childTnLst>
                                </p:cTn>
                              </p:par>
                            </p:childTnLst>
                          </p:cTn>
                        </p:par>
                        <p:par>
                          <p:cTn id="23" fill="hold">
                            <p:stCondLst>
                              <p:cond delay="2000"/>
                            </p:stCondLst>
                            <p:childTnLst>
                              <p:par>
                                <p:cTn id="24" presetID="49" presetClass="entr" presetSubtype="0" decel="10000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 calcmode="lin" valueType="num">
                                      <p:cBhvr>
                                        <p:cTn id="28" dur="500" fill="hold"/>
                                        <p:tgtEl>
                                          <p:spTgt spid="44"/>
                                        </p:tgtEl>
                                        <p:attrNameLst>
                                          <p:attrName>style.rotation</p:attrName>
                                        </p:attrNameLst>
                                      </p:cBhvr>
                                      <p:tavLst>
                                        <p:tav tm="0">
                                          <p:val>
                                            <p:fltVal val="360"/>
                                          </p:val>
                                        </p:tav>
                                        <p:tav tm="100000">
                                          <p:val>
                                            <p:fltVal val="0"/>
                                          </p:val>
                                        </p:tav>
                                      </p:tavLst>
                                    </p:anim>
                                    <p:animEffect transition="in" filter="fade">
                                      <p:cBhvr>
                                        <p:cTn id="29" dur="500"/>
                                        <p:tgtEl>
                                          <p:spTgt spid="44"/>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right)">
                                      <p:cBhvr>
                                        <p:cTn id="33" dur="500"/>
                                        <p:tgtEl>
                                          <p:spTgt spid="45"/>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childTnLst>
                          </p:cTn>
                        </p:par>
                        <p:par>
                          <p:cTn id="38" fill="hold">
                            <p:stCondLst>
                              <p:cond delay="3500"/>
                            </p:stCondLst>
                            <p:childTnLst>
                              <p:par>
                                <p:cTn id="39" presetID="49" presetClass="entr" presetSubtype="0" decel="10000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 calcmode="lin" valueType="num">
                                      <p:cBhvr>
                                        <p:cTn id="43" dur="500" fill="hold"/>
                                        <p:tgtEl>
                                          <p:spTgt spid="43"/>
                                        </p:tgtEl>
                                        <p:attrNameLst>
                                          <p:attrName>style.rotation</p:attrName>
                                        </p:attrNameLst>
                                      </p:cBhvr>
                                      <p:tavLst>
                                        <p:tav tm="0">
                                          <p:val>
                                            <p:fltVal val="360"/>
                                          </p:val>
                                        </p:tav>
                                        <p:tav tm="100000">
                                          <p:val>
                                            <p:fltVal val="0"/>
                                          </p:val>
                                        </p:tav>
                                      </p:tavLst>
                                    </p:anim>
                                    <p:animEffect transition="in" filter="fade">
                                      <p:cBhvr>
                                        <p:cTn id="44" dur="500"/>
                                        <p:tgtEl>
                                          <p:spTgt spid="43"/>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right)">
                                      <p:cBhvr>
                                        <p:cTn id="48" dur="500"/>
                                        <p:tgtEl>
                                          <p:spTgt spid="46"/>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down)">
                                      <p:cBhvr>
                                        <p:cTn id="52" dur="500"/>
                                        <p:tgtEl>
                                          <p:spTgt spid="53"/>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 calcmode="lin" valueType="num">
                                      <p:cBhvr>
                                        <p:cTn id="58" dur="500" fill="hold"/>
                                        <p:tgtEl>
                                          <p:spTgt spid="42"/>
                                        </p:tgtEl>
                                        <p:attrNameLst>
                                          <p:attrName>style.rotation</p:attrName>
                                        </p:attrNameLst>
                                      </p:cBhvr>
                                      <p:tavLst>
                                        <p:tav tm="0">
                                          <p:val>
                                            <p:fltVal val="360"/>
                                          </p:val>
                                        </p:tav>
                                        <p:tav tm="100000">
                                          <p:val>
                                            <p:fltVal val="0"/>
                                          </p:val>
                                        </p:tav>
                                      </p:tavLst>
                                    </p:anim>
                                    <p:animEffect transition="in" filter="fade">
                                      <p:cBhvr>
                                        <p:cTn id="59" dur="500"/>
                                        <p:tgtEl>
                                          <p:spTgt spid="42"/>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childTnLst>
                          </p:cTn>
                        </p:par>
                        <p:par>
                          <p:cTn id="68" fill="hold">
                            <p:stCondLst>
                              <p:cond delay="6500"/>
                            </p:stCondLst>
                            <p:childTnLst>
                              <p:par>
                                <p:cTn id="69" presetID="22" presetClass="entr" presetSubtype="1"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up)">
                                      <p:cBhvr>
                                        <p:cTn id="71" dur="500"/>
                                        <p:tgtEl>
                                          <p:spTgt spid="50"/>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up)">
                                      <p:cBhvr>
                                        <p:cTn id="7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矩形 4"/>
          <p:cNvSpPr>
            <a:spLocks noChangeArrowheads="1"/>
          </p:cNvSpPr>
          <p:nvPr/>
        </p:nvSpPr>
        <p:spPr bwMode="auto">
          <a:xfrm>
            <a:off x="0" y="3754438"/>
            <a:ext cx="12192000" cy="1022350"/>
          </a:xfrm>
          <a:prstGeom prst="rect">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nvGrpSpPr>
          <p:cNvPr id="24582" name="组合 1"/>
          <p:cNvGrpSpPr>
            <a:grpSpLocks/>
          </p:cNvGrpSpPr>
          <p:nvPr/>
        </p:nvGrpSpPr>
        <p:grpSpPr bwMode="auto">
          <a:xfrm>
            <a:off x="1524000" y="1466850"/>
            <a:ext cx="2111375" cy="2112963"/>
            <a:chOff x="0" y="0"/>
            <a:chExt cx="1582738" cy="1584325"/>
          </a:xfrm>
        </p:grpSpPr>
        <p:sp>
          <p:nvSpPr>
            <p:cNvPr id="24583" name="椭圆 9"/>
            <p:cNvSpPr>
              <a:spLocks noChangeArrowheads="1"/>
            </p:cNvSpPr>
            <p:nvPr/>
          </p:nvSpPr>
          <p:spPr bwMode="auto">
            <a:xfrm>
              <a:off x="0" y="0"/>
              <a:ext cx="1582738" cy="1584325"/>
            </a:xfrm>
            <a:prstGeom prst="ellipse">
              <a:avLst/>
            </a:prstGeom>
            <a:solidFill>
              <a:srgbClr val="F2F2F2">
                <a:alpha val="39999"/>
              </a:srgbClr>
            </a:solidFill>
            <a:ln w="57150" cmpd="sng">
              <a:solidFill>
                <a:srgbClr val="FFD860"/>
              </a:solidFill>
              <a:round/>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sp>
          <p:nvSpPr>
            <p:cNvPr id="24584" name="椭圆 31"/>
            <p:cNvSpPr>
              <a:spLocks noChangeArrowheads="1"/>
            </p:cNvSpPr>
            <p:nvPr/>
          </p:nvSpPr>
          <p:spPr bwMode="auto">
            <a:xfrm rot="20812041" flipH="1">
              <a:off x="107915" y="108022"/>
              <a:ext cx="1366909" cy="1368281"/>
            </a:xfrm>
            <a:prstGeom prst="ellipse">
              <a:avLst/>
            </a:prstGeom>
            <a:blipFill dpi="0" rotWithShape="1">
              <a:blip r:embed="rId3"/>
              <a:srcRect/>
              <a:stretch>
                <a:fillRect/>
              </a:stretch>
            </a:blipFill>
            <a:ln w="9525" cmpd="sng">
              <a:solidFill>
                <a:srgbClr val="FFD860"/>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rgbClr val="1E2B58"/>
                </a:solidFill>
                <a:latin typeface="方正兰亭黑_GBK" pitchFamily="2" charset="-122"/>
                <a:ea typeface="方正兰亭黑_GBK" pitchFamily="2" charset="-122"/>
                <a:sym typeface="方正兰亭黑_GBK" pitchFamily="2" charset="-122"/>
              </a:endParaRPr>
            </a:p>
          </p:txBody>
        </p:sp>
      </p:grpSp>
      <p:sp>
        <p:nvSpPr>
          <p:cNvPr id="24585" name="Rectangle 60"/>
          <p:cNvSpPr>
            <a:spLocks noChangeArrowheads="1"/>
          </p:cNvSpPr>
          <p:nvPr/>
        </p:nvSpPr>
        <p:spPr bwMode="auto">
          <a:xfrm>
            <a:off x="4525963" y="1639888"/>
            <a:ext cx="201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rgbClr val="1E2B58"/>
                </a:solidFill>
                <a:latin typeface="Calibri" pitchFamily="34" charset="0"/>
                <a:sym typeface="Calibri" pitchFamily="34" charset="0"/>
              </a:rPr>
              <a:t>Nickel Lee</a:t>
            </a:r>
          </a:p>
        </p:txBody>
      </p:sp>
      <p:sp>
        <p:nvSpPr>
          <p:cNvPr id="24591" name="矩形 56"/>
          <p:cNvSpPr>
            <a:spLocks noChangeArrowheads="1"/>
          </p:cNvSpPr>
          <p:nvPr/>
        </p:nvSpPr>
        <p:spPr bwMode="auto">
          <a:xfrm>
            <a:off x="4525963" y="2106613"/>
            <a:ext cx="903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E6202D"/>
                </a:solidFill>
                <a:latin typeface="方正兰亭黑_GBK" pitchFamily="2" charset="-122"/>
                <a:ea typeface="方正兰亭黑_GBK" pitchFamily="2" charset="-122"/>
                <a:sym typeface="Calibri" pitchFamily="34" charset="0"/>
              </a:rPr>
              <a:t>公司职务</a:t>
            </a:r>
            <a:endParaRPr lang="en-US" altLang="zh-CN" sz="1200" dirty="0">
              <a:solidFill>
                <a:srgbClr val="E6202D"/>
              </a:solidFill>
              <a:latin typeface="方正兰亭黑_GBK" pitchFamily="2" charset="-122"/>
              <a:ea typeface="方正兰亭黑_GBK" pitchFamily="2" charset="-122"/>
              <a:sym typeface="Calibri" pitchFamily="34" charset="0"/>
            </a:endParaRPr>
          </a:p>
        </p:txBody>
      </p:sp>
      <p:sp>
        <p:nvSpPr>
          <p:cNvPr id="24592" name="矩形 47"/>
          <p:cNvSpPr>
            <a:spLocks noChangeArrowheads="1"/>
          </p:cNvSpPr>
          <p:nvPr/>
        </p:nvSpPr>
        <p:spPr bwMode="auto">
          <a:xfrm>
            <a:off x="4525963" y="2505075"/>
            <a:ext cx="62611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rgbClr val="1E2B58"/>
                </a:solidFill>
                <a:latin typeface="方正兰亭黑_GBK" pitchFamily="2" charset="-122"/>
                <a:ea typeface="方正兰亭黑_GBK" pitchFamily="2" charset="-122"/>
                <a:sym typeface="方正兰亭黑_GBK" pitchFamily="2" charset="-122"/>
              </a:rPr>
              <a:t>点击录入人物的综合描述介绍，点击录入人物的综合描述介绍，点击录入人物的综合描述介绍，点击录入人物的综合描述介绍，点击录入人物的综合描述介绍，点击录入人物的综合描述介绍。</a:t>
            </a:r>
          </a:p>
        </p:txBody>
      </p:sp>
      <p:sp>
        <p:nvSpPr>
          <p:cNvPr id="24593" name="矩形 47"/>
          <p:cNvSpPr>
            <a:spLocks noChangeArrowheads="1"/>
          </p:cNvSpPr>
          <p:nvPr/>
        </p:nvSpPr>
        <p:spPr bwMode="auto">
          <a:xfrm>
            <a:off x="2008188" y="3959225"/>
            <a:ext cx="835025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400" dirty="0">
                <a:solidFill>
                  <a:schemeClr val="bg1"/>
                </a:solidFill>
                <a:latin typeface="方正兰亭黑_GBK" pitchFamily="2" charset="-122"/>
                <a:ea typeface="方正兰亭黑_GBK" pitchFamily="2" charset="-122"/>
                <a:sym typeface="方正兰亭黑_GBK" pitchFamily="2" charset="-122"/>
              </a:rPr>
              <a:t>点击录入人物的名言及座右铭，点击录入人物的名言及座右铭，点击录入人物的名言及座右铭，点击录入人物的名言及座右铭，点击录入人物的名言及座右铭，点击录入人物的名言及座右铭。</a:t>
            </a:r>
          </a:p>
        </p:txBody>
      </p:sp>
      <p:sp>
        <p:nvSpPr>
          <p:cNvPr id="24594" name="矩形 47"/>
          <p:cNvSpPr>
            <a:spLocks noChangeArrowheads="1"/>
          </p:cNvSpPr>
          <p:nvPr/>
        </p:nvSpPr>
        <p:spPr bwMode="auto">
          <a:xfrm>
            <a:off x="1374775" y="5003800"/>
            <a:ext cx="2371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200" b="1" dirty="0">
                <a:solidFill>
                  <a:srgbClr val="E6202D"/>
                </a:solidFill>
                <a:latin typeface="方正兰亭黑_GBK" pitchFamily="2" charset="-122"/>
                <a:ea typeface="方正兰亭黑_GBK" pitchFamily="2" charset="-122"/>
                <a:sym typeface="方正兰亭黑_GBK" pitchFamily="2" charset="-122"/>
              </a:rPr>
              <a:t>1998.9</a:t>
            </a:r>
          </a:p>
        </p:txBody>
      </p:sp>
      <p:sp>
        <p:nvSpPr>
          <p:cNvPr id="24595" name="矩形 47"/>
          <p:cNvSpPr>
            <a:spLocks noChangeArrowheads="1"/>
          </p:cNvSpPr>
          <p:nvPr/>
        </p:nvSpPr>
        <p:spPr bwMode="auto">
          <a:xfrm>
            <a:off x="1365250" y="5384800"/>
            <a:ext cx="3087688"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rgbClr val="1E2B58"/>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在此录入上述图表的描述说明，在此录入上述图表的描述说明，在此录入上述图表的综合描述说明。</a:t>
            </a:r>
          </a:p>
        </p:txBody>
      </p:sp>
      <p:sp>
        <p:nvSpPr>
          <p:cNvPr id="24596" name="矩形 60"/>
          <p:cNvSpPr>
            <a:spLocks noChangeArrowheads="1"/>
          </p:cNvSpPr>
          <p:nvPr/>
        </p:nvSpPr>
        <p:spPr bwMode="auto">
          <a:xfrm>
            <a:off x="4616450" y="5003800"/>
            <a:ext cx="2371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200" b="1">
                <a:solidFill>
                  <a:srgbClr val="1E2B58"/>
                </a:solidFill>
                <a:latin typeface="方正兰亭黑_GBK" pitchFamily="2" charset="-122"/>
                <a:ea typeface="方正兰亭黑_GBK" pitchFamily="2" charset="-122"/>
                <a:sym typeface="方正兰亭黑_GBK" pitchFamily="2" charset="-122"/>
              </a:rPr>
              <a:t>2005-2010</a:t>
            </a:r>
          </a:p>
        </p:txBody>
      </p:sp>
      <p:sp>
        <p:nvSpPr>
          <p:cNvPr id="24597" name="矩形 47"/>
          <p:cNvSpPr>
            <a:spLocks noChangeArrowheads="1"/>
          </p:cNvSpPr>
          <p:nvPr/>
        </p:nvSpPr>
        <p:spPr bwMode="auto">
          <a:xfrm>
            <a:off x="4606925" y="5384800"/>
            <a:ext cx="3087688"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rgbClr val="1E2B58"/>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在此录入上述图表的描述说明，在此录入上述图表的描述说明，在此录入上述图表的综合描述说明。</a:t>
            </a:r>
          </a:p>
        </p:txBody>
      </p:sp>
      <p:sp>
        <p:nvSpPr>
          <p:cNvPr id="24598" name="矩形 76"/>
          <p:cNvSpPr>
            <a:spLocks noChangeArrowheads="1"/>
          </p:cNvSpPr>
          <p:nvPr/>
        </p:nvSpPr>
        <p:spPr bwMode="auto">
          <a:xfrm>
            <a:off x="7858125" y="5003800"/>
            <a:ext cx="2371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200" b="1">
                <a:solidFill>
                  <a:srgbClr val="E6202D"/>
                </a:solidFill>
                <a:latin typeface="方正兰亭黑_GBK" pitchFamily="2" charset="-122"/>
                <a:ea typeface="方正兰亭黑_GBK" pitchFamily="2" charset="-122"/>
                <a:sym typeface="方正兰亭黑_GBK" pitchFamily="2" charset="-122"/>
              </a:rPr>
              <a:t>2012.9</a:t>
            </a:r>
          </a:p>
        </p:txBody>
      </p:sp>
      <p:sp>
        <p:nvSpPr>
          <p:cNvPr id="24599" name="矩形 47"/>
          <p:cNvSpPr>
            <a:spLocks noChangeArrowheads="1"/>
          </p:cNvSpPr>
          <p:nvPr/>
        </p:nvSpPr>
        <p:spPr bwMode="auto">
          <a:xfrm>
            <a:off x="7848600" y="5384800"/>
            <a:ext cx="3087688"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rgbClr val="1E2B58"/>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在此录入上述图表的描述说明，在此录入上述图表的描述说明，在此录入上述图表的综合描述说明。</a:t>
            </a:r>
          </a:p>
        </p:txBody>
      </p:sp>
      <p:sp>
        <p:nvSpPr>
          <p:cNvPr id="24600" name="Line 28"/>
          <p:cNvSpPr>
            <a:spLocks noChangeShapeType="1"/>
          </p:cNvSpPr>
          <p:nvPr/>
        </p:nvSpPr>
        <p:spPr bwMode="auto">
          <a:xfrm>
            <a:off x="-1666875" y="-5080000"/>
            <a:ext cx="1587" cy="1587"/>
          </a:xfrm>
          <a:prstGeom prst="line">
            <a:avLst/>
          </a:prstGeom>
          <a:noFill/>
          <a:ln w="2" cmpd="sng">
            <a:solidFill>
              <a:srgbClr val="F7D263"/>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1E2B58"/>
              </a:solidFill>
            </a:endParaRPr>
          </a:p>
        </p:txBody>
      </p:sp>
      <p:grpSp>
        <p:nvGrpSpPr>
          <p:cNvPr id="24601" name="组合 34"/>
          <p:cNvGrpSpPr>
            <a:grpSpLocks/>
          </p:cNvGrpSpPr>
          <p:nvPr/>
        </p:nvGrpSpPr>
        <p:grpSpPr bwMode="auto">
          <a:xfrm>
            <a:off x="1536700" y="3911600"/>
            <a:ext cx="390525" cy="312738"/>
            <a:chOff x="0" y="0"/>
            <a:chExt cx="389676" cy="311989"/>
          </a:xfrm>
          <a:solidFill>
            <a:schemeClr val="bg1"/>
          </a:solidFill>
        </p:grpSpPr>
        <p:sp>
          <p:nvSpPr>
            <p:cNvPr id="24602" name="Freeform 29"/>
            <p:cNvSpPr>
              <a:spLocks noChangeArrowheads="1"/>
            </p:cNvSpPr>
            <p:nvPr/>
          </p:nvSpPr>
          <p:spPr bwMode="auto">
            <a:xfrm>
              <a:off x="0" y="0"/>
              <a:ext cx="151644" cy="311989"/>
            </a:xfrm>
            <a:custGeom>
              <a:avLst/>
              <a:gdLst>
                <a:gd name="T0" fmla="*/ 445 w 489"/>
                <a:gd name="T1" fmla="*/ 0 h 1003"/>
                <a:gd name="T2" fmla="*/ 445 w 489"/>
                <a:gd name="T3" fmla="*/ 232 h 1003"/>
                <a:gd name="T4" fmla="*/ 445 w 489"/>
                <a:gd name="T5" fmla="*/ 232 h 1003"/>
                <a:gd name="T6" fmla="*/ 437 w 489"/>
                <a:gd name="T7" fmla="*/ 234 h 1003"/>
                <a:gd name="T8" fmla="*/ 429 w 489"/>
                <a:gd name="T9" fmla="*/ 237 h 1003"/>
                <a:gd name="T10" fmla="*/ 419 w 489"/>
                <a:gd name="T11" fmla="*/ 242 h 1003"/>
                <a:gd name="T12" fmla="*/ 406 w 489"/>
                <a:gd name="T13" fmla="*/ 248 h 1003"/>
                <a:gd name="T14" fmla="*/ 393 w 489"/>
                <a:gd name="T15" fmla="*/ 255 h 1003"/>
                <a:gd name="T16" fmla="*/ 378 w 489"/>
                <a:gd name="T17" fmla="*/ 266 h 1003"/>
                <a:gd name="T18" fmla="*/ 362 w 489"/>
                <a:gd name="T19" fmla="*/ 279 h 1003"/>
                <a:gd name="T20" fmla="*/ 348 w 489"/>
                <a:gd name="T21" fmla="*/ 294 h 1003"/>
                <a:gd name="T22" fmla="*/ 340 w 489"/>
                <a:gd name="T23" fmla="*/ 303 h 1003"/>
                <a:gd name="T24" fmla="*/ 334 w 489"/>
                <a:gd name="T25" fmla="*/ 313 h 1003"/>
                <a:gd name="T26" fmla="*/ 327 w 489"/>
                <a:gd name="T27" fmla="*/ 323 h 1003"/>
                <a:gd name="T28" fmla="*/ 320 w 489"/>
                <a:gd name="T29" fmla="*/ 334 h 1003"/>
                <a:gd name="T30" fmla="*/ 315 w 489"/>
                <a:gd name="T31" fmla="*/ 346 h 1003"/>
                <a:gd name="T32" fmla="*/ 310 w 489"/>
                <a:gd name="T33" fmla="*/ 359 h 1003"/>
                <a:gd name="T34" fmla="*/ 305 w 489"/>
                <a:gd name="T35" fmla="*/ 372 h 1003"/>
                <a:gd name="T36" fmla="*/ 302 w 489"/>
                <a:gd name="T37" fmla="*/ 387 h 1003"/>
                <a:gd name="T38" fmla="*/ 297 w 489"/>
                <a:gd name="T39" fmla="*/ 403 h 1003"/>
                <a:gd name="T40" fmla="*/ 295 w 489"/>
                <a:gd name="T41" fmla="*/ 419 h 1003"/>
                <a:gd name="T42" fmla="*/ 293 w 489"/>
                <a:gd name="T43" fmla="*/ 437 h 1003"/>
                <a:gd name="T44" fmla="*/ 293 w 489"/>
                <a:gd name="T45" fmla="*/ 455 h 1003"/>
                <a:gd name="T46" fmla="*/ 293 w 489"/>
                <a:gd name="T47" fmla="*/ 475 h 1003"/>
                <a:gd name="T48" fmla="*/ 294 w 489"/>
                <a:gd name="T49" fmla="*/ 496 h 1003"/>
                <a:gd name="T50" fmla="*/ 489 w 489"/>
                <a:gd name="T51" fmla="*/ 496 h 1003"/>
                <a:gd name="T52" fmla="*/ 489 w 489"/>
                <a:gd name="T53" fmla="*/ 1003 h 1003"/>
                <a:gd name="T54" fmla="*/ 0 w 489"/>
                <a:gd name="T55" fmla="*/ 1003 h 1003"/>
                <a:gd name="T56" fmla="*/ 0 w 489"/>
                <a:gd name="T57" fmla="*/ 527 h 1003"/>
                <a:gd name="T58" fmla="*/ 0 w 489"/>
                <a:gd name="T59" fmla="*/ 527 h 1003"/>
                <a:gd name="T60" fmla="*/ 2 w 489"/>
                <a:gd name="T61" fmla="*/ 507 h 1003"/>
                <a:gd name="T62" fmla="*/ 6 w 489"/>
                <a:gd name="T63" fmla="*/ 485 h 1003"/>
                <a:gd name="T64" fmla="*/ 12 w 489"/>
                <a:gd name="T65" fmla="*/ 457 h 1003"/>
                <a:gd name="T66" fmla="*/ 21 w 489"/>
                <a:gd name="T67" fmla="*/ 422 h 1003"/>
                <a:gd name="T68" fmla="*/ 33 w 489"/>
                <a:gd name="T69" fmla="*/ 383 h 1003"/>
                <a:gd name="T70" fmla="*/ 41 w 489"/>
                <a:gd name="T71" fmla="*/ 362 h 1003"/>
                <a:gd name="T72" fmla="*/ 49 w 489"/>
                <a:gd name="T73" fmla="*/ 341 h 1003"/>
                <a:gd name="T74" fmla="*/ 59 w 489"/>
                <a:gd name="T75" fmla="*/ 319 h 1003"/>
                <a:gd name="T76" fmla="*/ 70 w 489"/>
                <a:gd name="T77" fmla="*/ 296 h 1003"/>
                <a:gd name="T78" fmla="*/ 81 w 489"/>
                <a:gd name="T79" fmla="*/ 273 h 1003"/>
                <a:gd name="T80" fmla="*/ 95 w 489"/>
                <a:gd name="T81" fmla="*/ 250 h 1003"/>
                <a:gd name="T82" fmla="*/ 110 w 489"/>
                <a:gd name="T83" fmla="*/ 228 h 1003"/>
                <a:gd name="T84" fmla="*/ 125 w 489"/>
                <a:gd name="T85" fmla="*/ 205 h 1003"/>
                <a:gd name="T86" fmla="*/ 142 w 489"/>
                <a:gd name="T87" fmla="*/ 183 h 1003"/>
                <a:gd name="T88" fmla="*/ 161 w 489"/>
                <a:gd name="T89" fmla="*/ 161 h 1003"/>
                <a:gd name="T90" fmla="*/ 182 w 489"/>
                <a:gd name="T91" fmla="*/ 139 h 1003"/>
                <a:gd name="T92" fmla="*/ 204 w 489"/>
                <a:gd name="T93" fmla="*/ 120 h 1003"/>
                <a:gd name="T94" fmla="*/ 228 w 489"/>
                <a:gd name="T95" fmla="*/ 100 h 1003"/>
                <a:gd name="T96" fmla="*/ 253 w 489"/>
                <a:gd name="T97" fmla="*/ 81 h 1003"/>
                <a:gd name="T98" fmla="*/ 280 w 489"/>
                <a:gd name="T99" fmla="*/ 64 h 1003"/>
                <a:gd name="T100" fmla="*/ 309 w 489"/>
                <a:gd name="T101" fmla="*/ 47 h 1003"/>
                <a:gd name="T102" fmla="*/ 339 w 489"/>
                <a:gd name="T103" fmla="*/ 33 h 1003"/>
                <a:gd name="T104" fmla="*/ 373 w 489"/>
                <a:gd name="T105" fmla="*/ 20 h 1003"/>
                <a:gd name="T106" fmla="*/ 407 w 489"/>
                <a:gd name="T107" fmla="*/ 9 h 1003"/>
                <a:gd name="T108" fmla="*/ 445 w 489"/>
                <a:gd name="T109" fmla="*/ 0 h 1003"/>
                <a:gd name="T110" fmla="*/ 445 w 489"/>
                <a:gd name="T111" fmla="*/ 0 h 10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89"/>
                <a:gd name="T169" fmla="*/ 0 h 1003"/>
                <a:gd name="T170" fmla="*/ 489 w 489"/>
                <a:gd name="T171" fmla="*/ 1003 h 10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89" h="1003">
                  <a:moveTo>
                    <a:pt x="445" y="0"/>
                  </a:moveTo>
                  <a:lnTo>
                    <a:pt x="445" y="232"/>
                  </a:lnTo>
                  <a:lnTo>
                    <a:pt x="437" y="234"/>
                  </a:lnTo>
                  <a:lnTo>
                    <a:pt x="429" y="237"/>
                  </a:lnTo>
                  <a:lnTo>
                    <a:pt x="419" y="242"/>
                  </a:lnTo>
                  <a:lnTo>
                    <a:pt x="406" y="248"/>
                  </a:lnTo>
                  <a:lnTo>
                    <a:pt x="393" y="255"/>
                  </a:lnTo>
                  <a:lnTo>
                    <a:pt x="378" y="266"/>
                  </a:lnTo>
                  <a:lnTo>
                    <a:pt x="362" y="279"/>
                  </a:lnTo>
                  <a:lnTo>
                    <a:pt x="348" y="294"/>
                  </a:lnTo>
                  <a:lnTo>
                    <a:pt x="340" y="303"/>
                  </a:lnTo>
                  <a:lnTo>
                    <a:pt x="334" y="313"/>
                  </a:lnTo>
                  <a:lnTo>
                    <a:pt x="327" y="323"/>
                  </a:lnTo>
                  <a:lnTo>
                    <a:pt x="320" y="334"/>
                  </a:lnTo>
                  <a:lnTo>
                    <a:pt x="315" y="346"/>
                  </a:lnTo>
                  <a:lnTo>
                    <a:pt x="310" y="359"/>
                  </a:lnTo>
                  <a:lnTo>
                    <a:pt x="305" y="372"/>
                  </a:lnTo>
                  <a:lnTo>
                    <a:pt x="302" y="387"/>
                  </a:lnTo>
                  <a:lnTo>
                    <a:pt x="297" y="403"/>
                  </a:lnTo>
                  <a:lnTo>
                    <a:pt x="295" y="419"/>
                  </a:lnTo>
                  <a:lnTo>
                    <a:pt x="293" y="437"/>
                  </a:lnTo>
                  <a:lnTo>
                    <a:pt x="293" y="455"/>
                  </a:lnTo>
                  <a:lnTo>
                    <a:pt x="293" y="475"/>
                  </a:lnTo>
                  <a:lnTo>
                    <a:pt x="294" y="496"/>
                  </a:lnTo>
                  <a:lnTo>
                    <a:pt x="489" y="496"/>
                  </a:lnTo>
                  <a:lnTo>
                    <a:pt x="489" y="1003"/>
                  </a:lnTo>
                  <a:lnTo>
                    <a:pt x="0" y="1003"/>
                  </a:lnTo>
                  <a:lnTo>
                    <a:pt x="0" y="527"/>
                  </a:lnTo>
                  <a:lnTo>
                    <a:pt x="2" y="507"/>
                  </a:lnTo>
                  <a:lnTo>
                    <a:pt x="6" y="485"/>
                  </a:lnTo>
                  <a:lnTo>
                    <a:pt x="12" y="457"/>
                  </a:lnTo>
                  <a:lnTo>
                    <a:pt x="21" y="422"/>
                  </a:lnTo>
                  <a:lnTo>
                    <a:pt x="33" y="383"/>
                  </a:lnTo>
                  <a:lnTo>
                    <a:pt x="41" y="362"/>
                  </a:lnTo>
                  <a:lnTo>
                    <a:pt x="49" y="341"/>
                  </a:lnTo>
                  <a:lnTo>
                    <a:pt x="59" y="319"/>
                  </a:lnTo>
                  <a:lnTo>
                    <a:pt x="70" y="296"/>
                  </a:lnTo>
                  <a:lnTo>
                    <a:pt x="81" y="273"/>
                  </a:lnTo>
                  <a:lnTo>
                    <a:pt x="95" y="250"/>
                  </a:lnTo>
                  <a:lnTo>
                    <a:pt x="110" y="228"/>
                  </a:lnTo>
                  <a:lnTo>
                    <a:pt x="125" y="205"/>
                  </a:lnTo>
                  <a:lnTo>
                    <a:pt x="142" y="183"/>
                  </a:lnTo>
                  <a:lnTo>
                    <a:pt x="161" y="161"/>
                  </a:lnTo>
                  <a:lnTo>
                    <a:pt x="182" y="139"/>
                  </a:lnTo>
                  <a:lnTo>
                    <a:pt x="204" y="120"/>
                  </a:lnTo>
                  <a:lnTo>
                    <a:pt x="228" y="100"/>
                  </a:lnTo>
                  <a:lnTo>
                    <a:pt x="253" y="81"/>
                  </a:lnTo>
                  <a:lnTo>
                    <a:pt x="280" y="64"/>
                  </a:lnTo>
                  <a:lnTo>
                    <a:pt x="309" y="47"/>
                  </a:lnTo>
                  <a:lnTo>
                    <a:pt x="339" y="33"/>
                  </a:lnTo>
                  <a:lnTo>
                    <a:pt x="373" y="20"/>
                  </a:lnTo>
                  <a:lnTo>
                    <a:pt x="407" y="9"/>
                  </a:lnTo>
                  <a:lnTo>
                    <a:pt x="44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1E2B58"/>
                </a:solidFill>
              </a:endParaRPr>
            </a:p>
          </p:txBody>
        </p:sp>
        <p:sp>
          <p:nvSpPr>
            <p:cNvPr id="24603" name="Freeform 30"/>
            <p:cNvSpPr>
              <a:spLocks noChangeArrowheads="1"/>
            </p:cNvSpPr>
            <p:nvPr/>
          </p:nvSpPr>
          <p:spPr bwMode="auto">
            <a:xfrm>
              <a:off x="237410" y="0"/>
              <a:ext cx="152266" cy="311989"/>
            </a:xfrm>
            <a:custGeom>
              <a:avLst/>
              <a:gdLst>
                <a:gd name="T0" fmla="*/ 445 w 489"/>
                <a:gd name="T1" fmla="*/ 0 h 1003"/>
                <a:gd name="T2" fmla="*/ 445 w 489"/>
                <a:gd name="T3" fmla="*/ 232 h 1003"/>
                <a:gd name="T4" fmla="*/ 445 w 489"/>
                <a:gd name="T5" fmla="*/ 232 h 1003"/>
                <a:gd name="T6" fmla="*/ 438 w 489"/>
                <a:gd name="T7" fmla="*/ 234 h 1003"/>
                <a:gd name="T8" fmla="*/ 429 w 489"/>
                <a:gd name="T9" fmla="*/ 237 h 1003"/>
                <a:gd name="T10" fmla="*/ 419 w 489"/>
                <a:gd name="T11" fmla="*/ 242 h 1003"/>
                <a:gd name="T12" fmla="*/ 407 w 489"/>
                <a:gd name="T13" fmla="*/ 248 h 1003"/>
                <a:gd name="T14" fmla="*/ 393 w 489"/>
                <a:gd name="T15" fmla="*/ 255 h 1003"/>
                <a:gd name="T16" fmla="*/ 378 w 489"/>
                <a:gd name="T17" fmla="*/ 266 h 1003"/>
                <a:gd name="T18" fmla="*/ 363 w 489"/>
                <a:gd name="T19" fmla="*/ 279 h 1003"/>
                <a:gd name="T20" fmla="*/ 348 w 489"/>
                <a:gd name="T21" fmla="*/ 294 h 1003"/>
                <a:gd name="T22" fmla="*/ 341 w 489"/>
                <a:gd name="T23" fmla="*/ 303 h 1003"/>
                <a:gd name="T24" fmla="*/ 334 w 489"/>
                <a:gd name="T25" fmla="*/ 313 h 1003"/>
                <a:gd name="T26" fmla="*/ 327 w 489"/>
                <a:gd name="T27" fmla="*/ 323 h 1003"/>
                <a:gd name="T28" fmla="*/ 321 w 489"/>
                <a:gd name="T29" fmla="*/ 334 h 1003"/>
                <a:gd name="T30" fmla="*/ 316 w 489"/>
                <a:gd name="T31" fmla="*/ 346 h 1003"/>
                <a:gd name="T32" fmla="*/ 310 w 489"/>
                <a:gd name="T33" fmla="*/ 359 h 1003"/>
                <a:gd name="T34" fmla="*/ 305 w 489"/>
                <a:gd name="T35" fmla="*/ 372 h 1003"/>
                <a:gd name="T36" fmla="*/ 302 w 489"/>
                <a:gd name="T37" fmla="*/ 387 h 1003"/>
                <a:gd name="T38" fmla="*/ 298 w 489"/>
                <a:gd name="T39" fmla="*/ 403 h 1003"/>
                <a:gd name="T40" fmla="*/ 296 w 489"/>
                <a:gd name="T41" fmla="*/ 419 h 1003"/>
                <a:gd name="T42" fmla="*/ 294 w 489"/>
                <a:gd name="T43" fmla="*/ 437 h 1003"/>
                <a:gd name="T44" fmla="*/ 294 w 489"/>
                <a:gd name="T45" fmla="*/ 455 h 1003"/>
                <a:gd name="T46" fmla="*/ 294 w 489"/>
                <a:gd name="T47" fmla="*/ 475 h 1003"/>
                <a:gd name="T48" fmla="*/ 295 w 489"/>
                <a:gd name="T49" fmla="*/ 496 h 1003"/>
                <a:gd name="T50" fmla="*/ 489 w 489"/>
                <a:gd name="T51" fmla="*/ 496 h 1003"/>
                <a:gd name="T52" fmla="*/ 489 w 489"/>
                <a:gd name="T53" fmla="*/ 1003 h 1003"/>
                <a:gd name="T54" fmla="*/ 0 w 489"/>
                <a:gd name="T55" fmla="*/ 1003 h 1003"/>
                <a:gd name="T56" fmla="*/ 0 w 489"/>
                <a:gd name="T57" fmla="*/ 527 h 1003"/>
                <a:gd name="T58" fmla="*/ 0 w 489"/>
                <a:gd name="T59" fmla="*/ 527 h 1003"/>
                <a:gd name="T60" fmla="*/ 2 w 489"/>
                <a:gd name="T61" fmla="*/ 507 h 1003"/>
                <a:gd name="T62" fmla="*/ 7 w 489"/>
                <a:gd name="T63" fmla="*/ 485 h 1003"/>
                <a:gd name="T64" fmla="*/ 13 w 489"/>
                <a:gd name="T65" fmla="*/ 457 h 1003"/>
                <a:gd name="T66" fmla="*/ 21 w 489"/>
                <a:gd name="T67" fmla="*/ 422 h 1003"/>
                <a:gd name="T68" fmla="*/ 34 w 489"/>
                <a:gd name="T69" fmla="*/ 383 h 1003"/>
                <a:gd name="T70" fmla="*/ 41 w 489"/>
                <a:gd name="T71" fmla="*/ 362 h 1003"/>
                <a:gd name="T72" fmla="*/ 49 w 489"/>
                <a:gd name="T73" fmla="*/ 341 h 1003"/>
                <a:gd name="T74" fmla="*/ 59 w 489"/>
                <a:gd name="T75" fmla="*/ 319 h 1003"/>
                <a:gd name="T76" fmla="*/ 70 w 489"/>
                <a:gd name="T77" fmla="*/ 296 h 1003"/>
                <a:gd name="T78" fmla="*/ 82 w 489"/>
                <a:gd name="T79" fmla="*/ 273 h 1003"/>
                <a:gd name="T80" fmla="*/ 95 w 489"/>
                <a:gd name="T81" fmla="*/ 250 h 1003"/>
                <a:gd name="T82" fmla="*/ 110 w 489"/>
                <a:gd name="T83" fmla="*/ 228 h 1003"/>
                <a:gd name="T84" fmla="*/ 126 w 489"/>
                <a:gd name="T85" fmla="*/ 205 h 1003"/>
                <a:gd name="T86" fmla="*/ 142 w 489"/>
                <a:gd name="T87" fmla="*/ 183 h 1003"/>
                <a:gd name="T88" fmla="*/ 161 w 489"/>
                <a:gd name="T89" fmla="*/ 161 h 1003"/>
                <a:gd name="T90" fmla="*/ 182 w 489"/>
                <a:gd name="T91" fmla="*/ 139 h 1003"/>
                <a:gd name="T92" fmla="*/ 204 w 489"/>
                <a:gd name="T93" fmla="*/ 120 h 1003"/>
                <a:gd name="T94" fmla="*/ 228 w 489"/>
                <a:gd name="T95" fmla="*/ 100 h 1003"/>
                <a:gd name="T96" fmla="*/ 253 w 489"/>
                <a:gd name="T97" fmla="*/ 81 h 1003"/>
                <a:gd name="T98" fmla="*/ 280 w 489"/>
                <a:gd name="T99" fmla="*/ 64 h 1003"/>
                <a:gd name="T100" fmla="*/ 309 w 489"/>
                <a:gd name="T101" fmla="*/ 47 h 1003"/>
                <a:gd name="T102" fmla="*/ 340 w 489"/>
                <a:gd name="T103" fmla="*/ 33 h 1003"/>
                <a:gd name="T104" fmla="*/ 373 w 489"/>
                <a:gd name="T105" fmla="*/ 20 h 1003"/>
                <a:gd name="T106" fmla="*/ 408 w 489"/>
                <a:gd name="T107" fmla="*/ 9 h 1003"/>
                <a:gd name="T108" fmla="*/ 445 w 489"/>
                <a:gd name="T109" fmla="*/ 0 h 1003"/>
                <a:gd name="T110" fmla="*/ 445 w 489"/>
                <a:gd name="T111" fmla="*/ 0 h 10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89"/>
                <a:gd name="T169" fmla="*/ 0 h 1003"/>
                <a:gd name="T170" fmla="*/ 489 w 489"/>
                <a:gd name="T171" fmla="*/ 1003 h 10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89" h="1003">
                  <a:moveTo>
                    <a:pt x="445" y="0"/>
                  </a:moveTo>
                  <a:lnTo>
                    <a:pt x="445" y="232"/>
                  </a:lnTo>
                  <a:lnTo>
                    <a:pt x="438" y="234"/>
                  </a:lnTo>
                  <a:lnTo>
                    <a:pt x="429" y="237"/>
                  </a:lnTo>
                  <a:lnTo>
                    <a:pt x="419" y="242"/>
                  </a:lnTo>
                  <a:lnTo>
                    <a:pt x="407" y="248"/>
                  </a:lnTo>
                  <a:lnTo>
                    <a:pt x="393" y="255"/>
                  </a:lnTo>
                  <a:lnTo>
                    <a:pt x="378" y="266"/>
                  </a:lnTo>
                  <a:lnTo>
                    <a:pt x="363" y="279"/>
                  </a:lnTo>
                  <a:lnTo>
                    <a:pt x="348" y="294"/>
                  </a:lnTo>
                  <a:lnTo>
                    <a:pt x="341" y="303"/>
                  </a:lnTo>
                  <a:lnTo>
                    <a:pt x="334" y="313"/>
                  </a:lnTo>
                  <a:lnTo>
                    <a:pt x="327" y="323"/>
                  </a:lnTo>
                  <a:lnTo>
                    <a:pt x="321" y="334"/>
                  </a:lnTo>
                  <a:lnTo>
                    <a:pt x="316" y="346"/>
                  </a:lnTo>
                  <a:lnTo>
                    <a:pt x="310" y="359"/>
                  </a:lnTo>
                  <a:lnTo>
                    <a:pt x="305" y="372"/>
                  </a:lnTo>
                  <a:lnTo>
                    <a:pt x="302" y="387"/>
                  </a:lnTo>
                  <a:lnTo>
                    <a:pt x="298" y="403"/>
                  </a:lnTo>
                  <a:lnTo>
                    <a:pt x="296" y="419"/>
                  </a:lnTo>
                  <a:lnTo>
                    <a:pt x="294" y="437"/>
                  </a:lnTo>
                  <a:lnTo>
                    <a:pt x="294" y="455"/>
                  </a:lnTo>
                  <a:lnTo>
                    <a:pt x="294" y="475"/>
                  </a:lnTo>
                  <a:lnTo>
                    <a:pt x="295" y="496"/>
                  </a:lnTo>
                  <a:lnTo>
                    <a:pt x="489" y="496"/>
                  </a:lnTo>
                  <a:lnTo>
                    <a:pt x="489" y="1003"/>
                  </a:lnTo>
                  <a:lnTo>
                    <a:pt x="0" y="1003"/>
                  </a:lnTo>
                  <a:lnTo>
                    <a:pt x="0" y="527"/>
                  </a:lnTo>
                  <a:lnTo>
                    <a:pt x="2" y="507"/>
                  </a:lnTo>
                  <a:lnTo>
                    <a:pt x="7" y="485"/>
                  </a:lnTo>
                  <a:lnTo>
                    <a:pt x="13" y="457"/>
                  </a:lnTo>
                  <a:lnTo>
                    <a:pt x="21" y="422"/>
                  </a:lnTo>
                  <a:lnTo>
                    <a:pt x="34" y="383"/>
                  </a:lnTo>
                  <a:lnTo>
                    <a:pt x="41" y="362"/>
                  </a:lnTo>
                  <a:lnTo>
                    <a:pt x="49" y="341"/>
                  </a:lnTo>
                  <a:lnTo>
                    <a:pt x="59" y="319"/>
                  </a:lnTo>
                  <a:lnTo>
                    <a:pt x="70" y="296"/>
                  </a:lnTo>
                  <a:lnTo>
                    <a:pt x="82" y="273"/>
                  </a:lnTo>
                  <a:lnTo>
                    <a:pt x="95" y="250"/>
                  </a:lnTo>
                  <a:lnTo>
                    <a:pt x="110" y="228"/>
                  </a:lnTo>
                  <a:lnTo>
                    <a:pt x="126" y="205"/>
                  </a:lnTo>
                  <a:lnTo>
                    <a:pt x="142" y="183"/>
                  </a:lnTo>
                  <a:lnTo>
                    <a:pt x="161" y="161"/>
                  </a:lnTo>
                  <a:lnTo>
                    <a:pt x="182" y="139"/>
                  </a:lnTo>
                  <a:lnTo>
                    <a:pt x="204" y="120"/>
                  </a:lnTo>
                  <a:lnTo>
                    <a:pt x="228" y="100"/>
                  </a:lnTo>
                  <a:lnTo>
                    <a:pt x="253" y="81"/>
                  </a:lnTo>
                  <a:lnTo>
                    <a:pt x="280" y="64"/>
                  </a:lnTo>
                  <a:lnTo>
                    <a:pt x="309" y="47"/>
                  </a:lnTo>
                  <a:lnTo>
                    <a:pt x="340" y="33"/>
                  </a:lnTo>
                  <a:lnTo>
                    <a:pt x="373" y="20"/>
                  </a:lnTo>
                  <a:lnTo>
                    <a:pt x="408" y="9"/>
                  </a:lnTo>
                  <a:lnTo>
                    <a:pt x="44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1E2B58"/>
                </a:solidFill>
              </a:endParaRPr>
            </a:p>
          </p:txBody>
        </p:sp>
      </p:grpSp>
      <p:grpSp>
        <p:nvGrpSpPr>
          <p:cNvPr id="24604" name="组合 35"/>
          <p:cNvGrpSpPr>
            <a:grpSpLocks/>
          </p:cNvGrpSpPr>
          <p:nvPr/>
        </p:nvGrpSpPr>
        <p:grpSpPr bwMode="auto">
          <a:xfrm>
            <a:off x="10147300" y="4325938"/>
            <a:ext cx="390525" cy="311150"/>
            <a:chOff x="0" y="0"/>
            <a:chExt cx="389675" cy="311368"/>
          </a:xfrm>
          <a:solidFill>
            <a:schemeClr val="bg1"/>
          </a:solidFill>
        </p:grpSpPr>
        <p:sp>
          <p:nvSpPr>
            <p:cNvPr id="24605" name="Freeform 31"/>
            <p:cNvSpPr>
              <a:spLocks noChangeArrowheads="1"/>
            </p:cNvSpPr>
            <p:nvPr/>
          </p:nvSpPr>
          <p:spPr bwMode="auto">
            <a:xfrm>
              <a:off x="238031" y="0"/>
              <a:ext cx="151644" cy="311368"/>
            </a:xfrm>
            <a:custGeom>
              <a:avLst/>
              <a:gdLst>
                <a:gd name="T0" fmla="*/ 44 w 489"/>
                <a:gd name="T1" fmla="*/ 1003 h 1003"/>
                <a:gd name="T2" fmla="*/ 44 w 489"/>
                <a:gd name="T3" fmla="*/ 771 h 1003"/>
                <a:gd name="T4" fmla="*/ 44 w 489"/>
                <a:gd name="T5" fmla="*/ 771 h 1003"/>
                <a:gd name="T6" fmla="*/ 51 w 489"/>
                <a:gd name="T7" fmla="*/ 769 h 1003"/>
                <a:gd name="T8" fmla="*/ 60 w 489"/>
                <a:gd name="T9" fmla="*/ 766 h 1003"/>
                <a:gd name="T10" fmla="*/ 70 w 489"/>
                <a:gd name="T11" fmla="*/ 762 h 1003"/>
                <a:gd name="T12" fmla="*/ 83 w 489"/>
                <a:gd name="T13" fmla="*/ 755 h 1003"/>
                <a:gd name="T14" fmla="*/ 96 w 489"/>
                <a:gd name="T15" fmla="*/ 747 h 1003"/>
                <a:gd name="T16" fmla="*/ 111 w 489"/>
                <a:gd name="T17" fmla="*/ 737 h 1003"/>
                <a:gd name="T18" fmla="*/ 127 w 489"/>
                <a:gd name="T19" fmla="*/ 724 h 1003"/>
                <a:gd name="T20" fmla="*/ 141 w 489"/>
                <a:gd name="T21" fmla="*/ 708 h 1003"/>
                <a:gd name="T22" fmla="*/ 149 w 489"/>
                <a:gd name="T23" fmla="*/ 699 h 1003"/>
                <a:gd name="T24" fmla="*/ 155 w 489"/>
                <a:gd name="T25" fmla="*/ 690 h 1003"/>
                <a:gd name="T26" fmla="*/ 162 w 489"/>
                <a:gd name="T27" fmla="*/ 679 h 1003"/>
                <a:gd name="T28" fmla="*/ 168 w 489"/>
                <a:gd name="T29" fmla="*/ 669 h 1003"/>
                <a:gd name="T30" fmla="*/ 174 w 489"/>
                <a:gd name="T31" fmla="*/ 656 h 1003"/>
                <a:gd name="T32" fmla="*/ 179 w 489"/>
                <a:gd name="T33" fmla="*/ 644 h 1003"/>
                <a:gd name="T34" fmla="*/ 184 w 489"/>
                <a:gd name="T35" fmla="*/ 630 h 1003"/>
                <a:gd name="T36" fmla="*/ 187 w 489"/>
                <a:gd name="T37" fmla="*/ 616 h 1003"/>
                <a:gd name="T38" fmla="*/ 191 w 489"/>
                <a:gd name="T39" fmla="*/ 600 h 1003"/>
                <a:gd name="T40" fmla="*/ 193 w 489"/>
                <a:gd name="T41" fmla="*/ 583 h 1003"/>
                <a:gd name="T42" fmla="*/ 196 w 489"/>
                <a:gd name="T43" fmla="*/ 566 h 1003"/>
                <a:gd name="T44" fmla="*/ 196 w 489"/>
                <a:gd name="T45" fmla="*/ 548 h 1003"/>
                <a:gd name="T46" fmla="*/ 196 w 489"/>
                <a:gd name="T47" fmla="*/ 528 h 1003"/>
                <a:gd name="T48" fmla="*/ 195 w 489"/>
                <a:gd name="T49" fmla="*/ 508 h 1003"/>
                <a:gd name="T50" fmla="*/ 0 w 489"/>
                <a:gd name="T51" fmla="*/ 508 h 1003"/>
                <a:gd name="T52" fmla="*/ 0 w 489"/>
                <a:gd name="T53" fmla="*/ 0 h 1003"/>
                <a:gd name="T54" fmla="*/ 489 w 489"/>
                <a:gd name="T55" fmla="*/ 0 h 1003"/>
                <a:gd name="T56" fmla="*/ 489 w 489"/>
                <a:gd name="T57" fmla="*/ 477 h 1003"/>
                <a:gd name="T58" fmla="*/ 489 w 489"/>
                <a:gd name="T59" fmla="*/ 477 h 1003"/>
                <a:gd name="T60" fmla="*/ 487 w 489"/>
                <a:gd name="T61" fmla="*/ 495 h 1003"/>
                <a:gd name="T62" fmla="*/ 483 w 489"/>
                <a:gd name="T63" fmla="*/ 517 h 1003"/>
                <a:gd name="T64" fmla="*/ 476 w 489"/>
                <a:gd name="T65" fmla="*/ 547 h 1003"/>
                <a:gd name="T66" fmla="*/ 468 w 489"/>
                <a:gd name="T67" fmla="*/ 581 h 1003"/>
                <a:gd name="T68" fmla="*/ 456 w 489"/>
                <a:gd name="T69" fmla="*/ 620 h 1003"/>
                <a:gd name="T70" fmla="*/ 448 w 489"/>
                <a:gd name="T71" fmla="*/ 641 h 1003"/>
                <a:gd name="T72" fmla="*/ 440 w 489"/>
                <a:gd name="T73" fmla="*/ 663 h 1003"/>
                <a:gd name="T74" fmla="*/ 429 w 489"/>
                <a:gd name="T75" fmla="*/ 684 h 1003"/>
                <a:gd name="T76" fmla="*/ 419 w 489"/>
                <a:gd name="T77" fmla="*/ 706 h 1003"/>
                <a:gd name="T78" fmla="*/ 408 w 489"/>
                <a:gd name="T79" fmla="*/ 729 h 1003"/>
                <a:gd name="T80" fmla="*/ 394 w 489"/>
                <a:gd name="T81" fmla="*/ 752 h 1003"/>
                <a:gd name="T82" fmla="*/ 379 w 489"/>
                <a:gd name="T83" fmla="*/ 775 h 1003"/>
                <a:gd name="T84" fmla="*/ 364 w 489"/>
                <a:gd name="T85" fmla="*/ 797 h 1003"/>
                <a:gd name="T86" fmla="*/ 347 w 489"/>
                <a:gd name="T87" fmla="*/ 820 h 1003"/>
                <a:gd name="T88" fmla="*/ 328 w 489"/>
                <a:gd name="T89" fmla="*/ 842 h 1003"/>
                <a:gd name="T90" fmla="*/ 307 w 489"/>
                <a:gd name="T91" fmla="*/ 863 h 1003"/>
                <a:gd name="T92" fmla="*/ 285 w 489"/>
                <a:gd name="T93" fmla="*/ 884 h 1003"/>
                <a:gd name="T94" fmla="*/ 261 w 489"/>
                <a:gd name="T95" fmla="*/ 903 h 1003"/>
                <a:gd name="T96" fmla="*/ 236 w 489"/>
                <a:gd name="T97" fmla="*/ 922 h 1003"/>
                <a:gd name="T98" fmla="*/ 209 w 489"/>
                <a:gd name="T99" fmla="*/ 939 h 1003"/>
                <a:gd name="T100" fmla="*/ 180 w 489"/>
                <a:gd name="T101" fmla="*/ 955 h 1003"/>
                <a:gd name="T102" fmla="*/ 150 w 489"/>
                <a:gd name="T103" fmla="*/ 970 h 1003"/>
                <a:gd name="T104" fmla="*/ 116 w 489"/>
                <a:gd name="T105" fmla="*/ 982 h 1003"/>
                <a:gd name="T106" fmla="*/ 82 w 489"/>
                <a:gd name="T107" fmla="*/ 994 h 1003"/>
                <a:gd name="T108" fmla="*/ 44 w 489"/>
                <a:gd name="T109" fmla="*/ 1003 h 1003"/>
                <a:gd name="T110" fmla="*/ 44 w 489"/>
                <a:gd name="T111" fmla="*/ 1003 h 10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89"/>
                <a:gd name="T169" fmla="*/ 0 h 1003"/>
                <a:gd name="T170" fmla="*/ 489 w 489"/>
                <a:gd name="T171" fmla="*/ 1003 h 10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89" h="1003">
                  <a:moveTo>
                    <a:pt x="44" y="1003"/>
                  </a:moveTo>
                  <a:lnTo>
                    <a:pt x="44" y="771"/>
                  </a:lnTo>
                  <a:lnTo>
                    <a:pt x="51" y="769"/>
                  </a:lnTo>
                  <a:lnTo>
                    <a:pt x="60" y="766"/>
                  </a:lnTo>
                  <a:lnTo>
                    <a:pt x="70" y="762"/>
                  </a:lnTo>
                  <a:lnTo>
                    <a:pt x="83" y="755"/>
                  </a:lnTo>
                  <a:lnTo>
                    <a:pt x="96" y="747"/>
                  </a:lnTo>
                  <a:lnTo>
                    <a:pt x="111" y="737"/>
                  </a:lnTo>
                  <a:lnTo>
                    <a:pt x="127" y="724"/>
                  </a:lnTo>
                  <a:lnTo>
                    <a:pt x="141" y="708"/>
                  </a:lnTo>
                  <a:lnTo>
                    <a:pt x="149" y="699"/>
                  </a:lnTo>
                  <a:lnTo>
                    <a:pt x="155" y="690"/>
                  </a:lnTo>
                  <a:lnTo>
                    <a:pt x="162" y="679"/>
                  </a:lnTo>
                  <a:lnTo>
                    <a:pt x="168" y="669"/>
                  </a:lnTo>
                  <a:lnTo>
                    <a:pt x="174" y="656"/>
                  </a:lnTo>
                  <a:lnTo>
                    <a:pt x="179" y="644"/>
                  </a:lnTo>
                  <a:lnTo>
                    <a:pt x="184" y="630"/>
                  </a:lnTo>
                  <a:lnTo>
                    <a:pt x="187" y="616"/>
                  </a:lnTo>
                  <a:lnTo>
                    <a:pt x="191" y="600"/>
                  </a:lnTo>
                  <a:lnTo>
                    <a:pt x="193" y="583"/>
                  </a:lnTo>
                  <a:lnTo>
                    <a:pt x="196" y="566"/>
                  </a:lnTo>
                  <a:lnTo>
                    <a:pt x="196" y="548"/>
                  </a:lnTo>
                  <a:lnTo>
                    <a:pt x="196" y="528"/>
                  </a:lnTo>
                  <a:lnTo>
                    <a:pt x="195" y="508"/>
                  </a:lnTo>
                  <a:lnTo>
                    <a:pt x="0" y="508"/>
                  </a:lnTo>
                  <a:lnTo>
                    <a:pt x="0" y="0"/>
                  </a:lnTo>
                  <a:lnTo>
                    <a:pt x="489" y="0"/>
                  </a:lnTo>
                  <a:lnTo>
                    <a:pt x="489" y="477"/>
                  </a:lnTo>
                  <a:lnTo>
                    <a:pt x="487" y="495"/>
                  </a:lnTo>
                  <a:lnTo>
                    <a:pt x="483" y="517"/>
                  </a:lnTo>
                  <a:lnTo>
                    <a:pt x="476" y="547"/>
                  </a:lnTo>
                  <a:lnTo>
                    <a:pt x="468" y="581"/>
                  </a:lnTo>
                  <a:lnTo>
                    <a:pt x="456" y="620"/>
                  </a:lnTo>
                  <a:lnTo>
                    <a:pt x="448" y="641"/>
                  </a:lnTo>
                  <a:lnTo>
                    <a:pt x="440" y="663"/>
                  </a:lnTo>
                  <a:lnTo>
                    <a:pt x="429" y="684"/>
                  </a:lnTo>
                  <a:lnTo>
                    <a:pt x="419" y="706"/>
                  </a:lnTo>
                  <a:lnTo>
                    <a:pt x="408" y="729"/>
                  </a:lnTo>
                  <a:lnTo>
                    <a:pt x="394" y="752"/>
                  </a:lnTo>
                  <a:lnTo>
                    <a:pt x="379" y="775"/>
                  </a:lnTo>
                  <a:lnTo>
                    <a:pt x="364" y="797"/>
                  </a:lnTo>
                  <a:lnTo>
                    <a:pt x="347" y="820"/>
                  </a:lnTo>
                  <a:lnTo>
                    <a:pt x="328" y="842"/>
                  </a:lnTo>
                  <a:lnTo>
                    <a:pt x="307" y="863"/>
                  </a:lnTo>
                  <a:lnTo>
                    <a:pt x="285" y="884"/>
                  </a:lnTo>
                  <a:lnTo>
                    <a:pt x="261" y="903"/>
                  </a:lnTo>
                  <a:lnTo>
                    <a:pt x="236" y="922"/>
                  </a:lnTo>
                  <a:lnTo>
                    <a:pt x="209" y="939"/>
                  </a:lnTo>
                  <a:lnTo>
                    <a:pt x="180" y="955"/>
                  </a:lnTo>
                  <a:lnTo>
                    <a:pt x="150" y="970"/>
                  </a:lnTo>
                  <a:lnTo>
                    <a:pt x="116" y="982"/>
                  </a:lnTo>
                  <a:lnTo>
                    <a:pt x="82" y="994"/>
                  </a:lnTo>
                  <a:lnTo>
                    <a:pt x="44" y="100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1E2B58"/>
                </a:solidFill>
              </a:endParaRPr>
            </a:p>
          </p:txBody>
        </p:sp>
        <p:sp>
          <p:nvSpPr>
            <p:cNvPr id="24606" name="Freeform 32"/>
            <p:cNvSpPr>
              <a:spLocks noChangeArrowheads="1"/>
            </p:cNvSpPr>
            <p:nvPr/>
          </p:nvSpPr>
          <p:spPr bwMode="auto">
            <a:xfrm>
              <a:off x="0" y="0"/>
              <a:ext cx="152266" cy="311368"/>
            </a:xfrm>
            <a:custGeom>
              <a:avLst/>
              <a:gdLst>
                <a:gd name="T0" fmla="*/ 44 w 489"/>
                <a:gd name="T1" fmla="*/ 1003 h 1003"/>
                <a:gd name="T2" fmla="*/ 44 w 489"/>
                <a:gd name="T3" fmla="*/ 771 h 1003"/>
                <a:gd name="T4" fmla="*/ 44 w 489"/>
                <a:gd name="T5" fmla="*/ 771 h 1003"/>
                <a:gd name="T6" fmla="*/ 51 w 489"/>
                <a:gd name="T7" fmla="*/ 769 h 1003"/>
                <a:gd name="T8" fmla="*/ 59 w 489"/>
                <a:gd name="T9" fmla="*/ 766 h 1003"/>
                <a:gd name="T10" fmla="*/ 70 w 489"/>
                <a:gd name="T11" fmla="*/ 762 h 1003"/>
                <a:gd name="T12" fmla="*/ 82 w 489"/>
                <a:gd name="T13" fmla="*/ 755 h 1003"/>
                <a:gd name="T14" fmla="*/ 96 w 489"/>
                <a:gd name="T15" fmla="*/ 747 h 1003"/>
                <a:gd name="T16" fmla="*/ 111 w 489"/>
                <a:gd name="T17" fmla="*/ 737 h 1003"/>
                <a:gd name="T18" fmla="*/ 126 w 489"/>
                <a:gd name="T19" fmla="*/ 724 h 1003"/>
                <a:gd name="T20" fmla="*/ 141 w 489"/>
                <a:gd name="T21" fmla="*/ 708 h 1003"/>
                <a:gd name="T22" fmla="*/ 148 w 489"/>
                <a:gd name="T23" fmla="*/ 699 h 1003"/>
                <a:gd name="T24" fmla="*/ 154 w 489"/>
                <a:gd name="T25" fmla="*/ 690 h 1003"/>
                <a:gd name="T26" fmla="*/ 162 w 489"/>
                <a:gd name="T27" fmla="*/ 679 h 1003"/>
                <a:gd name="T28" fmla="*/ 168 w 489"/>
                <a:gd name="T29" fmla="*/ 669 h 1003"/>
                <a:gd name="T30" fmla="*/ 173 w 489"/>
                <a:gd name="T31" fmla="*/ 656 h 1003"/>
                <a:gd name="T32" fmla="*/ 178 w 489"/>
                <a:gd name="T33" fmla="*/ 644 h 1003"/>
                <a:gd name="T34" fmla="*/ 184 w 489"/>
                <a:gd name="T35" fmla="*/ 630 h 1003"/>
                <a:gd name="T36" fmla="*/ 187 w 489"/>
                <a:gd name="T37" fmla="*/ 616 h 1003"/>
                <a:gd name="T38" fmla="*/ 191 w 489"/>
                <a:gd name="T39" fmla="*/ 600 h 1003"/>
                <a:gd name="T40" fmla="*/ 193 w 489"/>
                <a:gd name="T41" fmla="*/ 583 h 1003"/>
                <a:gd name="T42" fmla="*/ 195 w 489"/>
                <a:gd name="T43" fmla="*/ 566 h 1003"/>
                <a:gd name="T44" fmla="*/ 195 w 489"/>
                <a:gd name="T45" fmla="*/ 548 h 1003"/>
                <a:gd name="T46" fmla="*/ 195 w 489"/>
                <a:gd name="T47" fmla="*/ 528 h 1003"/>
                <a:gd name="T48" fmla="*/ 194 w 489"/>
                <a:gd name="T49" fmla="*/ 508 h 1003"/>
                <a:gd name="T50" fmla="*/ 0 w 489"/>
                <a:gd name="T51" fmla="*/ 508 h 1003"/>
                <a:gd name="T52" fmla="*/ 0 w 489"/>
                <a:gd name="T53" fmla="*/ 0 h 1003"/>
                <a:gd name="T54" fmla="*/ 489 w 489"/>
                <a:gd name="T55" fmla="*/ 0 h 1003"/>
                <a:gd name="T56" fmla="*/ 489 w 489"/>
                <a:gd name="T57" fmla="*/ 477 h 1003"/>
                <a:gd name="T58" fmla="*/ 489 w 489"/>
                <a:gd name="T59" fmla="*/ 477 h 1003"/>
                <a:gd name="T60" fmla="*/ 487 w 489"/>
                <a:gd name="T61" fmla="*/ 495 h 1003"/>
                <a:gd name="T62" fmla="*/ 482 w 489"/>
                <a:gd name="T63" fmla="*/ 517 h 1003"/>
                <a:gd name="T64" fmla="*/ 476 w 489"/>
                <a:gd name="T65" fmla="*/ 547 h 1003"/>
                <a:gd name="T66" fmla="*/ 468 w 489"/>
                <a:gd name="T67" fmla="*/ 581 h 1003"/>
                <a:gd name="T68" fmla="*/ 455 w 489"/>
                <a:gd name="T69" fmla="*/ 620 h 1003"/>
                <a:gd name="T70" fmla="*/ 448 w 489"/>
                <a:gd name="T71" fmla="*/ 641 h 1003"/>
                <a:gd name="T72" fmla="*/ 440 w 489"/>
                <a:gd name="T73" fmla="*/ 663 h 1003"/>
                <a:gd name="T74" fmla="*/ 430 w 489"/>
                <a:gd name="T75" fmla="*/ 684 h 1003"/>
                <a:gd name="T76" fmla="*/ 419 w 489"/>
                <a:gd name="T77" fmla="*/ 706 h 1003"/>
                <a:gd name="T78" fmla="*/ 407 w 489"/>
                <a:gd name="T79" fmla="*/ 729 h 1003"/>
                <a:gd name="T80" fmla="*/ 394 w 489"/>
                <a:gd name="T81" fmla="*/ 752 h 1003"/>
                <a:gd name="T82" fmla="*/ 379 w 489"/>
                <a:gd name="T83" fmla="*/ 775 h 1003"/>
                <a:gd name="T84" fmla="*/ 363 w 489"/>
                <a:gd name="T85" fmla="*/ 797 h 1003"/>
                <a:gd name="T86" fmla="*/ 347 w 489"/>
                <a:gd name="T87" fmla="*/ 820 h 1003"/>
                <a:gd name="T88" fmla="*/ 328 w 489"/>
                <a:gd name="T89" fmla="*/ 842 h 1003"/>
                <a:gd name="T90" fmla="*/ 307 w 489"/>
                <a:gd name="T91" fmla="*/ 863 h 1003"/>
                <a:gd name="T92" fmla="*/ 285 w 489"/>
                <a:gd name="T93" fmla="*/ 884 h 1003"/>
                <a:gd name="T94" fmla="*/ 261 w 489"/>
                <a:gd name="T95" fmla="*/ 903 h 1003"/>
                <a:gd name="T96" fmla="*/ 236 w 489"/>
                <a:gd name="T97" fmla="*/ 922 h 1003"/>
                <a:gd name="T98" fmla="*/ 209 w 489"/>
                <a:gd name="T99" fmla="*/ 939 h 1003"/>
                <a:gd name="T100" fmla="*/ 179 w 489"/>
                <a:gd name="T101" fmla="*/ 955 h 1003"/>
                <a:gd name="T102" fmla="*/ 149 w 489"/>
                <a:gd name="T103" fmla="*/ 970 h 1003"/>
                <a:gd name="T104" fmla="*/ 116 w 489"/>
                <a:gd name="T105" fmla="*/ 982 h 1003"/>
                <a:gd name="T106" fmla="*/ 81 w 489"/>
                <a:gd name="T107" fmla="*/ 994 h 1003"/>
                <a:gd name="T108" fmla="*/ 44 w 489"/>
                <a:gd name="T109" fmla="*/ 1003 h 1003"/>
                <a:gd name="T110" fmla="*/ 44 w 489"/>
                <a:gd name="T111" fmla="*/ 1003 h 10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89"/>
                <a:gd name="T169" fmla="*/ 0 h 1003"/>
                <a:gd name="T170" fmla="*/ 489 w 489"/>
                <a:gd name="T171" fmla="*/ 1003 h 10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89" h="1003">
                  <a:moveTo>
                    <a:pt x="44" y="1003"/>
                  </a:moveTo>
                  <a:lnTo>
                    <a:pt x="44" y="771"/>
                  </a:lnTo>
                  <a:lnTo>
                    <a:pt x="51" y="769"/>
                  </a:lnTo>
                  <a:lnTo>
                    <a:pt x="59" y="766"/>
                  </a:lnTo>
                  <a:lnTo>
                    <a:pt x="70" y="762"/>
                  </a:lnTo>
                  <a:lnTo>
                    <a:pt x="82" y="755"/>
                  </a:lnTo>
                  <a:lnTo>
                    <a:pt x="96" y="747"/>
                  </a:lnTo>
                  <a:lnTo>
                    <a:pt x="111" y="737"/>
                  </a:lnTo>
                  <a:lnTo>
                    <a:pt x="126" y="724"/>
                  </a:lnTo>
                  <a:lnTo>
                    <a:pt x="141" y="708"/>
                  </a:lnTo>
                  <a:lnTo>
                    <a:pt x="148" y="699"/>
                  </a:lnTo>
                  <a:lnTo>
                    <a:pt x="154" y="690"/>
                  </a:lnTo>
                  <a:lnTo>
                    <a:pt x="162" y="679"/>
                  </a:lnTo>
                  <a:lnTo>
                    <a:pt x="168" y="669"/>
                  </a:lnTo>
                  <a:lnTo>
                    <a:pt x="173" y="656"/>
                  </a:lnTo>
                  <a:lnTo>
                    <a:pt x="178" y="644"/>
                  </a:lnTo>
                  <a:lnTo>
                    <a:pt x="184" y="630"/>
                  </a:lnTo>
                  <a:lnTo>
                    <a:pt x="187" y="616"/>
                  </a:lnTo>
                  <a:lnTo>
                    <a:pt x="191" y="600"/>
                  </a:lnTo>
                  <a:lnTo>
                    <a:pt x="193" y="583"/>
                  </a:lnTo>
                  <a:lnTo>
                    <a:pt x="195" y="566"/>
                  </a:lnTo>
                  <a:lnTo>
                    <a:pt x="195" y="548"/>
                  </a:lnTo>
                  <a:lnTo>
                    <a:pt x="195" y="528"/>
                  </a:lnTo>
                  <a:lnTo>
                    <a:pt x="194" y="508"/>
                  </a:lnTo>
                  <a:lnTo>
                    <a:pt x="0" y="508"/>
                  </a:lnTo>
                  <a:lnTo>
                    <a:pt x="0" y="0"/>
                  </a:lnTo>
                  <a:lnTo>
                    <a:pt x="489" y="0"/>
                  </a:lnTo>
                  <a:lnTo>
                    <a:pt x="489" y="477"/>
                  </a:lnTo>
                  <a:lnTo>
                    <a:pt x="487" y="495"/>
                  </a:lnTo>
                  <a:lnTo>
                    <a:pt x="482" y="517"/>
                  </a:lnTo>
                  <a:lnTo>
                    <a:pt x="476" y="547"/>
                  </a:lnTo>
                  <a:lnTo>
                    <a:pt x="468" y="581"/>
                  </a:lnTo>
                  <a:lnTo>
                    <a:pt x="455" y="620"/>
                  </a:lnTo>
                  <a:lnTo>
                    <a:pt x="448" y="641"/>
                  </a:lnTo>
                  <a:lnTo>
                    <a:pt x="440" y="663"/>
                  </a:lnTo>
                  <a:lnTo>
                    <a:pt x="430" y="684"/>
                  </a:lnTo>
                  <a:lnTo>
                    <a:pt x="419" y="706"/>
                  </a:lnTo>
                  <a:lnTo>
                    <a:pt x="407" y="729"/>
                  </a:lnTo>
                  <a:lnTo>
                    <a:pt x="394" y="752"/>
                  </a:lnTo>
                  <a:lnTo>
                    <a:pt x="379" y="775"/>
                  </a:lnTo>
                  <a:lnTo>
                    <a:pt x="363" y="797"/>
                  </a:lnTo>
                  <a:lnTo>
                    <a:pt x="347" y="820"/>
                  </a:lnTo>
                  <a:lnTo>
                    <a:pt x="328" y="842"/>
                  </a:lnTo>
                  <a:lnTo>
                    <a:pt x="307" y="863"/>
                  </a:lnTo>
                  <a:lnTo>
                    <a:pt x="285" y="884"/>
                  </a:lnTo>
                  <a:lnTo>
                    <a:pt x="261" y="903"/>
                  </a:lnTo>
                  <a:lnTo>
                    <a:pt x="236" y="922"/>
                  </a:lnTo>
                  <a:lnTo>
                    <a:pt x="209" y="939"/>
                  </a:lnTo>
                  <a:lnTo>
                    <a:pt x="179" y="955"/>
                  </a:lnTo>
                  <a:lnTo>
                    <a:pt x="149" y="970"/>
                  </a:lnTo>
                  <a:lnTo>
                    <a:pt x="116" y="982"/>
                  </a:lnTo>
                  <a:lnTo>
                    <a:pt x="81" y="994"/>
                  </a:lnTo>
                  <a:lnTo>
                    <a:pt x="44" y="100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1E2B58"/>
                </a:solidFill>
              </a:endParaRPr>
            </a:p>
          </p:txBody>
        </p:sp>
      </p:grpSp>
      <p:sp>
        <p:nvSpPr>
          <p:cNvPr id="31" name="TextBox 30"/>
          <p:cNvSpPr txBox="1"/>
          <p:nvPr/>
        </p:nvSpPr>
        <p:spPr>
          <a:xfrm>
            <a:off x="3886200" y="336550"/>
            <a:ext cx="44577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微软雅黑" pitchFamily="34" charset="-122"/>
                <a:ea typeface="微软雅黑" pitchFamily="34" charset="-122"/>
              </a:rPr>
              <a:t>核心成员</a:t>
            </a:r>
          </a:p>
        </p:txBody>
      </p:sp>
    </p:spTree>
    <p:extLst>
      <p:ext uri="{BB962C8B-B14F-4D97-AF65-F5344CB8AC3E}">
        <p14:creationId xmlns:p14="http://schemas.microsoft.com/office/powerpoint/2010/main" val="143242602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650"/>
                            </p:stCondLst>
                            <p:childTnLst>
                              <p:par>
                                <p:cTn id="13" presetID="10" presetClass="entr" presetSubtype="0" fill="hold" nodeType="afterEffect">
                                  <p:stCondLst>
                                    <p:cond delay="0"/>
                                  </p:stCondLst>
                                  <p:childTnLst>
                                    <p:set>
                                      <p:cBhvr>
                                        <p:cTn id="14" dur="1" fill="hold">
                                          <p:stCondLst>
                                            <p:cond delay="0"/>
                                          </p:stCondLst>
                                        </p:cTn>
                                        <p:tgtEl>
                                          <p:spTgt spid="24582"/>
                                        </p:tgtEl>
                                        <p:attrNameLst>
                                          <p:attrName>style.visibility</p:attrName>
                                        </p:attrNameLst>
                                      </p:cBhvr>
                                      <p:to>
                                        <p:strVal val="visible"/>
                                      </p:to>
                                    </p:set>
                                    <p:anim calcmode="lin" valueType="num">
                                      <p:cBhvr>
                                        <p:cTn id="15" dur="500" fill="hold"/>
                                        <p:tgtEl>
                                          <p:spTgt spid="24582"/>
                                        </p:tgtEl>
                                        <p:attrNameLst>
                                          <p:attrName>ppt_w</p:attrName>
                                        </p:attrNameLst>
                                      </p:cBhvr>
                                      <p:tavLst>
                                        <p:tav tm="0">
                                          <p:val>
                                            <p:fltVal val="0"/>
                                          </p:val>
                                        </p:tav>
                                        <p:tav tm="100000">
                                          <p:val>
                                            <p:strVal val="#ppt_w"/>
                                          </p:val>
                                        </p:tav>
                                      </p:tavLst>
                                    </p:anim>
                                    <p:anim calcmode="lin" valueType="num">
                                      <p:cBhvr>
                                        <p:cTn id="16" dur="500" fill="hold"/>
                                        <p:tgtEl>
                                          <p:spTgt spid="24582"/>
                                        </p:tgtEl>
                                        <p:attrNameLst>
                                          <p:attrName>ppt_h</p:attrName>
                                        </p:attrNameLst>
                                      </p:cBhvr>
                                      <p:tavLst>
                                        <p:tav tm="0">
                                          <p:val>
                                            <p:fltVal val="0"/>
                                          </p:val>
                                        </p:tav>
                                        <p:tav tm="100000">
                                          <p:val>
                                            <p:strVal val="#ppt_h"/>
                                          </p:val>
                                        </p:tav>
                                      </p:tavLst>
                                    </p:anim>
                                    <p:animEffect>
                                      <p:cBhvr>
                                        <p:cTn id="17" dur="500"/>
                                        <p:tgtEl>
                                          <p:spTgt spid="24582"/>
                                        </p:tgtEl>
                                      </p:cBhvr>
                                    </p:animEffect>
                                    <p:anim calcmode="lin" valueType="num">
                                      <p:cBhvr>
                                        <p:cTn id="18" dur="500" fill="hold"/>
                                        <p:tgtEl>
                                          <p:spTgt spid="24582"/>
                                        </p:tgtEl>
                                        <p:attrNameLst>
                                          <p:attrName>ppt_x</p:attrName>
                                        </p:attrNameLst>
                                      </p:cBhvr>
                                      <p:tavLst>
                                        <p:tav tm="0">
                                          <p:val>
                                            <p:fltVal val="0.5"/>
                                          </p:val>
                                        </p:tav>
                                        <p:tav tm="100000">
                                          <p:val>
                                            <p:strVal val="#ppt_x"/>
                                          </p:val>
                                        </p:tav>
                                      </p:tavLst>
                                    </p:anim>
                                    <p:anim calcmode="lin" valueType="num">
                                      <p:cBhvr>
                                        <p:cTn id="19" dur="500" fill="hold"/>
                                        <p:tgtEl>
                                          <p:spTgt spid="24582"/>
                                        </p:tgtEl>
                                        <p:attrNameLst>
                                          <p:attrName>ppt_y</p:attrName>
                                        </p:attrNameLst>
                                      </p:cBhvr>
                                      <p:tavLst>
                                        <p:tav tm="0">
                                          <p:val>
                                            <p:fltVal val="0.5"/>
                                          </p:val>
                                        </p:tav>
                                        <p:tav tm="100000">
                                          <p:val>
                                            <p:strVal val="#ppt_y"/>
                                          </p:val>
                                        </p:tav>
                                      </p:tavLst>
                                    </p:anim>
                                  </p:childTnLst>
                                </p:cTn>
                              </p:par>
                            </p:childTnLst>
                          </p:cTn>
                        </p:par>
                        <p:par>
                          <p:cTn id="20" fill="hold" nodeType="afterGroup">
                            <p:stCondLst>
                              <p:cond delay="1150"/>
                            </p:stCondLst>
                            <p:childTnLst>
                              <p:par>
                                <p:cTn id="21" presetID="2" presetClass="entr" presetSubtype="2" fill="hold" grpId="0" nodeType="afterEffect">
                                  <p:stCondLst>
                                    <p:cond delay="0"/>
                                  </p:stCondLst>
                                  <p:childTnLst>
                                    <p:set>
                                      <p:cBhvr>
                                        <p:cTn id="22" dur="1" fill="hold">
                                          <p:stCondLst>
                                            <p:cond delay="0"/>
                                          </p:stCondLst>
                                        </p:cTn>
                                        <p:tgtEl>
                                          <p:spTgt spid="24585"/>
                                        </p:tgtEl>
                                        <p:attrNameLst>
                                          <p:attrName>style.visibility</p:attrName>
                                        </p:attrNameLst>
                                      </p:cBhvr>
                                      <p:to>
                                        <p:strVal val="visible"/>
                                      </p:to>
                                    </p:set>
                                    <p:anim calcmode="lin" valueType="num">
                                      <p:cBhvr>
                                        <p:cTn id="23" dur="500" fill="hold"/>
                                        <p:tgtEl>
                                          <p:spTgt spid="24585"/>
                                        </p:tgtEl>
                                        <p:attrNameLst>
                                          <p:attrName>ppt_x</p:attrName>
                                        </p:attrNameLst>
                                      </p:cBhvr>
                                      <p:tavLst>
                                        <p:tav tm="0">
                                          <p:val>
                                            <p:strVal val="1+#ppt_w/2"/>
                                          </p:val>
                                        </p:tav>
                                        <p:tav tm="100000">
                                          <p:val>
                                            <p:strVal val="#ppt_x"/>
                                          </p:val>
                                        </p:tav>
                                      </p:tavLst>
                                    </p:anim>
                                    <p:anim calcmode="lin" valueType="num">
                                      <p:cBhvr>
                                        <p:cTn id="24" dur="500" fill="hold"/>
                                        <p:tgtEl>
                                          <p:spTgt spid="2458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4592"/>
                                        </p:tgtEl>
                                        <p:attrNameLst>
                                          <p:attrName>style.visibility</p:attrName>
                                        </p:attrNameLst>
                                      </p:cBhvr>
                                      <p:to>
                                        <p:strVal val="visible"/>
                                      </p:to>
                                    </p:set>
                                    <p:anim calcmode="lin" valueType="num">
                                      <p:cBhvr>
                                        <p:cTn id="27" dur="500" fill="hold"/>
                                        <p:tgtEl>
                                          <p:spTgt spid="24592"/>
                                        </p:tgtEl>
                                        <p:attrNameLst>
                                          <p:attrName>ppt_x</p:attrName>
                                        </p:attrNameLst>
                                      </p:cBhvr>
                                      <p:tavLst>
                                        <p:tav tm="0">
                                          <p:val>
                                            <p:strVal val="1+#ppt_w/2"/>
                                          </p:val>
                                        </p:tav>
                                        <p:tav tm="100000">
                                          <p:val>
                                            <p:strVal val="#ppt_x"/>
                                          </p:val>
                                        </p:tav>
                                      </p:tavLst>
                                    </p:anim>
                                    <p:anim calcmode="lin" valueType="num">
                                      <p:cBhvr>
                                        <p:cTn id="28" dur="500" fill="hold"/>
                                        <p:tgtEl>
                                          <p:spTgt spid="2459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4591"/>
                                        </p:tgtEl>
                                        <p:attrNameLst>
                                          <p:attrName>style.visibility</p:attrName>
                                        </p:attrNameLst>
                                      </p:cBhvr>
                                      <p:to>
                                        <p:strVal val="visible"/>
                                      </p:to>
                                    </p:set>
                                    <p:anim calcmode="lin" valueType="num">
                                      <p:cBhvr>
                                        <p:cTn id="31" dur="500" fill="hold"/>
                                        <p:tgtEl>
                                          <p:spTgt spid="24591"/>
                                        </p:tgtEl>
                                        <p:attrNameLst>
                                          <p:attrName>ppt_x</p:attrName>
                                        </p:attrNameLst>
                                      </p:cBhvr>
                                      <p:tavLst>
                                        <p:tav tm="0">
                                          <p:val>
                                            <p:strVal val="1+#ppt_w/2"/>
                                          </p:val>
                                        </p:tav>
                                        <p:tav tm="100000">
                                          <p:val>
                                            <p:strVal val="#ppt_x"/>
                                          </p:val>
                                        </p:tav>
                                      </p:tavLst>
                                    </p:anim>
                                    <p:anim calcmode="lin" valueType="num">
                                      <p:cBhvr>
                                        <p:cTn id="32" dur="500" fill="hold"/>
                                        <p:tgtEl>
                                          <p:spTgt spid="2459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650"/>
                            </p:stCondLst>
                            <p:childTnLst>
                              <p:par>
                                <p:cTn id="34" presetID="16" presetClass="entr" presetSubtype="37" fill="hold" grpId="0" nodeType="afterEffect">
                                  <p:stCondLst>
                                    <p:cond delay="0"/>
                                  </p:stCondLst>
                                  <p:childTnLst>
                                    <p:set>
                                      <p:cBhvr>
                                        <p:cTn id="35" dur="1" fill="hold">
                                          <p:stCondLst>
                                            <p:cond delay="0"/>
                                          </p:stCondLst>
                                        </p:cTn>
                                        <p:tgtEl>
                                          <p:spTgt spid="24581"/>
                                        </p:tgtEl>
                                        <p:attrNameLst>
                                          <p:attrName>style.visibility</p:attrName>
                                        </p:attrNameLst>
                                      </p:cBhvr>
                                      <p:to>
                                        <p:strVal val="visible"/>
                                      </p:to>
                                    </p:set>
                                    <p:animEffect>
                                      <p:cBhvr>
                                        <p:cTn id="36" dur="1000"/>
                                        <p:tgtEl>
                                          <p:spTgt spid="24581"/>
                                        </p:tgtEl>
                                      </p:cBhvr>
                                    </p:animEffect>
                                  </p:childTnLst>
                                </p:cTn>
                              </p:par>
                            </p:childTnLst>
                          </p:cTn>
                        </p:par>
                        <p:par>
                          <p:cTn id="37" fill="hold" nodeType="afterGroup">
                            <p:stCondLst>
                              <p:cond delay="2650"/>
                            </p:stCondLst>
                            <p:childTnLst>
                              <p:par>
                                <p:cTn id="38" presetID="41" presetClass="entr" presetSubtype="0" fill="hold" grpId="0" nodeType="afterEffect">
                                  <p:stCondLst>
                                    <p:cond delay="0"/>
                                  </p:stCondLst>
                                  <p:iterate type="lt">
                                    <p:tmPct val="3855"/>
                                  </p:iterate>
                                  <p:childTnLst>
                                    <p:set>
                                      <p:cBhvr>
                                        <p:cTn id="39" dur="1" fill="hold">
                                          <p:stCondLst>
                                            <p:cond delay="0"/>
                                          </p:stCondLst>
                                        </p:cTn>
                                        <p:tgtEl>
                                          <p:spTgt spid="24593"/>
                                        </p:tgtEl>
                                        <p:attrNameLst>
                                          <p:attrName>style.visibility</p:attrName>
                                        </p:attrNameLst>
                                      </p:cBhvr>
                                      <p:to>
                                        <p:strVal val="visible"/>
                                      </p:to>
                                    </p:set>
                                    <p:anim calcmode="lin" valueType="num">
                                      <p:cBhvr>
                                        <p:cTn id="40" dur="500" fill="hold"/>
                                        <p:tgtEl>
                                          <p:spTgt spid="2459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4593"/>
                                        </p:tgtEl>
                                        <p:attrNameLst>
                                          <p:attrName>ppt_y</p:attrName>
                                        </p:attrNameLst>
                                      </p:cBhvr>
                                      <p:tavLst>
                                        <p:tav tm="0">
                                          <p:val>
                                            <p:strVal val="#ppt_y"/>
                                          </p:val>
                                        </p:tav>
                                        <p:tav tm="100000">
                                          <p:val>
                                            <p:strVal val="#ppt_y"/>
                                          </p:val>
                                        </p:tav>
                                      </p:tavLst>
                                    </p:anim>
                                    <p:anim calcmode="lin" valueType="num">
                                      <p:cBhvr>
                                        <p:cTn id="42" dur="500" fill="hold"/>
                                        <p:tgtEl>
                                          <p:spTgt spid="2459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4593"/>
                                        </p:tgtEl>
                                        <p:attrNameLst>
                                          <p:attrName>ppt_w</p:attrName>
                                        </p:attrNameLst>
                                      </p:cBhvr>
                                      <p:tavLst>
                                        <p:tav tm="0">
                                          <p:val>
                                            <p:strVal val="#ppt_w/10"/>
                                          </p:val>
                                        </p:tav>
                                        <p:tav tm="50000">
                                          <p:val>
                                            <p:strVal val="#ppt_w+.01"/>
                                          </p:val>
                                        </p:tav>
                                        <p:tav tm="100000">
                                          <p:val>
                                            <p:strVal val="#ppt_w"/>
                                          </p:val>
                                        </p:tav>
                                      </p:tavLst>
                                    </p:anim>
                                    <p:animEffect>
                                      <p:cBhvr>
                                        <p:cTn id="44" dur="500" tmFilter="0,0; .5, 1; 1, 1"/>
                                        <p:tgtEl>
                                          <p:spTgt spid="24593"/>
                                        </p:tgtEl>
                                      </p:cBhvr>
                                    </p:animEffect>
                                  </p:childTnLst>
                                </p:cTn>
                              </p:par>
                            </p:childTnLst>
                          </p:cTn>
                        </p:par>
                        <p:par>
                          <p:cTn id="45" fill="hold" nodeType="afterGroup">
                            <p:stCondLst>
                              <p:cond delay="4750"/>
                            </p:stCondLst>
                            <p:childTnLst>
                              <p:par>
                                <p:cTn id="46" presetID="14" presetClass="entr" presetSubtype="10" fill="hold" grpId="0" nodeType="afterEffect">
                                  <p:stCondLst>
                                    <p:cond delay="250"/>
                                  </p:stCondLst>
                                  <p:childTnLst>
                                    <p:set>
                                      <p:cBhvr>
                                        <p:cTn id="47" dur="1" fill="hold">
                                          <p:stCondLst>
                                            <p:cond delay="0"/>
                                          </p:stCondLst>
                                        </p:cTn>
                                        <p:tgtEl>
                                          <p:spTgt spid="24594"/>
                                        </p:tgtEl>
                                        <p:attrNameLst>
                                          <p:attrName>style.visibility</p:attrName>
                                        </p:attrNameLst>
                                      </p:cBhvr>
                                      <p:to>
                                        <p:strVal val="visible"/>
                                      </p:to>
                                    </p:set>
                                    <p:animEffect>
                                      <p:cBhvr>
                                        <p:cTn id="48" dur="400"/>
                                        <p:tgtEl>
                                          <p:spTgt spid="24594"/>
                                        </p:tgtEl>
                                      </p:cBhvr>
                                    </p:animEffect>
                                  </p:childTnLst>
                                </p:cTn>
                              </p:par>
                              <p:par>
                                <p:cTn id="49" presetID="14" presetClass="entr" presetSubtype="10" fill="hold" grpId="0" nodeType="withEffect">
                                  <p:stCondLst>
                                    <p:cond delay="250"/>
                                  </p:stCondLst>
                                  <p:childTnLst>
                                    <p:set>
                                      <p:cBhvr>
                                        <p:cTn id="50" dur="1" fill="hold">
                                          <p:stCondLst>
                                            <p:cond delay="0"/>
                                          </p:stCondLst>
                                        </p:cTn>
                                        <p:tgtEl>
                                          <p:spTgt spid="24595"/>
                                        </p:tgtEl>
                                        <p:attrNameLst>
                                          <p:attrName>style.visibility</p:attrName>
                                        </p:attrNameLst>
                                      </p:cBhvr>
                                      <p:to>
                                        <p:strVal val="visible"/>
                                      </p:to>
                                    </p:set>
                                    <p:animEffect>
                                      <p:cBhvr>
                                        <p:cTn id="51" dur="400"/>
                                        <p:tgtEl>
                                          <p:spTgt spid="24595"/>
                                        </p:tgtEl>
                                      </p:cBhvr>
                                    </p:animEffect>
                                  </p:childTnLst>
                                </p:cTn>
                              </p:par>
                            </p:childTnLst>
                          </p:cTn>
                        </p:par>
                        <p:par>
                          <p:cTn id="52" fill="hold" nodeType="afterGroup">
                            <p:stCondLst>
                              <p:cond delay="5400"/>
                            </p:stCondLst>
                            <p:childTnLst>
                              <p:par>
                                <p:cTn id="53" presetID="14" presetClass="entr" presetSubtype="10" fill="hold" grpId="0" nodeType="afterEffect">
                                  <p:stCondLst>
                                    <p:cond delay="250"/>
                                  </p:stCondLst>
                                  <p:childTnLst>
                                    <p:set>
                                      <p:cBhvr>
                                        <p:cTn id="54" dur="1" fill="hold">
                                          <p:stCondLst>
                                            <p:cond delay="0"/>
                                          </p:stCondLst>
                                        </p:cTn>
                                        <p:tgtEl>
                                          <p:spTgt spid="24596"/>
                                        </p:tgtEl>
                                        <p:attrNameLst>
                                          <p:attrName>style.visibility</p:attrName>
                                        </p:attrNameLst>
                                      </p:cBhvr>
                                      <p:to>
                                        <p:strVal val="visible"/>
                                      </p:to>
                                    </p:set>
                                    <p:animEffect>
                                      <p:cBhvr>
                                        <p:cTn id="55" dur="400"/>
                                        <p:tgtEl>
                                          <p:spTgt spid="24596"/>
                                        </p:tgtEl>
                                      </p:cBhvr>
                                    </p:animEffect>
                                  </p:childTnLst>
                                </p:cTn>
                              </p:par>
                              <p:par>
                                <p:cTn id="56" presetID="14" presetClass="entr" presetSubtype="10" fill="hold" grpId="0" nodeType="withEffect">
                                  <p:stCondLst>
                                    <p:cond delay="250"/>
                                  </p:stCondLst>
                                  <p:childTnLst>
                                    <p:set>
                                      <p:cBhvr>
                                        <p:cTn id="57" dur="1" fill="hold">
                                          <p:stCondLst>
                                            <p:cond delay="0"/>
                                          </p:stCondLst>
                                        </p:cTn>
                                        <p:tgtEl>
                                          <p:spTgt spid="24597"/>
                                        </p:tgtEl>
                                        <p:attrNameLst>
                                          <p:attrName>style.visibility</p:attrName>
                                        </p:attrNameLst>
                                      </p:cBhvr>
                                      <p:to>
                                        <p:strVal val="visible"/>
                                      </p:to>
                                    </p:set>
                                    <p:animEffect>
                                      <p:cBhvr>
                                        <p:cTn id="58" dur="400"/>
                                        <p:tgtEl>
                                          <p:spTgt spid="24597"/>
                                        </p:tgtEl>
                                      </p:cBhvr>
                                    </p:animEffect>
                                  </p:childTnLst>
                                </p:cTn>
                              </p:par>
                            </p:childTnLst>
                          </p:cTn>
                        </p:par>
                        <p:par>
                          <p:cTn id="59" fill="hold" nodeType="afterGroup">
                            <p:stCondLst>
                              <p:cond delay="6050"/>
                            </p:stCondLst>
                            <p:childTnLst>
                              <p:par>
                                <p:cTn id="60" presetID="14" presetClass="entr" presetSubtype="10" fill="hold" grpId="0" nodeType="afterEffect">
                                  <p:stCondLst>
                                    <p:cond delay="250"/>
                                  </p:stCondLst>
                                  <p:childTnLst>
                                    <p:set>
                                      <p:cBhvr>
                                        <p:cTn id="61" dur="1" fill="hold">
                                          <p:stCondLst>
                                            <p:cond delay="0"/>
                                          </p:stCondLst>
                                        </p:cTn>
                                        <p:tgtEl>
                                          <p:spTgt spid="24598"/>
                                        </p:tgtEl>
                                        <p:attrNameLst>
                                          <p:attrName>style.visibility</p:attrName>
                                        </p:attrNameLst>
                                      </p:cBhvr>
                                      <p:to>
                                        <p:strVal val="visible"/>
                                      </p:to>
                                    </p:set>
                                    <p:animEffect>
                                      <p:cBhvr>
                                        <p:cTn id="62" dur="400"/>
                                        <p:tgtEl>
                                          <p:spTgt spid="24598"/>
                                        </p:tgtEl>
                                      </p:cBhvr>
                                    </p:animEffect>
                                  </p:childTnLst>
                                </p:cTn>
                              </p:par>
                              <p:par>
                                <p:cTn id="63" presetID="14" presetClass="entr" presetSubtype="10" fill="hold" grpId="0" nodeType="withEffect">
                                  <p:stCondLst>
                                    <p:cond delay="250"/>
                                  </p:stCondLst>
                                  <p:childTnLst>
                                    <p:set>
                                      <p:cBhvr>
                                        <p:cTn id="64" dur="1" fill="hold">
                                          <p:stCondLst>
                                            <p:cond delay="0"/>
                                          </p:stCondLst>
                                        </p:cTn>
                                        <p:tgtEl>
                                          <p:spTgt spid="24599"/>
                                        </p:tgtEl>
                                        <p:attrNameLst>
                                          <p:attrName>style.visibility</p:attrName>
                                        </p:attrNameLst>
                                      </p:cBhvr>
                                      <p:to>
                                        <p:strVal val="visible"/>
                                      </p:to>
                                    </p:set>
                                    <p:animEffect>
                                      <p:cBhvr>
                                        <p:cTn id="65" dur="400"/>
                                        <p:tgtEl>
                                          <p:spTgt spid="24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bldLvl="0" animBg="1" autoUpdateAnimBg="0"/>
      <p:bldP spid="24585" grpId="0" bldLvl="0" autoUpdateAnimBg="0"/>
      <p:bldP spid="24591" grpId="0" bldLvl="0" autoUpdateAnimBg="0"/>
      <p:bldP spid="24592" grpId="0" bldLvl="0" autoUpdateAnimBg="0"/>
      <p:bldP spid="24593" grpId="0" bldLvl="0" autoUpdateAnimBg="0"/>
      <p:bldP spid="24594" grpId="0" bldLvl="0" autoUpdateAnimBg="0"/>
      <p:bldP spid="24595" grpId="0" bldLvl="0" autoUpdateAnimBg="0"/>
      <p:bldP spid="24596" grpId="0" bldLvl="0" autoUpdateAnimBg="0"/>
      <p:bldP spid="24597" grpId="0" bldLvl="0" autoUpdateAnimBg="0"/>
      <p:bldP spid="24598" grpId="0" bldLvl="0" autoUpdateAnimBg="0"/>
      <p:bldP spid="24599" grpId="0" bldLvl="0" autoUpdateAnimBg="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一起来做英伦风"/>
</p:tagLst>
</file>

<file path=ppt/tags/tag2.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Text"/>
  <p:tag name="MH_ORDER" val="1"/>
</p:tagLst>
</file>

<file path=ppt/theme/theme1.xml><?xml version="1.0" encoding="utf-8"?>
<a:theme xmlns:a="http://schemas.openxmlformats.org/drawingml/2006/main" name="Office 主题">
  <a:themeElements>
    <a:clrScheme name="自定义 441">
      <a:dk1>
        <a:sysClr val="windowText" lastClr="000000"/>
      </a:dk1>
      <a:lt1>
        <a:sysClr val="window" lastClr="FFFFFF"/>
      </a:lt1>
      <a:dk2>
        <a:srgbClr val="262626"/>
      </a:dk2>
      <a:lt2>
        <a:srgbClr val="7F7F7F"/>
      </a:lt2>
      <a:accent1>
        <a:srgbClr val="4879C0"/>
      </a:accent1>
      <a:accent2>
        <a:srgbClr val="6C93CC"/>
      </a:accent2>
      <a:accent3>
        <a:srgbClr val="4879C0"/>
      </a:accent3>
      <a:accent4>
        <a:srgbClr val="6C93CC"/>
      </a:accent4>
      <a:accent5>
        <a:srgbClr val="4879C0"/>
      </a:accent5>
      <a:accent6>
        <a:srgbClr val="6C93CC"/>
      </a:accent6>
      <a:hlink>
        <a:srgbClr val="4879C0"/>
      </a:hlink>
      <a:folHlink>
        <a:srgbClr val="6C93C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2196</Words>
  <Application>Microsoft Office PowerPoint</Application>
  <PresentationFormat>宽屏</PresentationFormat>
  <Paragraphs>251</Paragraphs>
  <Slides>28</Slides>
  <Notes>28</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28</vt:i4>
      </vt:variant>
    </vt:vector>
  </HeadingPairs>
  <TitlesOfParts>
    <vt:vector size="46" baseType="lpstr">
      <vt:lpstr>Arial Unicode MS</vt:lpstr>
      <vt:lpstr>Lato Light</vt:lpstr>
      <vt:lpstr>Kabel Bk BT</vt:lpstr>
      <vt:lpstr>方正兰亭黑_GBK</vt:lpstr>
      <vt:lpstr>Verdana</vt:lpstr>
      <vt:lpstr>Calibri</vt:lpstr>
      <vt:lpstr>맑은 고딕</vt:lpstr>
      <vt:lpstr>Gill Sans MT</vt:lpstr>
      <vt:lpstr>宋体</vt:lpstr>
      <vt:lpstr>叶根友毛笔行书</vt:lpstr>
      <vt:lpstr>微软雅黑</vt:lpstr>
      <vt:lpstr>Arial</vt:lpstr>
      <vt:lpstr>Gill Sans</vt:lpstr>
      <vt:lpstr>Calibri Light</vt:lpstr>
      <vt:lpstr>Impact</vt:lpstr>
      <vt:lpstr>Roboto condensed</vt:lpstr>
      <vt:lpstr>华文隶书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
  <dc:description>锐旗设计；https://9ppt.taobao.com</dc:description>
  <cp:lastModifiedBy/>
  <cp:revision>1</cp:revision>
  <dcterms:created xsi:type="dcterms:W3CDTF">2017-10-19T03:05:41Z</dcterms:created>
  <dcterms:modified xsi:type="dcterms:W3CDTF">2021-01-26T03:23:45Z</dcterms:modified>
</cp:coreProperties>
</file>