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tags/tag1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836" r:id="rId2"/>
    <p:sldId id="1028" r:id="rId3"/>
    <p:sldId id="1053" r:id="rId4"/>
    <p:sldId id="1040" r:id="rId5"/>
    <p:sldId id="1036" r:id="rId6"/>
    <p:sldId id="1045" r:id="rId7"/>
    <p:sldId id="1048" r:id="rId8"/>
    <p:sldId id="1035" r:id="rId9"/>
    <p:sldId id="1004" r:id="rId10"/>
    <p:sldId id="1037" r:id="rId11"/>
    <p:sldId id="1014" r:id="rId12"/>
    <p:sldId id="1041" r:id="rId13"/>
    <p:sldId id="1038" r:id="rId14"/>
    <p:sldId id="1032" r:id="rId15"/>
    <p:sldId id="1051" r:id="rId16"/>
    <p:sldId id="1047" r:id="rId17"/>
    <p:sldId id="1034" r:id="rId18"/>
    <p:sldId id="1039" r:id="rId19"/>
    <p:sldId id="1046" r:id="rId20"/>
    <p:sldId id="1043" r:id="rId21"/>
    <p:sldId id="1052" r:id="rId22"/>
    <p:sldId id="1033" r:id="rId23"/>
    <p:sldId id="1049" r:id="rId24"/>
    <p:sldId id="1042" r:id="rId25"/>
    <p:sldId id="1044" r:id="rId26"/>
    <p:sldId id="1050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5284" autoAdjust="0"/>
  </p:normalViewPr>
  <p:slideViewPr>
    <p:cSldViewPr>
      <p:cViewPr varScale="1">
        <p:scale>
          <a:sx n="146" d="100"/>
          <a:sy n="146" d="100"/>
        </p:scale>
        <p:origin x="61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8E-2"/>
          <c:y val="3.1496987325562706E-2"/>
          <c:w val="0.94385468331620281"/>
          <c:h val="0.863093095091554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1">
                <a:lumMod val="50000"/>
              </a:schemeClr>
            </a:solidFill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49248840"/>
        <c:axId val="549248056"/>
      </c:barChart>
      <c:catAx>
        <c:axId val="549248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9248056"/>
        <c:crossesAt val="0"/>
        <c:auto val="1"/>
        <c:lblAlgn val="ctr"/>
        <c:lblOffset val="100"/>
        <c:noMultiLvlLbl val="0"/>
      </c:catAx>
      <c:valAx>
        <c:axId val="54924805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5492488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18-4299-A470-5E9E00C6D6D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0.30000000000000032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49249232"/>
        <c:axId val="549249624"/>
      </c:barChart>
      <c:catAx>
        <c:axId val="54924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9249624"/>
        <c:crossesAt val="0"/>
        <c:auto val="1"/>
        <c:lblAlgn val="ctr"/>
        <c:lblOffset val="100"/>
        <c:noMultiLvlLbl val="0"/>
      </c:catAx>
      <c:valAx>
        <c:axId val="549249624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54924923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913657031183E-2"/>
          <c:y val="0"/>
          <c:w val="0.94385468331620281"/>
          <c:h val="0.863093095091554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06-4C18-B33F-5196936C14AB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3">
                <a:lumMod val="50000"/>
              </a:schemeClr>
            </a:solidFill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49250016"/>
        <c:axId val="549250408"/>
      </c:barChart>
      <c:catAx>
        <c:axId val="549250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9250408"/>
        <c:crossesAt val="0"/>
        <c:auto val="1"/>
        <c:lblAlgn val="ctr"/>
        <c:lblOffset val="100"/>
        <c:noMultiLvlLbl val="0"/>
      </c:catAx>
      <c:valAx>
        <c:axId val="54925040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5492500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10-4052-A717-D380B1238FE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4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>
                <a:lumMod val="50000"/>
              </a:schemeClr>
            </a:solidFill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0.70000000000000062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49251192"/>
        <c:axId val="549251584"/>
      </c:barChart>
      <c:catAx>
        <c:axId val="549251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9251584"/>
        <c:crossesAt val="0"/>
        <c:auto val="1"/>
        <c:lblAlgn val="ctr"/>
        <c:lblOffset val="100"/>
        <c:noMultiLvlLbl val="0"/>
      </c:catAx>
      <c:valAx>
        <c:axId val="549251584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54925119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B4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BC-48DD-99CF-DF83141901DE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5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5">
                <a:lumMod val="50000"/>
              </a:schemeClr>
            </a:solidFill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49251976"/>
        <c:axId val="549252368"/>
      </c:barChart>
      <c:catAx>
        <c:axId val="549251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9252368"/>
        <c:crossesAt val="0"/>
        <c:auto val="1"/>
        <c:lblAlgn val="ctr"/>
        <c:lblOffset val="100"/>
        <c:noMultiLvlLbl val="0"/>
      </c:catAx>
      <c:valAx>
        <c:axId val="54925236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5492519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DF3-4521-A963-DB7B6A90D1F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DF3-4521-A963-DB7B6A90D1F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DF3-4521-A963-DB7B6A90D1F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DF3-4521-A963-DB7B6A90D1F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2246952"/>
        <c:axId val="488125312"/>
      </c:lineChart>
      <c:catAx>
        <c:axId val="49224695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488125312"/>
        <c:crosses val="autoZero"/>
        <c:auto val="1"/>
        <c:lblAlgn val="ctr"/>
        <c:lblOffset val="100"/>
        <c:noMultiLvlLbl val="0"/>
      </c:catAx>
      <c:valAx>
        <c:axId val="4881253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492246952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77"/>
          <c:y val="3.863014830026204E-2"/>
          <c:w val="0.80892898018146053"/>
          <c:h val="0.6629512820346638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D0D-4701-9383-2D1F16795E2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D0D-4701-9383-2D1F16795E2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D0D-4701-9383-2D1F16795E2A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0D-4701-9383-2D1F16795E2A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D0D-4701-9383-2D1F16795E2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D0D-4701-9383-2D1F16795E2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3D0D-4701-9383-2D1F16795E2A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3D0D-4701-9383-2D1F16795E2A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550585696"/>
        <c:axId val="550586088"/>
        <c:axId val="0"/>
      </c:bar3DChart>
      <c:catAx>
        <c:axId val="550585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50586088"/>
        <c:crosses val="autoZero"/>
        <c:auto val="1"/>
        <c:lblAlgn val="ctr"/>
        <c:lblOffset val="100"/>
        <c:noMultiLvlLbl val="0"/>
      </c:catAx>
      <c:valAx>
        <c:axId val="55058608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550585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303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731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71466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8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6714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953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2228949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147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689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6714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6555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4840023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124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451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6714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17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152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617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6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671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2021/1/26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" name="文本框 12"/>
          <p:cNvSpPr txBox="1">
            <a:spLocks noChangeArrowheads="1"/>
          </p:cNvSpPr>
          <p:nvPr userDrawn="1"/>
        </p:nvSpPr>
        <p:spPr bwMode="auto">
          <a:xfrm>
            <a:off x="1187624" y="37029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2021/1/26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pic>
        <p:nvPicPr>
          <p:cNvPr id="7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1187624" y="37029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18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2021/1/26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3" r:id="rId2"/>
    <p:sldLayoutId id="2147483665" r:id="rId3"/>
    <p:sldLayoutId id="2147483668" r:id="rId4"/>
    <p:sldLayoutId id="2147483669" r:id="rId5"/>
    <p:sldLayoutId id="2147483670" r:id="rId6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5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19069" y="2109810"/>
            <a:ext cx="5777067" cy="72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300" cap="all" dirty="0" smtClean="0">
                <a:solidFill>
                  <a:srgbClr val="414141"/>
                </a:solidFill>
                <a:cs typeface="Arial" panose="020B0604020202020204" pitchFamily="34" charset="0"/>
              </a:rPr>
              <a:t>创妹设计</a:t>
            </a:r>
            <a:r>
              <a:rPr lang="en-US" altLang="zh-CN" sz="4300" cap="all" dirty="0">
                <a:solidFill>
                  <a:srgbClr val="414141"/>
                </a:solidFill>
                <a:cs typeface="Arial" panose="020B0604020202020204" pitchFamily="34" charset="0"/>
              </a:rPr>
              <a:t>PPT</a:t>
            </a:r>
            <a:r>
              <a:rPr lang="zh-CN" altLang="en-US" sz="4300" cap="all" dirty="0">
                <a:solidFill>
                  <a:srgbClr val="414141"/>
                </a:solidFill>
                <a:cs typeface="Arial" panose="020B0604020202020204" pitchFamily="34" charset="0"/>
              </a:rPr>
              <a:t>模版</a:t>
            </a:r>
          </a:p>
        </p:txBody>
      </p:sp>
      <p:grpSp>
        <p:nvGrpSpPr>
          <p:cNvPr id="53" name="组合 9"/>
          <p:cNvGrpSpPr/>
          <p:nvPr/>
        </p:nvGrpSpPr>
        <p:grpSpPr>
          <a:xfrm>
            <a:off x="1373517" y="3496132"/>
            <a:ext cx="219347" cy="219359"/>
            <a:chOff x="801291" y="3535885"/>
            <a:chExt cx="219347" cy="219347"/>
          </a:xfrm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 dirty="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5" name="组合 11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5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8" name="Group 14"/>
          <p:cNvGrpSpPr>
            <a:grpSpLocks/>
          </p:cNvGrpSpPr>
          <p:nvPr/>
        </p:nvGrpSpPr>
        <p:grpSpPr bwMode="auto">
          <a:xfrm>
            <a:off x="3118329" y="3496132"/>
            <a:ext cx="219347" cy="219359"/>
            <a:chOff x="4248" y="3024"/>
            <a:chExt cx="600" cy="599"/>
          </a:xfrm>
        </p:grpSpPr>
        <p:sp>
          <p:nvSpPr>
            <p:cNvPr id="5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 dirty="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0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6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3" name="Text Box 20"/>
          <p:cNvSpPr txBox="1">
            <a:spLocks noChangeArrowheads="1"/>
          </p:cNvSpPr>
          <p:nvPr/>
        </p:nvSpPr>
        <p:spPr bwMode="auto">
          <a:xfrm>
            <a:off x="3344026" y="3467305"/>
            <a:ext cx="1451934" cy="2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023" tIns="32511" rIns="65023" bIns="32511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2018.XX.XX</a:t>
            </a:r>
          </a:p>
        </p:txBody>
      </p:sp>
      <p:sp>
        <p:nvSpPr>
          <p:cNvPr id="64" name="矩形 63"/>
          <p:cNvSpPr/>
          <p:nvPr/>
        </p:nvSpPr>
        <p:spPr>
          <a:xfrm>
            <a:off x="1592726" y="3473555"/>
            <a:ext cx="1045028" cy="2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023" tIns="32511" rIns="65023" bIns="32511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文本占位符 2"/>
          <p:cNvSpPr txBox="1">
            <a:spLocks/>
          </p:cNvSpPr>
          <p:nvPr/>
        </p:nvSpPr>
        <p:spPr>
          <a:xfrm>
            <a:off x="824366" y="2989630"/>
            <a:ext cx="4482746" cy="415496"/>
          </a:xfrm>
          <a:prstGeom prst="rect">
            <a:avLst/>
          </a:prstGeom>
          <a:noFill/>
        </p:spPr>
        <p:txBody>
          <a:bodyPr vert="horz" wrap="square" lIns="91439" tIns="45719" rIns="91439" bIns="4571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template</a:t>
            </a:r>
            <a:endParaRPr lang="zh-CN" altLang="en-US" sz="7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1459229" y="1048839"/>
            <a:ext cx="3168352" cy="117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cap="all" dirty="0" smtClean="0">
                <a:solidFill>
                  <a:srgbClr val="414141"/>
                </a:solidFill>
                <a:cs typeface="Arial" panose="020B0604020202020204" pitchFamily="34" charset="0"/>
              </a:rPr>
              <a:t>202X</a:t>
            </a:r>
            <a:endParaRPr lang="zh-CN" altLang="en-US" sz="7200" cap="all" dirty="0">
              <a:solidFill>
                <a:srgbClr val="41414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63" grpId="0"/>
      <p:bldP spid="64" grpId="0"/>
      <p:bldP spid="65" grpId="0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143" y="1690313"/>
            <a:ext cx="2514462" cy="21336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14770" y="1690313"/>
            <a:ext cx="2514462" cy="21336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00396" y="1690313"/>
            <a:ext cx="2514462" cy="21336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897307" y="4254802"/>
            <a:ext cx="197813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311858" y="4026714"/>
            <a:ext cx="1149033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582934" y="4254802"/>
            <a:ext cx="197813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997485" y="4026714"/>
            <a:ext cx="1149033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6268560" y="4254802"/>
            <a:ext cx="1978135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683111" y="4026714"/>
            <a:ext cx="1149033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629828" y="1088878"/>
            <a:ext cx="788503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8142416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4208410" y="2622959"/>
            <a:ext cx="717464" cy="719417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4976811" y="2560053"/>
            <a:ext cx="186409" cy="332964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3976260" y="3053604"/>
            <a:ext cx="186409" cy="344847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4478253" y="2271595"/>
            <a:ext cx="186399" cy="332983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3981454" y="2559656"/>
            <a:ext cx="186409" cy="332964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4478254" y="3360756"/>
            <a:ext cx="186399" cy="332983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4971616" y="3064070"/>
            <a:ext cx="186409" cy="344847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70773" tIns="35387" rIns="70773" bIns="35387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4198594" y="1515244"/>
            <a:ext cx="755679" cy="756350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5178306" y="3109132"/>
            <a:ext cx="755679" cy="756350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3204641" y="2117022"/>
            <a:ext cx="755679" cy="756350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4194754" y="3691249"/>
            <a:ext cx="755679" cy="756350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86"/>
          <p:cNvGrpSpPr/>
          <p:nvPr/>
        </p:nvGrpSpPr>
        <p:grpSpPr>
          <a:xfrm>
            <a:off x="3195234" y="3109132"/>
            <a:ext cx="755679" cy="756350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83"/>
          <p:cNvGrpSpPr/>
          <p:nvPr/>
        </p:nvGrpSpPr>
        <p:grpSpPr>
          <a:xfrm>
            <a:off x="5185677" y="2113549"/>
            <a:ext cx="755679" cy="756350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2"/>
          <p:cNvGrpSpPr/>
          <p:nvPr/>
        </p:nvGrpSpPr>
        <p:grpSpPr>
          <a:xfrm>
            <a:off x="1402089" y="2342257"/>
            <a:ext cx="1700329" cy="489279"/>
            <a:chOff x="844734" y="1897304"/>
            <a:chExt cx="2294202" cy="632110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1"/>
              <a:ext cx="2287091" cy="42943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27721" y="1897304"/>
              <a:ext cx="1211215" cy="23857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1397248" y="3195660"/>
            <a:ext cx="1721148" cy="489280"/>
            <a:chOff x="844734" y="1897307"/>
            <a:chExt cx="2322294" cy="632111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5"/>
              <a:ext cx="2287092" cy="42943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55812" y="1897307"/>
              <a:ext cx="1211216" cy="23857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6128071" y="2161214"/>
            <a:ext cx="1701124" cy="489279"/>
            <a:chOff x="844734" y="1897305"/>
            <a:chExt cx="2287091" cy="632110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2"/>
              <a:ext cx="2287091" cy="42943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5"/>
              <a:ext cx="1206896" cy="23857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5"/>
          <p:cNvGrpSpPr/>
          <p:nvPr/>
        </p:nvGrpSpPr>
        <p:grpSpPr>
          <a:xfrm>
            <a:off x="6128071" y="3014002"/>
            <a:ext cx="1701124" cy="489281"/>
            <a:chOff x="844734" y="1897307"/>
            <a:chExt cx="2287091" cy="632109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5"/>
              <a:ext cx="2287091" cy="4294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6896" cy="23857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2"/>
          <p:cNvGrpSpPr/>
          <p:nvPr/>
        </p:nvGrpSpPr>
        <p:grpSpPr>
          <a:xfrm>
            <a:off x="2395112" y="1488854"/>
            <a:ext cx="1695058" cy="489281"/>
            <a:chOff x="844734" y="1897307"/>
            <a:chExt cx="2287091" cy="632110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5"/>
              <a:ext cx="2287091" cy="4294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19255" y="1897307"/>
              <a:ext cx="1211215" cy="23857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5121491" y="3866792"/>
            <a:ext cx="1701124" cy="489280"/>
            <a:chOff x="844734" y="1897307"/>
            <a:chExt cx="2287091" cy="63211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5"/>
              <a:ext cx="2287091" cy="42943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7"/>
              <a:ext cx="1206896" cy="238574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714508" y="1232356"/>
            <a:ext cx="1401111" cy="3001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1714508" y="1875525"/>
            <a:ext cx="1401111" cy="30016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1714508" y="2511860"/>
            <a:ext cx="1401111" cy="30016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1714508" y="3139924"/>
            <a:ext cx="1401111" cy="30016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1714508" y="3767986"/>
            <a:ext cx="1401111" cy="30016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2230729" y="1685713"/>
            <a:ext cx="311260" cy="138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387052" y="1680352"/>
            <a:ext cx="4400880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2387052" y="2339342"/>
            <a:ext cx="4400880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2387052" y="2951456"/>
            <a:ext cx="4400880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2387052" y="3580115"/>
            <a:ext cx="4400880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3432818" y="1210998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3432818" y="1829946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432818" y="242536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3432818" y="3061699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3432818" y="371973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6916138" y="1361850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6916138" y="1994645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6916138" y="2627438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6916138" y="3260233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6840908" y="3893028"/>
            <a:ext cx="646859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2387053" y="4214012"/>
            <a:ext cx="4400880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2230729" y="2328192"/>
            <a:ext cx="311260" cy="138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2230729" y="2960524"/>
            <a:ext cx="311260" cy="138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230729" y="3590605"/>
            <a:ext cx="311260" cy="138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2230729" y="4223091"/>
            <a:ext cx="311260" cy="138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30489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4030188" y="1578255"/>
            <a:ext cx="1310749" cy="652859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3277909" y="1764422"/>
            <a:ext cx="1479054" cy="870905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5199406" y="1981191"/>
            <a:ext cx="605648" cy="77144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3963885" y="2311447"/>
            <a:ext cx="1725139" cy="1352900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3256233" y="2488688"/>
            <a:ext cx="743354" cy="544475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629195" y="2786722"/>
            <a:ext cx="661710" cy="661746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5291609" y="2186384"/>
            <a:ext cx="467963" cy="4679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354968" y="1697224"/>
            <a:ext cx="608917" cy="608950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4629194" y="1463229"/>
            <a:ext cx="467963" cy="4679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294451" y="2615737"/>
            <a:ext cx="467963" cy="4679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4870453" y="1695845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5535808" y="2422762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2865508" y="2001010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2744028" y="2849043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4948541" y="3118284"/>
            <a:ext cx="1310819" cy="231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1637065" y="2743736"/>
            <a:ext cx="99943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0" name="Footer Text"/>
          <p:cNvSpPr txBox="1"/>
          <p:nvPr/>
        </p:nvSpPr>
        <p:spPr>
          <a:xfrm flipH="1">
            <a:off x="1744594" y="1908556"/>
            <a:ext cx="99943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1" name="Footer Text"/>
          <p:cNvSpPr txBox="1"/>
          <p:nvPr/>
        </p:nvSpPr>
        <p:spPr>
          <a:xfrm flipH="1">
            <a:off x="5754807" y="1561140"/>
            <a:ext cx="10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2" name="Footer Text"/>
          <p:cNvSpPr txBox="1"/>
          <p:nvPr/>
        </p:nvSpPr>
        <p:spPr>
          <a:xfrm flipH="1">
            <a:off x="6395838" y="2277047"/>
            <a:ext cx="10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3" name="Footer Text"/>
          <p:cNvSpPr txBox="1"/>
          <p:nvPr/>
        </p:nvSpPr>
        <p:spPr>
          <a:xfrm flipH="1">
            <a:off x="6337939" y="2989162"/>
            <a:ext cx="10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1474781" y="3777539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4075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2490623" y="3800349"/>
            <a:ext cx="187185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6928794" y="3777539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4075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2" name="Group 79"/>
          <p:cNvGrpSpPr/>
          <p:nvPr/>
        </p:nvGrpSpPr>
        <p:grpSpPr>
          <a:xfrm>
            <a:off x="2158329" y="3689692"/>
            <a:ext cx="230570" cy="495026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2"/>
          <p:cNvGrpSpPr/>
          <p:nvPr/>
        </p:nvGrpSpPr>
        <p:grpSpPr>
          <a:xfrm>
            <a:off x="6789990" y="3687950"/>
            <a:ext cx="194774" cy="498511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4818879" y="3800349"/>
            <a:ext cx="187185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4075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380835116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3608440" y="2784475"/>
            <a:ext cx="1993791" cy="1989138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097364" y="1601788"/>
            <a:ext cx="1012769" cy="1011238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151407" y="1884363"/>
            <a:ext cx="450825" cy="447675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42610" y="1587"/>
            <a:ext cx="4597148" cy="514667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5763484" y="0"/>
            <a:ext cx="3380516" cy="51482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166117" y="2332038"/>
            <a:ext cx="2685125" cy="117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66116" y="1189121"/>
            <a:ext cx="2685125" cy="1065931"/>
          </a:xfrm>
          <a:prstGeom prst="rect">
            <a:avLst/>
          </a:prstGeom>
          <a:noFill/>
        </p:spPr>
        <p:txBody>
          <a:bodyPr wrap="square" lIns="65023" tIns="32511" rIns="65023" bIns="32511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34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34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4948558" y="1947360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813832" y="1849245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/>
          <p:nvPr/>
        </p:nvSpPr>
        <p:spPr>
          <a:xfrm>
            <a:off x="3560048" y="3023491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3412563" y="1823086"/>
            <a:ext cx="1050058" cy="1050116"/>
            <a:chOff x="304800" y="673100"/>
            <a:chExt cx="4000500" cy="4000500"/>
          </a:xfrm>
          <a:effectLst/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TextBox 24"/>
          <p:cNvSpPr txBox="1"/>
          <p:nvPr/>
        </p:nvSpPr>
        <p:spPr>
          <a:xfrm>
            <a:off x="5126434" y="2932478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178788" y="2932478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1815" y="1987996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5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5126434" y="3138455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6178788" y="3138455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70381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8856" y="914401"/>
            <a:ext cx="8214862" cy="37933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" name="矩形 1"/>
          <p:cNvSpPr/>
          <p:nvPr/>
        </p:nvSpPr>
        <p:spPr>
          <a:xfrm>
            <a:off x="731574" y="1240329"/>
            <a:ext cx="5683831" cy="31749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6497608" y="1597155"/>
            <a:ext cx="1861082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6431079" y="1342746"/>
            <a:ext cx="1550463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31079" y="1597155"/>
            <a:ext cx="1994140" cy="68413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497608" y="2627295"/>
            <a:ext cx="1861082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6431079" y="2372885"/>
            <a:ext cx="1550463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31079" y="2627295"/>
            <a:ext cx="1994140" cy="68413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497608" y="3644558"/>
            <a:ext cx="1861082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6431079" y="3390149"/>
            <a:ext cx="1550463" cy="254410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431079" y="3644558"/>
            <a:ext cx="1994140" cy="684136"/>
          </a:xfrm>
          <a:prstGeom prst="rect">
            <a:avLst/>
          </a:prstGeom>
        </p:spPr>
        <p:txBody>
          <a:bodyPr vert="horz" lIns="68575" tIns="34288" rIns="68575" bIns="3428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/>
          <p:nvPr/>
        </p:nvGrpSpPr>
        <p:grpSpPr>
          <a:xfrm>
            <a:off x="5691307" y="1816705"/>
            <a:ext cx="1035196" cy="627015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5290230" y="2206896"/>
            <a:ext cx="651818" cy="1036719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6490454" y="2192972"/>
            <a:ext cx="631078" cy="1035254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5705236" y="2990675"/>
            <a:ext cx="1035196" cy="639836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46"/>
          <p:cNvGrpSpPr/>
          <p:nvPr/>
        </p:nvGrpSpPr>
        <p:grpSpPr>
          <a:xfrm>
            <a:off x="7220978" y="2473122"/>
            <a:ext cx="421713" cy="498296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9"/>
          <p:cNvGrpSpPr/>
          <p:nvPr/>
        </p:nvGrpSpPr>
        <p:grpSpPr>
          <a:xfrm flipH="1">
            <a:off x="6029478" y="2464435"/>
            <a:ext cx="400974" cy="452174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4843920" y="2464038"/>
            <a:ext cx="383968" cy="524901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5924425" y="3685465"/>
            <a:ext cx="442772" cy="4867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67"/>
          <p:cNvGrpSpPr/>
          <p:nvPr/>
        </p:nvGrpSpPr>
        <p:grpSpPr>
          <a:xfrm>
            <a:off x="5904467" y="1470467"/>
            <a:ext cx="627635" cy="401842"/>
            <a:chOff x="196850" y="1958976"/>
            <a:chExt cx="1200150" cy="768350"/>
          </a:xfrm>
        </p:grpSpPr>
        <p:grpSp>
          <p:nvGrpSpPr>
            <p:cNvPr id="9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5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56"/>
          <p:cNvGrpSpPr/>
          <p:nvPr/>
        </p:nvGrpSpPr>
        <p:grpSpPr>
          <a:xfrm>
            <a:off x="4415657" y="1692731"/>
            <a:ext cx="1297355" cy="420494"/>
            <a:chOff x="270390" y="1425361"/>
            <a:chExt cx="1681193" cy="544874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6078971" y="2088348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078971" y="3183660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5508376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6636494" y="2633914"/>
            <a:ext cx="282129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1449655" y="3086610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1449655" y="3487076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1449655" y="3842731"/>
            <a:ext cx="2421596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123238" y="1398313"/>
          <a:ext cx="2889547" cy="1568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56"/>
          <p:cNvGrpSpPr/>
          <p:nvPr/>
        </p:nvGrpSpPr>
        <p:grpSpPr>
          <a:xfrm>
            <a:off x="6639026" y="1692730"/>
            <a:ext cx="1297355" cy="420494"/>
            <a:chOff x="270390" y="1425361"/>
            <a:chExt cx="1681193" cy="544874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4415657" y="3326891"/>
            <a:ext cx="1297355" cy="420496"/>
            <a:chOff x="270390" y="1425360"/>
            <a:chExt cx="1681193" cy="544875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9585" y="1425360"/>
              <a:ext cx="830908" cy="1196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56"/>
          <p:cNvGrpSpPr/>
          <p:nvPr/>
        </p:nvGrpSpPr>
        <p:grpSpPr>
          <a:xfrm>
            <a:off x="6639026" y="3326890"/>
            <a:ext cx="1297355" cy="420494"/>
            <a:chOff x="270390" y="1425361"/>
            <a:chExt cx="1681193" cy="544874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2"/>
              <a:ext cx="1681193" cy="3589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70556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9585" y="1425361"/>
              <a:ext cx="830908" cy="1196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705561">
                <a:lnSpc>
                  <a:spcPct val="120000"/>
                </a:lnSpc>
                <a:defRPr/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159470" y="3105234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161932" y="3497302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161932" y="3845180"/>
            <a:ext cx="239970" cy="2399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70562" tIns="35281" rIns="70562" bIns="35281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273316" y="2097415"/>
            <a:ext cx="1718294" cy="1672830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1842759" y="1572075"/>
            <a:ext cx="1672739" cy="1722659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2325362" y="2145820"/>
            <a:ext cx="1716870" cy="1674252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1795780" y="2627026"/>
            <a:ext cx="1674161" cy="1721236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1555074" y="2516275"/>
            <a:ext cx="366930" cy="334378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2820164" y="1978057"/>
            <a:ext cx="286596" cy="29095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3326997" y="3112945"/>
            <a:ext cx="343047" cy="32135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2228341" y="3685056"/>
            <a:ext cx="277911" cy="30181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81496" tIns="40748" rIns="81496" bIns="4074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3720201" y="2162800"/>
          <a:ext cx="4439885" cy="2573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424810" y="1657022"/>
            <a:ext cx="3531535" cy="3980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383054163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 4"/>
          <p:cNvGrpSpPr/>
          <p:nvPr/>
        </p:nvGrpSpPr>
        <p:grpSpPr>
          <a:xfrm>
            <a:off x="858376" y="984287"/>
            <a:ext cx="7242805" cy="2956150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tr-TR" sz="1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up 163"/>
          <p:cNvGrpSpPr/>
          <p:nvPr/>
        </p:nvGrpSpPr>
        <p:grpSpPr>
          <a:xfrm>
            <a:off x="1844658" y="1491613"/>
            <a:ext cx="6109877" cy="2263054"/>
            <a:chOff x="1555496" y="1707103"/>
            <a:chExt cx="6110211" cy="226305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55496" y="2701212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62155" y="1759917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24444" y="2816509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17495" y="3693159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60768" y="1707103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691482" y="2904035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788398" y="2382017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68042" y="2495068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16400" y="3226709"/>
              <a:ext cx="697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4308151" y="3782753"/>
            <a:ext cx="379303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tr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82567" y="1058936"/>
            <a:ext cx="1261884" cy="2698525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170234" y="2167449"/>
            <a:ext cx="2346295" cy="481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1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4060681" y="1439076"/>
            <a:ext cx="269985" cy="270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15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4438156" y="1376883"/>
            <a:ext cx="2368744" cy="36009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4060681" y="2057432"/>
            <a:ext cx="269985" cy="270000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15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4438156" y="1995240"/>
            <a:ext cx="2506941" cy="36009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4060681" y="2675789"/>
            <a:ext cx="269985" cy="270000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15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4438156" y="2613596"/>
            <a:ext cx="2506941" cy="36009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4060681" y="3294145"/>
            <a:ext cx="269985" cy="270000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5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15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4438156" y="3231952"/>
            <a:ext cx="2506941" cy="36009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9885915"/>
      </p:ext>
    </p:extLst>
  </p:cSld>
  <p:clrMapOvr>
    <a:masterClrMapping/>
  </p:clrMapOvr>
  <p:transition spd="med" advClick="0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6" y="625827"/>
            <a:ext cx="9142871" cy="389184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408131" y="1189121"/>
            <a:ext cx="2713902" cy="27140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41930" y="3518821"/>
            <a:ext cx="1160206" cy="116027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373134" y="1611176"/>
            <a:ext cx="4710923" cy="101976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en-US" altLang="zh-CN" sz="31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31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31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373134" y="2622554"/>
            <a:ext cx="4710923" cy="130753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400" dirty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9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4948558" y="1947360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813832" y="1849245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/>
          <p:nvPr/>
        </p:nvSpPr>
        <p:spPr>
          <a:xfrm>
            <a:off x="3560048" y="3023491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3412563" y="1823086"/>
            <a:ext cx="1050058" cy="1050116"/>
            <a:chOff x="304800" y="673100"/>
            <a:chExt cx="4000500" cy="4000500"/>
          </a:xfrm>
          <a:effectLst/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TextBox 24"/>
          <p:cNvSpPr txBox="1"/>
          <p:nvPr/>
        </p:nvSpPr>
        <p:spPr>
          <a:xfrm>
            <a:off x="5126434" y="2932478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178788" y="2932478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1815" y="1987996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5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5126434" y="3138455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6178788" y="3138455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70381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6540" y="909643"/>
            <a:ext cx="2852903" cy="174250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540" y="2687848"/>
            <a:ext cx="2852903" cy="1286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63906" y="4083828"/>
            <a:ext cx="864583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376" y="4128082"/>
            <a:ext cx="8838772" cy="478146"/>
          </a:xfrm>
          <a:prstGeom prst="rect">
            <a:avLst/>
          </a:prstGeom>
          <a:noFill/>
        </p:spPr>
        <p:txBody>
          <a:bodyPr wrap="square" lIns="65023" tIns="32511" rIns="118124" bIns="29531" numCol="1" spcCol="25599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9776" y="2808304"/>
            <a:ext cx="2662962" cy="1032144"/>
          </a:xfrm>
          <a:prstGeom prst="rect">
            <a:avLst/>
          </a:prstGeom>
          <a:noFill/>
        </p:spPr>
        <p:txBody>
          <a:bodyPr wrap="square" lIns="65023" tIns="32511" rIns="118124" bIns="29531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63605" y="909643"/>
            <a:ext cx="2852903" cy="174250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63605" y="2687848"/>
            <a:ext cx="2852903" cy="12865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56844" y="2808305"/>
            <a:ext cx="2662962" cy="847478"/>
          </a:xfrm>
          <a:prstGeom prst="rect">
            <a:avLst/>
          </a:prstGeom>
          <a:noFill/>
        </p:spPr>
        <p:txBody>
          <a:bodyPr wrap="square" lIns="65023" tIns="32511" rIns="118124" bIns="29531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60671" y="909643"/>
            <a:ext cx="2852903" cy="174250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60671" y="2687848"/>
            <a:ext cx="2852903" cy="12865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 sz="1500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53911" y="2808305"/>
            <a:ext cx="2662962" cy="847478"/>
          </a:xfrm>
          <a:prstGeom prst="rect">
            <a:avLst/>
          </a:prstGeom>
          <a:noFill/>
        </p:spPr>
        <p:txBody>
          <a:bodyPr wrap="square" lIns="65023" tIns="32511" rIns="118124" bIns="29531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28236" y="1879176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400149" y="1879174"/>
            <a:ext cx="1693813" cy="651193"/>
            <a:chOff x="509993" y="4146955"/>
            <a:chExt cx="2041329" cy="868414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128236" y="2721898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8236" y="3564620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1400149" y="3564618"/>
            <a:ext cx="1693813" cy="651193"/>
            <a:chOff x="509993" y="4146955"/>
            <a:chExt cx="2041329" cy="868414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1400149" y="2721896"/>
            <a:ext cx="1693813" cy="651193"/>
            <a:chOff x="509993" y="4146955"/>
            <a:chExt cx="2041329" cy="868414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8"/>
          <p:cNvGrpSpPr/>
          <p:nvPr/>
        </p:nvGrpSpPr>
        <p:grpSpPr>
          <a:xfrm>
            <a:off x="3069108" y="1628848"/>
            <a:ext cx="2987726" cy="2973265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1732973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2166218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1732973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282576" y="3713550"/>
            <a:ext cx="560790" cy="327828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3" tIns="34282" rIns="68563" bIns="3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46"/>
          <p:cNvGrpSpPr/>
          <p:nvPr/>
        </p:nvGrpSpPr>
        <p:grpSpPr>
          <a:xfrm>
            <a:off x="3659194" y="2558524"/>
            <a:ext cx="493225" cy="386627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4971160" y="2459913"/>
            <a:ext cx="365602" cy="541279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3" tIns="34282" rIns="68563" bIns="3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6080950" y="1854518"/>
            <a:ext cx="2185476" cy="1210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5"/>
              <a:ext cx="1490499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8" cy="714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335863" y="3889236"/>
            <a:ext cx="566646" cy="566677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67"/>
          <p:cNvGrpSpPr/>
          <p:nvPr/>
        </p:nvGrpSpPr>
        <p:grpSpPr>
          <a:xfrm>
            <a:off x="6328836" y="3219256"/>
            <a:ext cx="566646" cy="566677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6938830" y="3322549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39110" y="3508984"/>
            <a:ext cx="714809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51803" y="3992529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52419" y="4178965"/>
            <a:ext cx="849461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2382028" y="3936365"/>
            <a:ext cx="425568" cy="425589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9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3367213" y="3579967"/>
            <a:ext cx="425568" cy="425589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9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9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3788581" y="2521406"/>
            <a:ext cx="425568" cy="425589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9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9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3287617" y="1502769"/>
            <a:ext cx="425568" cy="425589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9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2375606" y="1143084"/>
            <a:ext cx="425568" cy="425589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9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1764879" y="1926041"/>
            <a:ext cx="1665418" cy="2138552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117040" y="1972215"/>
            <a:ext cx="1386460" cy="1999066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2411103" y="1818637"/>
            <a:ext cx="1122553" cy="1866972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2441911" y="1552309"/>
            <a:ext cx="878110" cy="1744877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2269890" y="1438540"/>
            <a:ext cx="641410" cy="1626521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6778294" y="1345837"/>
            <a:ext cx="233200" cy="2332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6778294" y="1963506"/>
            <a:ext cx="233200" cy="2332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6778294" y="2581176"/>
            <a:ext cx="233200" cy="2332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6778294" y="3198845"/>
            <a:ext cx="233200" cy="2332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6778294" y="3816516"/>
            <a:ext cx="233200" cy="2332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Group 80"/>
          <p:cNvGrpSpPr/>
          <p:nvPr/>
        </p:nvGrpSpPr>
        <p:grpSpPr>
          <a:xfrm>
            <a:off x="4731553" y="1324920"/>
            <a:ext cx="1966465" cy="521962"/>
            <a:chOff x="-450666" y="1847224"/>
            <a:chExt cx="3582491" cy="695985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8"/>
              <a:ext cx="3582491" cy="443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89"/>
          <p:cNvGrpSpPr/>
          <p:nvPr/>
        </p:nvGrpSpPr>
        <p:grpSpPr>
          <a:xfrm>
            <a:off x="4731553" y="1953484"/>
            <a:ext cx="1966465" cy="529351"/>
            <a:chOff x="-450666" y="1837373"/>
            <a:chExt cx="3582491" cy="705835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8"/>
              <a:ext cx="3582491" cy="44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496435" y="1837373"/>
              <a:ext cx="1635390" cy="2462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92"/>
          <p:cNvGrpSpPr/>
          <p:nvPr/>
        </p:nvGrpSpPr>
        <p:grpSpPr>
          <a:xfrm>
            <a:off x="4731553" y="2589434"/>
            <a:ext cx="1966465" cy="529351"/>
            <a:chOff x="-450666" y="1837373"/>
            <a:chExt cx="3582491" cy="705835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8"/>
              <a:ext cx="3582491" cy="44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496435" y="1837373"/>
              <a:ext cx="1635390" cy="2462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4"/>
          <p:cNvGrpSpPr/>
          <p:nvPr/>
        </p:nvGrpSpPr>
        <p:grpSpPr>
          <a:xfrm>
            <a:off x="4731553" y="3225382"/>
            <a:ext cx="1966465" cy="521013"/>
            <a:chOff x="-450666" y="1848489"/>
            <a:chExt cx="3582491" cy="694720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4432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496435" y="1848489"/>
              <a:ext cx="1635390" cy="24623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47"/>
          <p:cNvGrpSpPr/>
          <p:nvPr/>
        </p:nvGrpSpPr>
        <p:grpSpPr>
          <a:xfrm>
            <a:off x="4731553" y="3852996"/>
            <a:ext cx="1966465" cy="529351"/>
            <a:chOff x="-450666" y="1837373"/>
            <a:chExt cx="3582491" cy="705835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8"/>
              <a:ext cx="3582491" cy="44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496435" y="1837373"/>
              <a:ext cx="1635390" cy="24623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19380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0" y="1552575"/>
            <a:ext cx="9143750" cy="1514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9"/>
          <p:cNvGrpSpPr/>
          <p:nvPr/>
        </p:nvGrpSpPr>
        <p:grpSpPr>
          <a:xfrm>
            <a:off x="902695" y="1281113"/>
            <a:ext cx="7338610" cy="2995613"/>
            <a:chOff x="1203325" y="1708150"/>
            <a:chExt cx="9785350" cy="3994150"/>
          </a:xfrm>
        </p:grpSpPr>
        <p:grpSp>
          <p:nvGrpSpPr>
            <p:cNvPr id="3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99763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2867078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4799736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32394" y="3110774"/>
            <a:ext cx="1495645" cy="101207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19069" y="2109810"/>
            <a:ext cx="5777067" cy="72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300" cap="all" dirty="0">
                <a:solidFill>
                  <a:srgbClr val="414141"/>
                </a:solidFill>
                <a:cs typeface="Arial" panose="020B0604020202020204" pitchFamily="34" charset="0"/>
              </a:rPr>
              <a:t>演讲完毕，谢谢观看</a:t>
            </a:r>
          </a:p>
        </p:txBody>
      </p:sp>
      <p:grpSp>
        <p:nvGrpSpPr>
          <p:cNvPr id="2" name="组合 9"/>
          <p:cNvGrpSpPr/>
          <p:nvPr/>
        </p:nvGrpSpPr>
        <p:grpSpPr>
          <a:xfrm>
            <a:off x="1373517" y="3496132"/>
            <a:ext cx="219347" cy="219359"/>
            <a:chOff x="801291" y="3535885"/>
            <a:chExt cx="219347" cy="219347"/>
          </a:xfrm>
        </p:grpSpPr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 dirty="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" name="组合 11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5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118329" y="3496132"/>
            <a:ext cx="219347" cy="219359"/>
            <a:chOff x="4248" y="3024"/>
            <a:chExt cx="600" cy="599"/>
          </a:xfrm>
        </p:grpSpPr>
        <p:sp>
          <p:nvSpPr>
            <p:cNvPr id="5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 dirty="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6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1592726" y="3473555"/>
            <a:ext cx="1045028" cy="2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023" tIns="32511" rIns="65023" bIns="32511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 Box 20"/>
          <p:cNvSpPr txBox="1">
            <a:spLocks noChangeArrowheads="1"/>
          </p:cNvSpPr>
          <p:nvPr/>
        </p:nvSpPr>
        <p:spPr bwMode="auto">
          <a:xfrm>
            <a:off x="3344026" y="3467305"/>
            <a:ext cx="1451934" cy="2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023" tIns="32511" rIns="65023" bIns="32511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2018.XX.XX</a:t>
            </a:r>
          </a:p>
        </p:txBody>
      </p:sp>
      <p:sp>
        <p:nvSpPr>
          <p:cNvPr id="65" name="文本占位符 2"/>
          <p:cNvSpPr txBox="1">
            <a:spLocks/>
          </p:cNvSpPr>
          <p:nvPr/>
        </p:nvSpPr>
        <p:spPr>
          <a:xfrm>
            <a:off x="824366" y="2989630"/>
            <a:ext cx="4482746" cy="415496"/>
          </a:xfrm>
          <a:prstGeom prst="rect">
            <a:avLst/>
          </a:prstGeom>
          <a:noFill/>
        </p:spPr>
        <p:txBody>
          <a:bodyPr vert="horz" wrap="square" lIns="91439" tIns="45719" rIns="91439" bIns="4571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7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7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template</a:t>
            </a:r>
            <a:endParaRPr lang="zh-CN" altLang="en-US" sz="7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1459229" y="1048839"/>
            <a:ext cx="3168352" cy="117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cap="all" smtClean="0">
                <a:solidFill>
                  <a:srgbClr val="414141"/>
                </a:solidFill>
                <a:cs typeface="Arial" panose="020B0604020202020204" pitchFamily="34" charset="0"/>
              </a:rPr>
              <a:t>202X</a:t>
            </a:r>
            <a:endParaRPr lang="zh-CN" altLang="en-US" sz="7200" cap="all" dirty="0">
              <a:solidFill>
                <a:srgbClr val="41414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64" grpId="0"/>
      <p:bldP spid="63" grpId="0"/>
      <p:bldP spid="65" grpId="0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4948558" y="1947360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813832" y="1849245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/>
          <p:nvPr/>
        </p:nvSpPr>
        <p:spPr>
          <a:xfrm>
            <a:off x="3560048" y="3023491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3412563" y="1823086"/>
            <a:ext cx="1050058" cy="1050116"/>
            <a:chOff x="304800" y="673100"/>
            <a:chExt cx="4000500" cy="4000500"/>
          </a:xfrm>
          <a:effectLst/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TextBox 24"/>
          <p:cNvSpPr txBox="1"/>
          <p:nvPr/>
        </p:nvSpPr>
        <p:spPr>
          <a:xfrm>
            <a:off x="5126434" y="2932478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178788" y="2932478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1815" y="1987996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5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5126434" y="3138455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6178788" y="3138455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70381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>
            <a:off x="2976660" y="1048184"/>
            <a:ext cx="3073331" cy="2713159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>
            <a:spLocks/>
          </p:cNvSpPr>
          <p:nvPr/>
        </p:nvSpPr>
        <p:spPr bwMode="auto">
          <a:xfrm rot="224277">
            <a:off x="3203090" y="1245156"/>
            <a:ext cx="2529488" cy="2232876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>
            <a:spLocks/>
          </p:cNvSpPr>
          <p:nvPr/>
        </p:nvSpPr>
        <p:spPr bwMode="auto">
          <a:xfrm rot="224277">
            <a:off x="3545317" y="1593607"/>
            <a:ext cx="1837278" cy="1621277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25964" y="2228469"/>
            <a:ext cx="1850202" cy="1018986"/>
            <a:chOff x="-1" y="-1"/>
            <a:chExt cx="5682117" cy="3128816"/>
          </a:xfrm>
        </p:grpSpPr>
        <p:sp>
          <p:nvSpPr>
            <p:cNvPr id="2867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25964" y="1182602"/>
            <a:ext cx="1850202" cy="1018985"/>
            <a:chOff x="-1" y="-1"/>
            <a:chExt cx="5682116" cy="3128816"/>
          </a:xfrm>
        </p:grpSpPr>
        <p:sp>
          <p:nvSpPr>
            <p:cNvPr id="2868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>
            <a:spLocks/>
          </p:cNvSpPr>
          <p:nvPr/>
        </p:nvSpPr>
        <p:spPr bwMode="auto">
          <a:xfrm>
            <a:off x="3747448" y="2256388"/>
            <a:ext cx="1639282" cy="30864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3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3856011" y="2273964"/>
            <a:ext cx="1404065" cy="25074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3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3994038" y="2288958"/>
            <a:ext cx="1131110" cy="19542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3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4149126" y="2299814"/>
            <a:ext cx="820934" cy="157682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3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4236493" y="2094052"/>
            <a:ext cx="613632" cy="338111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3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2848454" y="2318426"/>
            <a:ext cx="110888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48882">
              <a:defRPr/>
            </a:pPr>
            <a:endParaRPr lang="es-ES" sz="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3397466" y="2499889"/>
            <a:ext cx="882453" cy="88250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48882">
              <a:defRPr/>
            </a:pPr>
            <a:endParaRPr lang="es-ES" sz="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4575619" y="2316875"/>
            <a:ext cx="1834177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48882">
              <a:defRPr/>
            </a:pPr>
            <a:endParaRPr lang="es-ES" sz="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4563211" y="2470421"/>
            <a:ext cx="0" cy="884051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48882">
              <a:defRPr/>
            </a:pPr>
            <a:endParaRPr lang="es-ES" sz="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4769480" y="2437851"/>
            <a:ext cx="944487" cy="94453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48882">
              <a:defRPr/>
            </a:pPr>
            <a:endParaRPr lang="es-ES" sz="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6476483" y="2429578"/>
            <a:ext cx="1321476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>
            <a:spLocks/>
          </p:cNvSpPr>
          <p:nvPr/>
        </p:nvSpPr>
        <p:spPr bwMode="auto">
          <a:xfrm>
            <a:off x="6472348" y="2209152"/>
            <a:ext cx="1058170" cy="2097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>
            <a:spLocks/>
          </p:cNvSpPr>
          <p:nvPr/>
        </p:nvSpPr>
        <p:spPr bwMode="auto">
          <a:xfrm>
            <a:off x="5838553" y="3462005"/>
            <a:ext cx="1320868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>
            <a:spLocks/>
          </p:cNvSpPr>
          <p:nvPr/>
        </p:nvSpPr>
        <p:spPr bwMode="auto">
          <a:xfrm>
            <a:off x="5833900" y="3241579"/>
            <a:ext cx="1058861" cy="2097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>
            <a:spLocks/>
          </p:cNvSpPr>
          <p:nvPr/>
        </p:nvSpPr>
        <p:spPr bwMode="auto">
          <a:xfrm>
            <a:off x="4019370" y="3997089"/>
            <a:ext cx="1240705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>
            <a:spLocks/>
          </p:cNvSpPr>
          <p:nvPr/>
        </p:nvSpPr>
        <p:spPr bwMode="auto">
          <a:xfrm>
            <a:off x="4015235" y="3822864"/>
            <a:ext cx="1125423" cy="1488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>
            <a:spLocks/>
          </p:cNvSpPr>
          <p:nvPr/>
        </p:nvSpPr>
        <p:spPr bwMode="auto">
          <a:xfrm>
            <a:off x="1742280" y="3505433"/>
            <a:ext cx="1541972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>
            <a:spLocks/>
          </p:cNvSpPr>
          <p:nvPr/>
        </p:nvSpPr>
        <p:spPr bwMode="auto">
          <a:xfrm>
            <a:off x="1738334" y="3313976"/>
            <a:ext cx="1541264" cy="2097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>
            <a:spLocks/>
          </p:cNvSpPr>
          <p:nvPr/>
        </p:nvSpPr>
        <p:spPr bwMode="auto">
          <a:xfrm>
            <a:off x="1196370" y="2401144"/>
            <a:ext cx="1541972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en-US" altLang="zh-CN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>
            <a:spLocks/>
          </p:cNvSpPr>
          <p:nvPr/>
        </p:nvSpPr>
        <p:spPr bwMode="auto">
          <a:xfrm>
            <a:off x="1192424" y="2210204"/>
            <a:ext cx="1541264" cy="2097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541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240160" y="2177707"/>
            <a:ext cx="4176719" cy="1731905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11187">
                <a:lnSpc>
                  <a:spcPct val="150000"/>
                </a:lnSpc>
                <a:defRPr/>
              </a:pPr>
              <a:endParaRPr lang="en-US" sz="2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2587747" y="2056901"/>
            <a:ext cx="3648969" cy="142202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023" tIns="32511" rIns="65023" bIns="32511"/>
          <a:lstStyle/>
          <a:p>
            <a:pPr>
              <a:lnSpc>
                <a:spcPct val="15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2651417" y="1803623"/>
            <a:ext cx="3648970" cy="1423445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65023" tIns="32511" rIns="65023" bIns="32511"/>
          <a:lstStyle/>
          <a:p>
            <a:pPr>
              <a:lnSpc>
                <a:spcPct val="150000"/>
              </a:lnSpc>
            </a:pPr>
            <a:endParaRPr lang="zh-CN" alt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5196783" y="1711651"/>
            <a:ext cx="1279049" cy="493819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38"/>
          <p:cNvGrpSpPr>
            <a:grpSpLocks/>
          </p:cNvGrpSpPr>
          <p:nvPr/>
        </p:nvGrpSpPr>
        <p:grpSpPr bwMode="auto">
          <a:xfrm>
            <a:off x="6632352" y="1632765"/>
            <a:ext cx="1764568" cy="787467"/>
            <a:chOff x="6793192" y="1919985"/>
            <a:chExt cx="1980137" cy="883005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9"/>
              <a:ext cx="1980137" cy="6212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17"/>
          <p:cNvGrpSpPr>
            <a:grpSpLocks/>
          </p:cNvGrpSpPr>
          <p:nvPr/>
        </p:nvGrpSpPr>
        <p:grpSpPr bwMode="auto">
          <a:xfrm>
            <a:off x="4694501" y="3034633"/>
            <a:ext cx="1225284" cy="408922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39"/>
          <p:cNvGrpSpPr>
            <a:grpSpLocks/>
          </p:cNvGrpSpPr>
          <p:nvPr/>
        </p:nvGrpSpPr>
        <p:grpSpPr bwMode="auto">
          <a:xfrm>
            <a:off x="6079228" y="3386159"/>
            <a:ext cx="1749712" cy="787469"/>
            <a:chOff x="6158852" y="3848404"/>
            <a:chExt cx="1964024" cy="883008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201"/>
              <a:ext cx="1964023" cy="6212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3" name="组合 22"/>
          <p:cNvGrpSpPr>
            <a:grpSpLocks/>
          </p:cNvGrpSpPr>
          <p:nvPr/>
        </p:nvGrpSpPr>
        <p:grpSpPr bwMode="auto">
          <a:xfrm flipH="1">
            <a:off x="2090854" y="3283665"/>
            <a:ext cx="974851" cy="451371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40"/>
          <p:cNvGrpSpPr>
            <a:grpSpLocks/>
          </p:cNvGrpSpPr>
          <p:nvPr/>
        </p:nvGrpSpPr>
        <p:grpSpPr bwMode="auto">
          <a:xfrm>
            <a:off x="864885" y="3674721"/>
            <a:ext cx="2251140" cy="704150"/>
            <a:chOff x="577483" y="4184070"/>
            <a:chExt cx="2526664" cy="79051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6"/>
              <a:ext cx="2526664" cy="46645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5" name="组合 27"/>
          <p:cNvGrpSpPr>
            <a:grpSpLocks/>
          </p:cNvGrpSpPr>
          <p:nvPr/>
        </p:nvGrpSpPr>
        <p:grpSpPr bwMode="auto">
          <a:xfrm flipH="1" flipV="1">
            <a:off x="2181677" y="1748439"/>
            <a:ext cx="1420538" cy="631070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41"/>
          <p:cNvGrpSpPr>
            <a:grpSpLocks/>
          </p:cNvGrpSpPr>
          <p:nvPr/>
        </p:nvGrpSpPr>
        <p:grpSpPr bwMode="auto">
          <a:xfrm>
            <a:off x="864885" y="1682467"/>
            <a:ext cx="2013441" cy="675851"/>
            <a:chOff x="578159" y="1949614"/>
            <a:chExt cx="2259410" cy="75881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6650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87363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205923" y="1880874"/>
            <a:ext cx="6093473" cy="2580809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79404" tIns="39702" rIns="79404" bIns="3970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1494682" y="1680885"/>
            <a:ext cx="729348" cy="729388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6886518" y="1680885"/>
            <a:ext cx="729348" cy="729388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1494682" y="2502341"/>
            <a:ext cx="729348" cy="729388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6886517" y="2502341"/>
            <a:ext cx="729348" cy="729388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7"/>
          <p:cNvGrpSpPr/>
          <p:nvPr/>
        </p:nvGrpSpPr>
        <p:grpSpPr>
          <a:xfrm>
            <a:off x="6886517" y="3363606"/>
            <a:ext cx="729348" cy="729388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0"/>
          <p:cNvGrpSpPr/>
          <p:nvPr/>
        </p:nvGrpSpPr>
        <p:grpSpPr>
          <a:xfrm>
            <a:off x="1494683" y="3363606"/>
            <a:ext cx="729348" cy="729388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2358315" y="1839005"/>
            <a:ext cx="1356851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2358315" y="2680366"/>
            <a:ext cx="1356851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2358315" y="3521727"/>
            <a:ext cx="1356851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5434366" y="1839005"/>
            <a:ext cx="1315745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434366" y="2680366"/>
            <a:ext cx="1315745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5434366" y="3521727"/>
            <a:ext cx="1315745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79407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Group 10"/>
          <p:cNvGrpSpPr/>
          <p:nvPr/>
        </p:nvGrpSpPr>
        <p:grpSpPr>
          <a:xfrm rot="10800000">
            <a:off x="3857630" y="1797784"/>
            <a:ext cx="352495" cy="512852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"/>
          <p:cNvGrpSpPr/>
          <p:nvPr/>
        </p:nvGrpSpPr>
        <p:grpSpPr>
          <a:xfrm rot="10800000">
            <a:off x="3857630" y="2619239"/>
            <a:ext cx="352495" cy="512854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 rot="10800000" flipH="1">
            <a:off x="4933877" y="1797783"/>
            <a:ext cx="352495" cy="512854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1"/>
          <p:cNvGrpSpPr/>
          <p:nvPr/>
        </p:nvGrpSpPr>
        <p:grpSpPr>
          <a:xfrm rot="10800000">
            <a:off x="3857630" y="3480505"/>
            <a:ext cx="352495" cy="512852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4933878" y="2619240"/>
            <a:ext cx="352494" cy="512852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2"/>
          <p:cNvGrpSpPr/>
          <p:nvPr/>
        </p:nvGrpSpPr>
        <p:grpSpPr>
          <a:xfrm rot="10800000" flipH="1">
            <a:off x="4933879" y="3480505"/>
            <a:ext cx="352494" cy="512852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4270480" y="1749874"/>
            <a:ext cx="608637" cy="608671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4270480" y="2571331"/>
            <a:ext cx="608637" cy="608671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4270480" y="3432595"/>
            <a:ext cx="608637" cy="608671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688048" y="1787046"/>
          <a:ext cx="884649" cy="15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2880858" y="1787046"/>
          <a:ext cx="884649" cy="15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4062913" y="1787046"/>
          <a:ext cx="884649" cy="15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>
            <p:extLst/>
          </p:nvPr>
        </p:nvGraphicFramePr>
        <p:xfrm>
          <a:off x="5233208" y="1787046"/>
          <a:ext cx="884649" cy="15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6391200" y="1787046"/>
          <a:ext cx="884649" cy="1575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2" name="Group 9"/>
          <p:cNvGrpSpPr/>
          <p:nvPr/>
        </p:nvGrpSpPr>
        <p:grpSpPr>
          <a:xfrm>
            <a:off x="1510001" y="3693343"/>
            <a:ext cx="6289079" cy="784003"/>
            <a:chOff x="1591107" y="4749236"/>
            <a:chExt cx="9656357" cy="1203705"/>
          </a:xfrm>
        </p:grpSpPr>
        <p:sp>
          <p:nvSpPr>
            <p:cNvPr id="11" name="Text Placeholder 32"/>
            <p:cNvSpPr txBox="1">
              <a:spLocks/>
            </p:cNvSpPr>
            <p:nvPr/>
          </p:nvSpPr>
          <p:spPr>
            <a:xfrm>
              <a:off x="2320118" y="5102368"/>
              <a:ext cx="1501311" cy="850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3"/>
            <p:cNvSpPr txBox="1">
              <a:spLocks/>
            </p:cNvSpPr>
            <p:nvPr/>
          </p:nvSpPr>
          <p:spPr>
            <a:xfrm>
              <a:off x="2320121" y="4799960"/>
              <a:ext cx="1501307" cy="2835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591107" y="4890375"/>
              <a:ext cx="556087" cy="556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4795463" y="5102370"/>
              <a:ext cx="1501311" cy="850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4795466" y="4770658"/>
              <a:ext cx="1501307" cy="2835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066452" y="4890375"/>
              <a:ext cx="556087" cy="5560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>
            <a:xfrm>
              <a:off x="7270808" y="5102369"/>
              <a:ext cx="1501311" cy="850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7270811" y="4770660"/>
              <a:ext cx="1501307" cy="2835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541797" y="4890375"/>
              <a:ext cx="556087" cy="5560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2"/>
            <p:cNvSpPr txBox="1">
              <a:spLocks/>
            </p:cNvSpPr>
            <p:nvPr/>
          </p:nvSpPr>
          <p:spPr>
            <a:xfrm>
              <a:off x="9746153" y="5102370"/>
              <a:ext cx="1501311" cy="850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9746157" y="4749236"/>
              <a:ext cx="1501307" cy="28352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017142" y="4890375"/>
              <a:ext cx="556087" cy="5560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609600" y="164231"/>
            <a:ext cx="2808288" cy="3539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609600" y="528759"/>
            <a:ext cx="1996601" cy="1532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2924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577992" y="1517109"/>
            <a:ext cx="3584363" cy="263149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577991" y="1035495"/>
            <a:ext cx="1313180" cy="1751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4572000" y="1035495"/>
            <a:ext cx="3994008" cy="358417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37886"/>
      </p:ext>
    </p:extLst>
  </p:cSld>
  <p:clrMapOvr>
    <a:masterClrMapping/>
  </p:clrMapOvr>
  <p:transition spd="med" advClick="0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6" name="TextBox 11"/>
          <p:cNvSpPr txBox="1"/>
          <p:nvPr/>
        </p:nvSpPr>
        <p:spPr>
          <a:xfrm>
            <a:off x="4948558" y="1947360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813832" y="1849245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/>
          <p:nvPr/>
        </p:nvSpPr>
        <p:spPr>
          <a:xfrm>
            <a:off x="3560048" y="3023491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02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9" name="组合 25"/>
          <p:cNvGrpSpPr/>
          <p:nvPr/>
        </p:nvGrpSpPr>
        <p:grpSpPr>
          <a:xfrm>
            <a:off x="3412563" y="1823086"/>
            <a:ext cx="1050058" cy="1050116"/>
            <a:chOff x="304800" y="673100"/>
            <a:chExt cx="4000500" cy="4000500"/>
          </a:xfrm>
          <a:effectLst/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TextBox 24"/>
          <p:cNvSpPr txBox="1"/>
          <p:nvPr/>
        </p:nvSpPr>
        <p:spPr>
          <a:xfrm>
            <a:off x="5126434" y="2932478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178788" y="2932478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1815" y="1987996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50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5126434" y="3138455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6178788" y="3138455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70381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Office 主题​​">
  <a:themeElements>
    <a:clrScheme name="自定义 929">
      <a:dk1>
        <a:sysClr val="windowText" lastClr="000000"/>
      </a:dk1>
      <a:lt1>
        <a:sysClr val="window" lastClr="FFFFFF"/>
      </a:lt1>
      <a:dk2>
        <a:srgbClr val="9F7B63"/>
      </a:dk2>
      <a:lt2>
        <a:srgbClr val="E7E6E6"/>
      </a:lt2>
      <a:accent1>
        <a:srgbClr val="EE4238"/>
      </a:accent1>
      <a:accent2>
        <a:srgbClr val="0FA3D1"/>
      </a:accent2>
      <a:accent3>
        <a:srgbClr val="8A6CAC"/>
      </a:accent3>
      <a:accent4>
        <a:srgbClr val="FB8102"/>
      </a:accent4>
      <a:accent5>
        <a:srgbClr val="EE4238"/>
      </a:accent5>
      <a:accent6>
        <a:srgbClr val="0FA3D1"/>
      </a:accent6>
      <a:hlink>
        <a:srgbClr val="F48E77"/>
      </a:hlink>
      <a:folHlink>
        <a:srgbClr val="A1B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3861</TotalTime>
  <Words>3905</Words>
  <Application>Microsoft Office PowerPoint</Application>
  <PresentationFormat>全屏显示(16:9)</PresentationFormat>
  <Paragraphs>252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DFMincho-SU</vt:lpstr>
      <vt:lpstr>Gill Sans</vt:lpstr>
      <vt:lpstr>Roboto</vt:lpstr>
      <vt:lpstr>宋体</vt:lpstr>
      <vt:lpstr>微软雅黑</vt:lpstr>
      <vt:lpstr>Arial</vt:lpstr>
      <vt:lpstr>Calibri</vt:lpstr>
      <vt:lpstr>Cambria Math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锐旗设计；https://9ppt.taobao.com</dc:creator>
  <dc:description>锐旗设计；https://9ppt.taobao.com</dc:description>
  <cp:lastModifiedBy>Administrator</cp:lastModifiedBy>
  <cp:revision>409</cp:revision>
  <dcterms:created xsi:type="dcterms:W3CDTF">2014-11-09T01:07:25Z</dcterms:created>
  <dcterms:modified xsi:type="dcterms:W3CDTF">2021-01-26T04:14:32Z</dcterms:modified>
</cp:coreProperties>
</file>